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10692000" cx="7560000"/>
  <p:notesSz cx="6858000" cy="9144000"/>
  <p:embeddedFontLst>
    <p:embeddedFont>
      <p:font typeface="Raleway ExtraBold"/>
      <p:bold r:id="rId23"/>
      <p:boldItalic r:id="rId24"/>
    </p:embeddedFont>
    <p:embeddedFont>
      <p:font typeface="Amiri"/>
      <p:regular r:id="rId25"/>
      <p:bold r:id="rId26"/>
      <p:italic r:id="rId27"/>
      <p:boldItalic r:id="rId28"/>
    </p:embeddedFont>
    <p:embeddedFont>
      <p:font typeface="Palanquin Dark"/>
      <p:regular r:id="rId29"/>
      <p:bold r:id="rId30"/>
    </p:embeddedFont>
    <p:embeddedFont>
      <p:font typeface="Cabin"/>
      <p:regular r:id="rId31"/>
      <p:bold r:id="rId32"/>
      <p:italic r:id="rId33"/>
      <p:boldItalic r:id="rId34"/>
    </p:embeddedFont>
    <p:embeddedFont>
      <p:font typeface="Titillium Web"/>
      <p:regular r:id="rId35"/>
      <p:bold r:id="rId36"/>
      <p:italic r:id="rId37"/>
      <p:boldItalic r:id="rId38"/>
    </p:embeddedFont>
    <p:embeddedFont>
      <p:font typeface="Fjalla One"/>
      <p:regular r:id="rId39"/>
    </p:embeddedFont>
    <p:embeddedFont>
      <p:font typeface="Noto Naskh Arabic"/>
      <p:regular r:id="rId40"/>
      <p:bold r:id="rId41"/>
    </p:embeddedFont>
    <p:embeddedFont>
      <p:font typeface="Barlow Semi Condensed"/>
      <p:regular r:id="rId42"/>
      <p:bold r:id="rId43"/>
      <p:italic r:id="rId44"/>
      <p:boldItalic r:id="rId45"/>
    </p:embeddedFont>
    <p:embeddedFont>
      <p:font typeface="Exo"/>
      <p:regular r:id="rId46"/>
      <p:bold r:id="rId47"/>
      <p:italic r:id="rId48"/>
      <p:boldItalic r:id="rId49"/>
    </p:embeddedFont>
    <p:embeddedFont>
      <p:font typeface="Asap"/>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794">
          <p15:clr>
            <a:srgbClr val="A4A3A4"/>
          </p15:clr>
        </p15:guide>
        <p15:guide id="2" pos="23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2F6756-2BD3-4795-A35E-F7C0B7B0FA4C}">
  <a:tblStyle styleId="{F92F6756-2BD3-4795-A35E-F7C0B7B0FA4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94" orient="horz"/>
        <p:guide pos="235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otoNaskhArabic-regular.fntdata"/><Relationship Id="rId42" Type="http://schemas.openxmlformats.org/officeDocument/2006/relationships/font" Target="fonts/BarlowSemiCondensed-regular.fntdata"/><Relationship Id="rId41" Type="http://schemas.openxmlformats.org/officeDocument/2006/relationships/font" Target="fonts/NotoNaskhArabic-bold.fntdata"/><Relationship Id="rId44" Type="http://schemas.openxmlformats.org/officeDocument/2006/relationships/font" Target="fonts/BarlowSemiCondensed-italic.fntdata"/><Relationship Id="rId43" Type="http://schemas.openxmlformats.org/officeDocument/2006/relationships/font" Target="fonts/BarlowSemiCondensed-bold.fntdata"/><Relationship Id="rId46" Type="http://schemas.openxmlformats.org/officeDocument/2006/relationships/font" Target="fonts/Exo-regular.fntdata"/><Relationship Id="rId45" Type="http://schemas.openxmlformats.org/officeDocument/2006/relationships/font" Target="fonts/BarlowSemiCondense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Exo-italic.fntdata"/><Relationship Id="rId47" Type="http://schemas.openxmlformats.org/officeDocument/2006/relationships/font" Target="fonts/Exo-bold.fntdata"/><Relationship Id="rId49" Type="http://schemas.openxmlformats.org/officeDocument/2006/relationships/font" Target="fonts/Ex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bin-regular.fntdata"/><Relationship Id="rId30" Type="http://schemas.openxmlformats.org/officeDocument/2006/relationships/font" Target="fonts/PalanquinDark-bold.fntdata"/><Relationship Id="rId33" Type="http://schemas.openxmlformats.org/officeDocument/2006/relationships/font" Target="fonts/Cabin-italic.fntdata"/><Relationship Id="rId32" Type="http://schemas.openxmlformats.org/officeDocument/2006/relationships/font" Target="fonts/Cabin-bold.fntdata"/><Relationship Id="rId35" Type="http://schemas.openxmlformats.org/officeDocument/2006/relationships/font" Target="fonts/TitilliumWeb-regular.fntdata"/><Relationship Id="rId34" Type="http://schemas.openxmlformats.org/officeDocument/2006/relationships/font" Target="fonts/Cabin-boldItalic.fntdata"/><Relationship Id="rId37" Type="http://schemas.openxmlformats.org/officeDocument/2006/relationships/font" Target="fonts/TitilliumWeb-italic.fntdata"/><Relationship Id="rId36" Type="http://schemas.openxmlformats.org/officeDocument/2006/relationships/font" Target="fonts/TitilliumWeb-bold.fntdata"/><Relationship Id="rId39" Type="http://schemas.openxmlformats.org/officeDocument/2006/relationships/font" Target="fonts/FjallaOne-regular.fntdata"/><Relationship Id="rId38" Type="http://schemas.openxmlformats.org/officeDocument/2006/relationships/font" Target="fonts/TitilliumWeb-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alewayExtraBold-boldItalic.fntdata"/><Relationship Id="rId23" Type="http://schemas.openxmlformats.org/officeDocument/2006/relationships/font" Target="fonts/RalewayExtraBold-bold.fntdata"/><Relationship Id="rId26" Type="http://schemas.openxmlformats.org/officeDocument/2006/relationships/font" Target="fonts/Amiri-bold.fntdata"/><Relationship Id="rId25" Type="http://schemas.openxmlformats.org/officeDocument/2006/relationships/font" Target="fonts/Amiri-regular.fntdata"/><Relationship Id="rId28" Type="http://schemas.openxmlformats.org/officeDocument/2006/relationships/font" Target="fonts/Amiri-boldItalic.fntdata"/><Relationship Id="rId27" Type="http://schemas.openxmlformats.org/officeDocument/2006/relationships/font" Target="fonts/Amiri-italic.fntdata"/><Relationship Id="rId29" Type="http://schemas.openxmlformats.org/officeDocument/2006/relationships/font" Target="fonts/PalanquinDark-regular.fntdata"/><Relationship Id="rId51" Type="http://schemas.openxmlformats.org/officeDocument/2006/relationships/font" Target="fonts/Asap-bold.fntdata"/><Relationship Id="rId50" Type="http://schemas.openxmlformats.org/officeDocument/2006/relationships/font" Target="fonts/Asap-regular.fntdata"/><Relationship Id="rId53" Type="http://schemas.openxmlformats.org/officeDocument/2006/relationships/font" Target="fonts/Asap-boldItalic.fntdata"/><Relationship Id="rId52" Type="http://schemas.openxmlformats.org/officeDocument/2006/relationships/font" Target="fonts/Asap-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2ad57473cc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2ad57473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g1297ce35030_2_2: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97" name="Google Shape;1097;g1297ce35030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5672b9982da75c90_5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70" name="Google Shape;1170;g5672b9982da75c9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5" name="Shape 1245"/>
        <p:cNvGrpSpPr/>
        <p:nvPr/>
      </p:nvGrpSpPr>
      <p:grpSpPr>
        <a:xfrm>
          <a:off x="0" y="0"/>
          <a:ext cx="0" cy="0"/>
          <a:chOff x="0" y="0"/>
          <a:chExt cx="0" cy="0"/>
        </a:xfrm>
      </p:grpSpPr>
      <p:sp>
        <p:nvSpPr>
          <p:cNvPr id="1246" name="Google Shape;1246;g5672b9982da75c90_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47" name="Google Shape;1247;g5672b9982da75c9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g7a10f36c4cfd604d_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20" name="Google Shape;1320;g7a10f36c4cfd604d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79751cdb743d8180_12: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79" name="Google Shape;1379;g79751cdb743d818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6b4d7c6722f6db9a_2: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37" name="Google Shape;1437;g6b4d7c6722f6db9a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9" name="Shape 1489"/>
        <p:cNvGrpSpPr/>
        <p:nvPr/>
      </p:nvGrpSpPr>
      <p:grpSpPr>
        <a:xfrm>
          <a:off x="0" y="0"/>
          <a:ext cx="0" cy="0"/>
          <a:chOff x="0" y="0"/>
          <a:chExt cx="0" cy="0"/>
        </a:xfrm>
      </p:grpSpPr>
      <p:sp>
        <p:nvSpPr>
          <p:cNvPr id="1490" name="Google Shape;1490;g12afe78db3b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91" name="Google Shape;1491;g12afe78db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2d817c6e60_0_10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2d817c6e60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12d817c6e60_0_15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12d817c6e60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12d817c6e60_0_202: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12d817c6e6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2d817c6e60_0_253: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2d817c6e60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12d817c6e60_0_30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12d817c6e60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2c91991256_0_24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12c91991256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g12d817c6e60_1_3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49" name="Google Shape;949;g12d817c6e60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9" name="Shape 1019"/>
        <p:cNvGrpSpPr/>
        <p:nvPr/>
      </p:nvGrpSpPr>
      <p:grpSpPr>
        <a:xfrm>
          <a:off x="0" y="0"/>
          <a:ext cx="0" cy="0"/>
          <a:chOff x="0" y="0"/>
          <a:chExt cx="0" cy="0"/>
        </a:xfrm>
      </p:grpSpPr>
      <p:sp>
        <p:nvSpPr>
          <p:cNvPr id="1020" name="Google Shape;1020;g12c91991256_0_4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21" name="Google Shape;1021;g12c9199125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oice 2">
  <p:cSld name="CUSTOM_18">
    <p:spTree>
      <p:nvGrpSpPr>
        <p:cNvPr id="50" name="Shape 50"/>
        <p:cNvGrpSpPr/>
        <p:nvPr/>
      </p:nvGrpSpPr>
      <p:grpSpPr>
        <a:xfrm>
          <a:off x="0" y="0"/>
          <a:ext cx="0" cy="0"/>
          <a:chOff x="0" y="0"/>
          <a:chExt cx="0" cy="0"/>
        </a:xfrm>
      </p:grpSpPr>
      <p:sp>
        <p:nvSpPr>
          <p:cNvPr id="51" name="Google Shape;51;p13"/>
          <p:cNvSpPr txBox="1"/>
          <p:nvPr>
            <p:ph idx="1" type="subTitle"/>
          </p:nvPr>
        </p:nvSpPr>
        <p:spPr>
          <a:xfrm>
            <a:off x="619675" y="9677105"/>
            <a:ext cx="4752600" cy="5184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None/>
              <a:defRPr sz="1200"/>
            </a:lvl1pPr>
            <a:lvl2pPr lvl="1" rtl="0" algn="ctr">
              <a:spcBef>
                <a:spcPts val="0"/>
              </a:spcBef>
              <a:spcAft>
                <a:spcPts val="0"/>
              </a:spcAft>
              <a:buNone/>
              <a:defRPr sz="1200"/>
            </a:lvl2pPr>
            <a:lvl3pPr lvl="2" rtl="0" algn="ctr">
              <a:spcBef>
                <a:spcPts val="0"/>
              </a:spcBef>
              <a:spcAft>
                <a:spcPts val="0"/>
              </a:spcAft>
              <a:buNone/>
              <a:defRPr sz="1200"/>
            </a:lvl3pPr>
            <a:lvl4pPr lvl="3" rtl="0" algn="ctr">
              <a:spcBef>
                <a:spcPts val="0"/>
              </a:spcBef>
              <a:spcAft>
                <a:spcPts val="0"/>
              </a:spcAft>
              <a:buNone/>
              <a:defRPr sz="1200"/>
            </a:lvl4pPr>
            <a:lvl5pPr lvl="4" rtl="0" algn="ctr">
              <a:spcBef>
                <a:spcPts val="0"/>
              </a:spcBef>
              <a:spcAft>
                <a:spcPts val="0"/>
              </a:spcAft>
              <a:buNone/>
              <a:defRPr sz="1200"/>
            </a:lvl5pPr>
            <a:lvl6pPr lvl="5" rtl="0" algn="ctr">
              <a:spcBef>
                <a:spcPts val="0"/>
              </a:spcBef>
              <a:spcAft>
                <a:spcPts val="0"/>
              </a:spcAft>
              <a:buNone/>
              <a:defRPr sz="1200"/>
            </a:lvl6pPr>
            <a:lvl7pPr lvl="6" rtl="0" algn="ctr">
              <a:spcBef>
                <a:spcPts val="0"/>
              </a:spcBef>
              <a:spcAft>
                <a:spcPts val="0"/>
              </a:spcAft>
              <a:buNone/>
              <a:defRPr sz="1200"/>
            </a:lvl7pPr>
            <a:lvl8pPr lvl="7" rtl="0" algn="ctr">
              <a:spcBef>
                <a:spcPts val="0"/>
              </a:spcBef>
              <a:spcAft>
                <a:spcPts val="0"/>
              </a:spcAft>
              <a:buNone/>
              <a:defRPr sz="1200"/>
            </a:lvl8pPr>
            <a:lvl9pPr lvl="8" rtl="0" algn="ctr">
              <a:spcBef>
                <a:spcPts val="0"/>
              </a:spcBef>
              <a:spcAft>
                <a:spcPts val="0"/>
              </a:spcAft>
              <a:buNone/>
              <a:defRPr sz="1200"/>
            </a:lvl9pPr>
          </a:lstStyle>
          <a:p/>
        </p:txBody>
      </p:sp>
      <p:sp>
        <p:nvSpPr>
          <p:cNvPr id="52" name="Google Shape;52;p13"/>
          <p:cNvSpPr/>
          <p:nvPr/>
        </p:nvSpPr>
        <p:spPr>
          <a:xfrm>
            <a:off x="4527260" y="-2295233"/>
            <a:ext cx="5348100" cy="53481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txBox="1"/>
          <p:nvPr>
            <p:ph type="title"/>
          </p:nvPr>
        </p:nvSpPr>
        <p:spPr>
          <a:xfrm>
            <a:off x="595275" y="1109941"/>
            <a:ext cx="3429300" cy="953100"/>
          </a:xfrm>
          <a:prstGeom prst="rect">
            <a:avLst/>
          </a:prstGeom>
        </p:spPr>
        <p:txBody>
          <a:bodyPr anchorCtr="0" anchor="ctr" bIns="91425" lIns="91425" spcFirstLastPara="1" rIns="91425" wrap="square" tIns="91425">
            <a:normAutofit/>
          </a:bodyPr>
          <a:lstStyle>
            <a:lvl1pPr lvl="0" rtl="0" algn="l">
              <a:spcBef>
                <a:spcPts val="0"/>
              </a:spcBef>
              <a:spcAft>
                <a:spcPts val="0"/>
              </a:spcAft>
              <a:buSzPts val="5000"/>
              <a:buFont typeface="Raleway ExtraBold"/>
              <a:buNone/>
              <a:defRPr b="0" sz="5000">
                <a:latin typeface="Raleway ExtraBold"/>
                <a:ea typeface="Raleway ExtraBold"/>
                <a:cs typeface="Raleway ExtraBold"/>
                <a:sym typeface="Raleway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54" name="Google Shape;54;p13"/>
          <p:cNvGrpSpPr/>
          <p:nvPr/>
        </p:nvGrpSpPr>
        <p:grpSpPr>
          <a:xfrm>
            <a:off x="4837300" y="8777575"/>
            <a:ext cx="4239489" cy="3978125"/>
            <a:chOff x="4837300" y="8777575"/>
            <a:chExt cx="4239489" cy="3978125"/>
          </a:xfrm>
        </p:grpSpPr>
        <p:sp>
          <p:nvSpPr>
            <p:cNvPr id="55" name="Google Shape;55;p13"/>
            <p:cNvSpPr/>
            <p:nvPr/>
          </p:nvSpPr>
          <p:spPr>
            <a:xfrm>
              <a:off x="6288289" y="8777575"/>
              <a:ext cx="2788500" cy="27885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p:nvPr/>
          </p:nvSpPr>
          <p:spPr>
            <a:xfrm>
              <a:off x="4882264" y="9967200"/>
              <a:ext cx="2788500" cy="2788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4837300" y="9506725"/>
              <a:ext cx="1070100" cy="1070100"/>
            </a:xfrm>
            <a:prstGeom prst="ellipse">
              <a:avLst/>
            </a:prstGeom>
            <a:noFill/>
            <a:ln cap="flat" cmpd="sng" w="1905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13"/>
          <p:cNvGrpSpPr/>
          <p:nvPr/>
        </p:nvGrpSpPr>
        <p:grpSpPr>
          <a:xfrm>
            <a:off x="-874006" y="-1295800"/>
            <a:ext cx="2685452" cy="2520765"/>
            <a:chOff x="-874006" y="-1295800"/>
            <a:chExt cx="2685452" cy="2520765"/>
          </a:xfrm>
        </p:grpSpPr>
        <p:sp>
          <p:nvSpPr>
            <p:cNvPr id="59" name="Google Shape;59;p13"/>
            <p:cNvSpPr/>
            <p:nvPr/>
          </p:nvSpPr>
          <p:spPr>
            <a:xfrm>
              <a:off x="-874006" y="-488035"/>
              <a:ext cx="1713000" cy="1713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p:nvPr/>
          </p:nvSpPr>
          <p:spPr>
            <a:xfrm>
              <a:off x="46" y="-1295800"/>
              <a:ext cx="1811400" cy="18114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3"/>
            <p:cNvSpPr/>
            <p:nvPr/>
          </p:nvSpPr>
          <p:spPr>
            <a:xfrm>
              <a:off x="595275" y="172200"/>
              <a:ext cx="846000" cy="846000"/>
            </a:xfrm>
            <a:prstGeom prst="ellipse">
              <a:avLst/>
            </a:prstGeom>
            <a:noFill/>
            <a:ln cap="flat" cmpd="sng" w="1905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 name="Google Shape;62;p13"/>
          <p:cNvSpPr txBox="1"/>
          <p:nvPr>
            <p:ph idx="2" type="subTitle"/>
          </p:nvPr>
        </p:nvSpPr>
        <p:spPr>
          <a:xfrm>
            <a:off x="619673" y="2072294"/>
            <a:ext cx="3084600" cy="4374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None/>
              <a:defRPr b="1" sz="1600"/>
            </a:lvl1pPr>
            <a:lvl2pPr lvl="1" rtl="0" algn="ctr">
              <a:spcBef>
                <a:spcPts val="0"/>
              </a:spcBef>
              <a:spcAft>
                <a:spcPts val="0"/>
              </a:spcAft>
              <a:buNone/>
              <a:defRPr b="1" sz="1600"/>
            </a:lvl2pPr>
            <a:lvl3pPr lvl="2" rtl="0" algn="ctr">
              <a:spcBef>
                <a:spcPts val="0"/>
              </a:spcBef>
              <a:spcAft>
                <a:spcPts val="0"/>
              </a:spcAft>
              <a:buNone/>
              <a:defRPr b="1" sz="1600"/>
            </a:lvl3pPr>
            <a:lvl4pPr lvl="3" rtl="0" algn="ctr">
              <a:spcBef>
                <a:spcPts val="0"/>
              </a:spcBef>
              <a:spcAft>
                <a:spcPts val="0"/>
              </a:spcAft>
              <a:buNone/>
              <a:defRPr b="1" sz="1600"/>
            </a:lvl4pPr>
            <a:lvl5pPr lvl="4" rtl="0" algn="ctr">
              <a:spcBef>
                <a:spcPts val="0"/>
              </a:spcBef>
              <a:spcAft>
                <a:spcPts val="0"/>
              </a:spcAft>
              <a:buNone/>
              <a:defRPr b="1" sz="1600"/>
            </a:lvl5pPr>
            <a:lvl6pPr lvl="5" rtl="0" algn="ctr">
              <a:spcBef>
                <a:spcPts val="0"/>
              </a:spcBef>
              <a:spcAft>
                <a:spcPts val="0"/>
              </a:spcAft>
              <a:buNone/>
              <a:defRPr b="1" sz="1600"/>
            </a:lvl6pPr>
            <a:lvl7pPr lvl="6" rtl="0" algn="ctr">
              <a:spcBef>
                <a:spcPts val="0"/>
              </a:spcBef>
              <a:spcAft>
                <a:spcPts val="0"/>
              </a:spcAft>
              <a:buNone/>
              <a:defRPr b="1" sz="1600"/>
            </a:lvl7pPr>
            <a:lvl8pPr lvl="7" rtl="0" algn="ctr">
              <a:spcBef>
                <a:spcPts val="0"/>
              </a:spcBef>
              <a:spcAft>
                <a:spcPts val="0"/>
              </a:spcAft>
              <a:buNone/>
              <a:defRPr b="1" sz="1600"/>
            </a:lvl8pPr>
            <a:lvl9pPr lvl="8" rtl="0" algn="ctr">
              <a:spcBef>
                <a:spcPts val="0"/>
              </a:spcBef>
              <a:spcAft>
                <a:spcPts val="0"/>
              </a:spcAft>
              <a:buNone/>
              <a:defRPr b="1" sz="1600"/>
            </a:lvl9pPr>
          </a:lstStyle>
          <a:p/>
        </p:txBody>
      </p:sp>
      <p:sp>
        <p:nvSpPr>
          <p:cNvPr id="63" name="Google Shape;63;p13"/>
          <p:cNvSpPr txBox="1"/>
          <p:nvPr>
            <p:ph idx="3" type="subTitle"/>
          </p:nvPr>
        </p:nvSpPr>
        <p:spPr>
          <a:xfrm>
            <a:off x="619675" y="2630427"/>
            <a:ext cx="3084600" cy="1051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600"/>
            </a:lvl1pPr>
            <a:lvl2pPr lvl="1" rtl="0" algn="ctr">
              <a:spcBef>
                <a:spcPts val="0"/>
              </a:spcBef>
              <a:spcAft>
                <a:spcPts val="0"/>
              </a:spcAft>
              <a:buNone/>
              <a:defRPr sz="1600"/>
            </a:lvl2pPr>
            <a:lvl3pPr lvl="2" rtl="0" algn="ctr">
              <a:spcBef>
                <a:spcPts val="0"/>
              </a:spcBef>
              <a:spcAft>
                <a:spcPts val="0"/>
              </a:spcAft>
              <a:buNone/>
              <a:defRPr sz="1600"/>
            </a:lvl3pPr>
            <a:lvl4pPr lvl="3" rtl="0" algn="ctr">
              <a:spcBef>
                <a:spcPts val="0"/>
              </a:spcBef>
              <a:spcAft>
                <a:spcPts val="0"/>
              </a:spcAft>
              <a:buNone/>
              <a:defRPr sz="1600"/>
            </a:lvl4pPr>
            <a:lvl5pPr lvl="4" rtl="0" algn="ctr">
              <a:spcBef>
                <a:spcPts val="0"/>
              </a:spcBef>
              <a:spcAft>
                <a:spcPts val="0"/>
              </a:spcAft>
              <a:buNone/>
              <a:defRPr sz="1600"/>
            </a:lvl5pPr>
            <a:lvl6pPr lvl="5" rtl="0" algn="ctr">
              <a:spcBef>
                <a:spcPts val="0"/>
              </a:spcBef>
              <a:spcAft>
                <a:spcPts val="0"/>
              </a:spcAft>
              <a:buNone/>
              <a:defRPr sz="1600"/>
            </a:lvl6pPr>
            <a:lvl7pPr lvl="6" rtl="0" algn="ctr">
              <a:spcBef>
                <a:spcPts val="0"/>
              </a:spcBef>
              <a:spcAft>
                <a:spcPts val="0"/>
              </a:spcAft>
              <a:buNone/>
              <a:defRPr sz="1600"/>
            </a:lvl7pPr>
            <a:lvl8pPr lvl="7" rtl="0" algn="ctr">
              <a:spcBef>
                <a:spcPts val="0"/>
              </a:spcBef>
              <a:spcAft>
                <a:spcPts val="0"/>
              </a:spcAft>
              <a:buNone/>
              <a:defRPr sz="1600"/>
            </a:lvl8pPr>
            <a:lvl9pPr lvl="8" rtl="0" algn="ctr">
              <a:spcBef>
                <a:spcPts val="0"/>
              </a:spcBef>
              <a:spcAft>
                <a:spcPts val="0"/>
              </a:spcAft>
              <a:buNone/>
              <a:defRPr sz="1600"/>
            </a:lvl9pPr>
          </a:lstStyle>
          <a:p/>
        </p:txBody>
      </p:sp>
      <p:sp>
        <p:nvSpPr>
          <p:cNvPr id="64" name="Google Shape;64;p13"/>
          <p:cNvSpPr txBox="1"/>
          <p:nvPr>
            <p:ph idx="4" type="subTitle"/>
          </p:nvPr>
        </p:nvSpPr>
        <p:spPr>
          <a:xfrm>
            <a:off x="619675" y="6773910"/>
            <a:ext cx="3312300" cy="27795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sz="1400"/>
            </a:lvl1pPr>
            <a:lvl2pPr lvl="1" rtl="0" algn="ctr">
              <a:spcBef>
                <a:spcPts val="0"/>
              </a:spcBef>
              <a:spcAft>
                <a:spcPts val="0"/>
              </a:spcAft>
              <a:buNone/>
              <a:defRPr sz="1400"/>
            </a:lvl2pPr>
            <a:lvl3pPr lvl="2" rtl="0" algn="ctr">
              <a:spcBef>
                <a:spcPts val="0"/>
              </a:spcBef>
              <a:spcAft>
                <a:spcPts val="0"/>
              </a:spcAft>
              <a:buNone/>
              <a:defRPr sz="1400"/>
            </a:lvl3pPr>
            <a:lvl4pPr lvl="3" rtl="0" algn="ctr">
              <a:spcBef>
                <a:spcPts val="0"/>
              </a:spcBef>
              <a:spcAft>
                <a:spcPts val="0"/>
              </a:spcAft>
              <a:buNone/>
              <a:defRPr sz="1400"/>
            </a:lvl4pPr>
            <a:lvl5pPr lvl="4" rtl="0" algn="ctr">
              <a:spcBef>
                <a:spcPts val="0"/>
              </a:spcBef>
              <a:spcAft>
                <a:spcPts val="0"/>
              </a:spcAft>
              <a:buNone/>
              <a:defRPr sz="1400"/>
            </a:lvl5pPr>
            <a:lvl6pPr lvl="5" rtl="0" algn="ctr">
              <a:spcBef>
                <a:spcPts val="0"/>
              </a:spcBef>
              <a:spcAft>
                <a:spcPts val="0"/>
              </a:spcAft>
              <a:buNone/>
              <a:defRPr sz="1400"/>
            </a:lvl6pPr>
            <a:lvl7pPr lvl="6" rtl="0" algn="ctr">
              <a:spcBef>
                <a:spcPts val="0"/>
              </a:spcBef>
              <a:spcAft>
                <a:spcPts val="0"/>
              </a:spcAft>
              <a:buNone/>
              <a:defRPr sz="1400"/>
            </a:lvl7pPr>
            <a:lvl8pPr lvl="7" rtl="0" algn="ctr">
              <a:spcBef>
                <a:spcPts val="0"/>
              </a:spcBef>
              <a:spcAft>
                <a:spcPts val="0"/>
              </a:spcAft>
              <a:buNone/>
              <a:defRPr sz="1400"/>
            </a:lvl8pPr>
            <a:lvl9pPr lvl="8" rtl="0" algn="ctr">
              <a:spcBef>
                <a:spcPts val="0"/>
              </a:spcBef>
              <a:spcAft>
                <a:spcPts val="0"/>
              </a:spcAft>
              <a:buNone/>
              <a:defRPr sz="14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CUSTOM_19">
    <p:bg>
      <p:bgPr>
        <a:solidFill>
          <a:schemeClr val="lt1"/>
        </a:solid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588507" y="3375025"/>
            <a:ext cx="3429300" cy="953100"/>
          </a:xfrm>
          <a:prstGeom prst="rect">
            <a:avLst/>
          </a:prstGeom>
        </p:spPr>
        <p:txBody>
          <a:bodyPr anchorCtr="0" anchor="ctr" bIns="91425" lIns="91425" spcFirstLastPara="1" rIns="91425" wrap="square" tIns="91425">
            <a:normAutofit/>
          </a:bodyPr>
          <a:lstStyle>
            <a:lvl1pPr lvl="0" rtl="0" algn="l">
              <a:spcBef>
                <a:spcPts val="0"/>
              </a:spcBef>
              <a:spcAft>
                <a:spcPts val="0"/>
              </a:spcAft>
              <a:buSzPts val="5000"/>
              <a:buNone/>
              <a:defRPr sz="5000"/>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p:txBody>
      </p:sp>
      <p:sp>
        <p:nvSpPr>
          <p:cNvPr id="67" name="Google Shape;67;p14"/>
          <p:cNvSpPr txBox="1"/>
          <p:nvPr>
            <p:ph idx="1" type="subTitle"/>
          </p:nvPr>
        </p:nvSpPr>
        <p:spPr>
          <a:xfrm>
            <a:off x="636007" y="4346125"/>
            <a:ext cx="3084600" cy="445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None/>
              <a:defRPr/>
            </a:lvl1pPr>
            <a:lvl2pPr lvl="1" rtl="0" algn="ctr">
              <a:spcBef>
                <a:spcPts val="1200"/>
              </a:spcBef>
              <a:spcAft>
                <a:spcPts val="0"/>
              </a:spcAft>
              <a:buNone/>
              <a:defRPr sz="1600"/>
            </a:lvl2pPr>
            <a:lvl3pPr lvl="2" rtl="0" algn="ctr">
              <a:spcBef>
                <a:spcPts val="1200"/>
              </a:spcBef>
              <a:spcAft>
                <a:spcPts val="0"/>
              </a:spcAft>
              <a:buNone/>
              <a:defRPr sz="1600"/>
            </a:lvl3pPr>
            <a:lvl4pPr lvl="3" rtl="0" algn="ctr">
              <a:spcBef>
                <a:spcPts val="1200"/>
              </a:spcBef>
              <a:spcAft>
                <a:spcPts val="0"/>
              </a:spcAft>
              <a:buNone/>
              <a:defRPr sz="1600"/>
            </a:lvl4pPr>
            <a:lvl5pPr lvl="4" rtl="0" algn="ctr">
              <a:spcBef>
                <a:spcPts val="1200"/>
              </a:spcBef>
              <a:spcAft>
                <a:spcPts val="0"/>
              </a:spcAft>
              <a:buNone/>
              <a:defRPr sz="1600"/>
            </a:lvl5pPr>
            <a:lvl6pPr lvl="5" rtl="0" algn="ctr">
              <a:spcBef>
                <a:spcPts val="1200"/>
              </a:spcBef>
              <a:spcAft>
                <a:spcPts val="0"/>
              </a:spcAft>
              <a:buNone/>
              <a:defRPr sz="1600"/>
            </a:lvl6pPr>
            <a:lvl7pPr lvl="6" rtl="0" algn="ctr">
              <a:spcBef>
                <a:spcPts val="1200"/>
              </a:spcBef>
              <a:spcAft>
                <a:spcPts val="0"/>
              </a:spcAft>
              <a:buNone/>
              <a:defRPr sz="1600"/>
            </a:lvl7pPr>
            <a:lvl8pPr lvl="7" rtl="0" algn="ctr">
              <a:spcBef>
                <a:spcPts val="1200"/>
              </a:spcBef>
              <a:spcAft>
                <a:spcPts val="0"/>
              </a:spcAft>
              <a:buNone/>
              <a:defRPr sz="1600"/>
            </a:lvl8pPr>
            <a:lvl9pPr lvl="8" rtl="0" algn="ctr">
              <a:spcBef>
                <a:spcPts val="1200"/>
              </a:spcBef>
              <a:spcAft>
                <a:spcPts val="1200"/>
              </a:spcAft>
              <a:buNone/>
              <a:defRPr sz="1600"/>
            </a:lvl9pPr>
          </a:lstStyle>
          <a:p/>
        </p:txBody>
      </p:sp>
      <p:grpSp>
        <p:nvGrpSpPr>
          <p:cNvPr id="68" name="Google Shape;68;p14"/>
          <p:cNvGrpSpPr/>
          <p:nvPr/>
        </p:nvGrpSpPr>
        <p:grpSpPr>
          <a:xfrm flipH="1">
            <a:off x="-1516789" y="-1295800"/>
            <a:ext cx="9950795" cy="14051500"/>
            <a:chOff x="-874006" y="-1295800"/>
            <a:chExt cx="9950795" cy="14051500"/>
          </a:xfrm>
        </p:grpSpPr>
        <p:grpSp>
          <p:nvGrpSpPr>
            <p:cNvPr id="69" name="Google Shape;69;p14"/>
            <p:cNvGrpSpPr/>
            <p:nvPr/>
          </p:nvGrpSpPr>
          <p:grpSpPr>
            <a:xfrm>
              <a:off x="4837300" y="8777575"/>
              <a:ext cx="4239489" cy="3978125"/>
              <a:chOff x="4837300" y="8777575"/>
              <a:chExt cx="4239489" cy="3978125"/>
            </a:xfrm>
          </p:grpSpPr>
          <p:sp>
            <p:nvSpPr>
              <p:cNvPr id="70" name="Google Shape;70;p14"/>
              <p:cNvSpPr/>
              <p:nvPr/>
            </p:nvSpPr>
            <p:spPr>
              <a:xfrm>
                <a:off x="6288289" y="8777575"/>
                <a:ext cx="2788500" cy="27885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4"/>
              <p:cNvSpPr/>
              <p:nvPr/>
            </p:nvSpPr>
            <p:spPr>
              <a:xfrm>
                <a:off x="4882264" y="9967200"/>
                <a:ext cx="2788500" cy="27885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4"/>
              <p:cNvSpPr/>
              <p:nvPr/>
            </p:nvSpPr>
            <p:spPr>
              <a:xfrm>
                <a:off x="4837300" y="9506725"/>
                <a:ext cx="1070100" cy="1070100"/>
              </a:xfrm>
              <a:prstGeom prst="ellipse">
                <a:avLst/>
              </a:prstGeom>
              <a:noFill/>
              <a:ln cap="flat" cmpd="sng" w="1905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 name="Google Shape;73;p14"/>
            <p:cNvGrpSpPr/>
            <p:nvPr/>
          </p:nvGrpSpPr>
          <p:grpSpPr>
            <a:xfrm>
              <a:off x="-874006" y="-1295800"/>
              <a:ext cx="2685452" cy="2520765"/>
              <a:chOff x="-874006" y="-1295800"/>
              <a:chExt cx="2685452" cy="2520765"/>
            </a:xfrm>
          </p:grpSpPr>
          <p:sp>
            <p:nvSpPr>
              <p:cNvPr id="74" name="Google Shape;74;p14"/>
              <p:cNvSpPr/>
              <p:nvPr/>
            </p:nvSpPr>
            <p:spPr>
              <a:xfrm>
                <a:off x="-874006" y="-488035"/>
                <a:ext cx="1713000" cy="17130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4"/>
              <p:cNvSpPr/>
              <p:nvPr/>
            </p:nvSpPr>
            <p:spPr>
              <a:xfrm>
                <a:off x="46" y="-1295800"/>
                <a:ext cx="1811400" cy="18114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4"/>
              <p:cNvSpPr/>
              <p:nvPr/>
            </p:nvSpPr>
            <p:spPr>
              <a:xfrm>
                <a:off x="595275" y="172200"/>
                <a:ext cx="846000" cy="846000"/>
              </a:xfrm>
              <a:prstGeom prst="ellipse">
                <a:avLst/>
              </a:prstGeom>
              <a:noFill/>
              <a:ln cap="flat" cmpd="sng" w="19050">
                <a:solidFill>
                  <a:schemeClr val="dk1"/>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77" name="Shape 77"/>
        <p:cNvGrpSpPr/>
        <p:nvPr/>
      </p:nvGrpSpPr>
      <p:grpSpPr>
        <a:xfrm>
          <a:off x="0" y="0"/>
          <a:ext cx="0" cy="0"/>
          <a:chOff x="0" y="0"/>
          <a:chExt cx="0" cy="0"/>
        </a:xfrm>
      </p:grpSpPr>
      <p:grpSp>
        <p:nvGrpSpPr>
          <p:cNvPr id="78" name="Google Shape;78;p15"/>
          <p:cNvGrpSpPr/>
          <p:nvPr/>
        </p:nvGrpSpPr>
        <p:grpSpPr>
          <a:xfrm rot="-610988">
            <a:off x="7290507" y="19193"/>
            <a:ext cx="221310" cy="197558"/>
            <a:chOff x="-1149800" y="801700"/>
            <a:chExt cx="247950" cy="167700"/>
          </a:xfrm>
        </p:grpSpPr>
        <p:sp>
          <p:nvSpPr>
            <p:cNvPr id="79" name="Google Shape;79;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80" name="Google Shape;80;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81" name="Google Shape;81;p15"/>
          <p:cNvGrpSpPr/>
          <p:nvPr/>
        </p:nvGrpSpPr>
        <p:grpSpPr>
          <a:xfrm rot="-610988">
            <a:off x="6374800" y="19193"/>
            <a:ext cx="221310" cy="197558"/>
            <a:chOff x="-1149800" y="801700"/>
            <a:chExt cx="247950" cy="167700"/>
          </a:xfrm>
        </p:grpSpPr>
        <p:sp>
          <p:nvSpPr>
            <p:cNvPr id="82" name="Google Shape;82;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83" name="Google Shape;83;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84" name="Google Shape;84;p15"/>
          <p:cNvGrpSpPr/>
          <p:nvPr/>
        </p:nvGrpSpPr>
        <p:grpSpPr>
          <a:xfrm rot="-610988">
            <a:off x="6680036" y="19193"/>
            <a:ext cx="221310" cy="197558"/>
            <a:chOff x="-1149800" y="801700"/>
            <a:chExt cx="247950" cy="167700"/>
          </a:xfrm>
        </p:grpSpPr>
        <p:sp>
          <p:nvSpPr>
            <p:cNvPr id="85" name="Google Shape;85;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86" name="Google Shape;86;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87" name="Google Shape;87;p15"/>
          <p:cNvGrpSpPr/>
          <p:nvPr/>
        </p:nvGrpSpPr>
        <p:grpSpPr>
          <a:xfrm rot="-610988">
            <a:off x="6985271" y="19193"/>
            <a:ext cx="221310" cy="197558"/>
            <a:chOff x="-1149800" y="801700"/>
            <a:chExt cx="247950" cy="167700"/>
          </a:xfrm>
        </p:grpSpPr>
        <p:sp>
          <p:nvSpPr>
            <p:cNvPr id="88" name="Google Shape;88;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89" name="Google Shape;89;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90" name="Google Shape;90;p15"/>
          <p:cNvGrpSpPr/>
          <p:nvPr/>
        </p:nvGrpSpPr>
        <p:grpSpPr>
          <a:xfrm rot="-610988">
            <a:off x="6069564" y="19193"/>
            <a:ext cx="221310" cy="197558"/>
            <a:chOff x="-1149800" y="801700"/>
            <a:chExt cx="247950" cy="167700"/>
          </a:xfrm>
        </p:grpSpPr>
        <p:sp>
          <p:nvSpPr>
            <p:cNvPr id="91" name="Google Shape;91;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92" name="Google Shape;92;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93" name="Google Shape;93;p15"/>
          <p:cNvGrpSpPr/>
          <p:nvPr/>
        </p:nvGrpSpPr>
        <p:grpSpPr>
          <a:xfrm rot="-610988">
            <a:off x="5764329" y="19193"/>
            <a:ext cx="221310" cy="197558"/>
            <a:chOff x="-1149800" y="801700"/>
            <a:chExt cx="247950" cy="167700"/>
          </a:xfrm>
        </p:grpSpPr>
        <p:sp>
          <p:nvSpPr>
            <p:cNvPr id="94" name="Google Shape;94;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95" name="Google Shape;95;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96" name="Google Shape;96;p15"/>
          <p:cNvGrpSpPr/>
          <p:nvPr/>
        </p:nvGrpSpPr>
        <p:grpSpPr>
          <a:xfrm rot="-610988">
            <a:off x="5459093" y="19193"/>
            <a:ext cx="221310" cy="197558"/>
            <a:chOff x="-1149800" y="801700"/>
            <a:chExt cx="247950" cy="167700"/>
          </a:xfrm>
        </p:grpSpPr>
        <p:sp>
          <p:nvSpPr>
            <p:cNvPr id="97" name="Google Shape;97;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98" name="Google Shape;98;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99" name="Google Shape;99;p15"/>
          <p:cNvGrpSpPr/>
          <p:nvPr/>
        </p:nvGrpSpPr>
        <p:grpSpPr>
          <a:xfrm rot="-610988">
            <a:off x="5153858" y="19193"/>
            <a:ext cx="221310" cy="197558"/>
            <a:chOff x="-1149800" y="801700"/>
            <a:chExt cx="247950" cy="167700"/>
          </a:xfrm>
        </p:grpSpPr>
        <p:sp>
          <p:nvSpPr>
            <p:cNvPr id="100" name="Google Shape;100;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01" name="Google Shape;101;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02" name="Google Shape;102;p15"/>
          <p:cNvGrpSpPr/>
          <p:nvPr/>
        </p:nvGrpSpPr>
        <p:grpSpPr>
          <a:xfrm rot="-610988">
            <a:off x="4848622" y="19193"/>
            <a:ext cx="221310" cy="197558"/>
            <a:chOff x="-1149800" y="801700"/>
            <a:chExt cx="247950" cy="167700"/>
          </a:xfrm>
        </p:grpSpPr>
        <p:sp>
          <p:nvSpPr>
            <p:cNvPr id="103" name="Google Shape;103;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04" name="Google Shape;104;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05" name="Google Shape;105;p15"/>
          <p:cNvGrpSpPr/>
          <p:nvPr/>
        </p:nvGrpSpPr>
        <p:grpSpPr>
          <a:xfrm rot="-610988">
            <a:off x="4543387" y="19193"/>
            <a:ext cx="221310" cy="197558"/>
            <a:chOff x="-1149800" y="801700"/>
            <a:chExt cx="247950" cy="167700"/>
          </a:xfrm>
        </p:grpSpPr>
        <p:sp>
          <p:nvSpPr>
            <p:cNvPr id="106" name="Google Shape;106;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07" name="Google Shape;107;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08" name="Google Shape;108;p15"/>
          <p:cNvGrpSpPr/>
          <p:nvPr/>
        </p:nvGrpSpPr>
        <p:grpSpPr>
          <a:xfrm rot="-610988">
            <a:off x="4238151" y="19193"/>
            <a:ext cx="221310" cy="197558"/>
            <a:chOff x="-1149800" y="801700"/>
            <a:chExt cx="247950" cy="167700"/>
          </a:xfrm>
        </p:grpSpPr>
        <p:sp>
          <p:nvSpPr>
            <p:cNvPr id="109" name="Google Shape;109;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10" name="Google Shape;110;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11" name="Google Shape;111;p15"/>
          <p:cNvGrpSpPr/>
          <p:nvPr/>
        </p:nvGrpSpPr>
        <p:grpSpPr>
          <a:xfrm rot="-610988">
            <a:off x="3967490" y="19193"/>
            <a:ext cx="221310" cy="197558"/>
            <a:chOff x="-1149800" y="801700"/>
            <a:chExt cx="247950" cy="167700"/>
          </a:xfrm>
        </p:grpSpPr>
        <p:sp>
          <p:nvSpPr>
            <p:cNvPr id="112" name="Google Shape;112;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13" name="Google Shape;113;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14" name="Google Shape;114;p15"/>
          <p:cNvGrpSpPr/>
          <p:nvPr/>
        </p:nvGrpSpPr>
        <p:grpSpPr>
          <a:xfrm rot="-610988">
            <a:off x="3696829" y="19193"/>
            <a:ext cx="221310" cy="197558"/>
            <a:chOff x="-1149800" y="801700"/>
            <a:chExt cx="247950" cy="167700"/>
          </a:xfrm>
        </p:grpSpPr>
        <p:sp>
          <p:nvSpPr>
            <p:cNvPr id="115" name="Google Shape;115;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16" name="Google Shape;116;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17" name="Google Shape;117;p15"/>
          <p:cNvGrpSpPr/>
          <p:nvPr/>
        </p:nvGrpSpPr>
        <p:grpSpPr>
          <a:xfrm rot="-610988">
            <a:off x="3426168" y="19193"/>
            <a:ext cx="221310" cy="197558"/>
            <a:chOff x="-1149800" y="801700"/>
            <a:chExt cx="247950" cy="167700"/>
          </a:xfrm>
        </p:grpSpPr>
        <p:sp>
          <p:nvSpPr>
            <p:cNvPr id="118" name="Google Shape;118;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19" name="Google Shape;119;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20" name="Google Shape;120;p15"/>
          <p:cNvGrpSpPr/>
          <p:nvPr/>
        </p:nvGrpSpPr>
        <p:grpSpPr>
          <a:xfrm rot="-610988">
            <a:off x="3155506" y="19193"/>
            <a:ext cx="221310" cy="197558"/>
            <a:chOff x="-1149800" y="801700"/>
            <a:chExt cx="247950" cy="167700"/>
          </a:xfrm>
        </p:grpSpPr>
        <p:sp>
          <p:nvSpPr>
            <p:cNvPr id="121" name="Google Shape;121;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22" name="Google Shape;122;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23" name="Google Shape;123;p15"/>
          <p:cNvGrpSpPr/>
          <p:nvPr/>
        </p:nvGrpSpPr>
        <p:grpSpPr>
          <a:xfrm rot="-610988">
            <a:off x="2884845" y="19193"/>
            <a:ext cx="221310" cy="197558"/>
            <a:chOff x="-1149800" y="801700"/>
            <a:chExt cx="247950" cy="167700"/>
          </a:xfrm>
        </p:grpSpPr>
        <p:sp>
          <p:nvSpPr>
            <p:cNvPr id="124" name="Google Shape;124;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25" name="Google Shape;125;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26" name="Google Shape;126;p15"/>
          <p:cNvGrpSpPr/>
          <p:nvPr/>
        </p:nvGrpSpPr>
        <p:grpSpPr>
          <a:xfrm rot="-610988">
            <a:off x="2614184" y="19193"/>
            <a:ext cx="221310" cy="197558"/>
            <a:chOff x="-1149800" y="801700"/>
            <a:chExt cx="247950" cy="167700"/>
          </a:xfrm>
        </p:grpSpPr>
        <p:sp>
          <p:nvSpPr>
            <p:cNvPr id="127" name="Google Shape;127;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28" name="Google Shape;128;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29" name="Google Shape;129;p15"/>
          <p:cNvGrpSpPr/>
          <p:nvPr/>
        </p:nvGrpSpPr>
        <p:grpSpPr>
          <a:xfrm rot="-610988">
            <a:off x="2343523" y="19193"/>
            <a:ext cx="221310" cy="197558"/>
            <a:chOff x="-1149800" y="801700"/>
            <a:chExt cx="247950" cy="167700"/>
          </a:xfrm>
        </p:grpSpPr>
        <p:sp>
          <p:nvSpPr>
            <p:cNvPr id="130" name="Google Shape;130;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31" name="Google Shape;131;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32" name="Google Shape;132;p15"/>
          <p:cNvGrpSpPr/>
          <p:nvPr/>
        </p:nvGrpSpPr>
        <p:grpSpPr>
          <a:xfrm rot="-610988">
            <a:off x="2072862" y="19193"/>
            <a:ext cx="221310" cy="197558"/>
            <a:chOff x="-1149800" y="801700"/>
            <a:chExt cx="247950" cy="167700"/>
          </a:xfrm>
        </p:grpSpPr>
        <p:sp>
          <p:nvSpPr>
            <p:cNvPr id="133" name="Google Shape;133;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34" name="Google Shape;134;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35" name="Google Shape;135;p15"/>
          <p:cNvGrpSpPr/>
          <p:nvPr/>
        </p:nvGrpSpPr>
        <p:grpSpPr>
          <a:xfrm rot="-610988">
            <a:off x="990217" y="19193"/>
            <a:ext cx="221310" cy="197558"/>
            <a:chOff x="-1149800" y="801700"/>
            <a:chExt cx="247950" cy="167700"/>
          </a:xfrm>
        </p:grpSpPr>
        <p:sp>
          <p:nvSpPr>
            <p:cNvPr id="136" name="Google Shape;136;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37" name="Google Shape;137;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38" name="Google Shape;138;p15"/>
          <p:cNvGrpSpPr/>
          <p:nvPr/>
        </p:nvGrpSpPr>
        <p:grpSpPr>
          <a:xfrm rot="-610988">
            <a:off x="1802200" y="19193"/>
            <a:ext cx="221310" cy="197558"/>
            <a:chOff x="-1149800" y="801700"/>
            <a:chExt cx="247950" cy="167700"/>
          </a:xfrm>
        </p:grpSpPr>
        <p:sp>
          <p:nvSpPr>
            <p:cNvPr id="139" name="Google Shape;139;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40" name="Google Shape;140;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41" name="Google Shape;141;p15"/>
          <p:cNvGrpSpPr/>
          <p:nvPr/>
        </p:nvGrpSpPr>
        <p:grpSpPr>
          <a:xfrm rot="-610988">
            <a:off x="1260878" y="19193"/>
            <a:ext cx="221310" cy="197558"/>
            <a:chOff x="-1149800" y="801700"/>
            <a:chExt cx="247950" cy="167700"/>
          </a:xfrm>
        </p:grpSpPr>
        <p:sp>
          <p:nvSpPr>
            <p:cNvPr id="142" name="Google Shape;142;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43" name="Google Shape;143;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44" name="Google Shape;144;p15"/>
          <p:cNvGrpSpPr/>
          <p:nvPr/>
        </p:nvGrpSpPr>
        <p:grpSpPr>
          <a:xfrm rot="-610988">
            <a:off x="1531539" y="19193"/>
            <a:ext cx="221310" cy="197558"/>
            <a:chOff x="-1149800" y="801700"/>
            <a:chExt cx="247950" cy="167700"/>
          </a:xfrm>
        </p:grpSpPr>
        <p:sp>
          <p:nvSpPr>
            <p:cNvPr id="145" name="Google Shape;145;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46" name="Google Shape;146;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47" name="Google Shape;147;p15"/>
          <p:cNvGrpSpPr/>
          <p:nvPr/>
        </p:nvGrpSpPr>
        <p:grpSpPr>
          <a:xfrm rot="-610988">
            <a:off x="448894" y="19193"/>
            <a:ext cx="221310" cy="197558"/>
            <a:chOff x="-1149800" y="801700"/>
            <a:chExt cx="247950" cy="167700"/>
          </a:xfrm>
        </p:grpSpPr>
        <p:sp>
          <p:nvSpPr>
            <p:cNvPr id="148" name="Google Shape;148;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49" name="Google Shape;149;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50" name="Google Shape;150;p15"/>
          <p:cNvGrpSpPr/>
          <p:nvPr/>
        </p:nvGrpSpPr>
        <p:grpSpPr>
          <a:xfrm rot="-610988">
            <a:off x="719555" y="19193"/>
            <a:ext cx="221310" cy="197558"/>
            <a:chOff x="-1149800" y="801700"/>
            <a:chExt cx="247950" cy="167700"/>
          </a:xfrm>
        </p:grpSpPr>
        <p:sp>
          <p:nvSpPr>
            <p:cNvPr id="151" name="Google Shape;151;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52" name="Google Shape;152;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53" name="Google Shape;153;p15"/>
          <p:cNvGrpSpPr/>
          <p:nvPr/>
        </p:nvGrpSpPr>
        <p:grpSpPr>
          <a:xfrm rot="-6011124">
            <a:off x="19512" y="934619"/>
            <a:ext cx="221261" cy="197558"/>
            <a:chOff x="-1149800" y="801700"/>
            <a:chExt cx="247950" cy="167700"/>
          </a:xfrm>
        </p:grpSpPr>
        <p:sp>
          <p:nvSpPr>
            <p:cNvPr id="154" name="Google Shape;154;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55" name="Google Shape;155;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56" name="Google Shape;156;p15"/>
          <p:cNvGrpSpPr/>
          <p:nvPr/>
        </p:nvGrpSpPr>
        <p:grpSpPr>
          <a:xfrm rot="-6011124">
            <a:off x="19512" y="629440"/>
            <a:ext cx="221261" cy="197558"/>
            <a:chOff x="-1149800" y="801700"/>
            <a:chExt cx="247950" cy="167700"/>
          </a:xfrm>
        </p:grpSpPr>
        <p:sp>
          <p:nvSpPr>
            <p:cNvPr id="157" name="Google Shape;157;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58" name="Google Shape;158;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59" name="Google Shape;159;p15"/>
          <p:cNvGrpSpPr/>
          <p:nvPr/>
        </p:nvGrpSpPr>
        <p:grpSpPr>
          <a:xfrm rot="-6011124">
            <a:off x="19512" y="324261"/>
            <a:ext cx="221261" cy="197558"/>
            <a:chOff x="-1149800" y="801700"/>
            <a:chExt cx="247950" cy="167700"/>
          </a:xfrm>
        </p:grpSpPr>
        <p:sp>
          <p:nvSpPr>
            <p:cNvPr id="160" name="Google Shape;160;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61" name="Google Shape;161;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62" name="Google Shape;162;p15"/>
          <p:cNvGrpSpPr/>
          <p:nvPr/>
        </p:nvGrpSpPr>
        <p:grpSpPr>
          <a:xfrm rot="-6011124">
            <a:off x="19512" y="1239798"/>
            <a:ext cx="221261" cy="197558"/>
            <a:chOff x="-1149800" y="801700"/>
            <a:chExt cx="247950" cy="167700"/>
          </a:xfrm>
        </p:grpSpPr>
        <p:sp>
          <p:nvSpPr>
            <p:cNvPr id="163" name="Google Shape;163;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64" name="Google Shape;164;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65" name="Google Shape;165;p15"/>
          <p:cNvGrpSpPr/>
          <p:nvPr/>
        </p:nvGrpSpPr>
        <p:grpSpPr>
          <a:xfrm rot="-6011124">
            <a:off x="19512" y="1544977"/>
            <a:ext cx="221261" cy="197558"/>
            <a:chOff x="-1149800" y="801700"/>
            <a:chExt cx="247950" cy="167700"/>
          </a:xfrm>
        </p:grpSpPr>
        <p:sp>
          <p:nvSpPr>
            <p:cNvPr id="166" name="Google Shape;166;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67" name="Google Shape;167;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68" name="Google Shape;168;p15"/>
          <p:cNvGrpSpPr/>
          <p:nvPr/>
        </p:nvGrpSpPr>
        <p:grpSpPr>
          <a:xfrm rot="-6011124">
            <a:off x="19512" y="1850156"/>
            <a:ext cx="221261" cy="197558"/>
            <a:chOff x="-1149800" y="801700"/>
            <a:chExt cx="247950" cy="167700"/>
          </a:xfrm>
        </p:grpSpPr>
        <p:sp>
          <p:nvSpPr>
            <p:cNvPr id="169" name="Google Shape;169;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70" name="Google Shape;170;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71" name="Google Shape;171;p15"/>
          <p:cNvGrpSpPr/>
          <p:nvPr/>
        </p:nvGrpSpPr>
        <p:grpSpPr>
          <a:xfrm rot="-6011124">
            <a:off x="19512" y="2155335"/>
            <a:ext cx="221261" cy="197558"/>
            <a:chOff x="-1149800" y="801700"/>
            <a:chExt cx="247950" cy="167700"/>
          </a:xfrm>
        </p:grpSpPr>
        <p:sp>
          <p:nvSpPr>
            <p:cNvPr id="172" name="Google Shape;172;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73" name="Google Shape;173;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74" name="Google Shape;174;p15"/>
          <p:cNvGrpSpPr/>
          <p:nvPr/>
        </p:nvGrpSpPr>
        <p:grpSpPr>
          <a:xfrm rot="-6011124">
            <a:off x="19512" y="2460513"/>
            <a:ext cx="221261" cy="197558"/>
            <a:chOff x="-1149800" y="801700"/>
            <a:chExt cx="247950" cy="167700"/>
          </a:xfrm>
        </p:grpSpPr>
        <p:sp>
          <p:nvSpPr>
            <p:cNvPr id="175" name="Google Shape;175;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76" name="Google Shape;176;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77" name="Google Shape;177;p15"/>
          <p:cNvGrpSpPr/>
          <p:nvPr/>
        </p:nvGrpSpPr>
        <p:grpSpPr>
          <a:xfrm rot="-6011124">
            <a:off x="19512" y="2765692"/>
            <a:ext cx="221261" cy="197558"/>
            <a:chOff x="-1149800" y="801700"/>
            <a:chExt cx="247950" cy="167700"/>
          </a:xfrm>
        </p:grpSpPr>
        <p:sp>
          <p:nvSpPr>
            <p:cNvPr id="178" name="Google Shape;178;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79" name="Google Shape;179;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80" name="Google Shape;180;p15"/>
          <p:cNvGrpSpPr/>
          <p:nvPr/>
        </p:nvGrpSpPr>
        <p:grpSpPr>
          <a:xfrm rot="-6011124">
            <a:off x="19512" y="3070871"/>
            <a:ext cx="221261" cy="197558"/>
            <a:chOff x="-1149800" y="801700"/>
            <a:chExt cx="247950" cy="167700"/>
          </a:xfrm>
        </p:grpSpPr>
        <p:sp>
          <p:nvSpPr>
            <p:cNvPr id="181" name="Google Shape;181;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82" name="Google Shape;182;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83" name="Google Shape;183;p15"/>
          <p:cNvGrpSpPr/>
          <p:nvPr/>
        </p:nvGrpSpPr>
        <p:grpSpPr>
          <a:xfrm rot="-6011124">
            <a:off x="19512" y="3341482"/>
            <a:ext cx="221261" cy="197558"/>
            <a:chOff x="-1149800" y="801700"/>
            <a:chExt cx="247950" cy="167700"/>
          </a:xfrm>
        </p:grpSpPr>
        <p:sp>
          <p:nvSpPr>
            <p:cNvPr id="184" name="Google Shape;184;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85" name="Google Shape;185;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86" name="Google Shape;186;p15"/>
          <p:cNvGrpSpPr/>
          <p:nvPr/>
        </p:nvGrpSpPr>
        <p:grpSpPr>
          <a:xfrm rot="-6011124">
            <a:off x="19512" y="3612093"/>
            <a:ext cx="221261" cy="197558"/>
            <a:chOff x="-1149800" y="801700"/>
            <a:chExt cx="247950" cy="167700"/>
          </a:xfrm>
        </p:grpSpPr>
        <p:sp>
          <p:nvSpPr>
            <p:cNvPr id="187" name="Google Shape;187;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88" name="Google Shape;188;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89" name="Google Shape;189;p15"/>
          <p:cNvGrpSpPr/>
          <p:nvPr/>
        </p:nvGrpSpPr>
        <p:grpSpPr>
          <a:xfrm rot="-6011124">
            <a:off x="19512" y="3882704"/>
            <a:ext cx="221261" cy="197558"/>
            <a:chOff x="-1149800" y="801700"/>
            <a:chExt cx="247950" cy="167700"/>
          </a:xfrm>
        </p:grpSpPr>
        <p:sp>
          <p:nvSpPr>
            <p:cNvPr id="190" name="Google Shape;190;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91" name="Google Shape;191;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92" name="Google Shape;192;p15"/>
          <p:cNvGrpSpPr/>
          <p:nvPr/>
        </p:nvGrpSpPr>
        <p:grpSpPr>
          <a:xfrm rot="-6011124">
            <a:off x="19512" y="4153315"/>
            <a:ext cx="221261" cy="197558"/>
            <a:chOff x="-1149800" y="801700"/>
            <a:chExt cx="247950" cy="167700"/>
          </a:xfrm>
        </p:grpSpPr>
        <p:sp>
          <p:nvSpPr>
            <p:cNvPr id="193" name="Google Shape;193;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94" name="Google Shape;194;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95" name="Google Shape;195;p15"/>
          <p:cNvGrpSpPr/>
          <p:nvPr/>
        </p:nvGrpSpPr>
        <p:grpSpPr>
          <a:xfrm rot="-6011124">
            <a:off x="19512" y="4423926"/>
            <a:ext cx="221261" cy="197558"/>
            <a:chOff x="-1149800" y="801700"/>
            <a:chExt cx="247950" cy="167700"/>
          </a:xfrm>
        </p:grpSpPr>
        <p:sp>
          <p:nvSpPr>
            <p:cNvPr id="196" name="Google Shape;196;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197" name="Google Shape;197;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198" name="Google Shape;198;p15"/>
          <p:cNvGrpSpPr/>
          <p:nvPr/>
        </p:nvGrpSpPr>
        <p:grpSpPr>
          <a:xfrm rot="-6011124">
            <a:off x="19512" y="4694537"/>
            <a:ext cx="221261" cy="197558"/>
            <a:chOff x="-1149800" y="801700"/>
            <a:chExt cx="247950" cy="167700"/>
          </a:xfrm>
        </p:grpSpPr>
        <p:sp>
          <p:nvSpPr>
            <p:cNvPr id="199" name="Google Shape;199;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00" name="Google Shape;200;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01" name="Google Shape;201;p15"/>
          <p:cNvGrpSpPr/>
          <p:nvPr/>
        </p:nvGrpSpPr>
        <p:grpSpPr>
          <a:xfrm rot="-6011124">
            <a:off x="19512" y="4965148"/>
            <a:ext cx="221261" cy="197558"/>
            <a:chOff x="-1149800" y="801700"/>
            <a:chExt cx="247950" cy="167700"/>
          </a:xfrm>
        </p:grpSpPr>
        <p:sp>
          <p:nvSpPr>
            <p:cNvPr id="202" name="Google Shape;202;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03" name="Google Shape;203;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04" name="Google Shape;204;p15"/>
          <p:cNvGrpSpPr/>
          <p:nvPr/>
        </p:nvGrpSpPr>
        <p:grpSpPr>
          <a:xfrm rot="-6011124">
            <a:off x="19512" y="5235760"/>
            <a:ext cx="221261" cy="197558"/>
            <a:chOff x="-1149800" y="801700"/>
            <a:chExt cx="247950" cy="167700"/>
          </a:xfrm>
        </p:grpSpPr>
        <p:sp>
          <p:nvSpPr>
            <p:cNvPr id="205" name="Google Shape;205;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06" name="Google Shape;206;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07" name="Google Shape;207;p15"/>
          <p:cNvGrpSpPr/>
          <p:nvPr/>
        </p:nvGrpSpPr>
        <p:grpSpPr>
          <a:xfrm rot="-6011124">
            <a:off x="19512" y="6318204"/>
            <a:ext cx="221261" cy="197558"/>
            <a:chOff x="-1149800" y="801700"/>
            <a:chExt cx="247950" cy="167700"/>
          </a:xfrm>
        </p:grpSpPr>
        <p:sp>
          <p:nvSpPr>
            <p:cNvPr id="208" name="Google Shape;208;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09" name="Google Shape;209;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10" name="Google Shape;210;p15"/>
          <p:cNvGrpSpPr/>
          <p:nvPr/>
        </p:nvGrpSpPr>
        <p:grpSpPr>
          <a:xfrm rot="-6011124">
            <a:off x="19512" y="5506371"/>
            <a:ext cx="221261" cy="197558"/>
            <a:chOff x="-1149800" y="801700"/>
            <a:chExt cx="247950" cy="167700"/>
          </a:xfrm>
        </p:grpSpPr>
        <p:sp>
          <p:nvSpPr>
            <p:cNvPr id="211" name="Google Shape;211;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12" name="Google Shape;212;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13" name="Google Shape;213;p15"/>
          <p:cNvGrpSpPr/>
          <p:nvPr/>
        </p:nvGrpSpPr>
        <p:grpSpPr>
          <a:xfrm rot="-6011124">
            <a:off x="19512" y="6047593"/>
            <a:ext cx="221261" cy="197558"/>
            <a:chOff x="-1149800" y="801700"/>
            <a:chExt cx="247950" cy="167700"/>
          </a:xfrm>
        </p:grpSpPr>
        <p:sp>
          <p:nvSpPr>
            <p:cNvPr id="214" name="Google Shape;214;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15" name="Google Shape;215;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16" name="Google Shape;216;p15"/>
          <p:cNvGrpSpPr/>
          <p:nvPr/>
        </p:nvGrpSpPr>
        <p:grpSpPr>
          <a:xfrm rot="-6011124">
            <a:off x="19512" y="5776982"/>
            <a:ext cx="221261" cy="197558"/>
            <a:chOff x="-1149800" y="801700"/>
            <a:chExt cx="247950" cy="167700"/>
          </a:xfrm>
        </p:grpSpPr>
        <p:sp>
          <p:nvSpPr>
            <p:cNvPr id="217" name="Google Shape;217;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18" name="Google Shape;218;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19" name="Google Shape;219;p15"/>
          <p:cNvGrpSpPr/>
          <p:nvPr/>
        </p:nvGrpSpPr>
        <p:grpSpPr>
          <a:xfrm rot="-6011124">
            <a:off x="19512" y="6859426"/>
            <a:ext cx="221261" cy="197558"/>
            <a:chOff x="-1149800" y="801700"/>
            <a:chExt cx="247950" cy="167700"/>
          </a:xfrm>
        </p:grpSpPr>
        <p:sp>
          <p:nvSpPr>
            <p:cNvPr id="220" name="Google Shape;220;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21" name="Google Shape;221;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22" name="Google Shape;222;p15"/>
          <p:cNvGrpSpPr/>
          <p:nvPr/>
        </p:nvGrpSpPr>
        <p:grpSpPr>
          <a:xfrm rot="-6011124">
            <a:off x="19512" y="6588815"/>
            <a:ext cx="221261" cy="197558"/>
            <a:chOff x="-1149800" y="801700"/>
            <a:chExt cx="247950" cy="167700"/>
          </a:xfrm>
        </p:grpSpPr>
        <p:sp>
          <p:nvSpPr>
            <p:cNvPr id="223" name="Google Shape;223;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24" name="Google Shape;224;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25" name="Google Shape;225;p15"/>
          <p:cNvGrpSpPr/>
          <p:nvPr/>
        </p:nvGrpSpPr>
        <p:grpSpPr>
          <a:xfrm rot="-610988">
            <a:off x="178232" y="19168"/>
            <a:ext cx="221310" cy="197558"/>
            <a:chOff x="-1149800" y="801700"/>
            <a:chExt cx="247950" cy="167700"/>
          </a:xfrm>
        </p:grpSpPr>
        <p:sp>
          <p:nvSpPr>
            <p:cNvPr id="226" name="Google Shape;226;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27" name="Google Shape;227;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28" name="Google Shape;228;p15"/>
          <p:cNvGrpSpPr/>
          <p:nvPr/>
        </p:nvGrpSpPr>
        <p:grpSpPr>
          <a:xfrm rot="-6011124">
            <a:off x="7340430" y="4361122"/>
            <a:ext cx="221261" cy="197558"/>
            <a:chOff x="-1149800" y="801700"/>
            <a:chExt cx="247950" cy="167700"/>
          </a:xfrm>
        </p:grpSpPr>
        <p:sp>
          <p:nvSpPr>
            <p:cNvPr id="229" name="Google Shape;229;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30" name="Google Shape;230;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31" name="Google Shape;231;p15"/>
          <p:cNvGrpSpPr/>
          <p:nvPr/>
        </p:nvGrpSpPr>
        <p:grpSpPr>
          <a:xfrm rot="-6011124">
            <a:off x="7340430" y="4055943"/>
            <a:ext cx="221261" cy="197558"/>
            <a:chOff x="-1149800" y="801700"/>
            <a:chExt cx="247950" cy="167700"/>
          </a:xfrm>
        </p:grpSpPr>
        <p:sp>
          <p:nvSpPr>
            <p:cNvPr id="232" name="Google Shape;232;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33" name="Google Shape;233;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34" name="Google Shape;234;p15"/>
          <p:cNvGrpSpPr/>
          <p:nvPr/>
        </p:nvGrpSpPr>
        <p:grpSpPr>
          <a:xfrm rot="-6011124">
            <a:off x="7340430" y="3750764"/>
            <a:ext cx="221261" cy="197558"/>
            <a:chOff x="-1149800" y="801700"/>
            <a:chExt cx="247950" cy="167700"/>
          </a:xfrm>
        </p:grpSpPr>
        <p:sp>
          <p:nvSpPr>
            <p:cNvPr id="235" name="Google Shape;235;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36" name="Google Shape;236;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37" name="Google Shape;237;p15"/>
          <p:cNvGrpSpPr/>
          <p:nvPr/>
        </p:nvGrpSpPr>
        <p:grpSpPr>
          <a:xfrm rot="-6011124">
            <a:off x="7340430" y="4666301"/>
            <a:ext cx="221261" cy="197558"/>
            <a:chOff x="-1149800" y="801700"/>
            <a:chExt cx="247950" cy="167700"/>
          </a:xfrm>
        </p:grpSpPr>
        <p:sp>
          <p:nvSpPr>
            <p:cNvPr id="238" name="Google Shape;238;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39" name="Google Shape;239;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40" name="Google Shape;240;p15"/>
          <p:cNvGrpSpPr/>
          <p:nvPr/>
        </p:nvGrpSpPr>
        <p:grpSpPr>
          <a:xfrm rot="-6011124">
            <a:off x="7340430" y="4971480"/>
            <a:ext cx="221261" cy="197558"/>
            <a:chOff x="-1149800" y="801700"/>
            <a:chExt cx="247950" cy="167700"/>
          </a:xfrm>
        </p:grpSpPr>
        <p:sp>
          <p:nvSpPr>
            <p:cNvPr id="241" name="Google Shape;241;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42" name="Google Shape;242;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43" name="Google Shape;243;p15"/>
          <p:cNvGrpSpPr/>
          <p:nvPr/>
        </p:nvGrpSpPr>
        <p:grpSpPr>
          <a:xfrm rot="-6011124">
            <a:off x="7340430" y="5276658"/>
            <a:ext cx="221261" cy="197558"/>
            <a:chOff x="-1149800" y="801700"/>
            <a:chExt cx="247950" cy="167700"/>
          </a:xfrm>
        </p:grpSpPr>
        <p:sp>
          <p:nvSpPr>
            <p:cNvPr id="244" name="Google Shape;244;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45" name="Google Shape;245;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46" name="Google Shape;246;p15"/>
          <p:cNvGrpSpPr/>
          <p:nvPr/>
        </p:nvGrpSpPr>
        <p:grpSpPr>
          <a:xfrm rot="-6011124">
            <a:off x="7340430" y="5581837"/>
            <a:ext cx="221261" cy="197558"/>
            <a:chOff x="-1149800" y="801700"/>
            <a:chExt cx="247950" cy="167700"/>
          </a:xfrm>
        </p:grpSpPr>
        <p:sp>
          <p:nvSpPr>
            <p:cNvPr id="247" name="Google Shape;247;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48" name="Google Shape;248;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49" name="Google Shape;249;p15"/>
          <p:cNvGrpSpPr/>
          <p:nvPr/>
        </p:nvGrpSpPr>
        <p:grpSpPr>
          <a:xfrm rot="-6011124">
            <a:off x="7340430" y="5887016"/>
            <a:ext cx="221261" cy="197558"/>
            <a:chOff x="-1149800" y="801700"/>
            <a:chExt cx="247950" cy="167700"/>
          </a:xfrm>
        </p:grpSpPr>
        <p:sp>
          <p:nvSpPr>
            <p:cNvPr id="250" name="Google Shape;250;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51" name="Google Shape;251;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52" name="Google Shape;252;p15"/>
          <p:cNvGrpSpPr/>
          <p:nvPr/>
        </p:nvGrpSpPr>
        <p:grpSpPr>
          <a:xfrm rot="-6011124">
            <a:off x="7340430" y="6192195"/>
            <a:ext cx="221261" cy="197558"/>
            <a:chOff x="-1149800" y="801700"/>
            <a:chExt cx="247950" cy="167700"/>
          </a:xfrm>
        </p:grpSpPr>
        <p:sp>
          <p:nvSpPr>
            <p:cNvPr id="253" name="Google Shape;253;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54" name="Google Shape;254;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55" name="Google Shape;255;p15"/>
          <p:cNvGrpSpPr/>
          <p:nvPr/>
        </p:nvGrpSpPr>
        <p:grpSpPr>
          <a:xfrm rot="-6011124">
            <a:off x="7340430" y="6497374"/>
            <a:ext cx="221261" cy="197558"/>
            <a:chOff x="-1149800" y="801700"/>
            <a:chExt cx="247950" cy="167700"/>
          </a:xfrm>
        </p:grpSpPr>
        <p:sp>
          <p:nvSpPr>
            <p:cNvPr id="256" name="Google Shape;256;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57" name="Google Shape;257;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58" name="Google Shape;258;p15"/>
          <p:cNvGrpSpPr/>
          <p:nvPr/>
        </p:nvGrpSpPr>
        <p:grpSpPr>
          <a:xfrm rot="-6011124">
            <a:off x="7340430" y="6767985"/>
            <a:ext cx="221261" cy="197558"/>
            <a:chOff x="-1149800" y="801700"/>
            <a:chExt cx="247950" cy="167700"/>
          </a:xfrm>
        </p:grpSpPr>
        <p:sp>
          <p:nvSpPr>
            <p:cNvPr id="259" name="Google Shape;259;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60" name="Google Shape;260;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61" name="Google Shape;261;p15"/>
          <p:cNvGrpSpPr/>
          <p:nvPr/>
        </p:nvGrpSpPr>
        <p:grpSpPr>
          <a:xfrm rot="-6011124">
            <a:off x="7340430" y="7038596"/>
            <a:ext cx="221261" cy="197558"/>
            <a:chOff x="-1149800" y="801700"/>
            <a:chExt cx="247950" cy="167700"/>
          </a:xfrm>
        </p:grpSpPr>
        <p:sp>
          <p:nvSpPr>
            <p:cNvPr id="262" name="Google Shape;262;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63" name="Google Shape;263;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64" name="Google Shape;264;p15"/>
          <p:cNvGrpSpPr/>
          <p:nvPr/>
        </p:nvGrpSpPr>
        <p:grpSpPr>
          <a:xfrm rot="-6011124">
            <a:off x="7340430" y="7309207"/>
            <a:ext cx="221261" cy="197558"/>
            <a:chOff x="-1149800" y="801700"/>
            <a:chExt cx="247950" cy="167700"/>
          </a:xfrm>
        </p:grpSpPr>
        <p:sp>
          <p:nvSpPr>
            <p:cNvPr id="265" name="Google Shape;265;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66" name="Google Shape;266;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67" name="Google Shape;267;p15"/>
          <p:cNvGrpSpPr/>
          <p:nvPr/>
        </p:nvGrpSpPr>
        <p:grpSpPr>
          <a:xfrm rot="-6011124">
            <a:off x="7340430" y="7579818"/>
            <a:ext cx="221261" cy="197558"/>
            <a:chOff x="-1149800" y="801700"/>
            <a:chExt cx="247950" cy="167700"/>
          </a:xfrm>
        </p:grpSpPr>
        <p:sp>
          <p:nvSpPr>
            <p:cNvPr id="268" name="Google Shape;268;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69" name="Google Shape;269;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70" name="Google Shape;270;p15"/>
          <p:cNvGrpSpPr/>
          <p:nvPr/>
        </p:nvGrpSpPr>
        <p:grpSpPr>
          <a:xfrm rot="-6011124">
            <a:off x="7340430" y="7850429"/>
            <a:ext cx="221261" cy="197558"/>
            <a:chOff x="-1149800" y="801700"/>
            <a:chExt cx="247950" cy="167700"/>
          </a:xfrm>
        </p:grpSpPr>
        <p:sp>
          <p:nvSpPr>
            <p:cNvPr id="271" name="Google Shape;271;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72" name="Google Shape;272;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73" name="Google Shape;273;p15"/>
          <p:cNvGrpSpPr/>
          <p:nvPr/>
        </p:nvGrpSpPr>
        <p:grpSpPr>
          <a:xfrm rot="-6011124">
            <a:off x="7340430" y="8121040"/>
            <a:ext cx="221261" cy="197558"/>
            <a:chOff x="-1149800" y="801700"/>
            <a:chExt cx="247950" cy="167700"/>
          </a:xfrm>
        </p:grpSpPr>
        <p:sp>
          <p:nvSpPr>
            <p:cNvPr id="274" name="Google Shape;274;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75" name="Google Shape;275;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76" name="Google Shape;276;p15"/>
          <p:cNvGrpSpPr/>
          <p:nvPr/>
        </p:nvGrpSpPr>
        <p:grpSpPr>
          <a:xfrm rot="-6011124">
            <a:off x="7340430" y="8391651"/>
            <a:ext cx="221261" cy="197558"/>
            <a:chOff x="-1149800" y="801700"/>
            <a:chExt cx="247950" cy="167700"/>
          </a:xfrm>
        </p:grpSpPr>
        <p:sp>
          <p:nvSpPr>
            <p:cNvPr id="277" name="Google Shape;277;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78" name="Google Shape;278;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79" name="Google Shape;279;p15"/>
          <p:cNvGrpSpPr/>
          <p:nvPr/>
        </p:nvGrpSpPr>
        <p:grpSpPr>
          <a:xfrm rot="-6011124">
            <a:off x="7340430" y="8662262"/>
            <a:ext cx="221261" cy="197558"/>
            <a:chOff x="-1149800" y="801700"/>
            <a:chExt cx="247950" cy="167700"/>
          </a:xfrm>
        </p:grpSpPr>
        <p:sp>
          <p:nvSpPr>
            <p:cNvPr id="280" name="Google Shape;280;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81" name="Google Shape;281;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82" name="Google Shape;282;p15"/>
          <p:cNvGrpSpPr/>
          <p:nvPr/>
        </p:nvGrpSpPr>
        <p:grpSpPr>
          <a:xfrm rot="-6011124">
            <a:off x="7340430" y="9744707"/>
            <a:ext cx="221261" cy="197558"/>
            <a:chOff x="-1149800" y="801700"/>
            <a:chExt cx="247950" cy="167700"/>
          </a:xfrm>
        </p:grpSpPr>
        <p:sp>
          <p:nvSpPr>
            <p:cNvPr id="283" name="Google Shape;283;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84" name="Google Shape;284;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85" name="Google Shape;285;p15"/>
          <p:cNvGrpSpPr/>
          <p:nvPr/>
        </p:nvGrpSpPr>
        <p:grpSpPr>
          <a:xfrm rot="-6011124">
            <a:off x="7340430" y="8932873"/>
            <a:ext cx="221261" cy="197558"/>
            <a:chOff x="-1149800" y="801700"/>
            <a:chExt cx="247950" cy="167700"/>
          </a:xfrm>
        </p:grpSpPr>
        <p:sp>
          <p:nvSpPr>
            <p:cNvPr id="286" name="Google Shape;286;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87" name="Google Shape;287;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88" name="Google Shape;288;p15"/>
          <p:cNvGrpSpPr/>
          <p:nvPr/>
        </p:nvGrpSpPr>
        <p:grpSpPr>
          <a:xfrm rot="-6011124">
            <a:off x="7340430" y="9474096"/>
            <a:ext cx="221261" cy="197558"/>
            <a:chOff x="-1149800" y="801700"/>
            <a:chExt cx="247950" cy="167700"/>
          </a:xfrm>
        </p:grpSpPr>
        <p:sp>
          <p:nvSpPr>
            <p:cNvPr id="289" name="Google Shape;289;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90" name="Google Shape;290;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91" name="Google Shape;291;p15"/>
          <p:cNvGrpSpPr/>
          <p:nvPr/>
        </p:nvGrpSpPr>
        <p:grpSpPr>
          <a:xfrm rot="-6011124">
            <a:off x="7340430" y="9203484"/>
            <a:ext cx="221261" cy="197558"/>
            <a:chOff x="-1149800" y="801700"/>
            <a:chExt cx="247950" cy="167700"/>
          </a:xfrm>
        </p:grpSpPr>
        <p:sp>
          <p:nvSpPr>
            <p:cNvPr id="292" name="Google Shape;292;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93" name="Google Shape;293;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94" name="Google Shape;294;p15"/>
          <p:cNvGrpSpPr/>
          <p:nvPr/>
        </p:nvGrpSpPr>
        <p:grpSpPr>
          <a:xfrm rot="-6011124">
            <a:off x="7340430" y="10285929"/>
            <a:ext cx="221261" cy="197558"/>
            <a:chOff x="-1149800" y="801700"/>
            <a:chExt cx="247950" cy="167700"/>
          </a:xfrm>
        </p:grpSpPr>
        <p:sp>
          <p:nvSpPr>
            <p:cNvPr id="295" name="Google Shape;295;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96" name="Google Shape;296;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297" name="Google Shape;297;p15"/>
          <p:cNvGrpSpPr/>
          <p:nvPr/>
        </p:nvGrpSpPr>
        <p:grpSpPr>
          <a:xfrm rot="-6011124">
            <a:off x="7340430" y="10015318"/>
            <a:ext cx="221261" cy="197558"/>
            <a:chOff x="-1149800" y="801700"/>
            <a:chExt cx="247950" cy="167700"/>
          </a:xfrm>
        </p:grpSpPr>
        <p:sp>
          <p:nvSpPr>
            <p:cNvPr id="298" name="Google Shape;298;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299" name="Google Shape;299;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00" name="Google Shape;300;p15"/>
          <p:cNvGrpSpPr/>
          <p:nvPr/>
        </p:nvGrpSpPr>
        <p:grpSpPr>
          <a:xfrm rot="-610988">
            <a:off x="7128650" y="10475321"/>
            <a:ext cx="221310" cy="197558"/>
            <a:chOff x="-1149800" y="801700"/>
            <a:chExt cx="247950" cy="167700"/>
          </a:xfrm>
        </p:grpSpPr>
        <p:sp>
          <p:nvSpPr>
            <p:cNvPr id="301" name="Google Shape;301;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02" name="Google Shape;302;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03" name="Google Shape;303;p15"/>
          <p:cNvGrpSpPr/>
          <p:nvPr/>
        </p:nvGrpSpPr>
        <p:grpSpPr>
          <a:xfrm rot="-610988">
            <a:off x="6212944" y="10475321"/>
            <a:ext cx="221310" cy="197558"/>
            <a:chOff x="-1149800" y="801700"/>
            <a:chExt cx="247950" cy="167700"/>
          </a:xfrm>
        </p:grpSpPr>
        <p:sp>
          <p:nvSpPr>
            <p:cNvPr id="304" name="Google Shape;304;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05" name="Google Shape;305;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06" name="Google Shape;306;p15"/>
          <p:cNvGrpSpPr/>
          <p:nvPr/>
        </p:nvGrpSpPr>
        <p:grpSpPr>
          <a:xfrm rot="-610988">
            <a:off x="6518179" y="10475321"/>
            <a:ext cx="221310" cy="197558"/>
            <a:chOff x="-1149800" y="801700"/>
            <a:chExt cx="247950" cy="167700"/>
          </a:xfrm>
        </p:grpSpPr>
        <p:sp>
          <p:nvSpPr>
            <p:cNvPr id="307" name="Google Shape;307;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08" name="Google Shape;308;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09" name="Google Shape;309;p15"/>
          <p:cNvGrpSpPr/>
          <p:nvPr/>
        </p:nvGrpSpPr>
        <p:grpSpPr>
          <a:xfrm rot="-610988">
            <a:off x="6823415" y="10475321"/>
            <a:ext cx="221310" cy="197558"/>
            <a:chOff x="-1149800" y="801700"/>
            <a:chExt cx="247950" cy="167700"/>
          </a:xfrm>
        </p:grpSpPr>
        <p:sp>
          <p:nvSpPr>
            <p:cNvPr id="310" name="Google Shape;310;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11" name="Google Shape;311;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12" name="Google Shape;312;p15"/>
          <p:cNvGrpSpPr/>
          <p:nvPr/>
        </p:nvGrpSpPr>
        <p:grpSpPr>
          <a:xfrm rot="-610988">
            <a:off x="5907708" y="10475321"/>
            <a:ext cx="221310" cy="197558"/>
            <a:chOff x="-1149800" y="801700"/>
            <a:chExt cx="247950" cy="167700"/>
          </a:xfrm>
        </p:grpSpPr>
        <p:sp>
          <p:nvSpPr>
            <p:cNvPr id="313" name="Google Shape;313;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14" name="Google Shape;314;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15" name="Google Shape;315;p15"/>
          <p:cNvGrpSpPr/>
          <p:nvPr/>
        </p:nvGrpSpPr>
        <p:grpSpPr>
          <a:xfrm rot="-610988">
            <a:off x="5602472" y="10475321"/>
            <a:ext cx="221310" cy="197558"/>
            <a:chOff x="-1149800" y="801700"/>
            <a:chExt cx="247950" cy="167700"/>
          </a:xfrm>
        </p:grpSpPr>
        <p:sp>
          <p:nvSpPr>
            <p:cNvPr id="316" name="Google Shape;316;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17" name="Google Shape;317;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18" name="Google Shape;318;p15"/>
          <p:cNvGrpSpPr/>
          <p:nvPr/>
        </p:nvGrpSpPr>
        <p:grpSpPr>
          <a:xfrm rot="-610988">
            <a:off x="5297237" y="10475321"/>
            <a:ext cx="221310" cy="197558"/>
            <a:chOff x="-1149800" y="801700"/>
            <a:chExt cx="247950" cy="167700"/>
          </a:xfrm>
        </p:grpSpPr>
        <p:sp>
          <p:nvSpPr>
            <p:cNvPr id="319" name="Google Shape;319;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20" name="Google Shape;320;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21" name="Google Shape;321;p15"/>
          <p:cNvGrpSpPr/>
          <p:nvPr/>
        </p:nvGrpSpPr>
        <p:grpSpPr>
          <a:xfrm rot="-610988">
            <a:off x="4992001" y="10475321"/>
            <a:ext cx="221310" cy="197558"/>
            <a:chOff x="-1149800" y="801700"/>
            <a:chExt cx="247950" cy="167700"/>
          </a:xfrm>
        </p:grpSpPr>
        <p:sp>
          <p:nvSpPr>
            <p:cNvPr id="322" name="Google Shape;322;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23" name="Google Shape;323;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24" name="Google Shape;324;p15"/>
          <p:cNvGrpSpPr/>
          <p:nvPr/>
        </p:nvGrpSpPr>
        <p:grpSpPr>
          <a:xfrm rot="-610988">
            <a:off x="4686766" y="10475321"/>
            <a:ext cx="221310" cy="197558"/>
            <a:chOff x="-1149800" y="801700"/>
            <a:chExt cx="247950" cy="167700"/>
          </a:xfrm>
        </p:grpSpPr>
        <p:sp>
          <p:nvSpPr>
            <p:cNvPr id="325" name="Google Shape;325;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26" name="Google Shape;326;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27" name="Google Shape;327;p15"/>
          <p:cNvGrpSpPr/>
          <p:nvPr/>
        </p:nvGrpSpPr>
        <p:grpSpPr>
          <a:xfrm rot="-610988">
            <a:off x="4381530" y="10475321"/>
            <a:ext cx="221310" cy="197558"/>
            <a:chOff x="-1149800" y="801700"/>
            <a:chExt cx="247950" cy="167700"/>
          </a:xfrm>
        </p:grpSpPr>
        <p:sp>
          <p:nvSpPr>
            <p:cNvPr id="328" name="Google Shape;328;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29" name="Google Shape;329;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30" name="Google Shape;330;p15"/>
          <p:cNvGrpSpPr/>
          <p:nvPr/>
        </p:nvGrpSpPr>
        <p:grpSpPr>
          <a:xfrm rot="-610988">
            <a:off x="4076295" y="10475321"/>
            <a:ext cx="221310" cy="197558"/>
            <a:chOff x="-1149800" y="801700"/>
            <a:chExt cx="247950" cy="167700"/>
          </a:xfrm>
        </p:grpSpPr>
        <p:sp>
          <p:nvSpPr>
            <p:cNvPr id="331" name="Google Shape;331;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32" name="Google Shape;332;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33" name="Google Shape;333;p15"/>
          <p:cNvGrpSpPr/>
          <p:nvPr/>
        </p:nvGrpSpPr>
        <p:grpSpPr>
          <a:xfrm rot="-610988">
            <a:off x="3805634" y="10475321"/>
            <a:ext cx="221310" cy="197558"/>
            <a:chOff x="-1149800" y="801700"/>
            <a:chExt cx="247950" cy="167700"/>
          </a:xfrm>
        </p:grpSpPr>
        <p:sp>
          <p:nvSpPr>
            <p:cNvPr id="334" name="Google Shape;334;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35" name="Google Shape;335;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36" name="Google Shape;336;p15"/>
          <p:cNvGrpSpPr/>
          <p:nvPr/>
        </p:nvGrpSpPr>
        <p:grpSpPr>
          <a:xfrm rot="-610988">
            <a:off x="3534972" y="10475321"/>
            <a:ext cx="221310" cy="197558"/>
            <a:chOff x="-1149800" y="801700"/>
            <a:chExt cx="247950" cy="167700"/>
          </a:xfrm>
        </p:grpSpPr>
        <p:sp>
          <p:nvSpPr>
            <p:cNvPr id="337" name="Google Shape;337;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38" name="Google Shape;338;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39" name="Google Shape;339;p15"/>
          <p:cNvGrpSpPr/>
          <p:nvPr/>
        </p:nvGrpSpPr>
        <p:grpSpPr>
          <a:xfrm rot="-610988">
            <a:off x="3264311" y="10475321"/>
            <a:ext cx="221310" cy="197558"/>
            <a:chOff x="-1149800" y="801700"/>
            <a:chExt cx="247950" cy="167700"/>
          </a:xfrm>
        </p:grpSpPr>
        <p:sp>
          <p:nvSpPr>
            <p:cNvPr id="340" name="Google Shape;340;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41" name="Google Shape;341;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42" name="Google Shape;342;p15"/>
          <p:cNvGrpSpPr/>
          <p:nvPr/>
        </p:nvGrpSpPr>
        <p:grpSpPr>
          <a:xfrm rot="-610988">
            <a:off x="2993650" y="10475321"/>
            <a:ext cx="221310" cy="197558"/>
            <a:chOff x="-1149800" y="801700"/>
            <a:chExt cx="247950" cy="167700"/>
          </a:xfrm>
        </p:grpSpPr>
        <p:sp>
          <p:nvSpPr>
            <p:cNvPr id="343" name="Google Shape;343;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44" name="Google Shape;344;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45" name="Google Shape;345;p15"/>
          <p:cNvGrpSpPr/>
          <p:nvPr/>
        </p:nvGrpSpPr>
        <p:grpSpPr>
          <a:xfrm rot="-610988">
            <a:off x="2722989" y="10475321"/>
            <a:ext cx="221310" cy="197558"/>
            <a:chOff x="-1149800" y="801700"/>
            <a:chExt cx="247950" cy="167700"/>
          </a:xfrm>
        </p:grpSpPr>
        <p:sp>
          <p:nvSpPr>
            <p:cNvPr id="346" name="Google Shape;346;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47" name="Google Shape;347;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48" name="Google Shape;348;p15"/>
          <p:cNvGrpSpPr/>
          <p:nvPr/>
        </p:nvGrpSpPr>
        <p:grpSpPr>
          <a:xfrm rot="-610988">
            <a:off x="2452327" y="10475321"/>
            <a:ext cx="221310" cy="197558"/>
            <a:chOff x="-1149800" y="801700"/>
            <a:chExt cx="247950" cy="167700"/>
          </a:xfrm>
        </p:grpSpPr>
        <p:sp>
          <p:nvSpPr>
            <p:cNvPr id="349" name="Google Shape;349;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50" name="Google Shape;350;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51" name="Google Shape;351;p15"/>
          <p:cNvGrpSpPr/>
          <p:nvPr/>
        </p:nvGrpSpPr>
        <p:grpSpPr>
          <a:xfrm rot="-610988">
            <a:off x="2181666" y="10475321"/>
            <a:ext cx="221310" cy="197558"/>
            <a:chOff x="-1149800" y="801700"/>
            <a:chExt cx="247950" cy="167700"/>
          </a:xfrm>
        </p:grpSpPr>
        <p:sp>
          <p:nvSpPr>
            <p:cNvPr id="352" name="Google Shape;352;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53" name="Google Shape;353;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54" name="Google Shape;354;p15"/>
          <p:cNvGrpSpPr/>
          <p:nvPr/>
        </p:nvGrpSpPr>
        <p:grpSpPr>
          <a:xfrm rot="-610988">
            <a:off x="1911005" y="10475321"/>
            <a:ext cx="221310" cy="197558"/>
            <a:chOff x="-1149800" y="801700"/>
            <a:chExt cx="247950" cy="167700"/>
          </a:xfrm>
        </p:grpSpPr>
        <p:sp>
          <p:nvSpPr>
            <p:cNvPr id="355" name="Google Shape;355;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56" name="Google Shape;356;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57" name="Google Shape;357;p15"/>
          <p:cNvGrpSpPr/>
          <p:nvPr/>
        </p:nvGrpSpPr>
        <p:grpSpPr>
          <a:xfrm rot="-610988">
            <a:off x="828360" y="10475321"/>
            <a:ext cx="221310" cy="197558"/>
            <a:chOff x="-1149800" y="801700"/>
            <a:chExt cx="247950" cy="167700"/>
          </a:xfrm>
        </p:grpSpPr>
        <p:sp>
          <p:nvSpPr>
            <p:cNvPr id="358" name="Google Shape;358;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59" name="Google Shape;359;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60" name="Google Shape;360;p15"/>
          <p:cNvGrpSpPr/>
          <p:nvPr/>
        </p:nvGrpSpPr>
        <p:grpSpPr>
          <a:xfrm rot="-610988">
            <a:off x="1640344" y="10475321"/>
            <a:ext cx="221310" cy="197558"/>
            <a:chOff x="-1149800" y="801700"/>
            <a:chExt cx="247950" cy="167700"/>
          </a:xfrm>
        </p:grpSpPr>
        <p:sp>
          <p:nvSpPr>
            <p:cNvPr id="361" name="Google Shape;361;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62" name="Google Shape;362;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63" name="Google Shape;363;p15"/>
          <p:cNvGrpSpPr/>
          <p:nvPr/>
        </p:nvGrpSpPr>
        <p:grpSpPr>
          <a:xfrm rot="-610988">
            <a:off x="1099021" y="10475321"/>
            <a:ext cx="221310" cy="197558"/>
            <a:chOff x="-1149800" y="801700"/>
            <a:chExt cx="247950" cy="167700"/>
          </a:xfrm>
        </p:grpSpPr>
        <p:sp>
          <p:nvSpPr>
            <p:cNvPr id="364" name="Google Shape;364;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65" name="Google Shape;365;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66" name="Google Shape;366;p15"/>
          <p:cNvGrpSpPr/>
          <p:nvPr/>
        </p:nvGrpSpPr>
        <p:grpSpPr>
          <a:xfrm rot="-610988">
            <a:off x="1369683" y="10475321"/>
            <a:ext cx="221310" cy="197558"/>
            <a:chOff x="-1149800" y="801700"/>
            <a:chExt cx="247950" cy="167700"/>
          </a:xfrm>
        </p:grpSpPr>
        <p:sp>
          <p:nvSpPr>
            <p:cNvPr id="367" name="Google Shape;367;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68" name="Google Shape;368;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69" name="Google Shape;369;p15"/>
          <p:cNvGrpSpPr/>
          <p:nvPr/>
        </p:nvGrpSpPr>
        <p:grpSpPr>
          <a:xfrm rot="-610988">
            <a:off x="287038" y="10475321"/>
            <a:ext cx="221310" cy="197558"/>
            <a:chOff x="-1149800" y="801700"/>
            <a:chExt cx="247950" cy="167700"/>
          </a:xfrm>
        </p:grpSpPr>
        <p:sp>
          <p:nvSpPr>
            <p:cNvPr id="370" name="Google Shape;370;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71" name="Google Shape;371;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72" name="Google Shape;372;p15"/>
          <p:cNvGrpSpPr/>
          <p:nvPr/>
        </p:nvGrpSpPr>
        <p:grpSpPr>
          <a:xfrm rot="-610988">
            <a:off x="557699" y="10475321"/>
            <a:ext cx="221310" cy="197558"/>
            <a:chOff x="-1149800" y="801700"/>
            <a:chExt cx="247950" cy="167700"/>
          </a:xfrm>
        </p:grpSpPr>
        <p:sp>
          <p:nvSpPr>
            <p:cNvPr id="373" name="Google Shape;373;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74" name="Google Shape;374;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grpSp>
        <p:nvGrpSpPr>
          <p:cNvPr id="375" name="Google Shape;375;p15"/>
          <p:cNvGrpSpPr/>
          <p:nvPr/>
        </p:nvGrpSpPr>
        <p:grpSpPr>
          <a:xfrm rot="-610988">
            <a:off x="16376" y="10475296"/>
            <a:ext cx="221310" cy="197558"/>
            <a:chOff x="-1149800" y="801700"/>
            <a:chExt cx="247950" cy="167700"/>
          </a:xfrm>
        </p:grpSpPr>
        <p:sp>
          <p:nvSpPr>
            <p:cNvPr id="376" name="Google Shape;376;p15"/>
            <p:cNvSpPr/>
            <p:nvPr/>
          </p:nvSpPr>
          <p:spPr>
            <a:xfrm>
              <a:off x="-1149800" y="840750"/>
              <a:ext cx="143525" cy="128650"/>
            </a:xfrm>
            <a:custGeom>
              <a:rect b="b" l="l" r="r" t="t"/>
              <a:pathLst>
                <a:path extrusionOk="0" h="5146" w="5741">
                  <a:moveTo>
                    <a:pt x="3892" y="514"/>
                  </a:moveTo>
                  <a:lnTo>
                    <a:pt x="5205" y="3435"/>
                  </a:lnTo>
                  <a:lnTo>
                    <a:pt x="2534" y="4634"/>
                  </a:lnTo>
                  <a:cubicBezTo>
                    <a:pt x="2418" y="4687"/>
                    <a:pt x="2295" y="4712"/>
                    <a:pt x="2170" y="4712"/>
                  </a:cubicBezTo>
                  <a:cubicBezTo>
                    <a:pt x="1734" y="4712"/>
                    <a:pt x="1284" y="4403"/>
                    <a:pt x="1062" y="3915"/>
                  </a:cubicBezTo>
                  <a:lnTo>
                    <a:pt x="777" y="3287"/>
                  </a:lnTo>
                  <a:cubicBezTo>
                    <a:pt x="491" y="2659"/>
                    <a:pt x="685" y="1952"/>
                    <a:pt x="1210" y="1724"/>
                  </a:cubicBezTo>
                  <a:lnTo>
                    <a:pt x="3892" y="514"/>
                  </a:lnTo>
                  <a:close/>
                  <a:moveTo>
                    <a:pt x="4008" y="1"/>
                  </a:moveTo>
                  <a:cubicBezTo>
                    <a:pt x="3977" y="1"/>
                    <a:pt x="3946" y="8"/>
                    <a:pt x="3915" y="23"/>
                  </a:cubicBezTo>
                  <a:lnTo>
                    <a:pt x="1028" y="1324"/>
                  </a:lnTo>
                  <a:cubicBezTo>
                    <a:pt x="286" y="1655"/>
                    <a:pt x="1" y="2614"/>
                    <a:pt x="377" y="3470"/>
                  </a:cubicBezTo>
                  <a:lnTo>
                    <a:pt x="663" y="4097"/>
                  </a:lnTo>
                  <a:cubicBezTo>
                    <a:pt x="961" y="4746"/>
                    <a:pt x="1569" y="5146"/>
                    <a:pt x="2171" y="5146"/>
                  </a:cubicBezTo>
                  <a:cubicBezTo>
                    <a:pt x="2353" y="5146"/>
                    <a:pt x="2534" y="5110"/>
                    <a:pt x="2705" y="5033"/>
                  </a:cubicBezTo>
                  <a:lnTo>
                    <a:pt x="5593" y="3744"/>
                  </a:lnTo>
                  <a:cubicBezTo>
                    <a:pt x="5695" y="3686"/>
                    <a:pt x="5741" y="3561"/>
                    <a:pt x="5695" y="3458"/>
                  </a:cubicBezTo>
                  <a:lnTo>
                    <a:pt x="4212" y="137"/>
                  </a:lnTo>
                  <a:cubicBezTo>
                    <a:pt x="4170" y="54"/>
                    <a:pt x="4091" y="1"/>
                    <a:pt x="4008" y="1"/>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sp>
          <p:nvSpPr>
            <p:cNvPr id="377" name="Google Shape;377;p15"/>
            <p:cNvSpPr/>
            <p:nvPr/>
          </p:nvSpPr>
          <p:spPr>
            <a:xfrm>
              <a:off x="-1040525" y="801700"/>
              <a:ext cx="138675" cy="126250"/>
            </a:xfrm>
            <a:custGeom>
              <a:rect b="b" l="l" r="r" t="t"/>
              <a:pathLst>
                <a:path extrusionOk="0" h="5050" w="5547">
                  <a:moveTo>
                    <a:pt x="3365" y="439"/>
                  </a:moveTo>
                  <a:cubicBezTo>
                    <a:pt x="3798" y="439"/>
                    <a:pt x="4251" y="743"/>
                    <a:pt x="4474" y="1243"/>
                  </a:cubicBezTo>
                  <a:lnTo>
                    <a:pt x="4759" y="1859"/>
                  </a:lnTo>
                  <a:cubicBezTo>
                    <a:pt x="5045" y="2487"/>
                    <a:pt x="4851" y="3194"/>
                    <a:pt x="4326" y="3434"/>
                  </a:cubicBezTo>
                  <a:lnTo>
                    <a:pt x="1849" y="4552"/>
                  </a:lnTo>
                  <a:lnTo>
                    <a:pt x="525" y="1631"/>
                  </a:lnTo>
                  <a:lnTo>
                    <a:pt x="3013" y="512"/>
                  </a:lnTo>
                  <a:cubicBezTo>
                    <a:pt x="3125" y="463"/>
                    <a:pt x="3245" y="439"/>
                    <a:pt x="3365" y="439"/>
                  </a:cubicBezTo>
                  <a:close/>
                  <a:moveTo>
                    <a:pt x="3375" y="0"/>
                  </a:moveTo>
                  <a:cubicBezTo>
                    <a:pt x="3194" y="0"/>
                    <a:pt x="3013" y="37"/>
                    <a:pt x="2842" y="113"/>
                  </a:cubicBezTo>
                  <a:lnTo>
                    <a:pt x="160" y="1323"/>
                  </a:lnTo>
                  <a:cubicBezTo>
                    <a:pt x="58" y="1368"/>
                    <a:pt x="0" y="1494"/>
                    <a:pt x="58" y="1608"/>
                  </a:cubicBezTo>
                  <a:lnTo>
                    <a:pt x="1541" y="4929"/>
                  </a:lnTo>
                  <a:cubicBezTo>
                    <a:pt x="1575" y="5005"/>
                    <a:pt x="1658" y="5049"/>
                    <a:pt x="1741" y="5049"/>
                  </a:cubicBezTo>
                  <a:cubicBezTo>
                    <a:pt x="1770" y="5049"/>
                    <a:pt x="1799" y="5044"/>
                    <a:pt x="1826" y="5032"/>
                  </a:cubicBezTo>
                  <a:lnTo>
                    <a:pt x="4508" y="3833"/>
                  </a:lnTo>
                  <a:cubicBezTo>
                    <a:pt x="5250" y="3491"/>
                    <a:pt x="5547" y="2532"/>
                    <a:pt x="5159" y="1676"/>
                  </a:cubicBezTo>
                  <a:lnTo>
                    <a:pt x="4873" y="1060"/>
                  </a:lnTo>
                  <a:cubicBezTo>
                    <a:pt x="4584" y="402"/>
                    <a:pt x="3977" y="0"/>
                    <a:pt x="3375" y="0"/>
                  </a:cubicBezTo>
                  <a:close/>
                </a:path>
              </a:pathLst>
            </a:custGeom>
            <a:solidFill>
              <a:srgbClr val="ECECEC"/>
            </a:solidFill>
            <a:ln>
              <a:noFill/>
            </a:ln>
          </p:spPr>
          <p:txBody>
            <a:bodyPr anchorCtr="0" anchor="ctr" bIns="77050" lIns="77050" spcFirstLastPara="1" rIns="77050" wrap="square" tIns="77050">
              <a:noAutofit/>
            </a:bodyPr>
            <a:lstStyle/>
            <a:p>
              <a:pPr indent="0" lvl="0" marL="0" rtl="0" algn="l">
                <a:spcBef>
                  <a:spcPts val="0"/>
                </a:spcBef>
                <a:spcAft>
                  <a:spcPts val="0"/>
                </a:spcAft>
                <a:buNone/>
              </a:pPr>
              <a:r>
                <a:t/>
              </a:r>
              <a:endParaRPr/>
            </a:p>
          </p:txBody>
        </p:sp>
      </p:grpSp>
      <p:sp>
        <p:nvSpPr>
          <p:cNvPr id="378" name="Google Shape;378;p15"/>
          <p:cNvSpPr txBox="1"/>
          <p:nvPr/>
        </p:nvSpPr>
        <p:spPr>
          <a:xfrm>
            <a:off x="821082" y="677556"/>
            <a:ext cx="5919900" cy="779100"/>
          </a:xfrm>
          <a:prstGeom prst="rect">
            <a:avLst/>
          </a:prstGeom>
          <a:noFill/>
          <a:ln>
            <a:noFill/>
          </a:ln>
        </p:spPr>
        <p:txBody>
          <a:bodyPr anchorCtr="0" anchor="t" bIns="77050" lIns="77050" spcFirstLastPara="1" rIns="77050" wrap="square" tIns="77050">
            <a:normAutofit/>
          </a:bodyPr>
          <a:lstStyle/>
          <a:p>
            <a:pPr indent="0" lvl="0" marL="0" rtl="0" algn="ctr">
              <a:spcBef>
                <a:spcPts val="0"/>
              </a:spcBef>
              <a:spcAft>
                <a:spcPts val="0"/>
              </a:spcAft>
              <a:buNone/>
            </a:pPr>
            <a:r>
              <a:t/>
            </a:r>
            <a:endParaRPr sz="2500">
              <a:solidFill>
                <a:srgbClr val="000000"/>
              </a:solidFill>
              <a:latin typeface="Titillium Web"/>
              <a:ea typeface="Titillium Web"/>
              <a:cs typeface="Titillium Web"/>
              <a:sym typeface="Titillium Web"/>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يحة العنوان 1">
  <p:cSld name="TITLE_1">
    <p:spTree>
      <p:nvGrpSpPr>
        <p:cNvPr id="379" name="Shape 379"/>
        <p:cNvGrpSpPr/>
        <p:nvPr/>
      </p:nvGrpSpPr>
      <p:grpSpPr>
        <a:xfrm>
          <a:off x="0" y="0"/>
          <a:ext cx="0" cy="0"/>
          <a:chOff x="0" y="0"/>
          <a:chExt cx="0" cy="0"/>
        </a:xfrm>
      </p:grpSpPr>
      <p:sp>
        <p:nvSpPr>
          <p:cNvPr id="380" name="Google Shape;380;p16"/>
          <p:cNvSpPr txBox="1"/>
          <p:nvPr>
            <p:ph type="ctrTitle"/>
          </p:nvPr>
        </p:nvSpPr>
        <p:spPr>
          <a:xfrm>
            <a:off x="257705" y="2957129"/>
            <a:ext cx="7044300" cy="28572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1"/>
              </a:buClr>
              <a:buSzPts val="5300"/>
              <a:buFont typeface="Asap"/>
              <a:buNone/>
              <a:defRPr b="1" sz="5300">
                <a:solidFill>
                  <a:schemeClr val="accent1"/>
                </a:solidFill>
                <a:latin typeface="Asap"/>
                <a:ea typeface="Asap"/>
                <a:cs typeface="Asap"/>
                <a:sym typeface="Asap"/>
              </a:defRPr>
            </a:lvl1pPr>
            <a:lvl2pPr lvl="1" rtl="0" algn="ctr">
              <a:spcBef>
                <a:spcPts val="0"/>
              </a:spcBef>
              <a:spcAft>
                <a:spcPts val="0"/>
              </a:spcAft>
              <a:buClr>
                <a:schemeClr val="accent2"/>
              </a:buClr>
              <a:buSzPts val="5300"/>
              <a:buFont typeface="Asap"/>
              <a:buNone/>
              <a:defRPr b="1" sz="5300">
                <a:solidFill>
                  <a:schemeClr val="accent2"/>
                </a:solidFill>
                <a:latin typeface="Asap"/>
                <a:ea typeface="Asap"/>
                <a:cs typeface="Asap"/>
                <a:sym typeface="Asap"/>
              </a:defRPr>
            </a:lvl2pPr>
            <a:lvl3pPr lvl="2" rtl="0" algn="ctr">
              <a:spcBef>
                <a:spcPts val="0"/>
              </a:spcBef>
              <a:spcAft>
                <a:spcPts val="0"/>
              </a:spcAft>
              <a:buClr>
                <a:schemeClr val="accent2"/>
              </a:buClr>
              <a:buSzPts val="5300"/>
              <a:buFont typeface="Asap"/>
              <a:buNone/>
              <a:defRPr b="1" sz="5300">
                <a:solidFill>
                  <a:schemeClr val="accent2"/>
                </a:solidFill>
                <a:latin typeface="Asap"/>
                <a:ea typeface="Asap"/>
                <a:cs typeface="Asap"/>
                <a:sym typeface="Asap"/>
              </a:defRPr>
            </a:lvl3pPr>
            <a:lvl4pPr lvl="3" rtl="0" algn="ctr">
              <a:spcBef>
                <a:spcPts val="0"/>
              </a:spcBef>
              <a:spcAft>
                <a:spcPts val="0"/>
              </a:spcAft>
              <a:buClr>
                <a:schemeClr val="accent2"/>
              </a:buClr>
              <a:buSzPts val="5300"/>
              <a:buFont typeface="Asap"/>
              <a:buNone/>
              <a:defRPr b="1" sz="5300">
                <a:solidFill>
                  <a:schemeClr val="accent2"/>
                </a:solidFill>
                <a:latin typeface="Asap"/>
                <a:ea typeface="Asap"/>
                <a:cs typeface="Asap"/>
                <a:sym typeface="Asap"/>
              </a:defRPr>
            </a:lvl4pPr>
            <a:lvl5pPr lvl="4" rtl="0" algn="ctr">
              <a:spcBef>
                <a:spcPts val="0"/>
              </a:spcBef>
              <a:spcAft>
                <a:spcPts val="0"/>
              </a:spcAft>
              <a:buClr>
                <a:schemeClr val="accent2"/>
              </a:buClr>
              <a:buSzPts val="5300"/>
              <a:buFont typeface="Asap"/>
              <a:buNone/>
              <a:defRPr b="1" sz="5300">
                <a:solidFill>
                  <a:schemeClr val="accent2"/>
                </a:solidFill>
                <a:latin typeface="Asap"/>
                <a:ea typeface="Asap"/>
                <a:cs typeface="Asap"/>
                <a:sym typeface="Asap"/>
              </a:defRPr>
            </a:lvl5pPr>
            <a:lvl6pPr lvl="5" rtl="0" algn="ctr">
              <a:spcBef>
                <a:spcPts val="0"/>
              </a:spcBef>
              <a:spcAft>
                <a:spcPts val="0"/>
              </a:spcAft>
              <a:buClr>
                <a:schemeClr val="accent2"/>
              </a:buClr>
              <a:buSzPts val="5300"/>
              <a:buFont typeface="Asap"/>
              <a:buNone/>
              <a:defRPr b="1" sz="5300">
                <a:solidFill>
                  <a:schemeClr val="accent2"/>
                </a:solidFill>
                <a:latin typeface="Asap"/>
                <a:ea typeface="Asap"/>
                <a:cs typeface="Asap"/>
                <a:sym typeface="Asap"/>
              </a:defRPr>
            </a:lvl6pPr>
            <a:lvl7pPr lvl="6" rtl="0" algn="ctr">
              <a:spcBef>
                <a:spcPts val="0"/>
              </a:spcBef>
              <a:spcAft>
                <a:spcPts val="0"/>
              </a:spcAft>
              <a:buClr>
                <a:schemeClr val="accent2"/>
              </a:buClr>
              <a:buSzPts val="5300"/>
              <a:buFont typeface="Asap"/>
              <a:buNone/>
              <a:defRPr b="1" sz="5300">
                <a:solidFill>
                  <a:schemeClr val="accent2"/>
                </a:solidFill>
                <a:latin typeface="Asap"/>
                <a:ea typeface="Asap"/>
                <a:cs typeface="Asap"/>
                <a:sym typeface="Asap"/>
              </a:defRPr>
            </a:lvl7pPr>
            <a:lvl8pPr lvl="7" rtl="0" algn="ctr">
              <a:spcBef>
                <a:spcPts val="0"/>
              </a:spcBef>
              <a:spcAft>
                <a:spcPts val="0"/>
              </a:spcAft>
              <a:buClr>
                <a:schemeClr val="accent2"/>
              </a:buClr>
              <a:buSzPts val="5300"/>
              <a:buFont typeface="Asap"/>
              <a:buNone/>
              <a:defRPr b="1" sz="5300">
                <a:solidFill>
                  <a:schemeClr val="accent2"/>
                </a:solidFill>
                <a:latin typeface="Asap"/>
                <a:ea typeface="Asap"/>
                <a:cs typeface="Asap"/>
                <a:sym typeface="Asap"/>
              </a:defRPr>
            </a:lvl8pPr>
            <a:lvl9pPr lvl="8" rtl="0" algn="ctr">
              <a:spcBef>
                <a:spcPts val="0"/>
              </a:spcBef>
              <a:spcAft>
                <a:spcPts val="0"/>
              </a:spcAft>
              <a:buClr>
                <a:schemeClr val="accent2"/>
              </a:buClr>
              <a:buSzPts val="5300"/>
              <a:buFont typeface="Asap"/>
              <a:buNone/>
              <a:defRPr b="1" sz="5300">
                <a:solidFill>
                  <a:schemeClr val="accent2"/>
                </a:solidFill>
                <a:latin typeface="Asap"/>
                <a:ea typeface="Asap"/>
                <a:cs typeface="Asap"/>
                <a:sym typeface="Asap"/>
              </a:defRPr>
            </a:lvl9pPr>
          </a:lstStyle>
          <a:p/>
        </p:txBody>
      </p:sp>
      <p:sp>
        <p:nvSpPr>
          <p:cNvPr id="381" name="Google Shape;381;p16"/>
          <p:cNvSpPr txBox="1"/>
          <p:nvPr/>
        </p:nvSpPr>
        <p:spPr>
          <a:xfrm>
            <a:off x="5220154" y="8476451"/>
            <a:ext cx="2176500" cy="2081700"/>
          </a:xfrm>
          <a:prstGeom prst="rect">
            <a:avLst/>
          </a:prstGeom>
          <a:noFill/>
          <a:ln>
            <a:noFill/>
          </a:ln>
        </p:spPr>
        <p:txBody>
          <a:bodyPr anchorCtr="0" anchor="t" bIns="50025" lIns="100075" spcFirstLastPara="1" rIns="100075" wrap="square" tIns="50025">
            <a:noAutofit/>
          </a:bodyPr>
          <a:lstStyle/>
          <a:p>
            <a:pPr indent="0" lvl="0" marL="0" marR="0" rtl="0" algn="l">
              <a:spcBef>
                <a:spcPts val="0"/>
              </a:spcBef>
              <a:spcAft>
                <a:spcPts val="0"/>
              </a:spcAft>
              <a:buNone/>
            </a:pPr>
            <a:r>
              <a:rPr b="1" lang="ar" sz="2200">
                <a:solidFill>
                  <a:srgbClr val="262626"/>
                </a:solidFill>
                <a:latin typeface="Titillium Web"/>
                <a:ea typeface="Titillium Web"/>
                <a:cs typeface="Titillium Web"/>
                <a:sym typeface="Titillium Web"/>
              </a:rPr>
              <a:t>Color Index:</a:t>
            </a:r>
            <a:endParaRPr b="1" sz="2200">
              <a:latin typeface="Titillium Web"/>
              <a:ea typeface="Titillium Web"/>
              <a:cs typeface="Titillium Web"/>
              <a:sym typeface="Titillium Web"/>
            </a:endParaRPr>
          </a:p>
          <a:p>
            <a:pPr indent="-355600" lvl="0" marL="495300" marR="0" rtl="0" algn="l">
              <a:spcBef>
                <a:spcPts val="0"/>
              </a:spcBef>
              <a:spcAft>
                <a:spcPts val="0"/>
              </a:spcAft>
              <a:buClr>
                <a:srgbClr val="434343"/>
              </a:buClr>
              <a:buSzPts val="1800"/>
              <a:buFont typeface="Titillium Web"/>
              <a:buChar char="-"/>
            </a:pPr>
            <a:r>
              <a:rPr b="1" lang="ar" sz="1800">
                <a:solidFill>
                  <a:srgbClr val="434343"/>
                </a:solidFill>
                <a:latin typeface="Titillium Web"/>
                <a:ea typeface="Titillium Web"/>
                <a:cs typeface="Titillium Web"/>
                <a:sym typeface="Titillium Web"/>
              </a:rPr>
              <a:t>Main Text</a:t>
            </a:r>
            <a:endParaRPr b="1" sz="1800">
              <a:solidFill>
                <a:srgbClr val="434343"/>
              </a:solidFill>
              <a:latin typeface="Titillium Web"/>
              <a:ea typeface="Titillium Web"/>
              <a:cs typeface="Titillium Web"/>
              <a:sym typeface="Titillium Web"/>
            </a:endParaRPr>
          </a:p>
          <a:p>
            <a:pPr indent="-355600" lvl="0" marL="495300" marR="0" rtl="0" algn="l">
              <a:spcBef>
                <a:spcPts val="0"/>
              </a:spcBef>
              <a:spcAft>
                <a:spcPts val="0"/>
              </a:spcAft>
              <a:buClr>
                <a:srgbClr val="434343"/>
              </a:buClr>
              <a:buSzPts val="1800"/>
              <a:buFont typeface="Titillium Web"/>
              <a:buChar char="-"/>
            </a:pPr>
            <a:r>
              <a:rPr b="1" lang="ar" sz="1800">
                <a:solidFill>
                  <a:srgbClr val="CC0000"/>
                </a:solidFill>
                <a:latin typeface="Titillium Web"/>
                <a:ea typeface="Titillium Web"/>
                <a:cs typeface="Titillium Web"/>
                <a:sym typeface="Titillium Web"/>
              </a:rPr>
              <a:t>Important</a:t>
            </a:r>
            <a:endParaRPr b="1" sz="1800">
              <a:solidFill>
                <a:srgbClr val="CC0000"/>
              </a:solidFill>
              <a:latin typeface="Titillium Web"/>
              <a:ea typeface="Titillium Web"/>
              <a:cs typeface="Titillium Web"/>
              <a:sym typeface="Titillium Web"/>
            </a:endParaRPr>
          </a:p>
          <a:p>
            <a:pPr indent="-355600" lvl="0" marL="495300" marR="0" rtl="0" algn="l">
              <a:spcBef>
                <a:spcPts val="0"/>
              </a:spcBef>
              <a:spcAft>
                <a:spcPts val="0"/>
              </a:spcAft>
              <a:buClr>
                <a:srgbClr val="434343"/>
              </a:buClr>
              <a:buSzPts val="1800"/>
              <a:buFont typeface="Titillium Web"/>
              <a:buChar char="-"/>
            </a:pPr>
            <a:r>
              <a:rPr b="1" lang="ar" sz="1800">
                <a:solidFill>
                  <a:srgbClr val="A64D79"/>
                </a:solidFill>
                <a:latin typeface="Titillium Web"/>
                <a:ea typeface="Titillium Web"/>
                <a:cs typeface="Titillium Web"/>
                <a:sym typeface="Titillium Web"/>
              </a:rPr>
              <a:t>Females slides</a:t>
            </a:r>
            <a:endParaRPr b="1" sz="1800">
              <a:solidFill>
                <a:srgbClr val="A64D79"/>
              </a:solidFill>
              <a:latin typeface="Titillium Web"/>
              <a:ea typeface="Titillium Web"/>
              <a:cs typeface="Titillium Web"/>
              <a:sym typeface="Titillium Web"/>
            </a:endParaRPr>
          </a:p>
          <a:p>
            <a:pPr indent="-355600" lvl="0" marL="495300" marR="0" rtl="0" algn="l">
              <a:spcBef>
                <a:spcPts val="0"/>
              </a:spcBef>
              <a:spcAft>
                <a:spcPts val="0"/>
              </a:spcAft>
              <a:buClr>
                <a:srgbClr val="434343"/>
              </a:buClr>
              <a:buSzPts val="1800"/>
              <a:buFont typeface="Titillium Web"/>
              <a:buChar char="-"/>
            </a:pPr>
            <a:r>
              <a:rPr b="1" lang="ar" sz="1800">
                <a:solidFill>
                  <a:srgbClr val="3C78D8"/>
                </a:solidFill>
                <a:latin typeface="Titillium Web"/>
                <a:ea typeface="Titillium Web"/>
                <a:cs typeface="Titillium Web"/>
                <a:sym typeface="Titillium Web"/>
              </a:rPr>
              <a:t>Males slides</a:t>
            </a:r>
            <a:endParaRPr b="1" sz="1800">
              <a:solidFill>
                <a:srgbClr val="3C78D8"/>
              </a:solidFill>
              <a:latin typeface="Titillium Web"/>
              <a:ea typeface="Titillium Web"/>
              <a:cs typeface="Titillium Web"/>
              <a:sym typeface="Titillium Web"/>
            </a:endParaRPr>
          </a:p>
          <a:p>
            <a:pPr indent="-355600" lvl="0" marL="495300" marR="0" rtl="0" algn="l">
              <a:spcBef>
                <a:spcPts val="0"/>
              </a:spcBef>
              <a:spcAft>
                <a:spcPts val="0"/>
              </a:spcAft>
              <a:buClr>
                <a:srgbClr val="434343"/>
              </a:buClr>
              <a:buSzPts val="1800"/>
              <a:buFont typeface="Titillium Web"/>
              <a:buChar char="-"/>
            </a:pPr>
            <a:r>
              <a:rPr b="1" lang="ar" sz="1800">
                <a:solidFill>
                  <a:srgbClr val="6AA84F"/>
                </a:solidFill>
                <a:latin typeface="Titillium Web"/>
                <a:ea typeface="Titillium Web"/>
                <a:cs typeface="Titillium Web"/>
                <a:sym typeface="Titillium Web"/>
              </a:rPr>
              <a:t>Doctor’s notes</a:t>
            </a:r>
            <a:endParaRPr b="1" sz="1800">
              <a:solidFill>
                <a:srgbClr val="6AA84F"/>
              </a:solidFill>
              <a:latin typeface="Titillium Web"/>
              <a:ea typeface="Titillium Web"/>
              <a:cs typeface="Titillium Web"/>
              <a:sym typeface="Titillium Web"/>
            </a:endParaRPr>
          </a:p>
          <a:p>
            <a:pPr indent="-355600" lvl="0" marL="495300" marR="0" rtl="0" algn="l">
              <a:spcBef>
                <a:spcPts val="0"/>
              </a:spcBef>
              <a:spcAft>
                <a:spcPts val="0"/>
              </a:spcAft>
              <a:buClr>
                <a:srgbClr val="434343"/>
              </a:buClr>
              <a:buSzPts val="1800"/>
              <a:buFont typeface="Titillium Web"/>
              <a:buChar char="-"/>
            </a:pPr>
            <a:r>
              <a:rPr b="1" lang="ar" sz="1800">
                <a:solidFill>
                  <a:srgbClr val="999999"/>
                </a:solidFill>
                <a:latin typeface="Titillium Web"/>
                <a:ea typeface="Titillium Web"/>
                <a:cs typeface="Titillium Web"/>
                <a:sym typeface="Titillium Web"/>
              </a:rPr>
              <a:t>Extra notes</a:t>
            </a:r>
            <a:endParaRPr b="1" sz="1800">
              <a:solidFill>
                <a:srgbClr val="999999"/>
              </a:solidFill>
              <a:latin typeface="Titillium Web"/>
              <a:ea typeface="Titillium Web"/>
              <a:cs typeface="Titillium Web"/>
              <a:sym typeface="Titillium Web"/>
            </a:endParaRPr>
          </a:p>
        </p:txBody>
      </p:sp>
      <p:sp>
        <p:nvSpPr>
          <p:cNvPr id="382" name="Google Shape;382;p16"/>
          <p:cNvSpPr/>
          <p:nvPr/>
        </p:nvSpPr>
        <p:spPr>
          <a:xfrm>
            <a:off x="-1392504" y="6143621"/>
            <a:ext cx="6134700" cy="5877900"/>
          </a:xfrm>
          <a:prstGeom prst="ellipse">
            <a:avLst/>
          </a:prstGeom>
          <a:solidFill>
            <a:srgbClr val="F3F3F3"/>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pic>
        <p:nvPicPr>
          <p:cNvPr id="383" name="Google Shape;383;p16"/>
          <p:cNvPicPr preferRelativeResize="0"/>
          <p:nvPr/>
        </p:nvPicPr>
        <p:blipFill>
          <a:blip r:embed="rId2">
            <a:alphaModFix/>
          </a:blip>
          <a:stretch>
            <a:fillRect/>
          </a:stretch>
        </p:blipFill>
        <p:spPr>
          <a:xfrm>
            <a:off x="5729941" y="171406"/>
            <a:ext cx="603984" cy="592740"/>
          </a:xfrm>
          <a:prstGeom prst="rect">
            <a:avLst/>
          </a:prstGeom>
          <a:noFill/>
          <a:ln>
            <a:noFill/>
          </a:ln>
        </p:spPr>
      </p:pic>
      <p:pic>
        <p:nvPicPr>
          <p:cNvPr id="384" name="Google Shape;384;p16"/>
          <p:cNvPicPr preferRelativeResize="0"/>
          <p:nvPr/>
        </p:nvPicPr>
        <p:blipFill>
          <a:blip r:embed="rId3">
            <a:alphaModFix/>
          </a:blip>
          <a:stretch>
            <a:fillRect/>
          </a:stretch>
        </p:blipFill>
        <p:spPr>
          <a:xfrm>
            <a:off x="170951" y="91021"/>
            <a:ext cx="642012" cy="642012"/>
          </a:xfrm>
          <a:prstGeom prst="rect">
            <a:avLst/>
          </a:prstGeom>
          <a:noFill/>
          <a:ln>
            <a:noFill/>
          </a:ln>
        </p:spPr>
      </p:pic>
      <p:grpSp>
        <p:nvGrpSpPr>
          <p:cNvPr id="385" name="Google Shape;385;p16"/>
          <p:cNvGrpSpPr/>
          <p:nvPr/>
        </p:nvGrpSpPr>
        <p:grpSpPr>
          <a:xfrm>
            <a:off x="257522" y="6760014"/>
            <a:ext cx="3570813" cy="3699723"/>
            <a:chOff x="2082513" y="3335627"/>
            <a:chExt cx="2662401" cy="2671280"/>
          </a:xfrm>
        </p:grpSpPr>
        <p:sp>
          <p:nvSpPr>
            <p:cNvPr id="386" name="Google Shape;386;p16"/>
            <p:cNvSpPr/>
            <p:nvPr/>
          </p:nvSpPr>
          <p:spPr>
            <a:xfrm>
              <a:off x="2116337" y="3861531"/>
              <a:ext cx="1229537" cy="2057888"/>
            </a:xfrm>
            <a:custGeom>
              <a:rect b="b" l="l" r="r" t="t"/>
              <a:pathLst>
                <a:path extrusionOk="0" h="157874" w="93235">
                  <a:moveTo>
                    <a:pt x="68279" y="0"/>
                  </a:moveTo>
                  <a:cubicBezTo>
                    <a:pt x="56357" y="278"/>
                    <a:pt x="44261" y="9636"/>
                    <a:pt x="33274" y="27035"/>
                  </a:cubicBezTo>
                  <a:cubicBezTo>
                    <a:pt x="23916" y="41903"/>
                    <a:pt x="17608" y="58921"/>
                    <a:pt x="15077" y="68972"/>
                  </a:cubicBezTo>
                  <a:cubicBezTo>
                    <a:pt x="14731" y="70324"/>
                    <a:pt x="14384" y="71814"/>
                    <a:pt x="13934" y="73443"/>
                  </a:cubicBezTo>
                  <a:cubicBezTo>
                    <a:pt x="6759" y="101136"/>
                    <a:pt x="1" y="131948"/>
                    <a:pt x="10294" y="147164"/>
                  </a:cubicBezTo>
                  <a:cubicBezTo>
                    <a:pt x="13552" y="151947"/>
                    <a:pt x="18197" y="154754"/>
                    <a:pt x="24123" y="155517"/>
                  </a:cubicBezTo>
                  <a:cubicBezTo>
                    <a:pt x="32650" y="156626"/>
                    <a:pt x="43671" y="157873"/>
                    <a:pt x="53307" y="157873"/>
                  </a:cubicBezTo>
                  <a:lnTo>
                    <a:pt x="53341" y="157873"/>
                  </a:lnTo>
                  <a:cubicBezTo>
                    <a:pt x="65056" y="157873"/>
                    <a:pt x="81242" y="156383"/>
                    <a:pt x="86510" y="143386"/>
                  </a:cubicBezTo>
                  <a:cubicBezTo>
                    <a:pt x="90219" y="134201"/>
                    <a:pt x="89179" y="121273"/>
                    <a:pt x="88208" y="108761"/>
                  </a:cubicBezTo>
                  <a:cubicBezTo>
                    <a:pt x="87515" y="100374"/>
                    <a:pt x="86891" y="92471"/>
                    <a:pt x="87897" y="87307"/>
                  </a:cubicBezTo>
                  <a:cubicBezTo>
                    <a:pt x="88243" y="85921"/>
                    <a:pt x="88694" y="84569"/>
                    <a:pt x="89283" y="83252"/>
                  </a:cubicBezTo>
                  <a:cubicBezTo>
                    <a:pt x="90947" y="79128"/>
                    <a:pt x="93234" y="73478"/>
                    <a:pt x="91986" y="64605"/>
                  </a:cubicBezTo>
                  <a:cubicBezTo>
                    <a:pt x="91362" y="60030"/>
                    <a:pt x="90323" y="55490"/>
                    <a:pt x="88867" y="51088"/>
                  </a:cubicBezTo>
                  <a:cubicBezTo>
                    <a:pt x="88174" y="48905"/>
                    <a:pt x="87689" y="47310"/>
                    <a:pt x="87585" y="45612"/>
                  </a:cubicBezTo>
                  <a:cubicBezTo>
                    <a:pt x="87446" y="43602"/>
                    <a:pt x="87758" y="40344"/>
                    <a:pt x="88104" y="36913"/>
                  </a:cubicBezTo>
                  <a:cubicBezTo>
                    <a:pt x="89144" y="26445"/>
                    <a:pt x="90427" y="13379"/>
                    <a:pt x="83425" y="5650"/>
                  </a:cubicBezTo>
                  <a:cubicBezTo>
                    <a:pt x="80029" y="1907"/>
                    <a:pt x="75177" y="0"/>
                    <a:pt x="69007" y="0"/>
                  </a:cubicBezTo>
                  <a:close/>
                </a:path>
              </a:pathLst>
            </a:custGeom>
            <a:solidFill>
              <a:srgbClr val="C9DAF8"/>
            </a:solidFill>
            <a:ln cap="flat" cmpd="sng" w="19050">
              <a:solidFill>
                <a:srgbClr val="4A86E8"/>
              </a:solidFill>
              <a:prstDash val="solid"/>
              <a:round/>
              <a:headEnd len="sm" w="sm" type="none"/>
              <a:tailEnd len="sm" w="sm" type="none"/>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87" name="Google Shape;387;p16"/>
            <p:cNvSpPr/>
            <p:nvPr/>
          </p:nvSpPr>
          <p:spPr>
            <a:xfrm>
              <a:off x="2082513" y="3917897"/>
              <a:ext cx="1246825" cy="1945004"/>
            </a:xfrm>
            <a:custGeom>
              <a:rect b="b" l="l" r="r" t="t"/>
              <a:pathLst>
                <a:path extrusionOk="0" h="149214" w="94546">
                  <a:moveTo>
                    <a:pt x="71607" y="1"/>
                  </a:moveTo>
                  <a:cubicBezTo>
                    <a:pt x="71391" y="1"/>
                    <a:pt x="71171" y="3"/>
                    <a:pt x="70948" y="9"/>
                  </a:cubicBezTo>
                  <a:cubicBezTo>
                    <a:pt x="47172" y="563"/>
                    <a:pt x="27243" y="44269"/>
                    <a:pt x="21836" y="65723"/>
                  </a:cubicBezTo>
                  <a:cubicBezTo>
                    <a:pt x="16429" y="87177"/>
                    <a:pt x="1" y="143429"/>
                    <a:pt x="27243" y="146895"/>
                  </a:cubicBezTo>
                  <a:cubicBezTo>
                    <a:pt x="37436" y="148205"/>
                    <a:pt x="47280" y="149214"/>
                    <a:pt x="55914" y="149214"/>
                  </a:cubicBezTo>
                  <a:cubicBezTo>
                    <a:pt x="70355" y="149214"/>
                    <a:pt x="81411" y="146391"/>
                    <a:pt x="85055" y="137433"/>
                  </a:cubicBezTo>
                  <a:cubicBezTo>
                    <a:pt x="90843" y="123119"/>
                    <a:pt x="83530" y="95703"/>
                    <a:pt x="86198" y="82151"/>
                  </a:cubicBezTo>
                  <a:cubicBezTo>
                    <a:pt x="87238" y="76848"/>
                    <a:pt x="91813" y="71892"/>
                    <a:pt x="90254" y="60871"/>
                  </a:cubicBezTo>
                  <a:cubicBezTo>
                    <a:pt x="88729" y="49884"/>
                    <a:pt x="86129" y="46522"/>
                    <a:pt x="85817" y="41565"/>
                  </a:cubicBezTo>
                  <a:cubicBezTo>
                    <a:pt x="85130" y="30647"/>
                    <a:pt x="94546" y="1"/>
                    <a:pt x="71607" y="1"/>
                  </a:cubicBezTo>
                  <a:close/>
                </a:path>
              </a:pathLst>
            </a:custGeom>
            <a:solidFill>
              <a:srgbClr val="D9D9D9"/>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88" name="Google Shape;388;p16"/>
            <p:cNvSpPr/>
            <p:nvPr/>
          </p:nvSpPr>
          <p:spPr>
            <a:xfrm>
              <a:off x="2228322" y="3974486"/>
              <a:ext cx="1000074" cy="1831991"/>
            </a:xfrm>
            <a:custGeom>
              <a:rect b="b" l="l" r="r" t="t"/>
              <a:pathLst>
                <a:path extrusionOk="0" h="140544" w="75835">
                  <a:moveTo>
                    <a:pt x="59961" y="0"/>
                  </a:moveTo>
                  <a:cubicBezTo>
                    <a:pt x="39442" y="485"/>
                    <a:pt x="20241" y="41591"/>
                    <a:pt x="14973" y="62422"/>
                  </a:cubicBezTo>
                  <a:cubicBezTo>
                    <a:pt x="14626" y="63808"/>
                    <a:pt x="14245" y="65298"/>
                    <a:pt x="13829" y="66927"/>
                  </a:cubicBezTo>
                  <a:cubicBezTo>
                    <a:pt x="9358" y="84292"/>
                    <a:pt x="0" y="120407"/>
                    <a:pt x="8977" y="133646"/>
                  </a:cubicBezTo>
                  <a:cubicBezTo>
                    <a:pt x="10814" y="136350"/>
                    <a:pt x="13275" y="137840"/>
                    <a:pt x="16741" y="138256"/>
                  </a:cubicBezTo>
                  <a:cubicBezTo>
                    <a:pt x="25024" y="139331"/>
                    <a:pt x="35665" y="140544"/>
                    <a:pt x="44815" y="140544"/>
                  </a:cubicBezTo>
                  <a:lnTo>
                    <a:pt x="44815" y="140509"/>
                  </a:lnTo>
                  <a:cubicBezTo>
                    <a:pt x="59267" y="140509"/>
                    <a:pt x="67482" y="137563"/>
                    <a:pt x="69943" y="131463"/>
                  </a:cubicBezTo>
                  <a:cubicBezTo>
                    <a:pt x="72923" y="124150"/>
                    <a:pt x="71883" y="111742"/>
                    <a:pt x="71017" y="100789"/>
                  </a:cubicBezTo>
                  <a:cubicBezTo>
                    <a:pt x="70324" y="91778"/>
                    <a:pt x="69631" y="83286"/>
                    <a:pt x="70878" y="76944"/>
                  </a:cubicBezTo>
                  <a:cubicBezTo>
                    <a:pt x="71329" y="75038"/>
                    <a:pt x="71953" y="73131"/>
                    <a:pt x="72750" y="71329"/>
                  </a:cubicBezTo>
                  <a:cubicBezTo>
                    <a:pt x="74275" y="67586"/>
                    <a:pt x="75835" y="63704"/>
                    <a:pt x="74899" y="57153"/>
                  </a:cubicBezTo>
                  <a:cubicBezTo>
                    <a:pt x="74344" y="53029"/>
                    <a:pt x="73408" y="48939"/>
                    <a:pt x="72091" y="45023"/>
                  </a:cubicBezTo>
                  <a:cubicBezTo>
                    <a:pt x="71294" y="42423"/>
                    <a:pt x="70601" y="40205"/>
                    <a:pt x="70428" y="37502"/>
                  </a:cubicBezTo>
                  <a:cubicBezTo>
                    <a:pt x="70254" y="34763"/>
                    <a:pt x="70601" y="31332"/>
                    <a:pt x="70982" y="27381"/>
                  </a:cubicBezTo>
                  <a:cubicBezTo>
                    <a:pt x="71814" y="19063"/>
                    <a:pt x="72923" y="7695"/>
                    <a:pt x="68522" y="2773"/>
                  </a:cubicBezTo>
                  <a:cubicBezTo>
                    <a:pt x="66789" y="901"/>
                    <a:pt x="64189" y="0"/>
                    <a:pt x="60515" y="0"/>
                  </a:cubicBezTo>
                  <a:close/>
                </a:path>
              </a:pathLst>
            </a:custGeom>
            <a:solidFill>
              <a:srgbClr val="F3F3F3"/>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89" name="Google Shape;389;p16"/>
            <p:cNvSpPr/>
            <p:nvPr/>
          </p:nvSpPr>
          <p:spPr>
            <a:xfrm>
              <a:off x="2468273" y="3335627"/>
              <a:ext cx="1107948" cy="2362907"/>
            </a:xfrm>
            <a:custGeom>
              <a:rect b="b" l="l" r="r" t="t"/>
              <a:pathLst>
                <a:path extrusionOk="0" h="181274" w="84015">
                  <a:moveTo>
                    <a:pt x="66754" y="0"/>
                  </a:moveTo>
                  <a:cubicBezTo>
                    <a:pt x="66650" y="8110"/>
                    <a:pt x="67932" y="78503"/>
                    <a:pt x="63531" y="84950"/>
                  </a:cubicBezTo>
                  <a:cubicBezTo>
                    <a:pt x="58783" y="91977"/>
                    <a:pt x="49931" y="96084"/>
                    <a:pt x="41356" y="96084"/>
                  </a:cubicBezTo>
                  <a:cubicBezTo>
                    <a:pt x="40541" y="96084"/>
                    <a:pt x="39729" y="96047"/>
                    <a:pt x="38923" y="95972"/>
                  </a:cubicBezTo>
                  <a:cubicBezTo>
                    <a:pt x="29634" y="95105"/>
                    <a:pt x="29495" y="90322"/>
                    <a:pt x="31090" y="88589"/>
                  </a:cubicBezTo>
                  <a:cubicBezTo>
                    <a:pt x="32684" y="86856"/>
                    <a:pt x="34001" y="83668"/>
                    <a:pt x="33689" y="81761"/>
                  </a:cubicBezTo>
                  <a:cubicBezTo>
                    <a:pt x="33377" y="79890"/>
                    <a:pt x="35283" y="77013"/>
                    <a:pt x="39928" y="74968"/>
                  </a:cubicBezTo>
                  <a:cubicBezTo>
                    <a:pt x="44572" y="72923"/>
                    <a:pt x="46374" y="70913"/>
                    <a:pt x="45854" y="70185"/>
                  </a:cubicBezTo>
                  <a:cubicBezTo>
                    <a:pt x="45778" y="70073"/>
                    <a:pt x="45674" y="70022"/>
                    <a:pt x="45547" y="70022"/>
                  </a:cubicBezTo>
                  <a:cubicBezTo>
                    <a:pt x="44387" y="70022"/>
                    <a:pt x="41215" y="74188"/>
                    <a:pt x="37509" y="74188"/>
                  </a:cubicBezTo>
                  <a:cubicBezTo>
                    <a:pt x="37209" y="74188"/>
                    <a:pt x="36906" y="74160"/>
                    <a:pt x="36600" y="74102"/>
                  </a:cubicBezTo>
                  <a:cubicBezTo>
                    <a:pt x="33377" y="73478"/>
                    <a:pt x="37606" y="67135"/>
                    <a:pt x="39789" y="65541"/>
                  </a:cubicBezTo>
                  <a:cubicBezTo>
                    <a:pt x="41938" y="63946"/>
                    <a:pt x="44260" y="62075"/>
                    <a:pt x="43983" y="61347"/>
                  </a:cubicBezTo>
                  <a:cubicBezTo>
                    <a:pt x="43924" y="61202"/>
                    <a:pt x="43803" y="61138"/>
                    <a:pt x="43639" y="61138"/>
                  </a:cubicBezTo>
                  <a:cubicBezTo>
                    <a:pt x="42938" y="61138"/>
                    <a:pt x="41443" y="62292"/>
                    <a:pt x="40517" y="63219"/>
                  </a:cubicBezTo>
                  <a:cubicBezTo>
                    <a:pt x="40257" y="63486"/>
                    <a:pt x="40033" y="63588"/>
                    <a:pt x="39833" y="63588"/>
                  </a:cubicBezTo>
                  <a:cubicBezTo>
                    <a:pt x="39211" y="63588"/>
                    <a:pt x="38826" y="62603"/>
                    <a:pt x="38333" y="62603"/>
                  </a:cubicBezTo>
                  <a:cubicBezTo>
                    <a:pt x="38288" y="62603"/>
                    <a:pt x="38242" y="62611"/>
                    <a:pt x="38195" y="62629"/>
                  </a:cubicBezTo>
                  <a:cubicBezTo>
                    <a:pt x="37467" y="62941"/>
                    <a:pt x="38195" y="64362"/>
                    <a:pt x="38195" y="64362"/>
                  </a:cubicBezTo>
                  <a:cubicBezTo>
                    <a:pt x="38195" y="64362"/>
                    <a:pt x="34001" y="69457"/>
                    <a:pt x="33689" y="73200"/>
                  </a:cubicBezTo>
                  <a:cubicBezTo>
                    <a:pt x="33468" y="76214"/>
                    <a:pt x="31769" y="81256"/>
                    <a:pt x="29912" y="81256"/>
                  </a:cubicBezTo>
                  <a:cubicBezTo>
                    <a:pt x="29441" y="81256"/>
                    <a:pt x="28960" y="80931"/>
                    <a:pt x="28490" y="80167"/>
                  </a:cubicBezTo>
                  <a:cubicBezTo>
                    <a:pt x="26619" y="77117"/>
                    <a:pt x="25475" y="74829"/>
                    <a:pt x="24990" y="73304"/>
                  </a:cubicBezTo>
                  <a:cubicBezTo>
                    <a:pt x="24955" y="73183"/>
                    <a:pt x="24851" y="73122"/>
                    <a:pt x="24747" y="73122"/>
                  </a:cubicBezTo>
                  <a:cubicBezTo>
                    <a:pt x="24643" y="73122"/>
                    <a:pt x="24539" y="73183"/>
                    <a:pt x="24504" y="73304"/>
                  </a:cubicBezTo>
                  <a:cubicBezTo>
                    <a:pt x="24227" y="74587"/>
                    <a:pt x="24123" y="77013"/>
                    <a:pt x="25891" y="79890"/>
                  </a:cubicBezTo>
                  <a:cubicBezTo>
                    <a:pt x="28218" y="83645"/>
                    <a:pt x="27878" y="86817"/>
                    <a:pt x="26239" y="86817"/>
                  </a:cubicBezTo>
                  <a:cubicBezTo>
                    <a:pt x="26047" y="86817"/>
                    <a:pt x="25838" y="86773"/>
                    <a:pt x="25613" y="86683"/>
                  </a:cubicBezTo>
                  <a:cubicBezTo>
                    <a:pt x="23903" y="86004"/>
                    <a:pt x="18894" y="84006"/>
                    <a:pt x="16189" y="84006"/>
                  </a:cubicBezTo>
                  <a:cubicBezTo>
                    <a:pt x="15441" y="84006"/>
                    <a:pt x="14869" y="84159"/>
                    <a:pt x="14592" y="84534"/>
                  </a:cubicBezTo>
                  <a:cubicBezTo>
                    <a:pt x="13275" y="86267"/>
                    <a:pt x="19513" y="86128"/>
                    <a:pt x="22425" y="90773"/>
                  </a:cubicBezTo>
                  <a:cubicBezTo>
                    <a:pt x="25302" y="95382"/>
                    <a:pt x="27901" y="95764"/>
                    <a:pt x="24782" y="96076"/>
                  </a:cubicBezTo>
                  <a:cubicBezTo>
                    <a:pt x="24243" y="96136"/>
                    <a:pt x="23813" y="96171"/>
                    <a:pt x="23409" y="96171"/>
                  </a:cubicBezTo>
                  <a:cubicBezTo>
                    <a:pt x="21501" y="96171"/>
                    <a:pt x="20172" y="95386"/>
                    <a:pt x="10675" y="92783"/>
                  </a:cubicBezTo>
                  <a:cubicBezTo>
                    <a:pt x="10589" y="92759"/>
                    <a:pt x="10453" y="92739"/>
                    <a:pt x="10306" y="92739"/>
                  </a:cubicBezTo>
                  <a:cubicBezTo>
                    <a:pt x="9803" y="92739"/>
                    <a:pt x="9170" y="92973"/>
                    <a:pt x="9947" y="94100"/>
                  </a:cubicBezTo>
                  <a:cubicBezTo>
                    <a:pt x="10917" y="95471"/>
                    <a:pt x="16630" y="99036"/>
                    <a:pt x="20922" y="99036"/>
                  </a:cubicBezTo>
                  <a:cubicBezTo>
                    <a:pt x="21078" y="99036"/>
                    <a:pt x="21233" y="99031"/>
                    <a:pt x="21385" y="99022"/>
                  </a:cubicBezTo>
                  <a:lnTo>
                    <a:pt x="21385" y="99022"/>
                  </a:lnTo>
                  <a:cubicBezTo>
                    <a:pt x="21385" y="99022"/>
                    <a:pt x="19513" y="103354"/>
                    <a:pt x="16637" y="104220"/>
                  </a:cubicBezTo>
                  <a:cubicBezTo>
                    <a:pt x="13760" y="105122"/>
                    <a:pt x="9774" y="105711"/>
                    <a:pt x="10779" y="106577"/>
                  </a:cubicBezTo>
                  <a:cubicBezTo>
                    <a:pt x="11014" y="106773"/>
                    <a:pt x="11357" y="106843"/>
                    <a:pt x="11764" y="106843"/>
                  </a:cubicBezTo>
                  <a:cubicBezTo>
                    <a:pt x="12806" y="106843"/>
                    <a:pt x="14260" y="106381"/>
                    <a:pt x="15344" y="106381"/>
                  </a:cubicBezTo>
                  <a:cubicBezTo>
                    <a:pt x="15713" y="106381"/>
                    <a:pt x="16038" y="106434"/>
                    <a:pt x="16290" y="106577"/>
                  </a:cubicBezTo>
                  <a:cubicBezTo>
                    <a:pt x="17288" y="107129"/>
                    <a:pt x="19520" y="108098"/>
                    <a:pt x="20724" y="108098"/>
                  </a:cubicBezTo>
                  <a:cubicBezTo>
                    <a:pt x="21109" y="108098"/>
                    <a:pt x="21388" y="107999"/>
                    <a:pt x="21489" y="107756"/>
                  </a:cubicBezTo>
                  <a:cubicBezTo>
                    <a:pt x="21940" y="106751"/>
                    <a:pt x="18612" y="106023"/>
                    <a:pt x="19617" y="104844"/>
                  </a:cubicBezTo>
                  <a:cubicBezTo>
                    <a:pt x="20521" y="103785"/>
                    <a:pt x="24001" y="99001"/>
                    <a:pt x="28496" y="99001"/>
                  </a:cubicBezTo>
                  <a:cubicBezTo>
                    <a:pt x="29002" y="99001"/>
                    <a:pt x="29521" y="99062"/>
                    <a:pt x="30050" y="99195"/>
                  </a:cubicBezTo>
                  <a:cubicBezTo>
                    <a:pt x="35283" y="100477"/>
                    <a:pt x="42389" y="99923"/>
                    <a:pt x="41071" y="103527"/>
                  </a:cubicBezTo>
                  <a:cubicBezTo>
                    <a:pt x="39754" y="107132"/>
                    <a:pt x="27277" y="134097"/>
                    <a:pt x="24747" y="135691"/>
                  </a:cubicBezTo>
                  <a:cubicBezTo>
                    <a:pt x="22217" y="137285"/>
                    <a:pt x="21350" y="139157"/>
                    <a:pt x="18612" y="140023"/>
                  </a:cubicBezTo>
                  <a:cubicBezTo>
                    <a:pt x="15840" y="140890"/>
                    <a:pt x="13656" y="142935"/>
                    <a:pt x="12062" y="143489"/>
                  </a:cubicBezTo>
                  <a:cubicBezTo>
                    <a:pt x="10467" y="144079"/>
                    <a:pt x="763" y="144668"/>
                    <a:pt x="1941" y="145812"/>
                  </a:cubicBezTo>
                  <a:cubicBezTo>
                    <a:pt x="2419" y="146304"/>
                    <a:pt x="3658" y="146566"/>
                    <a:pt x="5277" y="146566"/>
                  </a:cubicBezTo>
                  <a:cubicBezTo>
                    <a:pt x="7536" y="146566"/>
                    <a:pt x="10535" y="146055"/>
                    <a:pt x="13240" y="144945"/>
                  </a:cubicBezTo>
                  <a:cubicBezTo>
                    <a:pt x="16937" y="143455"/>
                    <a:pt x="20260" y="141505"/>
                    <a:pt x="21760" y="141505"/>
                  </a:cubicBezTo>
                  <a:cubicBezTo>
                    <a:pt x="22144" y="141505"/>
                    <a:pt x="22409" y="141633"/>
                    <a:pt x="22529" y="141930"/>
                  </a:cubicBezTo>
                  <a:cubicBezTo>
                    <a:pt x="23083" y="143385"/>
                    <a:pt x="19756" y="147579"/>
                    <a:pt x="15562" y="150040"/>
                  </a:cubicBezTo>
                  <a:cubicBezTo>
                    <a:pt x="11334" y="152501"/>
                    <a:pt x="0" y="159467"/>
                    <a:pt x="1837" y="162517"/>
                  </a:cubicBezTo>
                  <a:cubicBezTo>
                    <a:pt x="2126" y="162998"/>
                    <a:pt x="2428" y="163205"/>
                    <a:pt x="2755" y="163205"/>
                  </a:cubicBezTo>
                  <a:cubicBezTo>
                    <a:pt x="4506" y="163205"/>
                    <a:pt x="7001" y="157279"/>
                    <a:pt x="12374" y="155586"/>
                  </a:cubicBezTo>
                  <a:cubicBezTo>
                    <a:pt x="12374" y="155586"/>
                    <a:pt x="15336" y="153312"/>
                    <a:pt x="17214" y="153312"/>
                  </a:cubicBezTo>
                  <a:cubicBezTo>
                    <a:pt x="17757" y="153312"/>
                    <a:pt x="18209" y="153502"/>
                    <a:pt x="18474" y="153991"/>
                  </a:cubicBezTo>
                  <a:cubicBezTo>
                    <a:pt x="19386" y="155705"/>
                    <a:pt x="19769" y="157352"/>
                    <a:pt x="20396" y="157352"/>
                  </a:cubicBezTo>
                  <a:cubicBezTo>
                    <a:pt x="20556" y="157352"/>
                    <a:pt x="20731" y="157245"/>
                    <a:pt x="20934" y="157007"/>
                  </a:cubicBezTo>
                  <a:cubicBezTo>
                    <a:pt x="21940" y="155828"/>
                    <a:pt x="21073" y="150907"/>
                    <a:pt x="23673" y="147163"/>
                  </a:cubicBezTo>
                  <a:cubicBezTo>
                    <a:pt x="26202" y="143536"/>
                    <a:pt x="29498" y="135371"/>
                    <a:pt x="30922" y="135371"/>
                  </a:cubicBezTo>
                  <a:cubicBezTo>
                    <a:pt x="30981" y="135371"/>
                    <a:pt x="31037" y="135385"/>
                    <a:pt x="31090" y="135414"/>
                  </a:cubicBezTo>
                  <a:cubicBezTo>
                    <a:pt x="32372" y="136142"/>
                    <a:pt x="32823" y="145708"/>
                    <a:pt x="31956" y="150629"/>
                  </a:cubicBezTo>
                  <a:cubicBezTo>
                    <a:pt x="31090" y="155551"/>
                    <a:pt x="30362" y="165255"/>
                    <a:pt x="30362" y="166573"/>
                  </a:cubicBezTo>
                  <a:cubicBezTo>
                    <a:pt x="30362" y="167890"/>
                    <a:pt x="26133" y="176728"/>
                    <a:pt x="27312" y="176728"/>
                  </a:cubicBezTo>
                  <a:cubicBezTo>
                    <a:pt x="28338" y="176728"/>
                    <a:pt x="29444" y="174860"/>
                    <a:pt x="30766" y="174860"/>
                  </a:cubicBezTo>
                  <a:cubicBezTo>
                    <a:pt x="30961" y="174860"/>
                    <a:pt x="31161" y="174901"/>
                    <a:pt x="31367" y="174995"/>
                  </a:cubicBezTo>
                  <a:cubicBezTo>
                    <a:pt x="32888" y="175689"/>
                    <a:pt x="35324" y="181273"/>
                    <a:pt x="36327" y="181273"/>
                  </a:cubicBezTo>
                  <a:cubicBezTo>
                    <a:pt x="36375" y="181273"/>
                    <a:pt x="36420" y="181260"/>
                    <a:pt x="36462" y="181233"/>
                  </a:cubicBezTo>
                  <a:cubicBezTo>
                    <a:pt x="37328" y="180644"/>
                    <a:pt x="33412" y="170801"/>
                    <a:pt x="33481" y="169484"/>
                  </a:cubicBezTo>
                  <a:cubicBezTo>
                    <a:pt x="33550" y="168167"/>
                    <a:pt x="31817" y="160923"/>
                    <a:pt x="32823" y="160784"/>
                  </a:cubicBezTo>
                  <a:cubicBezTo>
                    <a:pt x="32831" y="160783"/>
                    <a:pt x="32839" y="160783"/>
                    <a:pt x="32848" y="160783"/>
                  </a:cubicBezTo>
                  <a:cubicBezTo>
                    <a:pt x="33880" y="160783"/>
                    <a:pt x="38875" y="168643"/>
                    <a:pt x="39971" y="168643"/>
                  </a:cubicBezTo>
                  <a:cubicBezTo>
                    <a:pt x="40007" y="168643"/>
                    <a:pt x="40039" y="168635"/>
                    <a:pt x="40066" y="168617"/>
                  </a:cubicBezTo>
                  <a:cubicBezTo>
                    <a:pt x="40933" y="168028"/>
                    <a:pt x="38680" y="163592"/>
                    <a:pt x="35006" y="159329"/>
                  </a:cubicBezTo>
                  <a:cubicBezTo>
                    <a:pt x="31332" y="155066"/>
                    <a:pt x="35873" y="151357"/>
                    <a:pt x="36011" y="148758"/>
                  </a:cubicBezTo>
                  <a:cubicBezTo>
                    <a:pt x="36150" y="146124"/>
                    <a:pt x="37155" y="136280"/>
                    <a:pt x="36739" y="131220"/>
                  </a:cubicBezTo>
                  <a:cubicBezTo>
                    <a:pt x="36289" y="126125"/>
                    <a:pt x="40517" y="110459"/>
                    <a:pt x="47761" y="106716"/>
                  </a:cubicBezTo>
                  <a:cubicBezTo>
                    <a:pt x="54519" y="103181"/>
                    <a:pt x="64778" y="100027"/>
                    <a:pt x="69042" y="96110"/>
                  </a:cubicBezTo>
                  <a:cubicBezTo>
                    <a:pt x="69943" y="95261"/>
                    <a:pt x="71095" y="94836"/>
                    <a:pt x="72243" y="94836"/>
                  </a:cubicBezTo>
                  <a:cubicBezTo>
                    <a:pt x="73391" y="94836"/>
                    <a:pt x="74535" y="95261"/>
                    <a:pt x="75419" y="96110"/>
                  </a:cubicBezTo>
                  <a:cubicBezTo>
                    <a:pt x="77429" y="97947"/>
                    <a:pt x="79231" y="99611"/>
                    <a:pt x="81276" y="101240"/>
                  </a:cubicBezTo>
                  <a:cubicBezTo>
                    <a:pt x="81900" y="97912"/>
                    <a:pt x="82732" y="94620"/>
                    <a:pt x="83772" y="91431"/>
                  </a:cubicBezTo>
                  <a:cubicBezTo>
                    <a:pt x="83876" y="91154"/>
                    <a:pt x="83945" y="90877"/>
                    <a:pt x="84014" y="90634"/>
                  </a:cubicBezTo>
                  <a:cubicBezTo>
                    <a:pt x="83425" y="89594"/>
                    <a:pt x="82801" y="88589"/>
                    <a:pt x="82108" y="87549"/>
                  </a:cubicBezTo>
                  <a:cubicBezTo>
                    <a:pt x="77706" y="81137"/>
                    <a:pt x="77082" y="8769"/>
                    <a:pt x="77637" y="0"/>
                  </a:cubicBezTo>
                  <a:close/>
                </a:path>
              </a:pathLst>
            </a:custGeom>
            <a:solidFill>
              <a:srgbClr val="C9DAF8"/>
            </a:solidFill>
            <a:ln cap="flat" cmpd="sng" w="19050">
              <a:solidFill>
                <a:srgbClr val="4A86E8"/>
              </a:solidFill>
              <a:prstDash val="solid"/>
              <a:round/>
              <a:headEnd len="sm" w="sm" type="none"/>
              <a:tailEnd len="sm" w="sm" type="none"/>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90" name="Google Shape;390;p16"/>
            <p:cNvSpPr/>
            <p:nvPr/>
          </p:nvSpPr>
          <p:spPr>
            <a:xfrm>
              <a:off x="2468273" y="4132610"/>
              <a:ext cx="794850" cy="1565973"/>
            </a:xfrm>
            <a:custGeom>
              <a:rect b="b" l="l" r="r" t="t"/>
              <a:pathLst>
                <a:path extrusionOk="0" h="120136" w="60273">
                  <a:moveTo>
                    <a:pt x="43639" y="0"/>
                  </a:moveTo>
                  <a:cubicBezTo>
                    <a:pt x="42938" y="0"/>
                    <a:pt x="41443" y="1154"/>
                    <a:pt x="40517" y="2081"/>
                  </a:cubicBezTo>
                  <a:cubicBezTo>
                    <a:pt x="40257" y="2348"/>
                    <a:pt x="40033" y="2450"/>
                    <a:pt x="39833" y="2450"/>
                  </a:cubicBezTo>
                  <a:cubicBezTo>
                    <a:pt x="39211" y="2450"/>
                    <a:pt x="38826" y="1465"/>
                    <a:pt x="38333" y="1465"/>
                  </a:cubicBezTo>
                  <a:cubicBezTo>
                    <a:pt x="38288" y="1465"/>
                    <a:pt x="38242" y="1473"/>
                    <a:pt x="38195" y="1491"/>
                  </a:cubicBezTo>
                  <a:cubicBezTo>
                    <a:pt x="37467" y="1803"/>
                    <a:pt x="38195" y="3224"/>
                    <a:pt x="38195" y="3224"/>
                  </a:cubicBezTo>
                  <a:cubicBezTo>
                    <a:pt x="38195" y="3224"/>
                    <a:pt x="34001" y="8319"/>
                    <a:pt x="33689" y="12062"/>
                  </a:cubicBezTo>
                  <a:cubicBezTo>
                    <a:pt x="33468" y="15076"/>
                    <a:pt x="31769" y="20118"/>
                    <a:pt x="29912" y="20118"/>
                  </a:cubicBezTo>
                  <a:cubicBezTo>
                    <a:pt x="29441" y="20118"/>
                    <a:pt x="28960" y="19793"/>
                    <a:pt x="28490" y="19029"/>
                  </a:cubicBezTo>
                  <a:cubicBezTo>
                    <a:pt x="26619" y="15979"/>
                    <a:pt x="25475" y="13691"/>
                    <a:pt x="24990" y="12166"/>
                  </a:cubicBezTo>
                  <a:cubicBezTo>
                    <a:pt x="24955" y="12045"/>
                    <a:pt x="24851" y="11984"/>
                    <a:pt x="24747" y="11984"/>
                  </a:cubicBezTo>
                  <a:cubicBezTo>
                    <a:pt x="24643" y="11984"/>
                    <a:pt x="24539" y="12045"/>
                    <a:pt x="24504" y="12166"/>
                  </a:cubicBezTo>
                  <a:cubicBezTo>
                    <a:pt x="24227" y="13449"/>
                    <a:pt x="24123" y="15875"/>
                    <a:pt x="25891" y="18752"/>
                  </a:cubicBezTo>
                  <a:cubicBezTo>
                    <a:pt x="28218" y="22507"/>
                    <a:pt x="27878" y="25679"/>
                    <a:pt x="26239" y="25679"/>
                  </a:cubicBezTo>
                  <a:cubicBezTo>
                    <a:pt x="26047" y="25679"/>
                    <a:pt x="25838" y="25635"/>
                    <a:pt x="25613" y="25545"/>
                  </a:cubicBezTo>
                  <a:cubicBezTo>
                    <a:pt x="23903" y="24866"/>
                    <a:pt x="18894" y="22868"/>
                    <a:pt x="16189" y="22868"/>
                  </a:cubicBezTo>
                  <a:cubicBezTo>
                    <a:pt x="15441" y="22868"/>
                    <a:pt x="14869" y="23021"/>
                    <a:pt x="14592" y="23396"/>
                  </a:cubicBezTo>
                  <a:cubicBezTo>
                    <a:pt x="13275" y="25129"/>
                    <a:pt x="19513" y="24990"/>
                    <a:pt x="22425" y="29635"/>
                  </a:cubicBezTo>
                  <a:cubicBezTo>
                    <a:pt x="25302" y="34244"/>
                    <a:pt x="27901" y="34626"/>
                    <a:pt x="24782" y="34938"/>
                  </a:cubicBezTo>
                  <a:cubicBezTo>
                    <a:pt x="24243" y="34998"/>
                    <a:pt x="23813" y="35033"/>
                    <a:pt x="23409" y="35033"/>
                  </a:cubicBezTo>
                  <a:cubicBezTo>
                    <a:pt x="21501" y="35033"/>
                    <a:pt x="20172" y="34248"/>
                    <a:pt x="10675" y="31645"/>
                  </a:cubicBezTo>
                  <a:cubicBezTo>
                    <a:pt x="10589" y="31621"/>
                    <a:pt x="10453" y="31601"/>
                    <a:pt x="10306" y="31601"/>
                  </a:cubicBezTo>
                  <a:cubicBezTo>
                    <a:pt x="9803" y="31601"/>
                    <a:pt x="9170" y="31835"/>
                    <a:pt x="9947" y="32962"/>
                  </a:cubicBezTo>
                  <a:cubicBezTo>
                    <a:pt x="10917" y="34333"/>
                    <a:pt x="16630" y="37898"/>
                    <a:pt x="20922" y="37898"/>
                  </a:cubicBezTo>
                  <a:cubicBezTo>
                    <a:pt x="21078" y="37898"/>
                    <a:pt x="21233" y="37893"/>
                    <a:pt x="21385" y="37884"/>
                  </a:cubicBezTo>
                  <a:lnTo>
                    <a:pt x="21385" y="37884"/>
                  </a:lnTo>
                  <a:cubicBezTo>
                    <a:pt x="21385" y="37884"/>
                    <a:pt x="19513" y="42216"/>
                    <a:pt x="16637" y="43082"/>
                  </a:cubicBezTo>
                  <a:cubicBezTo>
                    <a:pt x="13760" y="43984"/>
                    <a:pt x="9774" y="44573"/>
                    <a:pt x="10779" y="45439"/>
                  </a:cubicBezTo>
                  <a:cubicBezTo>
                    <a:pt x="11014" y="45635"/>
                    <a:pt x="11357" y="45705"/>
                    <a:pt x="11764" y="45705"/>
                  </a:cubicBezTo>
                  <a:cubicBezTo>
                    <a:pt x="12806" y="45705"/>
                    <a:pt x="14260" y="45243"/>
                    <a:pt x="15344" y="45243"/>
                  </a:cubicBezTo>
                  <a:cubicBezTo>
                    <a:pt x="15713" y="45243"/>
                    <a:pt x="16038" y="45296"/>
                    <a:pt x="16290" y="45439"/>
                  </a:cubicBezTo>
                  <a:cubicBezTo>
                    <a:pt x="17288" y="45991"/>
                    <a:pt x="19520" y="46960"/>
                    <a:pt x="20724" y="46960"/>
                  </a:cubicBezTo>
                  <a:cubicBezTo>
                    <a:pt x="21109" y="46960"/>
                    <a:pt x="21388" y="46861"/>
                    <a:pt x="21489" y="46618"/>
                  </a:cubicBezTo>
                  <a:cubicBezTo>
                    <a:pt x="21940" y="45613"/>
                    <a:pt x="18612" y="44885"/>
                    <a:pt x="19617" y="43706"/>
                  </a:cubicBezTo>
                  <a:cubicBezTo>
                    <a:pt x="20521" y="42647"/>
                    <a:pt x="24001" y="37863"/>
                    <a:pt x="28496" y="37863"/>
                  </a:cubicBezTo>
                  <a:cubicBezTo>
                    <a:pt x="29002" y="37863"/>
                    <a:pt x="29521" y="37924"/>
                    <a:pt x="30050" y="38057"/>
                  </a:cubicBezTo>
                  <a:cubicBezTo>
                    <a:pt x="35283" y="39339"/>
                    <a:pt x="42389" y="38785"/>
                    <a:pt x="41071" y="42389"/>
                  </a:cubicBezTo>
                  <a:cubicBezTo>
                    <a:pt x="39754" y="45994"/>
                    <a:pt x="27277" y="72959"/>
                    <a:pt x="24747" y="74553"/>
                  </a:cubicBezTo>
                  <a:cubicBezTo>
                    <a:pt x="22217" y="76147"/>
                    <a:pt x="21350" y="78019"/>
                    <a:pt x="18612" y="78885"/>
                  </a:cubicBezTo>
                  <a:cubicBezTo>
                    <a:pt x="15840" y="79752"/>
                    <a:pt x="13656" y="81797"/>
                    <a:pt x="12062" y="82351"/>
                  </a:cubicBezTo>
                  <a:cubicBezTo>
                    <a:pt x="10467" y="82941"/>
                    <a:pt x="763" y="83530"/>
                    <a:pt x="1941" y="84674"/>
                  </a:cubicBezTo>
                  <a:cubicBezTo>
                    <a:pt x="2419" y="85166"/>
                    <a:pt x="3658" y="85428"/>
                    <a:pt x="5277" y="85428"/>
                  </a:cubicBezTo>
                  <a:cubicBezTo>
                    <a:pt x="7536" y="85428"/>
                    <a:pt x="10535" y="84917"/>
                    <a:pt x="13240" y="83807"/>
                  </a:cubicBezTo>
                  <a:cubicBezTo>
                    <a:pt x="16937" y="82317"/>
                    <a:pt x="20260" y="80367"/>
                    <a:pt x="21760" y="80367"/>
                  </a:cubicBezTo>
                  <a:cubicBezTo>
                    <a:pt x="22144" y="80367"/>
                    <a:pt x="22409" y="80495"/>
                    <a:pt x="22529" y="80792"/>
                  </a:cubicBezTo>
                  <a:cubicBezTo>
                    <a:pt x="23083" y="82247"/>
                    <a:pt x="19756" y="86441"/>
                    <a:pt x="15562" y="88902"/>
                  </a:cubicBezTo>
                  <a:cubicBezTo>
                    <a:pt x="11334" y="91363"/>
                    <a:pt x="0" y="98329"/>
                    <a:pt x="1837" y="101379"/>
                  </a:cubicBezTo>
                  <a:cubicBezTo>
                    <a:pt x="2126" y="101860"/>
                    <a:pt x="2428" y="102067"/>
                    <a:pt x="2755" y="102067"/>
                  </a:cubicBezTo>
                  <a:cubicBezTo>
                    <a:pt x="4506" y="102067"/>
                    <a:pt x="7001" y="96141"/>
                    <a:pt x="12374" y="94448"/>
                  </a:cubicBezTo>
                  <a:cubicBezTo>
                    <a:pt x="12374" y="94448"/>
                    <a:pt x="15336" y="92174"/>
                    <a:pt x="17214" y="92174"/>
                  </a:cubicBezTo>
                  <a:cubicBezTo>
                    <a:pt x="17757" y="92174"/>
                    <a:pt x="18209" y="92364"/>
                    <a:pt x="18474" y="92853"/>
                  </a:cubicBezTo>
                  <a:cubicBezTo>
                    <a:pt x="19386" y="94567"/>
                    <a:pt x="19769" y="96214"/>
                    <a:pt x="20396" y="96214"/>
                  </a:cubicBezTo>
                  <a:cubicBezTo>
                    <a:pt x="20556" y="96214"/>
                    <a:pt x="20731" y="96107"/>
                    <a:pt x="20934" y="95869"/>
                  </a:cubicBezTo>
                  <a:cubicBezTo>
                    <a:pt x="21940" y="94690"/>
                    <a:pt x="21073" y="89769"/>
                    <a:pt x="23673" y="86025"/>
                  </a:cubicBezTo>
                  <a:cubicBezTo>
                    <a:pt x="26202" y="82398"/>
                    <a:pt x="29498" y="74233"/>
                    <a:pt x="30922" y="74233"/>
                  </a:cubicBezTo>
                  <a:cubicBezTo>
                    <a:pt x="30981" y="74233"/>
                    <a:pt x="31037" y="74247"/>
                    <a:pt x="31090" y="74276"/>
                  </a:cubicBezTo>
                  <a:cubicBezTo>
                    <a:pt x="32372" y="75004"/>
                    <a:pt x="32823" y="84570"/>
                    <a:pt x="31956" y="89491"/>
                  </a:cubicBezTo>
                  <a:cubicBezTo>
                    <a:pt x="31090" y="94413"/>
                    <a:pt x="30362" y="104117"/>
                    <a:pt x="30362" y="105435"/>
                  </a:cubicBezTo>
                  <a:cubicBezTo>
                    <a:pt x="30362" y="106752"/>
                    <a:pt x="26133" y="115590"/>
                    <a:pt x="27312" y="115590"/>
                  </a:cubicBezTo>
                  <a:cubicBezTo>
                    <a:pt x="28338" y="115590"/>
                    <a:pt x="29444" y="113722"/>
                    <a:pt x="30766" y="113722"/>
                  </a:cubicBezTo>
                  <a:cubicBezTo>
                    <a:pt x="30961" y="113722"/>
                    <a:pt x="31161" y="113763"/>
                    <a:pt x="31367" y="113857"/>
                  </a:cubicBezTo>
                  <a:cubicBezTo>
                    <a:pt x="32888" y="114551"/>
                    <a:pt x="35324" y="120135"/>
                    <a:pt x="36327" y="120135"/>
                  </a:cubicBezTo>
                  <a:cubicBezTo>
                    <a:pt x="36375" y="120135"/>
                    <a:pt x="36420" y="120122"/>
                    <a:pt x="36462" y="120095"/>
                  </a:cubicBezTo>
                  <a:cubicBezTo>
                    <a:pt x="37328" y="119506"/>
                    <a:pt x="33412" y="109663"/>
                    <a:pt x="33481" y="108346"/>
                  </a:cubicBezTo>
                  <a:cubicBezTo>
                    <a:pt x="33550" y="107029"/>
                    <a:pt x="31817" y="99785"/>
                    <a:pt x="32823" y="99646"/>
                  </a:cubicBezTo>
                  <a:cubicBezTo>
                    <a:pt x="32831" y="99645"/>
                    <a:pt x="32839" y="99645"/>
                    <a:pt x="32848" y="99645"/>
                  </a:cubicBezTo>
                  <a:cubicBezTo>
                    <a:pt x="33880" y="99645"/>
                    <a:pt x="38875" y="107505"/>
                    <a:pt x="39971" y="107505"/>
                  </a:cubicBezTo>
                  <a:cubicBezTo>
                    <a:pt x="40007" y="107505"/>
                    <a:pt x="40039" y="107497"/>
                    <a:pt x="40066" y="107479"/>
                  </a:cubicBezTo>
                  <a:cubicBezTo>
                    <a:pt x="40933" y="106890"/>
                    <a:pt x="38680" y="102454"/>
                    <a:pt x="35006" y="98191"/>
                  </a:cubicBezTo>
                  <a:cubicBezTo>
                    <a:pt x="31332" y="93928"/>
                    <a:pt x="35873" y="90219"/>
                    <a:pt x="36011" y="87620"/>
                  </a:cubicBezTo>
                  <a:cubicBezTo>
                    <a:pt x="36150" y="84986"/>
                    <a:pt x="37155" y="75142"/>
                    <a:pt x="36739" y="70082"/>
                  </a:cubicBezTo>
                  <a:cubicBezTo>
                    <a:pt x="36289" y="64987"/>
                    <a:pt x="40517" y="49321"/>
                    <a:pt x="47761" y="45578"/>
                  </a:cubicBezTo>
                  <a:cubicBezTo>
                    <a:pt x="51400" y="43672"/>
                    <a:pt x="56079" y="41869"/>
                    <a:pt x="60273" y="39998"/>
                  </a:cubicBezTo>
                  <a:cubicBezTo>
                    <a:pt x="59337" y="35353"/>
                    <a:pt x="58262" y="32407"/>
                    <a:pt x="57500" y="29877"/>
                  </a:cubicBezTo>
                  <a:cubicBezTo>
                    <a:pt x="52753" y="33194"/>
                    <a:pt x="47097" y="34935"/>
                    <a:pt x="41331" y="34935"/>
                  </a:cubicBezTo>
                  <a:cubicBezTo>
                    <a:pt x="40529" y="34935"/>
                    <a:pt x="39726" y="34901"/>
                    <a:pt x="38923" y="34834"/>
                  </a:cubicBezTo>
                  <a:cubicBezTo>
                    <a:pt x="29634" y="33967"/>
                    <a:pt x="29495" y="29184"/>
                    <a:pt x="31090" y="27451"/>
                  </a:cubicBezTo>
                  <a:cubicBezTo>
                    <a:pt x="32684" y="25718"/>
                    <a:pt x="34001" y="22530"/>
                    <a:pt x="33689" y="20623"/>
                  </a:cubicBezTo>
                  <a:cubicBezTo>
                    <a:pt x="33377" y="18752"/>
                    <a:pt x="35283" y="15875"/>
                    <a:pt x="39928" y="13830"/>
                  </a:cubicBezTo>
                  <a:cubicBezTo>
                    <a:pt x="44572" y="11785"/>
                    <a:pt x="46374" y="9775"/>
                    <a:pt x="45854" y="9047"/>
                  </a:cubicBezTo>
                  <a:cubicBezTo>
                    <a:pt x="45778" y="8935"/>
                    <a:pt x="45674" y="8884"/>
                    <a:pt x="45547" y="8884"/>
                  </a:cubicBezTo>
                  <a:cubicBezTo>
                    <a:pt x="44387" y="8884"/>
                    <a:pt x="41215" y="13050"/>
                    <a:pt x="37509" y="13050"/>
                  </a:cubicBezTo>
                  <a:cubicBezTo>
                    <a:pt x="37209" y="13050"/>
                    <a:pt x="36906" y="13022"/>
                    <a:pt x="36600" y="12964"/>
                  </a:cubicBezTo>
                  <a:cubicBezTo>
                    <a:pt x="33377" y="12340"/>
                    <a:pt x="37606" y="5997"/>
                    <a:pt x="39789" y="4403"/>
                  </a:cubicBezTo>
                  <a:cubicBezTo>
                    <a:pt x="41938" y="2808"/>
                    <a:pt x="44260" y="937"/>
                    <a:pt x="43983" y="209"/>
                  </a:cubicBezTo>
                  <a:cubicBezTo>
                    <a:pt x="43924" y="64"/>
                    <a:pt x="43803" y="0"/>
                    <a:pt x="43639" y="0"/>
                  </a:cubicBezTo>
                  <a:close/>
                </a:path>
              </a:pathLst>
            </a:custGeom>
            <a:solidFill>
              <a:srgbClr val="C9DAF8"/>
            </a:solidFill>
            <a:ln cap="flat" cmpd="sng" w="19050">
              <a:solidFill>
                <a:srgbClr val="4A86E8"/>
              </a:solidFill>
              <a:prstDash val="solid"/>
              <a:round/>
              <a:headEnd len="sm" w="sm" type="none"/>
              <a:tailEnd len="sm" w="sm" type="none"/>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91" name="Google Shape;391;p16"/>
            <p:cNvSpPr/>
            <p:nvPr/>
          </p:nvSpPr>
          <p:spPr>
            <a:xfrm>
              <a:off x="3515377" y="3861531"/>
              <a:ext cx="1229537" cy="2057888"/>
            </a:xfrm>
            <a:custGeom>
              <a:rect b="b" l="l" r="r" t="t"/>
              <a:pathLst>
                <a:path extrusionOk="0" h="157874" w="93235">
                  <a:moveTo>
                    <a:pt x="24227" y="0"/>
                  </a:moveTo>
                  <a:cubicBezTo>
                    <a:pt x="18058" y="0"/>
                    <a:pt x="13206" y="1872"/>
                    <a:pt x="9809" y="5650"/>
                  </a:cubicBezTo>
                  <a:cubicBezTo>
                    <a:pt x="2808" y="13379"/>
                    <a:pt x="4090" y="26411"/>
                    <a:pt x="5130" y="36913"/>
                  </a:cubicBezTo>
                  <a:cubicBezTo>
                    <a:pt x="5477" y="40344"/>
                    <a:pt x="5789" y="43602"/>
                    <a:pt x="5685" y="45612"/>
                  </a:cubicBezTo>
                  <a:cubicBezTo>
                    <a:pt x="5546" y="47310"/>
                    <a:pt x="5061" y="48870"/>
                    <a:pt x="4368" y="51088"/>
                  </a:cubicBezTo>
                  <a:cubicBezTo>
                    <a:pt x="2912" y="55490"/>
                    <a:pt x="1872" y="60030"/>
                    <a:pt x="1248" y="64605"/>
                  </a:cubicBezTo>
                  <a:cubicBezTo>
                    <a:pt x="1" y="73478"/>
                    <a:pt x="2288" y="79128"/>
                    <a:pt x="3952" y="83252"/>
                  </a:cubicBezTo>
                  <a:cubicBezTo>
                    <a:pt x="4541" y="84534"/>
                    <a:pt x="4992" y="85921"/>
                    <a:pt x="5338" y="87307"/>
                  </a:cubicBezTo>
                  <a:cubicBezTo>
                    <a:pt x="6343" y="92471"/>
                    <a:pt x="5719" y="100374"/>
                    <a:pt x="5061" y="108761"/>
                  </a:cubicBezTo>
                  <a:cubicBezTo>
                    <a:pt x="4056" y="121273"/>
                    <a:pt x="3016" y="134201"/>
                    <a:pt x="6759" y="143386"/>
                  </a:cubicBezTo>
                  <a:cubicBezTo>
                    <a:pt x="11993" y="156348"/>
                    <a:pt x="28213" y="157873"/>
                    <a:pt x="39928" y="157873"/>
                  </a:cubicBezTo>
                  <a:cubicBezTo>
                    <a:pt x="49563" y="157873"/>
                    <a:pt x="60585" y="156626"/>
                    <a:pt x="69111" y="155517"/>
                  </a:cubicBezTo>
                  <a:cubicBezTo>
                    <a:pt x="75038" y="154754"/>
                    <a:pt x="79682" y="151947"/>
                    <a:pt x="82940" y="147164"/>
                  </a:cubicBezTo>
                  <a:cubicBezTo>
                    <a:pt x="93234" y="131948"/>
                    <a:pt x="86476" y="101136"/>
                    <a:pt x="79336" y="73409"/>
                  </a:cubicBezTo>
                  <a:cubicBezTo>
                    <a:pt x="78920" y="71814"/>
                    <a:pt x="78539" y="70324"/>
                    <a:pt x="78192" y="68972"/>
                  </a:cubicBezTo>
                  <a:cubicBezTo>
                    <a:pt x="75627" y="58921"/>
                    <a:pt x="69354" y="41903"/>
                    <a:pt x="59996" y="27035"/>
                  </a:cubicBezTo>
                  <a:cubicBezTo>
                    <a:pt x="49009" y="9636"/>
                    <a:pt x="36913" y="278"/>
                    <a:pt x="24990" y="0"/>
                  </a:cubicBezTo>
                  <a:close/>
                </a:path>
              </a:pathLst>
            </a:custGeom>
            <a:solidFill>
              <a:srgbClr val="C9DAF8"/>
            </a:solidFill>
            <a:ln cap="flat" cmpd="sng" w="19050">
              <a:solidFill>
                <a:srgbClr val="4A86E8"/>
              </a:solidFill>
              <a:prstDash val="solid"/>
              <a:round/>
              <a:headEnd len="sm" w="sm" type="none"/>
              <a:tailEnd len="sm" w="sm" type="none"/>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92" name="Google Shape;392;p16"/>
            <p:cNvSpPr/>
            <p:nvPr/>
          </p:nvSpPr>
          <p:spPr>
            <a:xfrm>
              <a:off x="3737513" y="3898291"/>
              <a:ext cx="387053" cy="335951"/>
            </a:xfrm>
            <a:custGeom>
              <a:rect b="b" l="l" r="r" t="t"/>
              <a:pathLst>
                <a:path extrusionOk="0" h="25773" w="29350">
                  <a:moveTo>
                    <a:pt x="9055" y="0"/>
                  </a:moveTo>
                  <a:cubicBezTo>
                    <a:pt x="5398" y="0"/>
                    <a:pt x="2092" y="1469"/>
                    <a:pt x="936" y="5741"/>
                  </a:cubicBezTo>
                  <a:cubicBezTo>
                    <a:pt x="0" y="9276"/>
                    <a:pt x="2288" y="12846"/>
                    <a:pt x="4783" y="15515"/>
                  </a:cubicBezTo>
                  <a:cubicBezTo>
                    <a:pt x="8214" y="19154"/>
                    <a:pt x="12235" y="22170"/>
                    <a:pt x="16706" y="24423"/>
                  </a:cubicBezTo>
                  <a:cubicBezTo>
                    <a:pt x="18513" y="25331"/>
                    <a:pt x="20312" y="25772"/>
                    <a:pt x="21944" y="25772"/>
                  </a:cubicBezTo>
                  <a:cubicBezTo>
                    <a:pt x="26225" y="25772"/>
                    <a:pt x="29349" y="22731"/>
                    <a:pt x="28421" y="17109"/>
                  </a:cubicBezTo>
                  <a:cubicBezTo>
                    <a:pt x="27381" y="10767"/>
                    <a:pt x="23152" y="4771"/>
                    <a:pt x="17295" y="1998"/>
                  </a:cubicBezTo>
                  <a:cubicBezTo>
                    <a:pt x="14885" y="868"/>
                    <a:pt x="11866" y="0"/>
                    <a:pt x="9055"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93" name="Google Shape;393;p16"/>
            <p:cNvSpPr/>
            <p:nvPr/>
          </p:nvSpPr>
          <p:spPr>
            <a:xfrm>
              <a:off x="4100974" y="4235580"/>
              <a:ext cx="147542" cy="120861"/>
            </a:xfrm>
            <a:custGeom>
              <a:rect b="b" l="l" r="r" t="t"/>
              <a:pathLst>
                <a:path extrusionOk="0" h="9272" w="11188">
                  <a:moveTo>
                    <a:pt x="6445" y="1"/>
                  </a:moveTo>
                  <a:cubicBezTo>
                    <a:pt x="1696" y="1"/>
                    <a:pt x="0" y="9272"/>
                    <a:pt x="4510" y="9272"/>
                  </a:cubicBezTo>
                  <a:cubicBezTo>
                    <a:pt x="5480" y="9272"/>
                    <a:pt x="6736" y="8843"/>
                    <a:pt x="8310" y="7803"/>
                  </a:cubicBezTo>
                  <a:cubicBezTo>
                    <a:pt x="9523" y="7005"/>
                    <a:pt x="10702" y="5931"/>
                    <a:pt x="10979" y="4475"/>
                  </a:cubicBezTo>
                  <a:cubicBezTo>
                    <a:pt x="11187" y="3332"/>
                    <a:pt x="10737" y="2119"/>
                    <a:pt x="9801" y="1391"/>
                  </a:cubicBezTo>
                  <a:cubicBezTo>
                    <a:pt x="8568" y="407"/>
                    <a:pt x="7439" y="1"/>
                    <a:pt x="6445"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94" name="Google Shape;394;p16"/>
            <p:cNvSpPr/>
            <p:nvPr/>
          </p:nvSpPr>
          <p:spPr>
            <a:xfrm>
              <a:off x="3901138" y="4903925"/>
              <a:ext cx="686067" cy="530042"/>
            </a:xfrm>
            <a:custGeom>
              <a:rect b="b" l="l" r="r" t="t"/>
              <a:pathLst>
                <a:path extrusionOk="0" h="40663" w="52024">
                  <a:moveTo>
                    <a:pt x="30597" y="1"/>
                  </a:moveTo>
                  <a:cubicBezTo>
                    <a:pt x="26049" y="1"/>
                    <a:pt x="21213" y="1144"/>
                    <a:pt x="16533" y="2110"/>
                  </a:cubicBezTo>
                  <a:cubicBezTo>
                    <a:pt x="15216" y="2387"/>
                    <a:pt x="13933" y="2803"/>
                    <a:pt x="12720" y="3357"/>
                  </a:cubicBezTo>
                  <a:cubicBezTo>
                    <a:pt x="7972" y="5576"/>
                    <a:pt x="3778" y="9839"/>
                    <a:pt x="1941" y="14483"/>
                  </a:cubicBezTo>
                  <a:cubicBezTo>
                    <a:pt x="0" y="19405"/>
                    <a:pt x="624" y="25435"/>
                    <a:pt x="4229" y="29317"/>
                  </a:cubicBezTo>
                  <a:cubicBezTo>
                    <a:pt x="8804" y="34204"/>
                    <a:pt x="16290" y="34412"/>
                    <a:pt x="22702" y="36353"/>
                  </a:cubicBezTo>
                  <a:cubicBezTo>
                    <a:pt x="26306" y="37427"/>
                    <a:pt x="29668" y="39126"/>
                    <a:pt x="33308" y="40061"/>
                  </a:cubicBezTo>
                  <a:cubicBezTo>
                    <a:pt x="34769" y="40437"/>
                    <a:pt x="36303" y="40662"/>
                    <a:pt x="37817" y="40662"/>
                  </a:cubicBezTo>
                  <a:cubicBezTo>
                    <a:pt x="40074" y="40662"/>
                    <a:pt x="42289" y="40162"/>
                    <a:pt x="44156" y="38918"/>
                  </a:cubicBezTo>
                  <a:cubicBezTo>
                    <a:pt x="46547" y="37289"/>
                    <a:pt x="48038" y="34620"/>
                    <a:pt x="49008" y="31847"/>
                  </a:cubicBezTo>
                  <a:cubicBezTo>
                    <a:pt x="52024" y="23182"/>
                    <a:pt x="49840" y="13201"/>
                    <a:pt x="44156" y="6130"/>
                  </a:cubicBezTo>
                  <a:cubicBezTo>
                    <a:pt x="40406" y="1429"/>
                    <a:pt x="35681" y="1"/>
                    <a:pt x="30597"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95" name="Google Shape;395;p16"/>
            <p:cNvSpPr/>
            <p:nvPr/>
          </p:nvSpPr>
          <p:spPr>
            <a:xfrm>
              <a:off x="3954150" y="5775408"/>
              <a:ext cx="57141" cy="39770"/>
            </a:xfrm>
            <a:custGeom>
              <a:rect b="b" l="l" r="r" t="t"/>
              <a:pathLst>
                <a:path extrusionOk="0" h="3051" w="4333">
                  <a:moveTo>
                    <a:pt x="2045" y="0"/>
                  </a:moveTo>
                  <a:cubicBezTo>
                    <a:pt x="1" y="0"/>
                    <a:pt x="1" y="3050"/>
                    <a:pt x="2045" y="3050"/>
                  </a:cubicBezTo>
                  <a:lnTo>
                    <a:pt x="2323" y="3050"/>
                  </a:lnTo>
                  <a:cubicBezTo>
                    <a:pt x="4333" y="3050"/>
                    <a:pt x="4333" y="0"/>
                    <a:pt x="2323" y="0"/>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96" name="Google Shape;396;p16"/>
            <p:cNvSpPr/>
            <p:nvPr/>
          </p:nvSpPr>
          <p:spPr>
            <a:xfrm>
              <a:off x="3833488" y="5613659"/>
              <a:ext cx="51207" cy="39314"/>
            </a:xfrm>
            <a:custGeom>
              <a:rect b="b" l="l" r="r" t="t"/>
              <a:pathLst>
                <a:path extrusionOk="0" h="3016" w="3883">
                  <a:moveTo>
                    <a:pt x="1941" y="0"/>
                  </a:moveTo>
                  <a:cubicBezTo>
                    <a:pt x="1" y="0"/>
                    <a:pt x="1" y="3015"/>
                    <a:pt x="1941" y="3015"/>
                  </a:cubicBezTo>
                  <a:cubicBezTo>
                    <a:pt x="3882" y="3015"/>
                    <a:pt x="3882" y="0"/>
                    <a:pt x="1941" y="0"/>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97" name="Google Shape;397;p16"/>
            <p:cNvSpPr/>
            <p:nvPr/>
          </p:nvSpPr>
          <p:spPr>
            <a:xfrm>
              <a:off x="3856342" y="5368769"/>
              <a:ext cx="51207" cy="39770"/>
            </a:xfrm>
            <a:custGeom>
              <a:rect b="b" l="l" r="r" t="t"/>
              <a:pathLst>
                <a:path extrusionOk="0" h="3051" w="3883">
                  <a:moveTo>
                    <a:pt x="1941" y="1"/>
                  </a:moveTo>
                  <a:cubicBezTo>
                    <a:pt x="0" y="1"/>
                    <a:pt x="0" y="3051"/>
                    <a:pt x="1941" y="3051"/>
                  </a:cubicBezTo>
                  <a:cubicBezTo>
                    <a:pt x="3882" y="3051"/>
                    <a:pt x="3882" y="1"/>
                    <a:pt x="1941" y="1"/>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98" name="Google Shape;398;p16"/>
            <p:cNvSpPr/>
            <p:nvPr/>
          </p:nvSpPr>
          <p:spPr>
            <a:xfrm>
              <a:off x="4134232" y="5613659"/>
              <a:ext cx="51655" cy="39314"/>
            </a:xfrm>
            <a:custGeom>
              <a:rect b="b" l="l" r="r" t="t"/>
              <a:pathLst>
                <a:path extrusionOk="0" h="3016" w="3917">
                  <a:moveTo>
                    <a:pt x="1941" y="0"/>
                  </a:moveTo>
                  <a:cubicBezTo>
                    <a:pt x="0" y="0"/>
                    <a:pt x="0" y="3015"/>
                    <a:pt x="1941" y="3015"/>
                  </a:cubicBezTo>
                  <a:cubicBezTo>
                    <a:pt x="3917" y="3015"/>
                    <a:pt x="3917" y="0"/>
                    <a:pt x="1941" y="0"/>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399" name="Google Shape;399;p16"/>
            <p:cNvSpPr/>
            <p:nvPr/>
          </p:nvSpPr>
          <p:spPr>
            <a:xfrm>
              <a:off x="4442743" y="5538195"/>
              <a:ext cx="51655" cy="39770"/>
            </a:xfrm>
            <a:custGeom>
              <a:rect b="b" l="l" r="r" t="t"/>
              <a:pathLst>
                <a:path extrusionOk="0" h="3051" w="3917">
                  <a:moveTo>
                    <a:pt x="1941" y="1"/>
                  </a:moveTo>
                  <a:cubicBezTo>
                    <a:pt x="0" y="1"/>
                    <a:pt x="0" y="3051"/>
                    <a:pt x="1941" y="3051"/>
                  </a:cubicBezTo>
                  <a:cubicBezTo>
                    <a:pt x="3917" y="3051"/>
                    <a:pt x="3917" y="1"/>
                    <a:pt x="1941" y="1"/>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00" name="Google Shape;400;p16"/>
            <p:cNvSpPr/>
            <p:nvPr/>
          </p:nvSpPr>
          <p:spPr>
            <a:xfrm>
              <a:off x="3780015" y="5154161"/>
              <a:ext cx="51655" cy="39770"/>
            </a:xfrm>
            <a:custGeom>
              <a:rect b="b" l="l" r="r" t="t"/>
              <a:pathLst>
                <a:path extrusionOk="0" h="3051" w="3917">
                  <a:moveTo>
                    <a:pt x="1941" y="1"/>
                  </a:moveTo>
                  <a:cubicBezTo>
                    <a:pt x="0" y="1"/>
                    <a:pt x="0" y="3051"/>
                    <a:pt x="1941" y="3051"/>
                  </a:cubicBezTo>
                  <a:cubicBezTo>
                    <a:pt x="3917" y="3051"/>
                    <a:pt x="3917" y="1"/>
                    <a:pt x="1941" y="1"/>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01" name="Google Shape;401;p16"/>
            <p:cNvSpPr/>
            <p:nvPr/>
          </p:nvSpPr>
          <p:spPr>
            <a:xfrm>
              <a:off x="3635129" y="5214256"/>
              <a:ext cx="51655" cy="39770"/>
            </a:xfrm>
            <a:custGeom>
              <a:rect b="b" l="l" r="r" t="t"/>
              <a:pathLst>
                <a:path extrusionOk="0" h="3051" w="3917">
                  <a:moveTo>
                    <a:pt x="1976" y="0"/>
                  </a:moveTo>
                  <a:cubicBezTo>
                    <a:pt x="0" y="0"/>
                    <a:pt x="0" y="3050"/>
                    <a:pt x="1976" y="3050"/>
                  </a:cubicBezTo>
                  <a:cubicBezTo>
                    <a:pt x="3917" y="3050"/>
                    <a:pt x="3917" y="0"/>
                    <a:pt x="1976" y="0"/>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02" name="Google Shape;402;p16"/>
            <p:cNvSpPr/>
            <p:nvPr/>
          </p:nvSpPr>
          <p:spPr>
            <a:xfrm>
              <a:off x="3997113" y="4653560"/>
              <a:ext cx="51669" cy="39314"/>
            </a:xfrm>
            <a:custGeom>
              <a:rect b="b" l="l" r="r" t="t"/>
              <a:pathLst>
                <a:path extrusionOk="0" h="3016" w="3918">
                  <a:moveTo>
                    <a:pt x="1941" y="0"/>
                  </a:moveTo>
                  <a:cubicBezTo>
                    <a:pt x="1" y="0"/>
                    <a:pt x="1" y="3015"/>
                    <a:pt x="1941" y="3015"/>
                  </a:cubicBezTo>
                  <a:cubicBezTo>
                    <a:pt x="3917" y="3015"/>
                    <a:pt x="3917" y="0"/>
                    <a:pt x="1941"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03" name="Google Shape;403;p16"/>
            <p:cNvSpPr/>
            <p:nvPr/>
          </p:nvSpPr>
          <p:spPr>
            <a:xfrm>
              <a:off x="4336244" y="4679762"/>
              <a:ext cx="51207" cy="39770"/>
            </a:xfrm>
            <a:custGeom>
              <a:rect b="b" l="l" r="r" t="t"/>
              <a:pathLst>
                <a:path extrusionOk="0" h="3051" w="3883">
                  <a:moveTo>
                    <a:pt x="1942" y="0"/>
                  </a:moveTo>
                  <a:cubicBezTo>
                    <a:pt x="1" y="0"/>
                    <a:pt x="1" y="3050"/>
                    <a:pt x="1942" y="3050"/>
                  </a:cubicBezTo>
                  <a:cubicBezTo>
                    <a:pt x="3883" y="3050"/>
                    <a:pt x="3883" y="0"/>
                    <a:pt x="1942"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04" name="Google Shape;404;p16"/>
            <p:cNvSpPr/>
            <p:nvPr/>
          </p:nvSpPr>
          <p:spPr>
            <a:xfrm>
              <a:off x="3780015" y="4743911"/>
              <a:ext cx="51655" cy="39327"/>
            </a:xfrm>
            <a:custGeom>
              <a:rect b="b" l="l" r="r" t="t"/>
              <a:pathLst>
                <a:path extrusionOk="0" h="3017" w="3917">
                  <a:moveTo>
                    <a:pt x="1941" y="1"/>
                  </a:moveTo>
                  <a:cubicBezTo>
                    <a:pt x="0" y="1"/>
                    <a:pt x="0" y="3016"/>
                    <a:pt x="1941" y="3016"/>
                  </a:cubicBezTo>
                  <a:cubicBezTo>
                    <a:pt x="3917" y="3016"/>
                    <a:pt x="3917" y="1"/>
                    <a:pt x="1941" y="1"/>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05" name="Google Shape;405;p16"/>
            <p:cNvSpPr/>
            <p:nvPr/>
          </p:nvSpPr>
          <p:spPr>
            <a:xfrm>
              <a:off x="3650663" y="5557175"/>
              <a:ext cx="51207" cy="39327"/>
            </a:xfrm>
            <a:custGeom>
              <a:rect b="b" l="l" r="r" t="t"/>
              <a:pathLst>
                <a:path extrusionOk="0" h="3017" w="3883">
                  <a:moveTo>
                    <a:pt x="1942" y="1"/>
                  </a:moveTo>
                  <a:cubicBezTo>
                    <a:pt x="1" y="1"/>
                    <a:pt x="1" y="3016"/>
                    <a:pt x="1942" y="3016"/>
                  </a:cubicBezTo>
                  <a:cubicBezTo>
                    <a:pt x="3883" y="3016"/>
                    <a:pt x="3883" y="1"/>
                    <a:pt x="1942" y="1"/>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06" name="Google Shape;406;p16"/>
            <p:cNvSpPr/>
            <p:nvPr/>
          </p:nvSpPr>
          <p:spPr>
            <a:xfrm>
              <a:off x="4332130" y="5733837"/>
              <a:ext cx="51669" cy="39770"/>
            </a:xfrm>
            <a:custGeom>
              <a:rect b="b" l="l" r="r" t="t"/>
              <a:pathLst>
                <a:path extrusionOk="0" h="3051" w="3918">
                  <a:moveTo>
                    <a:pt x="1976" y="0"/>
                  </a:moveTo>
                  <a:cubicBezTo>
                    <a:pt x="1" y="0"/>
                    <a:pt x="1" y="3050"/>
                    <a:pt x="1976" y="3050"/>
                  </a:cubicBezTo>
                  <a:cubicBezTo>
                    <a:pt x="3917" y="3050"/>
                    <a:pt x="3917" y="0"/>
                    <a:pt x="1976" y="0"/>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07" name="Google Shape;407;p16"/>
            <p:cNvSpPr/>
            <p:nvPr/>
          </p:nvSpPr>
          <p:spPr>
            <a:xfrm>
              <a:off x="4130579" y="4868168"/>
              <a:ext cx="51194" cy="39314"/>
            </a:xfrm>
            <a:custGeom>
              <a:rect b="b" l="l" r="r" t="t"/>
              <a:pathLst>
                <a:path extrusionOk="0" h="3016" w="3882">
                  <a:moveTo>
                    <a:pt x="1941" y="0"/>
                  </a:moveTo>
                  <a:cubicBezTo>
                    <a:pt x="0" y="0"/>
                    <a:pt x="0" y="3016"/>
                    <a:pt x="1941" y="3016"/>
                  </a:cubicBezTo>
                  <a:cubicBezTo>
                    <a:pt x="3882" y="3016"/>
                    <a:pt x="3882" y="0"/>
                    <a:pt x="1941" y="0"/>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08" name="Google Shape;408;p16"/>
            <p:cNvSpPr/>
            <p:nvPr/>
          </p:nvSpPr>
          <p:spPr>
            <a:xfrm>
              <a:off x="3817954" y="5029916"/>
              <a:ext cx="51655" cy="39770"/>
            </a:xfrm>
            <a:custGeom>
              <a:rect b="b" l="l" r="r" t="t"/>
              <a:pathLst>
                <a:path extrusionOk="0" h="3051" w="3917">
                  <a:moveTo>
                    <a:pt x="1976" y="0"/>
                  </a:moveTo>
                  <a:cubicBezTo>
                    <a:pt x="0" y="0"/>
                    <a:pt x="0" y="3050"/>
                    <a:pt x="1976" y="3050"/>
                  </a:cubicBezTo>
                  <a:cubicBezTo>
                    <a:pt x="3917" y="3050"/>
                    <a:pt x="3917" y="0"/>
                    <a:pt x="1976" y="0"/>
                  </a:cubicBezTo>
                  <a:close/>
                </a:path>
              </a:pathLst>
            </a:custGeom>
            <a:solidFill>
              <a:srgbClr val="851560"/>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09" name="Google Shape;409;p16"/>
            <p:cNvSpPr/>
            <p:nvPr/>
          </p:nvSpPr>
          <p:spPr>
            <a:xfrm>
              <a:off x="2530885" y="4988345"/>
              <a:ext cx="51207" cy="39770"/>
            </a:xfrm>
            <a:custGeom>
              <a:rect b="b" l="l" r="r" t="t"/>
              <a:pathLst>
                <a:path extrusionOk="0" h="3051" w="3883">
                  <a:moveTo>
                    <a:pt x="1941" y="1"/>
                  </a:moveTo>
                  <a:cubicBezTo>
                    <a:pt x="1" y="1"/>
                    <a:pt x="1" y="3051"/>
                    <a:pt x="1941" y="3051"/>
                  </a:cubicBezTo>
                  <a:cubicBezTo>
                    <a:pt x="3882" y="3051"/>
                    <a:pt x="3882" y="1"/>
                    <a:pt x="1941"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10" name="Google Shape;410;p16"/>
            <p:cNvSpPr/>
            <p:nvPr/>
          </p:nvSpPr>
          <p:spPr>
            <a:xfrm>
              <a:off x="2481065" y="4834275"/>
              <a:ext cx="51669" cy="39327"/>
            </a:xfrm>
            <a:custGeom>
              <a:rect b="b" l="l" r="r" t="t"/>
              <a:pathLst>
                <a:path extrusionOk="0" h="3017" w="3918">
                  <a:moveTo>
                    <a:pt x="1976" y="1"/>
                  </a:moveTo>
                  <a:cubicBezTo>
                    <a:pt x="1" y="1"/>
                    <a:pt x="1" y="3016"/>
                    <a:pt x="1976" y="3016"/>
                  </a:cubicBezTo>
                  <a:cubicBezTo>
                    <a:pt x="3917" y="3016"/>
                    <a:pt x="3917" y="1"/>
                    <a:pt x="1976"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11" name="Google Shape;411;p16"/>
            <p:cNvSpPr/>
            <p:nvPr/>
          </p:nvSpPr>
          <p:spPr>
            <a:xfrm>
              <a:off x="2656571" y="4894370"/>
              <a:ext cx="51207" cy="39770"/>
            </a:xfrm>
            <a:custGeom>
              <a:rect b="b" l="l" r="r" t="t"/>
              <a:pathLst>
                <a:path extrusionOk="0" h="3051" w="3883">
                  <a:moveTo>
                    <a:pt x="1942" y="1"/>
                  </a:moveTo>
                  <a:cubicBezTo>
                    <a:pt x="1" y="1"/>
                    <a:pt x="1" y="3051"/>
                    <a:pt x="1942" y="3051"/>
                  </a:cubicBezTo>
                  <a:cubicBezTo>
                    <a:pt x="3883" y="3051"/>
                    <a:pt x="3883" y="1"/>
                    <a:pt x="1942" y="1"/>
                  </a:cubicBezTo>
                  <a:close/>
                </a:path>
              </a:pathLst>
            </a:custGeom>
            <a:solidFill>
              <a:srgbClr val="7D80B9"/>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12" name="Google Shape;412;p16"/>
            <p:cNvSpPr/>
            <p:nvPr/>
          </p:nvSpPr>
          <p:spPr>
            <a:xfrm>
              <a:off x="2389652" y="5082776"/>
              <a:ext cx="51669" cy="39314"/>
            </a:xfrm>
            <a:custGeom>
              <a:rect b="b" l="l" r="r" t="t"/>
              <a:pathLst>
                <a:path extrusionOk="0" h="3016" w="3918">
                  <a:moveTo>
                    <a:pt x="1976" y="0"/>
                  </a:moveTo>
                  <a:cubicBezTo>
                    <a:pt x="1" y="0"/>
                    <a:pt x="1" y="3016"/>
                    <a:pt x="1976" y="3016"/>
                  </a:cubicBezTo>
                  <a:cubicBezTo>
                    <a:pt x="3917" y="3016"/>
                    <a:pt x="3917" y="0"/>
                    <a:pt x="1976"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13" name="Google Shape;413;p16"/>
            <p:cNvSpPr/>
            <p:nvPr/>
          </p:nvSpPr>
          <p:spPr>
            <a:xfrm>
              <a:off x="3067928" y="5135180"/>
              <a:ext cx="51207" cy="39770"/>
            </a:xfrm>
            <a:custGeom>
              <a:rect b="b" l="l" r="r" t="t"/>
              <a:pathLst>
                <a:path extrusionOk="0" h="3051" w="3883">
                  <a:moveTo>
                    <a:pt x="1941" y="1"/>
                  </a:moveTo>
                  <a:cubicBezTo>
                    <a:pt x="0" y="1"/>
                    <a:pt x="0" y="3051"/>
                    <a:pt x="1941" y="3051"/>
                  </a:cubicBezTo>
                  <a:cubicBezTo>
                    <a:pt x="3882" y="3051"/>
                    <a:pt x="3882" y="1"/>
                    <a:pt x="1941"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14" name="Google Shape;414;p16"/>
            <p:cNvSpPr/>
            <p:nvPr/>
          </p:nvSpPr>
          <p:spPr>
            <a:xfrm>
              <a:off x="3067928" y="4947230"/>
              <a:ext cx="51207" cy="39314"/>
            </a:xfrm>
            <a:custGeom>
              <a:rect b="b" l="l" r="r" t="t"/>
              <a:pathLst>
                <a:path extrusionOk="0" h="3016" w="3883">
                  <a:moveTo>
                    <a:pt x="1941" y="1"/>
                  </a:moveTo>
                  <a:cubicBezTo>
                    <a:pt x="0" y="1"/>
                    <a:pt x="0" y="3016"/>
                    <a:pt x="1941" y="3016"/>
                  </a:cubicBezTo>
                  <a:cubicBezTo>
                    <a:pt x="3882" y="3016"/>
                    <a:pt x="3882" y="1"/>
                    <a:pt x="1941"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15" name="Google Shape;415;p16"/>
            <p:cNvSpPr/>
            <p:nvPr/>
          </p:nvSpPr>
          <p:spPr>
            <a:xfrm>
              <a:off x="2668004" y="5489402"/>
              <a:ext cx="51207" cy="39327"/>
            </a:xfrm>
            <a:custGeom>
              <a:rect b="b" l="l" r="r" t="t"/>
              <a:pathLst>
                <a:path extrusionOk="0" h="3017" w="3883">
                  <a:moveTo>
                    <a:pt x="1941" y="1"/>
                  </a:moveTo>
                  <a:cubicBezTo>
                    <a:pt x="0" y="1"/>
                    <a:pt x="0" y="3016"/>
                    <a:pt x="1941" y="3016"/>
                  </a:cubicBezTo>
                  <a:cubicBezTo>
                    <a:pt x="3882" y="3016"/>
                    <a:pt x="3882" y="1"/>
                    <a:pt x="1941"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16" name="Google Shape;416;p16"/>
            <p:cNvSpPr/>
            <p:nvPr/>
          </p:nvSpPr>
          <p:spPr>
            <a:xfrm>
              <a:off x="2526771" y="5639861"/>
              <a:ext cx="51669" cy="39770"/>
            </a:xfrm>
            <a:custGeom>
              <a:rect b="b" l="l" r="r" t="t"/>
              <a:pathLst>
                <a:path extrusionOk="0" h="3051" w="3918">
                  <a:moveTo>
                    <a:pt x="1976" y="0"/>
                  </a:moveTo>
                  <a:cubicBezTo>
                    <a:pt x="1" y="0"/>
                    <a:pt x="1" y="3050"/>
                    <a:pt x="1976" y="3050"/>
                  </a:cubicBezTo>
                  <a:cubicBezTo>
                    <a:pt x="3917" y="3050"/>
                    <a:pt x="3917" y="0"/>
                    <a:pt x="1976"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17" name="Google Shape;417;p16"/>
            <p:cNvSpPr/>
            <p:nvPr/>
          </p:nvSpPr>
          <p:spPr>
            <a:xfrm>
              <a:off x="2439473" y="5526906"/>
              <a:ext cx="51207" cy="39770"/>
            </a:xfrm>
            <a:custGeom>
              <a:rect b="b" l="l" r="r" t="t"/>
              <a:pathLst>
                <a:path extrusionOk="0" h="3051" w="3883">
                  <a:moveTo>
                    <a:pt x="1942" y="1"/>
                  </a:moveTo>
                  <a:cubicBezTo>
                    <a:pt x="1" y="1"/>
                    <a:pt x="1" y="3051"/>
                    <a:pt x="1942" y="3051"/>
                  </a:cubicBezTo>
                  <a:cubicBezTo>
                    <a:pt x="3883" y="3051"/>
                    <a:pt x="3883" y="1"/>
                    <a:pt x="1942"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18" name="Google Shape;418;p16"/>
            <p:cNvSpPr/>
            <p:nvPr/>
          </p:nvSpPr>
          <p:spPr>
            <a:xfrm>
              <a:off x="2693600" y="5685044"/>
              <a:ext cx="57141" cy="39770"/>
            </a:xfrm>
            <a:custGeom>
              <a:rect b="b" l="l" r="r" t="t"/>
              <a:pathLst>
                <a:path extrusionOk="0" h="3051" w="4333">
                  <a:moveTo>
                    <a:pt x="2011" y="0"/>
                  </a:moveTo>
                  <a:cubicBezTo>
                    <a:pt x="0" y="0"/>
                    <a:pt x="0" y="3050"/>
                    <a:pt x="2011" y="3050"/>
                  </a:cubicBezTo>
                  <a:lnTo>
                    <a:pt x="2322" y="3050"/>
                  </a:lnTo>
                  <a:cubicBezTo>
                    <a:pt x="4333" y="3050"/>
                    <a:pt x="4333" y="0"/>
                    <a:pt x="2322"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19" name="Google Shape;419;p16"/>
            <p:cNvSpPr/>
            <p:nvPr/>
          </p:nvSpPr>
          <p:spPr>
            <a:xfrm>
              <a:off x="2999764" y="5334446"/>
              <a:ext cx="61032" cy="44280"/>
            </a:xfrm>
            <a:custGeom>
              <a:rect b="b" l="l" r="r" t="t"/>
              <a:pathLst>
                <a:path extrusionOk="0" h="3397" w="4628">
                  <a:moveTo>
                    <a:pt x="2179" y="0"/>
                  </a:moveTo>
                  <a:cubicBezTo>
                    <a:pt x="997" y="0"/>
                    <a:pt x="0" y="1520"/>
                    <a:pt x="1114" y="2634"/>
                  </a:cubicBezTo>
                  <a:lnTo>
                    <a:pt x="1391" y="2911"/>
                  </a:lnTo>
                  <a:cubicBezTo>
                    <a:pt x="1726" y="3253"/>
                    <a:pt x="2100" y="3396"/>
                    <a:pt x="2459" y="3396"/>
                  </a:cubicBezTo>
                  <a:cubicBezTo>
                    <a:pt x="3626" y="3396"/>
                    <a:pt x="4627" y="1884"/>
                    <a:pt x="3540" y="797"/>
                  </a:cubicBezTo>
                  <a:lnTo>
                    <a:pt x="3575" y="762"/>
                  </a:lnTo>
                  <a:lnTo>
                    <a:pt x="3263" y="485"/>
                  </a:lnTo>
                  <a:cubicBezTo>
                    <a:pt x="2921" y="143"/>
                    <a:pt x="2541" y="0"/>
                    <a:pt x="2179"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20" name="Google Shape;420;p16"/>
            <p:cNvSpPr/>
            <p:nvPr/>
          </p:nvSpPr>
          <p:spPr>
            <a:xfrm>
              <a:off x="2970568" y="3971774"/>
              <a:ext cx="40235" cy="43498"/>
            </a:xfrm>
            <a:custGeom>
              <a:rect b="b" l="l" r="r" t="t"/>
              <a:pathLst>
                <a:path extrusionOk="0" h="3337" w="3051">
                  <a:moveTo>
                    <a:pt x="1526" y="0"/>
                  </a:moveTo>
                  <a:cubicBezTo>
                    <a:pt x="694" y="35"/>
                    <a:pt x="35" y="693"/>
                    <a:pt x="1" y="1525"/>
                  </a:cubicBezTo>
                  <a:lnTo>
                    <a:pt x="1" y="1803"/>
                  </a:lnTo>
                  <a:cubicBezTo>
                    <a:pt x="1" y="2825"/>
                    <a:pt x="763" y="3336"/>
                    <a:pt x="1526" y="3336"/>
                  </a:cubicBezTo>
                  <a:cubicBezTo>
                    <a:pt x="2288" y="3336"/>
                    <a:pt x="3051" y="2825"/>
                    <a:pt x="3051" y="1803"/>
                  </a:cubicBezTo>
                  <a:lnTo>
                    <a:pt x="3051" y="1525"/>
                  </a:lnTo>
                  <a:cubicBezTo>
                    <a:pt x="3016" y="693"/>
                    <a:pt x="2358" y="35"/>
                    <a:pt x="1526"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21" name="Google Shape;421;p16"/>
            <p:cNvSpPr/>
            <p:nvPr/>
          </p:nvSpPr>
          <p:spPr>
            <a:xfrm>
              <a:off x="2850829" y="4058514"/>
              <a:ext cx="51194" cy="39770"/>
            </a:xfrm>
            <a:custGeom>
              <a:rect b="b" l="l" r="r" t="t"/>
              <a:pathLst>
                <a:path extrusionOk="0" h="3051" w="3882">
                  <a:moveTo>
                    <a:pt x="1941" y="1"/>
                  </a:moveTo>
                  <a:cubicBezTo>
                    <a:pt x="0" y="1"/>
                    <a:pt x="0" y="3051"/>
                    <a:pt x="1941" y="3051"/>
                  </a:cubicBezTo>
                  <a:cubicBezTo>
                    <a:pt x="3882" y="3051"/>
                    <a:pt x="3882" y="1"/>
                    <a:pt x="1941"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22" name="Google Shape;422;p16"/>
            <p:cNvSpPr/>
            <p:nvPr/>
          </p:nvSpPr>
          <p:spPr>
            <a:xfrm>
              <a:off x="3102201" y="4039547"/>
              <a:ext cx="51207" cy="39770"/>
            </a:xfrm>
            <a:custGeom>
              <a:rect b="b" l="l" r="r" t="t"/>
              <a:pathLst>
                <a:path extrusionOk="0" h="3051" w="3883">
                  <a:moveTo>
                    <a:pt x="1942" y="0"/>
                  </a:moveTo>
                  <a:cubicBezTo>
                    <a:pt x="1" y="0"/>
                    <a:pt x="1" y="3050"/>
                    <a:pt x="1942" y="3050"/>
                  </a:cubicBezTo>
                  <a:cubicBezTo>
                    <a:pt x="3883" y="3050"/>
                    <a:pt x="3883" y="0"/>
                    <a:pt x="1942"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23" name="Google Shape;423;p16"/>
            <p:cNvSpPr/>
            <p:nvPr/>
          </p:nvSpPr>
          <p:spPr>
            <a:xfrm>
              <a:off x="3093524" y="4352198"/>
              <a:ext cx="57141" cy="39770"/>
            </a:xfrm>
            <a:custGeom>
              <a:rect b="b" l="l" r="r" t="t"/>
              <a:pathLst>
                <a:path extrusionOk="0" h="3051" w="4333">
                  <a:moveTo>
                    <a:pt x="2010" y="0"/>
                  </a:moveTo>
                  <a:cubicBezTo>
                    <a:pt x="0" y="0"/>
                    <a:pt x="0" y="3050"/>
                    <a:pt x="2010" y="3050"/>
                  </a:cubicBezTo>
                  <a:lnTo>
                    <a:pt x="2322" y="3050"/>
                  </a:lnTo>
                  <a:cubicBezTo>
                    <a:pt x="4333" y="3050"/>
                    <a:pt x="4333" y="0"/>
                    <a:pt x="2322"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24" name="Google Shape;424;p16"/>
            <p:cNvSpPr/>
            <p:nvPr/>
          </p:nvSpPr>
          <p:spPr>
            <a:xfrm>
              <a:off x="2790327" y="4175198"/>
              <a:ext cx="54570" cy="43719"/>
            </a:xfrm>
            <a:custGeom>
              <a:rect b="b" l="l" r="r" t="t"/>
              <a:pathLst>
                <a:path extrusionOk="0" h="3354" w="4138">
                  <a:moveTo>
                    <a:pt x="2474" y="1"/>
                  </a:moveTo>
                  <a:cubicBezTo>
                    <a:pt x="2084" y="1"/>
                    <a:pt x="1694" y="148"/>
                    <a:pt x="1399" y="443"/>
                  </a:cubicBezTo>
                  <a:lnTo>
                    <a:pt x="1087" y="720"/>
                  </a:lnTo>
                  <a:cubicBezTo>
                    <a:pt x="0" y="1834"/>
                    <a:pt x="1003" y="3354"/>
                    <a:pt x="2171" y="3354"/>
                  </a:cubicBezTo>
                  <a:cubicBezTo>
                    <a:pt x="2529" y="3354"/>
                    <a:pt x="2903" y="3210"/>
                    <a:pt x="3236" y="2869"/>
                  </a:cubicBezTo>
                  <a:lnTo>
                    <a:pt x="3514" y="2591"/>
                  </a:lnTo>
                  <a:cubicBezTo>
                    <a:pt x="4103" y="2002"/>
                    <a:pt x="4137" y="1032"/>
                    <a:pt x="3548" y="443"/>
                  </a:cubicBezTo>
                  <a:cubicBezTo>
                    <a:pt x="3254" y="148"/>
                    <a:pt x="2864" y="1"/>
                    <a:pt x="2474"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25" name="Google Shape;425;p16"/>
            <p:cNvSpPr/>
            <p:nvPr/>
          </p:nvSpPr>
          <p:spPr>
            <a:xfrm>
              <a:off x="2502098" y="4626901"/>
              <a:ext cx="40235" cy="43498"/>
            </a:xfrm>
            <a:custGeom>
              <a:rect b="b" l="l" r="r" t="t"/>
              <a:pathLst>
                <a:path extrusionOk="0" h="3337" w="3051">
                  <a:moveTo>
                    <a:pt x="1525" y="0"/>
                  </a:moveTo>
                  <a:cubicBezTo>
                    <a:pt x="693" y="35"/>
                    <a:pt x="35" y="693"/>
                    <a:pt x="0" y="1525"/>
                  </a:cubicBezTo>
                  <a:lnTo>
                    <a:pt x="0" y="1803"/>
                  </a:lnTo>
                  <a:cubicBezTo>
                    <a:pt x="0" y="2825"/>
                    <a:pt x="763" y="3336"/>
                    <a:pt x="1525" y="3336"/>
                  </a:cubicBezTo>
                  <a:cubicBezTo>
                    <a:pt x="2288" y="3336"/>
                    <a:pt x="3050" y="2825"/>
                    <a:pt x="3050" y="1803"/>
                  </a:cubicBezTo>
                  <a:lnTo>
                    <a:pt x="3050" y="1525"/>
                  </a:lnTo>
                  <a:cubicBezTo>
                    <a:pt x="3015" y="693"/>
                    <a:pt x="2357" y="35"/>
                    <a:pt x="1525" y="0"/>
                  </a:cubicBezTo>
                  <a:close/>
                </a:path>
              </a:pathLst>
            </a:custGeom>
            <a:solidFill>
              <a:srgbClr val="3C78D8"/>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26" name="Google Shape;426;p16"/>
            <p:cNvSpPr/>
            <p:nvPr/>
          </p:nvSpPr>
          <p:spPr>
            <a:xfrm>
              <a:off x="2639204" y="4303405"/>
              <a:ext cx="40235" cy="43159"/>
            </a:xfrm>
            <a:custGeom>
              <a:rect b="b" l="l" r="r" t="t"/>
              <a:pathLst>
                <a:path extrusionOk="0" h="3311" w="3051">
                  <a:moveTo>
                    <a:pt x="1526" y="0"/>
                  </a:moveTo>
                  <a:cubicBezTo>
                    <a:pt x="694" y="0"/>
                    <a:pt x="35" y="659"/>
                    <a:pt x="1" y="1491"/>
                  </a:cubicBezTo>
                  <a:lnTo>
                    <a:pt x="1" y="1802"/>
                  </a:lnTo>
                  <a:cubicBezTo>
                    <a:pt x="1" y="2808"/>
                    <a:pt x="763" y="3310"/>
                    <a:pt x="1526" y="3310"/>
                  </a:cubicBezTo>
                  <a:cubicBezTo>
                    <a:pt x="2288" y="3310"/>
                    <a:pt x="3051" y="2808"/>
                    <a:pt x="3051" y="1802"/>
                  </a:cubicBezTo>
                  <a:lnTo>
                    <a:pt x="3051" y="1491"/>
                  </a:lnTo>
                  <a:cubicBezTo>
                    <a:pt x="3016" y="659"/>
                    <a:pt x="2358" y="0"/>
                    <a:pt x="1526"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27" name="Google Shape;427;p16"/>
            <p:cNvSpPr/>
            <p:nvPr/>
          </p:nvSpPr>
          <p:spPr>
            <a:xfrm>
              <a:off x="2995254" y="4465153"/>
              <a:ext cx="51655" cy="39770"/>
            </a:xfrm>
            <a:custGeom>
              <a:rect b="b" l="l" r="r" t="t"/>
              <a:pathLst>
                <a:path extrusionOk="0" h="3051" w="3917">
                  <a:moveTo>
                    <a:pt x="1976" y="0"/>
                  </a:moveTo>
                  <a:cubicBezTo>
                    <a:pt x="0" y="0"/>
                    <a:pt x="0" y="3050"/>
                    <a:pt x="1976" y="3050"/>
                  </a:cubicBezTo>
                  <a:cubicBezTo>
                    <a:pt x="3917" y="3050"/>
                    <a:pt x="3917" y="0"/>
                    <a:pt x="1976"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28" name="Google Shape;428;p16"/>
            <p:cNvSpPr/>
            <p:nvPr/>
          </p:nvSpPr>
          <p:spPr>
            <a:xfrm>
              <a:off x="2873683" y="4743911"/>
              <a:ext cx="51194" cy="39327"/>
            </a:xfrm>
            <a:custGeom>
              <a:rect b="b" l="l" r="r" t="t"/>
              <a:pathLst>
                <a:path extrusionOk="0" h="3017" w="3882">
                  <a:moveTo>
                    <a:pt x="1941" y="1"/>
                  </a:moveTo>
                  <a:cubicBezTo>
                    <a:pt x="0" y="1"/>
                    <a:pt x="0" y="3016"/>
                    <a:pt x="1941" y="3016"/>
                  </a:cubicBezTo>
                  <a:cubicBezTo>
                    <a:pt x="3882" y="3016"/>
                    <a:pt x="3882" y="1"/>
                    <a:pt x="1941"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29" name="Google Shape;429;p16"/>
            <p:cNvSpPr/>
            <p:nvPr/>
          </p:nvSpPr>
          <p:spPr>
            <a:xfrm>
              <a:off x="2336640" y="5323587"/>
              <a:ext cx="51207" cy="39770"/>
            </a:xfrm>
            <a:custGeom>
              <a:rect b="b" l="l" r="r" t="t"/>
              <a:pathLst>
                <a:path extrusionOk="0" h="3051" w="3883">
                  <a:moveTo>
                    <a:pt x="1941" y="1"/>
                  </a:moveTo>
                  <a:cubicBezTo>
                    <a:pt x="0" y="1"/>
                    <a:pt x="0" y="3051"/>
                    <a:pt x="1941" y="3051"/>
                  </a:cubicBezTo>
                  <a:cubicBezTo>
                    <a:pt x="3882" y="3051"/>
                    <a:pt x="3882" y="1"/>
                    <a:pt x="1941"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30" name="Google Shape;430;p16"/>
            <p:cNvSpPr/>
            <p:nvPr/>
          </p:nvSpPr>
          <p:spPr>
            <a:xfrm>
              <a:off x="2667094" y="5044829"/>
              <a:ext cx="57141" cy="39770"/>
            </a:xfrm>
            <a:custGeom>
              <a:rect b="b" l="l" r="r" t="t"/>
              <a:pathLst>
                <a:path extrusionOk="0" h="3051" w="4333">
                  <a:moveTo>
                    <a:pt x="2010" y="0"/>
                  </a:moveTo>
                  <a:cubicBezTo>
                    <a:pt x="0" y="0"/>
                    <a:pt x="0" y="3050"/>
                    <a:pt x="2010" y="3050"/>
                  </a:cubicBezTo>
                  <a:lnTo>
                    <a:pt x="2288" y="3050"/>
                  </a:lnTo>
                  <a:cubicBezTo>
                    <a:pt x="4332" y="3050"/>
                    <a:pt x="4332" y="0"/>
                    <a:pt x="2288"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31" name="Google Shape;431;p16"/>
            <p:cNvSpPr/>
            <p:nvPr/>
          </p:nvSpPr>
          <p:spPr>
            <a:xfrm>
              <a:off x="3075233" y="4160181"/>
              <a:ext cx="51669" cy="39770"/>
            </a:xfrm>
            <a:custGeom>
              <a:rect b="b" l="l" r="r" t="t"/>
              <a:pathLst>
                <a:path extrusionOk="0" h="3051" w="3918">
                  <a:moveTo>
                    <a:pt x="1976" y="0"/>
                  </a:moveTo>
                  <a:cubicBezTo>
                    <a:pt x="1" y="0"/>
                    <a:pt x="1" y="3050"/>
                    <a:pt x="1976" y="3050"/>
                  </a:cubicBezTo>
                  <a:cubicBezTo>
                    <a:pt x="3917" y="3050"/>
                    <a:pt x="3917" y="0"/>
                    <a:pt x="1976" y="0"/>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32" name="Google Shape;432;p16"/>
            <p:cNvSpPr/>
            <p:nvPr/>
          </p:nvSpPr>
          <p:spPr>
            <a:xfrm>
              <a:off x="3151560" y="4789093"/>
              <a:ext cx="51669" cy="39327"/>
            </a:xfrm>
            <a:custGeom>
              <a:rect b="b" l="l" r="r" t="t"/>
              <a:pathLst>
                <a:path extrusionOk="0" h="3017" w="3918">
                  <a:moveTo>
                    <a:pt x="1942" y="1"/>
                  </a:moveTo>
                  <a:cubicBezTo>
                    <a:pt x="1" y="1"/>
                    <a:pt x="1" y="3016"/>
                    <a:pt x="1942" y="3016"/>
                  </a:cubicBezTo>
                  <a:cubicBezTo>
                    <a:pt x="3917" y="3016"/>
                    <a:pt x="3917" y="1"/>
                    <a:pt x="1942"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33" name="Google Shape;433;p16"/>
            <p:cNvSpPr/>
            <p:nvPr/>
          </p:nvSpPr>
          <p:spPr>
            <a:xfrm>
              <a:off x="2845792" y="5718924"/>
              <a:ext cx="57155" cy="39770"/>
            </a:xfrm>
            <a:custGeom>
              <a:rect b="b" l="l" r="r" t="t"/>
              <a:pathLst>
                <a:path extrusionOk="0" h="3051" w="4334">
                  <a:moveTo>
                    <a:pt x="2046" y="1"/>
                  </a:moveTo>
                  <a:cubicBezTo>
                    <a:pt x="1" y="1"/>
                    <a:pt x="1" y="3051"/>
                    <a:pt x="2046" y="3051"/>
                  </a:cubicBezTo>
                  <a:lnTo>
                    <a:pt x="2323" y="3051"/>
                  </a:lnTo>
                  <a:cubicBezTo>
                    <a:pt x="4333" y="3051"/>
                    <a:pt x="4333" y="1"/>
                    <a:pt x="2323" y="1"/>
                  </a:cubicBezTo>
                  <a:close/>
                </a:path>
              </a:pathLst>
            </a:custGeom>
            <a:solidFill>
              <a:srgbClr val="6D9EEB"/>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34" name="Google Shape;434;p16"/>
            <p:cNvSpPr/>
            <p:nvPr/>
          </p:nvSpPr>
          <p:spPr>
            <a:xfrm>
              <a:off x="2918466" y="4679762"/>
              <a:ext cx="1678373" cy="1327145"/>
            </a:xfrm>
            <a:custGeom>
              <a:rect b="b" l="l" r="r" t="t"/>
              <a:pathLst>
                <a:path extrusionOk="0" h="101814" w="127270">
                  <a:moveTo>
                    <a:pt x="73409" y="0"/>
                  </a:moveTo>
                  <a:cubicBezTo>
                    <a:pt x="40067" y="35"/>
                    <a:pt x="15736" y="31540"/>
                    <a:pt x="24158" y="63808"/>
                  </a:cubicBezTo>
                  <a:lnTo>
                    <a:pt x="1" y="72716"/>
                  </a:lnTo>
                  <a:lnTo>
                    <a:pt x="1" y="72716"/>
                  </a:lnTo>
                  <a:lnTo>
                    <a:pt x="25995" y="69423"/>
                  </a:lnTo>
                  <a:cubicBezTo>
                    <a:pt x="32858" y="86995"/>
                    <a:pt x="48905" y="99334"/>
                    <a:pt x="67656" y="101483"/>
                  </a:cubicBezTo>
                  <a:cubicBezTo>
                    <a:pt x="69594" y="101705"/>
                    <a:pt x="71528" y="101814"/>
                    <a:pt x="73450" y="101814"/>
                  </a:cubicBezTo>
                  <a:cubicBezTo>
                    <a:pt x="90128" y="101814"/>
                    <a:pt x="105910" y="93597"/>
                    <a:pt x="115451" y="79613"/>
                  </a:cubicBezTo>
                  <a:cubicBezTo>
                    <a:pt x="126126" y="64016"/>
                    <a:pt x="127269" y="43810"/>
                    <a:pt x="118431" y="27139"/>
                  </a:cubicBezTo>
                  <a:cubicBezTo>
                    <a:pt x="109628" y="10433"/>
                    <a:pt x="92298" y="0"/>
                    <a:pt x="73409" y="0"/>
                  </a:cubicBezTo>
                  <a:close/>
                </a:path>
              </a:pathLst>
            </a:custGeom>
            <a:solidFill>
              <a:srgbClr val="FFFFFF"/>
            </a:solidFill>
            <a:ln cap="flat" cmpd="sng" w="19050">
              <a:solidFill>
                <a:srgbClr val="4A86E8"/>
              </a:solidFill>
              <a:prstDash val="solid"/>
              <a:round/>
              <a:headEnd len="sm" w="sm" type="none"/>
              <a:tailEnd len="sm" w="sm" type="none"/>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35" name="Google Shape;435;p16"/>
            <p:cNvSpPr/>
            <p:nvPr/>
          </p:nvSpPr>
          <p:spPr>
            <a:xfrm>
              <a:off x="3322042" y="4863619"/>
              <a:ext cx="623914" cy="302516"/>
            </a:xfrm>
            <a:custGeom>
              <a:rect b="b" l="l" r="r" t="t"/>
              <a:pathLst>
                <a:path extrusionOk="0" h="23208" w="47311">
                  <a:moveTo>
                    <a:pt x="20450" y="1"/>
                  </a:moveTo>
                  <a:cubicBezTo>
                    <a:pt x="18444" y="1"/>
                    <a:pt x="16340" y="258"/>
                    <a:pt x="14142" y="835"/>
                  </a:cubicBezTo>
                  <a:cubicBezTo>
                    <a:pt x="11473" y="1528"/>
                    <a:pt x="7764" y="2775"/>
                    <a:pt x="3779" y="4127"/>
                  </a:cubicBezTo>
                  <a:cubicBezTo>
                    <a:pt x="2427" y="5756"/>
                    <a:pt x="1145" y="7489"/>
                    <a:pt x="1" y="9257"/>
                  </a:cubicBezTo>
                  <a:cubicBezTo>
                    <a:pt x="4296" y="7614"/>
                    <a:pt x="8780" y="6410"/>
                    <a:pt x="13218" y="6410"/>
                  </a:cubicBezTo>
                  <a:cubicBezTo>
                    <a:pt x="19738" y="6410"/>
                    <a:pt x="26160" y="9009"/>
                    <a:pt x="31749" y="16639"/>
                  </a:cubicBezTo>
                  <a:cubicBezTo>
                    <a:pt x="35420" y="21623"/>
                    <a:pt x="38481" y="23208"/>
                    <a:pt x="40889" y="23208"/>
                  </a:cubicBezTo>
                  <a:cubicBezTo>
                    <a:pt x="45096" y="23208"/>
                    <a:pt x="47311" y="18372"/>
                    <a:pt x="47311" y="18372"/>
                  </a:cubicBezTo>
                  <a:cubicBezTo>
                    <a:pt x="47311" y="18372"/>
                    <a:pt x="37391" y="1"/>
                    <a:pt x="20450" y="1"/>
                  </a:cubicBezTo>
                  <a:close/>
                </a:path>
              </a:pathLst>
            </a:custGeom>
            <a:solidFill>
              <a:srgbClr val="C9DAF8"/>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36" name="Google Shape;436;p16"/>
            <p:cNvSpPr/>
            <p:nvPr/>
          </p:nvSpPr>
          <p:spPr>
            <a:xfrm>
              <a:off x="3515839" y="4958897"/>
              <a:ext cx="823190" cy="824399"/>
            </a:xfrm>
            <a:custGeom>
              <a:rect b="b" l="l" r="r" t="t"/>
              <a:pathLst>
                <a:path extrusionOk="0" h="63245" w="62422">
                  <a:moveTo>
                    <a:pt x="25950" y="1"/>
                  </a:moveTo>
                  <a:cubicBezTo>
                    <a:pt x="25230" y="1"/>
                    <a:pt x="24502" y="71"/>
                    <a:pt x="23777" y="215"/>
                  </a:cubicBezTo>
                  <a:cubicBezTo>
                    <a:pt x="18855" y="1151"/>
                    <a:pt x="15181" y="5240"/>
                    <a:pt x="14731" y="10231"/>
                  </a:cubicBezTo>
                  <a:lnTo>
                    <a:pt x="14661" y="10231"/>
                  </a:lnTo>
                  <a:cubicBezTo>
                    <a:pt x="14645" y="10231"/>
                    <a:pt x="14630" y="10231"/>
                    <a:pt x="14614" y="10231"/>
                  </a:cubicBezTo>
                  <a:cubicBezTo>
                    <a:pt x="5873" y="10231"/>
                    <a:pt x="494" y="19845"/>
                    <a:pt x="5095" y="27318"/>
                  </a:cubicBezTo>
                  <a:cubicBezTo>
                    <a:pt x="0" y="32898"/>
                    <a:pt x="1803" y="41841"/>
                    <a:pt x="8665" y="45029"/>
                  </a:cubicBezTo>
                  <a:cubicBezTo>
                    <a:pt x="5476" y="49985"/>
                    <a:pt x="6690" y="56571"/>
                    <a:pt x="11438" y="60071"/>
                  </a:cubicBezTo>
                  <a:cubicBezTo>
                    <a:pt x="13449" y="61569"/>
                    <a:pt x="15796" y="62295"/>
                    <a:pt x="18126" y="62295"/>
                  </a:cubicBezTo>
                  <a:cubicBezTo>
                    <a:pt x="21297" y="62295"/>
                    <a:pt x="24436" y="60950"/>
                    <a:pt x="26653" y="58373"/>
                  </a:cubicBezTo>
                  <a:cubicBezTo>
                    <a:pt x="28805" y="61480"/>
                    <a:pt x="32299" y="63244"/>
                    <a:pt x="35936" y="63244"/>
                  </a:cubicBezTo>
                  <a:cubicBezTo>
                    <a:pt x="37045" y="63244"/>
                    <a:pt x="38168" y="63080"/>
                    <a:pt x="39269" y="62740"/>
                  </a:cubicBezTo>
                  <a:cubicBezTo>
                    <a:pt x="43948" y="61250"/>
                    <a:pt x="47172" y="56917"/>
                    <a:pt x="47172" y="51996"/>
                  </a:cubicBezTo>
                  <a:cubicBezTo>
                    <a:pt x="47172" y="51580"/>
                    <a:pt x="47137" y="51199"/>
                    <a:pt x="47102" y="50783"/>
                  </a:cubicBezTo>
                  <a:lnTo>
                    <a:pt x="47102" y="50783"/>
                  </a:lnTo>
                  <a:cubicBezTo>
                    <a:pt x="47932" y="50966"/>
                    <a:pt x="48752" y="51052"/>
                    <a:pt x="49553" y="51052"/>
                  </a:cubicBezTo>
                  <a:cubicBezTo>
                    <a:pt x="56642" y="51052"/>
                    <a:pt x="62238" y="44244"/>
                    <a:pt x="60307" y="36988"/>
                  </a:cubicBezTo>
                  <a:cubicBezTo>
                    <a:pt x="61694" y="35082"/>
                    <a:pt x="62422" y="32794"/>
                    <a:pt x="62422" y="30472"/>
                  </a:cubicBezTo>
                  <a:cubicBezTo>
                    <a:pt x="62422" y="24234"/>
                    <a:pt x="57396" y="19208"/>
                    <a:pt x="51157" y="19208"/>
                  </a:cubicBezTo>
                  <a:lnTo>
                    <a:pt x="50845" y="19208"/>
                  </a:lnTo>
                  <a:cubicBezTo>
                    <a:pt x="52617" y="11833"/>
                    <a:pt x="46872" y="5334"/>
                    <a:pt x="39989" y="5334"/>
                  </a:cubicBezTo>
                  <a:cubicBezTo>
                    <a:pt x="38656" y="5334"/>
                    <a:pt x="37280" y="5578"/>
                    <a:pt x="35907" y="6107"/>
                  </a:cubicBezTo>
                  <a:cubicBezTo>
                    <a:pt x="33960" y="2300"/>
                    <a:pt x="30077" y="1"/>
                    <a:pt x="25950" y="1"/>
                  </a:cubicBezTo>
                  <a:close/>
                </a:path>
              </a:pathLst>
            </a:custGeom>
            <a:solidFill>
              <a:srgbClr val="C9DAF8"/>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37" name="Google Shape;437;p16"/>
            <p:cNvSpPr/>
            <p:nvPr/>
          </p:nvSpPr>
          <p:spPr>
            <a:xfrm>
              <a:off x="3555598" y="4992165"/>
              <a:ext cx="782968" cy="758806"/>
            </a:xfrm>
            <a:custGeom>
              <a:rect b="b" l="l" r="r" t="t"/>
              <a:pathLst>
                <a:path extrusionOk="0" h="58213" w="59372">
                  <a:moveTo>
                    <a:pt x="22908" y="1"/>
                  </a:moveTo>
                  <a:cubicBezTo>
                    <a:pt x="22358" y="1"/>
                    <a:pt x="21803" y="52"/>
                    <a:pt x="21247" y="158"/>
                  </a:cubicBezTo>
                  <a:cubicBezTo>
                    <a:pt x="17434" y="886"/>
                    <a:pt x="14558" y="4075"/>
                    <a:pt x="14211" y="7922"/>
                  </a:cubicBezTo>
                  <a:lnTo>
                    <a:pt x="14003" y="10244"/>
                  </a:lnTo>
                  <a:lnTo>
                    <a:pt x="11577" y="10209"/>
                  </a:lnTo>
                  <a:cubicBezTo>
                    <a:pt x="4818" y="10279"/>
                    <a:pt x="694" y="17696"/>
                    <a:pt x="4229" y="23484"/>
                  </a:cubicBezTo>
                  <a:lnTo>
                    <a:pt x="5200" y="25078"/>
                  </a:lnTo>
                  <a:lnTo>
                    <a:pt x="3952" y="26465"/>
                  </a:lnTo>
                  <a:cubicBezTo>
                    <a:pt x="1" y="30832"/>
                    <a:pt x="1387" y="37764"/>
                    <a:pt x="6725" y="40224"/>
                  </a:cubicBezTo>
                  <a:lnTo>
                    <a:pt x="9324" y="41437"/>
                  </a:lnTo>
                  <a:lnTo>
                    <a:pt x="7764" y="43864"/>
                  </a:lnTo>
                  <a:cubicBezTo>
                    <a:pt x="5304" y="47711"/>
                    <a:pt x="6239" y="52806"/>
                    <a:pt x="9948" y="55544"/>
                  </a:cubicBezTo>
                  <a:cubicBezTo>
                    <a:pt x="11501" y="56701"/>
                    <a:pt x="13319" y="57264"/>
                    <a:pt x="15127" y="57264"/>
                  </a:cubicBezTo>
                  <a:cubicBezTo>
                    <a:pt x="17597" y="57264"/>
                    <a:pt x="20046" y="56213"/>
                    <a:pt x="21767" y="54192"/>
                  </a:cubicBezTo>
                  <a:lnTo>
                    <a:pt x="23881" y="51731"/>
                  </a:lnTo>
                  <a:lnTo>
                    <a:pt x="25718" y="54435"/>
                  </a:lnTo>
                  <a:cubicBezTo>
                    <a:pt x="27347" y="56791"/>
                    <a:pt x="30050" y="58213"/>
                    <a:pt x="32927" y="58213"/>
                  </a:cubicBezTo>
                  <a:lnTo>
                    <a:pt x="32892" y="58213"/>
                  </a:lnTo>
                  <a:cubicBezTo>
                    <a:pt x="32912" y="58213"/>
                    <a:pt x="32932" y="58213"/>
                    <a:pt x="32952" y="58213"/>
                  </a:cubicBezTo>
                  <a:cubicBezTo>
                    <a:pt x="38122" y="58213"/>
                    <a:pt x="42144" y="53722"/>
                    <a:pt x="41557" y="48577"/>
                  </a:cubicBezTo>
                  <a:lnTo>
                    <a:pt x="41211" y="45111"/>
                  </a:lnTo>
                  <a:lnTo>
                    <a:pt x="44607" y="45804"/>
                  </a:lnTo>
                  <a:cubicBezTo>
                    <a:pt x="45247" y="45944"/>
                    <a:pt x="45879" y="46011"/>
                    <a:pt x="46497" y="46011"/>
                  </a:cubicBezTo>
                  <a:cubicBezTo>
                    <a:pt x="51996" y="46011"/>
                    <a:pt x="56331" y="40735"/>
                    <a:pt x="54866" y="35095"/>
                  </a:cubicBezTo>
                  <a:lnTo>
                    <a:pt x="54554" y="33951"/>
                  </a:lnTo>
                  <a:lnTo>
                    <a:pt x="55248" y="32981"/>
                  </a:lnTo>
                  <a:cubicBezTo>
                    <a:pt x="59372" y="27227"/>
                    <a:pt x="55248" y="19186"/>
                    <a:pt x="48142" y="19186"/>
                  </a:cubicBezTo>
                  <a:lnTo>
                    <a:pt x="47900" y="19186"/>
                  </a:lnTo>
                  <a:lnTo>
                    <a:pt x="44642" y="19290"/>
                  </a:lnTo>
                  <a:lnTo>
                    <a:pt x="44642" y="19290"/>
                  </a:lnTo>
                  <a:lnTo>
                    <a:pt x="45404" y="16101"/>
                  </a:lnTo>
                  <a:cubicBezTo>
                    <a:pt x="46770" y="10379"/>
                    <a:pt x="42291" y="5313"/>
                    <a:pt x="36949" y="5313"/>
                  </a:cubicBezTo>
                  <a:cubicBezTo>
                    <a:pt x="35917" y="5313"/>
                    <a:pt x="34854" y="5502"/>
                    <a:pt x="33793" y="5912"/>
                  </a:cubicBezTo>
                  <a:lnTo>
                    <a:pt x="31679" y="6743"/>
                  </a:lnTo>
                  <a:lnTo>
                    <a:pt x="30674" y="4733"/>
                  </a:lnTo>
                  <a:cubicBezTo>
                    <a:pt x="29135" y="1773"/>
                    <a:pt x="26128" y="1"/>
                    <a:pt x="22908" y="1"/>
                  </a:cubicBezTo>
                  <a:close/>
                </a:path>
              </a:pathLst>
            </a:custGeom>
            <a:solidFill>
              <a:srgbClr val="4A86E8"/>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38" name="Google Shape;438;p16"/>
            <p:cNvSpPr/>
            <p:nvPr/>
          </p:nvSpPr>
          <p:spPr>
            <a:xfrm>
              <a:off x="3774068" y="5234135"/>
              <a:ext cx="239525" cy="248877"/>
            </a:xfrm>
            <a:custGeom>
              <a:rect b="b" l="l" r="r" t="t"/>
              <a:pathLst>
                <a:path extrusionOk="0" h="19093" w="18163">
                  <a:moveTo>
                    <a:pt x="3813" y="0"/>
                  </a:moveTo>
                  <a:lnTo>
                    <a:pt x="3813" y="0"/>
                  </a:lnTo>
                  <a:cubicBezTo>
                    <a:pt x="3813" y="0"/>
                    <a:pt x="5130" y="4159"/>
                    <a:pt x="1" y="7383"/>
                  </a:cubicBezTo>
                  <a:cubicBezTo>
                    <a:pt x="1" y="7383"/>
                    <a:pt x="3952" y="12928"/>
                    <a:pt x="937" y="18786"/>
                  </a:cubicBezTo>
                  <a:cubicBezTo>
                    <a:pt x="937" y="18786"/>
                    <a:pt x="2296" y="19093"/>
                    <a:pt x="4195" y="19093"/>
                  </a:cubicBezTo>
                  <a:cubicBezTo>
                    <a:pt x="7745" y="19093"/>
                    <a:pt x="13182" y="18019"/>
                    <a:pt x="15147" y="11854"/>
                  </a:cubicBezTo>
                  <a:cubicBezTo>
                    <a:pt x="18162" y="2392"/>
                    <a:pt x="3814" y="0"/>
                    <a:pt x="3813" y="0"/>
                  </a:cubicBezTo>
                  <a:close/>
                </a:path>
              </a:pathLst>
            </a:custGeom>
            <a:solidFill>
              <a:srgbClr val="A4C2F4"/>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39" name="Google Shape;439;p16"/>
            <p:cNvSpPr/>
            <p:nvPr/>
          </p:nvSpPr>
          <p:spPr>
            <a:xfrm>
              <a:off x="3923530" y="5061841"/>
              <a:ext cx="249204" cy="220448"/>
            </a:xfrm>
            <a:custGeom>
              <a:rect b="b" l="l" r="r" t="t"/>
              <a:pathLst>
                <a:path extrusionOk="0" h="16912" w="18897">
                  <a:moveTo>
                    <a:pt x="9095" y="1"/>
                  </a:moveTo>
                  <a:cubicBezTo>
                    <a:pt x="8060" y="1"/>
                    <a:pt x="6992" y="190"/>
                    <a:pt x="5927" y="601"/>
                  </a:cubicBezTo>
                  <a:lnTo>
                    <a:pt x="4853" y="983"/>
                  </a:lnTo>
                  <a:cubicBezTo>
                    <a:pt x="3605" y="4345"/>
                    <a:pt x="0" y="15158"/>
                    <a:pt x="5373" y="16614"/>
                  </a:cubicBezTo>
                  <a:cubicBezTo>
                    <a:pt x="6125" y="16821"/>
                    <a:pt x="6893" y="16912"/>
                    <a:pt x="7662" y="16912"/>
                  </a:cubicBezTo>
                  <a:cubicBezTo>
                    <a:pt x="11147" y="16912"/>
                    <a:pt x="14659" y="15040"/>
                    <a:pt x="16845" y="13564"/>
                  </a:cubicBezTo>
                  <a:lnTo>
                    <a:pt x="17503" y="10756"/>
                  </a:lnTo>
                  <a:cubicBezTo>
                    <a:pt x="18897" y="5038"/>
                    <a:pt x="14431" y="1"/>
                    <a:pt x="9095" y="1"/>
                  </a:cubicBezTo>
                  <a:close/>
                </a:path>
              </a:pathLst>
            </a:custGeom>
            <a:solidFill>
              <a:srgbClr val="A4C2F4"/>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40" name="Google Shape;440;p16"/>
            <p:cNvSpPr/>
            <p:nvPr/>
          </p:nvSpPr>
          <p:spPr>
            <a:xfrm>
              <a:off x="3743447" y="4992165"/>
              <a:ext cx="230834" cy="224202"/>
            </a:xfrm>
            <a:custGeom>
              <a:rect b="b" l="l" r="r" t="t"/>
              <a:pathLst>
                <a:path extrusionOk="0" h="17200" w="17504">
                  <a:moveTo>
                    <a:pt x="8697" y="1"/>
                  </a:moveTo>
                  <a:cubicBezTo>
                    <a:pt x="8148" y="1"/>
                    <a:pt x="7592" y="52"/>
                    <a:pt x="7036" y="158"/>
                  </a:cubicBezTo>
                  <a:cubicBezTo>
                    <a:pt x="3224" y="886"/>
                    <a:pt x="347" y="4075"/>
                    <a:pt x="1" y="7922"/>
                  </a:cubicBezTo>
                  <a:cubicBezTo>
                    <a:pt x="1" y="7922"/>
                    <a:pt x="5585" y="17199"/>
                    <a:pt x="9991" y="17199"/>
                  </a:cubicBezTo>
                  <a:cubicBezTo>
                    <a:pt x="10319" y="17199"/>
                    <a:pt x="10641" y="17148"/>
                    <a:pt x="10953" y="17037"/>
                  </a:cubicBezTo>
                  <a:cubicBezTo>
                    <a:pt x="15424" y="15478"/>
                    <a:pt x="17504" y="6743"/>
                    <a:pt x="17504" y="6743"/>
                  </a:cubicBezTo>
                  <a:lnTo>
                    <a:pt x="16464" y="4733"/>
                  </a:lnTo>
                  <a:cubicBezTo>
                    <a:pt x="14924" y="1773"/>
                    <a:pt x="11918" y="1"/>
                    <a:pt x="8697" y="1"/>
                  </a:cubicBezTo>
                  <a:close/>
                </a:path>
              </a:pathLst>
            </a:custGeom>
            <a:solidFill>
              <a:srgbClr val="A4C2F4"/>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41" name="Google Shape;441;p16"/>
            <p:cNvSpPr/>
            <p:nvPr/>
          </p:nvSpPr>
          <p:spPr>
            <a:xfrm>
              <a:off x="3594447" y="5125247"/>
              <a:ext cx="219414" cy="205223"/>
            </a:xfrm>
            <a:custGeom>
              <a:rect b="b" l="l" r="r" t="t"/>
              <a:pathLst>
                <a:path extrusionOk="0" h="15744" w="16638">
                  <a:moveTo>
                    <a:pt x="8666" y="0"/>
                  </a:moveTo>
                  <a:cubicBezTo>
                    <a:pt x="3883" y="35"/>
                    <a:pt x="1" y="3952"/>
                    <a:pt x="1" y="8735"/>
                  </a:cubicBezTo>
                  <a:cubicBezTo>
                    <a:pt x="1" y="10329"/>
                    <a:pt x="451" y="11923"/>
                    <a:pt x="1318" y="13275"/>
                  </a:cubicBezTo>
                  <a:lnTo>
                    <a:pt x="2288" y="14869"/>
                  </a:lnTo>
                  <a:cubicBezTo>
                    <a:pt x="2288" y="14869"/>
                    <a:pt x="4490" y="15744"/>
                    <a:pt x="7055" y="15744"/>
                  </a:cubicBezTo>
                  <a:cubicBezTo>
                    <a:pt x="9198" y="15744"/>
                    <a:pt x="11594" y="15134"/>
                    <a:pt x="13171" y="12894"/>
                  </a:cubicBezTo>
                  <a:cubicBezTo>
                    <a:pt x="16637" y="8007"/>
                    <a:pt x="11092" y="70"/>
                    <a:pt x="11092" y="70"/>
                  </a:cubicBezTo>
                  <a:lnTo>
                    <a:pt x="8666" y="0"/>
                  </a:lnTo>
                  <a:close/>
                </a:path>
              </a:pathLst>
            </a:custGeom>
            <a:solidFill>
              <a:srgbClr val="A4C2F4"/>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42" name="Google Shape;442;p16"/>
            <p:cNvSpPr/>
            <p:nvPr/>
          </p:nvSpPr>
          <p:spPr>
            <a:xfrm>
              <a:off x="3586993" y="5237820"/>
              <a:ext cx="718073" cy="501978"/>
            </a:xfrm>
            <a:custGeom>
              <a:rect b="b" l="l" r="r" t="t"/>
              <a:pathLst>
                <a:path extrusionOk="0" h="38510" w="54451">
                  <a:moveTo>
                    <a:pt x="41349" y="1"/>
                  </a:moveTo>
                  <a:lnTo>
                    <a:pt x="41349" y="1"/>
                  </a:lnTo>
                  <a:cubicBezTo>
                    <a:pt x="40067" y="174"/>
                    <a:pt x="38854" y="555"/>
                    <a:pt x="37710" y="1110"/>
                  </a:cubicBezTo>
                  <a:cubicBezTo>
                    <a:pt x="35145" y="2392"/>
                    <a:pt x="32753" y="3986"/>
                    <a:pt x="30085" y="5130"/>
                  </a:cubicBezTo>
                  <a:cubicBezTo>
                    <a:pt x="26453" y="6725"/>
                    <a:pt x="22490" y="7523"/>
                    <a:pt x="18519" y="7523"/>
                  </a:cubicBezTo>
                  <a:cubicBezTo>
                    <a:pt x="18435" y="7523"/>
                    <a:pt x="18350" y="7522"/>
                    <a:pt x="18266" y="7522"/>
                  </a:cubicBezTo>
                  <a:cubicBezTo>
                    <a:pt x="15251" y="7452"/>
                    <a:pt x="12270" y="6932"/>
                    <a:pt x="9254" y="6794"/>
                  </a:cubicBezTo>
                  <a:cubicBezTo>
                    <a:pt x="9010" y="6786"/>
                    <a:pt x="8764" y="6782"/>
                    <a:pt x="8519" y="6782"/>
                  </a:cubicBezTo>
                  <a:cubicBezTo>
                    <a:pt x="6540" y="6782"/>
                    <a:pt x="4546" y="7032"/>
                    <a:pt x="2635" y="7556"/>
                  </a:cubicBezTo>
                  <a:lnTo>
                    <a:pt x="2045" y="8249"/>
                  </a:lnTo>
                  <a:cubicBezTo>
                    <a:pt x="728" y="9671"/>
                    <a:pt x="0" y="11542"/>
                    <a:pt x="0" y="13483"/>
                  </a:cubicBezTo>
                  <a:lnTo>
                    <a:pt x="0" y="13795"/>
                  </a:lnTo>
                  <a:cubicBezTo>
                    <a:pt x="139" y="16706"/>
                    <a:pt x="1872" y="19340"/>
                    <a:pt x="4541" y="20623"/>
                  </a:cubicBezTo>
                  <a:lnTo>
                    <a:pt x="8007" y="22252"/>
                  </a:lnTo>
                  <a:lnTo>
                    <a:pt x="5927" y="25475"/>
                  </a:lnTo>
                  <a:cubicBezTo>
                    <a:pt x="3709" y="28976"/>
                    <a:pt x="4575" y="33585"/>
                    <a:pt x="7868" y="36012"/>
                  </a:cubicBezTo>
                  <a:cubicBezTo>
                    <a:pt x="9280" y="37056"/>
                    <a:pt x="10929" y="37563"/>
                    <a:pt x="12566" y="37563"/>
                  </a:cubicBezTo>
                  <a:cubicBezTo>
                    <a:pt x="14787" y="37563"/>
                    <a:pt x="16987" y="36629"/>
                    <a:pt x="18543" y="34833"/>
                  </a:cubicBezTo>
                  <a:lnTo>
                    <a:pt x="21385" y="31506"/>
                  </a:lnTo>
                  <a:lnTo>
                    <a:pt x="23881" y="35110"/>
                  </a:lnTo>
                  <a:cubicBezTo>
                    <a:pt x="25368" y="37288"/>
                    <a:pt x="27811" y="38509"/>
                    <a:pt x="30353" y="38509"/>
                  </a:cubicBezTo>
                  <a:cubicBezTo>
                    <a:pt x="31129" y="38509"/>
                    <a:pt x="31914" y="38395"/>
                    <a:pt x="32684" y="38160"/>
                  </a:cubicBezTo>
                  <a:cubicBezTo>
                    <a:pt x="35977" y="37121"/>
                    <a:pt x="38230" y="34071"/>
                    <a:pt x="38230" y="30639"/>
                  </a:cubicBezTo>
                  <a:cubicBezTo>
                    <a:pt x="38195" y="30362"/>
                    <a:pt x="38195" y="30085"/>
                    <a:pt x="38160" y="29808"/>
                  </a:cubicBezTo>
                  <a:lnTo>
                    <a:pt x="37675" y="25163"/>
                  </a:lnTo>
                  <a:lnTo>
                    <a:pt x="37675" y="25163"/>
                  </a:lnTo>
                  <a:lnTo>
                    <a:pt x="42250" y="26134"/>
                  </a:lnTo>
                  <a:cubicBezTo>
                    <a:pt x="42819" y="26259"/>
                    <a:pt x="43385" y="26319"/>
                    <a:pt x="43940" y="26319"/>
                  </a:cubicBezTo>
                  <a:cubicBezTo>
                    <a:pt x="48148" y="26319"/>
                    <a:pt x="51747" y="22879"/>
                    <a:pt x="51747" y="18439"/>
                  </a:cubicBezTo>
                  <a:cubicBezTo>
                    <a:pt x="51747" y="17781"/>
                    <a:pt x="51643" y="17122"/>
                    <a:pt x="51469" y="16464"/>
                  </a:cubicBezTo>
                  <a:lnTo>
                    <a:pt x="51088" y="14939"/>
                  </a:lnTo>
                  <a:lnTo>
                    <a:pt x="51989" y="13656"/>
                  </a:lnTo>
                  <a:lnTo>
                    <a:pt x="52024" y="13656"/>
                  </a:lnTo>
                  <a:cubicBezTo>
                    <a:pt x="54450" y="10260"/>
                    <a:pt x="53792" y="5546"/>
                    <a:pt x="50534" y="2947"/>
                  </a:cubicBezTo>
                  <a:cubicBezTo>
                    <a:pt x="50395" y="2808"/>
                    <a:pt x="50222" y="2704"/>
                    <a:pt x="50014" y="2565"/>
                  </a:cubicBezTo>
                  <a:cubicBezTo>
                    <a:pt x="49840" y="2461"/>
                    <a:pt x="49667" y="2323"/>
                    <a:pt x="49494" y="2253"/>
                  </a:cubicBezTo>
                  <a:lnTo>
                    <a:pt x="49182" y="2080"/>
                  </a:lnTo>
                  <a:lnTo>
                    <a:pt x="48905" y="1941"/>
                  </a:lnTo>
                  <a:lnTo>
                    <a:pt x="48593" y="1803"/>
                  </a:lnTo>
                  <a:lnTo>
                    <a:pt x="48281" y="1699"/>
                  </a:lnTo>
                  <a:cubicBezTo>
                    <a:pt x="48177" y="1664"/>
                    <a:pt x="48073" y="1630"/>
                    <a:pt x="47969" y="1595"/>
                  </a:cubicBezTo>
                  <a:cubicBezTo>
                    <a:pt x="47657" y="1491"/>
                    <a:pt x="47310" y="1387"/>
                    <a:pt x="46998" y="1352"/>
                  </a:cubicBezTo>
                  <a:lnTo>
                    <a:pt x="46721" y="1283"/>
                  </a:lnTo>
                  <a:lnTo>
                    <a:pt x="46444" y="1283"/>
                  </a:lnTo>
                  <a:cubicBezTo>
                    <a:pt x="46305" y="1248"/>
                    <a:pt x="46201" y="1248"/>
                    <a:pt x="46063" y="1248"/>
                  </a:cubicBezTo>
                  <a:lnTo>
                    <a:pt x="45404" y="1248"/>
                  </a:lnTo>
                  <a:lnTo>
                    <a:pt x="41002" y="1387"/>
                  </a:lnTo>
                  <a:lnTo>
                    <a:pt x="41349" y="1"/>
                  </a:lnTo>
                  <a:close/>
                </a:path>
              </a:pathLst>
            </a:custGeom>
            <a:solidFill>
              <a:srgbClr val="F3F3F3"/>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43" name="Google Shape;443;p16"/>
            <p:cNvSpPr/>
            <p:nvPr/>
          </p:nvSpPr>
          <p:spPr>
            <a:xfrm>
              <a:off x="3589423" y="5237290"/>
              <a:ext cx="666417" cy="194756"/>
            </a:xfrm>
            <a:custGeom>
              <a:rect b="b" l="l" r="r" t="t"/>
              <a:pathLst>
                <a:path extrusionOk="0" h="14941" w="50534">
                  <a:moveTo>
                    <a:pt x="41314" y="1"/>
                  </a:moveTo>
                  <a:lnTo>
                    <a:pt x="41314" y="1"/>
                  </a:lnTo>
                  <a:cubicBezTo>
                    <a:pt x="40067" y="209"/>
                    <a:pt x="38854" y="590"/>
                    <a:pt x="37710" y="1145"/>
                  </a:cubicBezTo>
                  <a:cubicBezTo>
                    <a:pt x="35110" y="2392"/>
                    <a:pt x="32753" y="3987"/>
                    <a:pt x="30085" y="5165"/>
                  </a:cubicBezTo>
                  <a:cubicBezTo>
                    <a:pt x="26525" y="6729"/>
                    <a:pt x="22645" y="7526"/>
                    <a:pt x="18753" y="7526"/>
                  </a:cubicBezTo>
                  <a:cubicBezTo>
                    <a:pt x="18591" y="7526"/>
                    <a:pt x="18428" y="7525"/>
                    <a:pt x="18266" y="7522"/>
                  </a:cubicBezTo>
                  <a:cubicBezTo>
                    <a:pt x="15251" y="7487"/>
                    <a:pt x="12270" y="6933"/>
                    <a:pt x="9254" y="6794"/>
                  </a:cubicBezTo>
                  <a:cubicBezTo>
                    <a:pt x="9032" y="6787"/>
                    <a:pt x="8808" y="6784"/>
                    <a:pt x="8585" y="6784"/>
                  </a:cubicBezTo>
                  <a:cubicBezTo>
                    <a:pt x="6584" y="6784"/>
                    <a:pt x="4567" y="7061"/>
                    <a:pt x="2635" y="7591"/>
                  </a:cubicBezTo>
                  <a:lnTo>
                    <a:pt x="2045" y="8250"/>
                  </a:lnTo>
                  <a:cubicBezTo>
                    <a:pt x="728" y="9706"/>
                    <a:pt x="0" y="11577"/>
                    <a:pt x="0" y="13518"/>
                  </a:cubicBezTo>
                  <a:lnTo>
                    <a:pt x="0" y="13795"/>
                  </a:lnTo>
                  <a:lnTo>
                    <a:pt x="0" y="14038"/>
                  </a:lnTo>
                  <a:cubicBezTo>
                    <a:pt x="1283" y="13691"/>
                    <a:pt x="2565" y="13449"/>
                    <a:pt x="3882" y="13241"/>
                  </a:cubicBezTo>
                  <a:cubicBezTo>
                    <a:pt x="4130" y="13221"/>
                    <a:pt x="4377" y="13212"/>
                    <a:pt x="4624" y="13212"/>
                  </a:cubicBezTo>
                  <a:cubicBezTo>
                    <a:pt x="7477" y="13212"/>
                    <a:pt x="10230" y="14418"/>
                    <a:pt x="13102" y="14800"/>
                  </a:cubicBezTo>
                  <a:cubicBezTo>
                    <a:pt x="13805" y="14897"/>
                    <a:pt x="14513" y="14941"/>
                    <a:pt x="15222" y="14941"/>
                  </a:cubicBezTo>
                  <a:cubicBezTo>
                    <a:pt x="17836" y="14941"/>
                    <a:pt x="20472" y="14343"/>
                    <a:pt x="22980" y="13553"/>
                  </a:cubicBezTo>
                  <a:cubicBezTo>
                    <a:pt x="26168" y="12548"/>
                    <a:pt x="29253" y="11231"/>
                    <a:pt x="32511" y="10433"/>
                  </a:cubicBezTo>
                  <a:cubicBezTo>
                    <a:pt x="37814" y="9082"/>
                    <a:pt x="43671" y="8978"/>
                    <a:pt x="48246" y="5928"/>
                  </a:cubicBezTo>
                  <a:cubicBezTo>
                    <a:pt x="49321" y="5234"/>
                    <a:pt x="50326" y="4160"/>
                    <a:pt x="50534" y="2982"/>
                  </a:cubicBezTo>
                  <a:cubicBezTo>
                    <a:pt x="50360" y="2843"/>
                    <a:pt x="50187" y="2704"/>
                    <a:pt x="50014" y="2600"/>
                  </a:cubicBezTo>
                  <a:cubicBezTo>
                    <a:pt x="49840" y="2462"/>
                    <a:pt x="49667" y="2358"/>
                    <a:pt x="49494" y="2254"/>
                  </a:cubicBezTo>
                  <a:lnTo>
                    <a:pt x="49182" y="2115"/>
                  </a:lnTo>
                  <a:lnTo>
                    <a:pt x="48905" y="1942"/>
                  </a:lnTo>
                  <a:lnTo>
                    <a:pt x="48593" y="1838"/>
                  </a:lnTo>
                  <a:lnTo>
                    <a:pt x="48281" y="1699"/>
                  </a:lnTo>
                  <a:cubicBezTo>
                    <a:pt x="48177" y="1665"/>
                    <a:pt x="48073" y="1630"/>
                    <a:pt x="47969" y="1595"/>
                  </a:cubicBezTo>
                  <a:cubicBezTo>
                    <a:pt x="47657" y="1491"/>
                    <a:pt x="47310" y="1422"/>
                    <a:pt x="46964" y="1353"/>
                  </a:cubicBezTo>
                  <a:lnTo>
                    <a:pt x="46721" y="1318"/>
                  </a:lnTo>
                  <a:lnTo>
                    <a:pt x="46444" y="1283"/>
                  </a:lnTo>
                  <a:cubicBezTo>
                    <a:pt x="46305" y="1283"/>
                    <a:pt x="46201" y="1249"/>
                    <a:pt x="46063" y="1249"/>
                  </a:cubicBezTo>
                  <a:lnTo>
                    <a:pt x="45404" y="1249"/>
                  </a:lnTo>
                  <a:lnTo>
                    <a:pt x="41002" y="1387"/>
                  </a:lnTo>
                  <a:lnTo>
                    <a:pt x="41314" y="1"/>
                  </a:lnTo>
                  <a:close/>
                </a:path>
              </a:pathLst>
            </a:custGeom>
            <a:solidFill>
              <a:srgbClr val="D9D9D9"/>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grpSp>
          <p:nvGrpSpPr>
            <p:cNvPr id="444" name="Google Shape;444;p16"/>
            <p:cNvGrpSpPr/>
            <p:nvPr/>
          </p:nvGrpSpPr>
          <p:grpSpPr>
            <a:xfrm>
              <a:off x="3740022" y="5345048"/>
              <a:ext cx="191008" cy="205931"/>
              <a:chOff x="-628391" y="4613391"/>
              <a:chExt cx="300659" cy="297030"/>
            </a:xfrm>
          </p:grpSpPr>
          <p:sp>
            <p:nvSpPr>
              <p:cNvPr id="445" name="Google Shape;445;p16"/>
              <p:cNvSpPr/>
              <p:nvPr/>
            </p:nvSpPr>
            <p:spPr>
              <a:xfrm>
                <a:off x="-443308" y="4841827"/>
                <a:ext cx="41839" cy="45562"/>
              </a:xfrm>
              <a:custGeom>
                <a:rect b="b" l="l" r="r" t="t"/>
                <a:pathLst>
                  <a:path extrusionOk="0" h="1444" w="1326">
                    <a:moveTo>
                      <a:pt x="274" y="1"/>
                    </a:moveTo>
                    <a:lnTo>
                      <a:pt x="0" y="153"/>
                    </a:lnTo>
                    <a:cubicBezTo>
                      <a:pt x="92" y="396"/>
                      <a:pt x="365" y="882"/>
                      <a:pt x="365" y="882"/>
                    </a:cubicBezTo>
                    <a:cubicBezTo>
                      <a:pt x="92" y="973"/>
                      <a:pt x="0" y="1217"/>
                      <a:pt x="213" y="1399"/>
                    </a:cubicBezTo>
                    <a:cubicBezTo>
                      <a:pt x="245" y="1431"/>
                      <a:pt x="290" y="1444"/>
                      <a:pt x="344" y="1444"/>
                    </a:cubicBezTo>
                    <a:cubicBezTo>
                      <a:pt x="543" y="1444"/>
                      <a:pt x="853" y="1258"/>
                      <a:pt x="973" y="1186"/>
                    </a:cubicBezTo>
                    <a:cubicBezTo>
                      <a:pt x="1325" y="1010"/>
                      <a:pt x="1157" y="647"/>
                      <a:pt x="865" y="647"/>
                    </a:cubicBezTo>
                    <a:cubicBezTo>
                      <a:pt x="804" y="647"/>
                      <a:pt x="737" y="663"/>
                      <a:pt x="669" y="700"/>
                    </a:cubicBezTo>
                    <a:cubicBezTo>
                      <a:pt x="517" y="457"/>
                      <a:pt x="396" y="244"/>
                      <a:pt x="274"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46" name="Google Shape;446;p16"/>
              <p:cNvSpPr/>
              <p:nvPr/>
            </p:nvSpPr>
            <p:spPr>
              <a:xfrm>
                <a:off x="-544652" y="4844698"/>
                <a:ext cx="41902" cy="45688"/>
              </a:xfrm>
              <a:custGeom>
                <a:rect b="b" l="l" r="r" t="t"/>
                <a:pathLst>
                  <a:path extrusionOk="0" h="1448" w="1328">
                    <a:moveTo>
                      <a:pt x="1024" y="1"/>
                    </a:moveTo>
                    <a:cubicBezTo>
                      <a:pt x="811" y="457"/>
                      <a:pt x="659" y="730"/>
                      <a:pt x="659" y="730"/>
                    </a:cubicBezTo>
                    <a:cubicBezTo>
                      <a:pt x="589" y="695"/>
                      <a:pt x="521" y="680"/>
                      <a:pt x="460" y="680"/>
                    </a:cubicBezTo>
                    <a:cubicBezTo>
                      <a:pt x="153" y="680"/>
                      <a:pt x="0" y="1065"/>
                      <a:pt x="355" y="1217"/>
                    </a:cubicBezTo>
                    <a:cubicBezTo>
                      <a:pt x="472" y="1287"/>
                      <a:pt x="789" y="1448"/>
                      <a:pt x="983" y="1448"/>
                    </a:cubicBezTo>
                    <a:cubicBezTo>
                      <a:pt x="1041" y="1448"/>
                      <a:pt x="1087" y="1434"/>
                      <a:pt x="1115" y="1399"/>
                    </a:cubicBezTo>
                    <a:cubicBezTo>
                      <a:pt x="1328" y="1186"/>
                      <a:pt x="1237" y="974"/>
                      <a:pt x="963" y="882"/>
                    </a:cubicBezTo>
                    <a:cubicBezTo>
                      <a:pt x="963" y="882"/>
                      <a:pt x="1206" y="396"/>
                      <a:pt x="1328" y="122"/>
                    </a:cubicBezTo>
                    <a:lnTo>
                      <a:pt x="1024"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47" name="Google Shape;447;p16"/>
              <p:cNvSpPr/>
              <p:nvPr/>
            </p:nvSpPr>
            <p:spPr>
              <a:xfrm>
                <a:off x="-607503" y="4709151"/>
                <a:ext cx="48181" cy="34771"/>
              </a:xfrm>
              <a:custGeom>
                <a:rect b="b" l="l" r="r" t="t"/>
                <a:pathLst>
                  <a:path extrusionOk="0" h="1102" w="1527">
                    <a:moveTo>
                      <a:pt x="520" y="1"/>
                    </a:moveTo>
                    <a:cubicBezTo>
                      <a:pt x="493" y="1"/>
                      <a:pt x="464" y="4"/>
                      <a:pt x="432" y="11"/>
                    </a:cubicBezTo>
                    <a:cubicBezTo>
                      <a:pt x="220" y="11"/>
                      <a:pt x="98" y="558"/>
                      <a:pt x="68" y="710"/>
                    </a:cubicBezTo>
                    <a:cubicBezTo>
                      <a:pt x="1" y="961"/>
                      <a:pt x="154" y="1101"/>
                      <a:pt x="321" y="1101"/>
                    </a:cubicBezTo>
                    <a:cubicBezTo>
                      <a:pt x="458" y="1101"/>
                      <a:pt x="604" y="1007"/>
                      <a:pt x="645" y="801"/>
                    </a:cubicBezTo>
                    <a:cubicBezTo>
                      <a:pt x="919" y="832"/>
                      <a:pt x="1162" y="893"/>
                      <a:pt x="1435" y="984"/>
                    </a:cubicBezTo>
                    <a:lnTo>
                      <a:pt x="1527" y="619"/>
                    </a:lnTo>
                    <a:lnTo>
                      <a:pt x="706" y="437"/>
                    </a:lnTo>
                    <a:cubicBezTo>
                      <a:pt x="786" y="195"/>
                      <a:pt x="725" y="1"/>
                      <a:pt x="520"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48" name="Google Shape;448;p16"/>
              <p:cNvSpPr/>
              <p:nvPr/>
            </p:nvSpPr>
            <p:spPr>
              <a:xfrm>
                <a:off x="-544968" y="4636109"/>
                <a:ext cx="37327" cy="46571"/>
              </a:xfrm>
              <a:custGeom>
                <a:rect b="b" l="l" r="r" t="t"/>
                <a:pathLst>
                  <a:path extrusionOk="0" h="1476" w="1183">
                    <a:moveTo>
                      <a:pt x="815" y="0"/>
                    </a:moveTo>
                    <a:cubicBezTo>
                      <a:pt x="762" y="0"/>
                      <a:pt x="703" y="14"/>
                      <a:pt x="639" y="46"/>
                    </a:cubicBezTo>
                    <a:cubicBezTo>
                      <a:pt x="487" y="107"/>
                      <a:pt x="0" y="320"/>
                      <a:pt x="31" y="502"/>
                    </a:cubicBezTo>
                    <a:cubicBezTo>
                      <a:pt x="31" y="700"/>
                      <a:pt x="134" y="795"/>
                      <a:pt x="265" y="795"/>
                    </a:cubicBezTo>
                    <a:cubicBezTo>
                      <a:pt x="335" y="795"/>
                      <a:pt x="413" y="768"/>
                      <a:pt x="487" y="715"/>
                    </a:cubicBezTo>
                    <a:cubicBezTo>
                      <a:pt x="487" y="715"/>
                      <a:pt x="730" y="1232"/>
                      <a:pt x="821" y="1475"/>
                    </a:cubicBezTo>
                    <a:lnTo>
                      <a:pt x="1156" y="1323"/>
                    </a:lnTo>
                    <a:cubicBezTo>
                      <a:pt x="1034" y="1080"/>
                      <a:pt x="912" y="837"/>
                      <a:pt x="821" y="594"/>
                    </a:cubicBezTo>
                    <a:cubicBezTo>
                      <a:pt x="1182" y="439"/>
                      <a:pt x="1106" y="0"/>
                      <a:pt x="815"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49" name="Google Shape;449;p16"/>
              <p:cNvSpPr/>
              <p:nvPr/>
            </p:nvSpPr>
            <p:spPr>
              <a:xfrm>
                <a:off x="-399198" y="4685550"/>
                <a:ext cx="47991" cy="40261"/>
              </a:xfrm>
              <a:custGeom>
                <a:rect b="b" l="l" r="r" t="t"/>
                <a:pathLst>
                  <a:path extrusionOk="0" h="1276" w="1521">
                    <a:moveTo>
                      <a:pt x="882" y="1"/>
                    </a:moveTo>
                    <a:cubicBezTo>
                      <a:pt x="676" y="1"/>
                      <a:pt x="497" y="266"/>
                      <a:pt x="669" y="546"/>
                    </a:cubicBezTo>
                    <a:cubicBezTo>
                      <a:pt x="457" y="698"/>
                      <a:pt x="213" y="850"/>
                      <a:pt x="1" y="972"/>
                    </a:cubicBezTo>
                    <a:lnTo>
                      <a:pt x="183" y="1276"/>
                    </a:lnTo>
                    <a:cubicBezTo>
                      <a:pt x="396" y="1124"/>
                      <a:pt x="882" y="820"/>
                      <a:pt x="882" y="820"/>
                    </a:cubicBezTo>
                    <a:cubicBezTo>
                      <a:pt x="954" y="964"/>
                      <a:pt x="1058" y="1054"/>
                      <a:pt x="1168" y="1054"/>
                    </a:cubicBezTo>
                    <a:cubicBezTo>
                      <a:pt x="1244" y="1054"/>
                      <a:pt x="1324" y="1011"/>
                      <a:pt x="1399" y="911"/>
                    </a:cubicBezTo>
                    <a:cubicBezTo>
                      <a:pt x="1520" y="729"/>
                      <a:pt x="1216" y="303"/>
                      <a:pt x="1125" y="151"/>
                    </a:cubicBezTo>
                    <a:cubicBezTo>
                      <a:pt x="1055" y="45"/>
                      <a:pt x="966" y="1"/>
                      <a:pt x="882"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50" name="Google Shape;450;p16"/>
              <p:cNvSpPr/>
              <p:nvPr/>
            </p:nvSpPr>
            <p:spPr>
              <a:xfrm>
                <a:off x="-392478" y="4783487"/>
                <a:ext cx="48938" cy="35118"/>
              </a:xfrm>
              <a:custGeom>
                <a:rect b="b" l="l" r="r" t="t"/>
                <a:pathLst>
                  <a:path extrusionOk="0" h="1113" w="1551">
                    <a:moveTo>
                      <a:pt x="1195" y="0"/>
                    </a:moveTo>
                    <a:cubicBezTo>
                      <a:pt x="1063" y="0"/>
                      <a:pt x="953" y="115"/>
                      <a:pt x="912" y="300"/>
                    </a:cubicBezTo>
                    <a:cubicBezTo>
                      <a:pt x="912" y="300"/>
                      <a:pt x="365" y="117"/>
                      <a:pt x="122" y="26"/>
                    </a:cubicBezTo>
                    <a:lnTo>
                      <a:pt x="0" y="360"/>
                    </a:lnTo>
                    <a:cubicBezTo>
                      <a:pt x="274" y="421"/>
                      <a:pt x="517" y="512"/>
                      <a:pt x="760" y="634"/>
                    </a:cubicBezTo>
                    <a:cubicBezTo>
                      <a:pt x="664" y="904"/>
                      <a:pt x="849" y="1113"/>
                      <a:pt x="1036" y="1113"/>
                    </a:cubicBezTo>
                    <a:cubicBezTo>
                      <a:pt x="1144" y="1113"/>
                      <a:pt x="1252" y="1044"/>
                      <a:pt x="1307" y="877"/>
                    </a:cubicBezTo>
                    <a:cubicBezTo>
                      <a:pt x="1368" y="725"/>
                      <a:pt x="1551" y="208"/>
                      <a:pt x="1399" y="87"/>
                    </a:cubicBezTo>
                    <a:cubicBezTo>
                      <a:pt x="1329" y="27"/>
                      <a:pt x="1260" y="0"/>
                      <a:pt x="1195"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51" name="Google Shape;451;p16"/>
              <p:cNvSpPr/>
              <p:nvPr/>
            </p:nvSpPr>
            <p:spPr>
              <a:xfrm>
                <a:off x="-454950" y="4637402"/>
                <a:ext cx="37579" cy="46224"/>
              </a:xfrm>
              <a:custGeom>
                <a:rect b="b" l="l" r="r" t="t"/>
                <a:pathLst>
                  <a:path extrusionOk="0" h="1465" w="1191">
                    <a:moveTo>
                      <a:pt x="366" y="1"/>
                    </a:moveTo>
                    <a:cubicBezTo>
                      <a:pt x="66" y="1"/>
                      <a:pt x="1" y="455"/>
                      <a:pt x="369" y="613"/>
                    </a:cubicBezTo>
                    <a:cubicBezTo>
                      <a:pt x="278" y="857"/>
                      <a:pt x="157" y="1100"/>
                      <a:pt x="65" y="1373"/>
                    </a:cubicBezTo>
                    <a:lnTo>
                      <a:pt x="400" y="1464"/>
                    </a:lnTo>
                    <a:cubicBezTo>
                      <a:pt x="491" y="1252"/>
                      <a:pt x="704" y="705"/>
                      <a:pt x="704" y="705"/>
                    </a:cubicBezTo>
                    <a:cubicBezTo>
                      <a:pt x="783" y="754"/>
                      <a:pt x="859" y="778"/>
                      <a:pt x="925" y="778"/>
                    </a:cubicBezTo>
                    <a:cubicBezTo>
                      <a:pt x="1063" y="778"/>
                      <a:pt x="1160" y="676"/>
                      <a:pt x="1160" y="492"/>
                    </a:cubicBezTo>
                    <a:cubicBezTo>
                      <a:pt x="1190" y="279"/>
                      <a:pt x="673" y="97"/>
                      <a:pt x="521" y="36"/>
                    </a:cubicBezTo>
                    <a:cubicBezTo>
                      <a:pt x="465" y="12"/>
                      <a:pt x="413" y="1"/>
                      <a:pt x="366"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52" name="Google Shape;452;p16"/>
              <p:cNvSpPr/>
              <p:nvPr/>
            </p:nvSpPr>
            <p:spPr>
              <a:xfrm>
                <a:off x="-603591" y="4793868"/>
                <a:ext cx="49064" cy="39409"/>
              </a:xfrm>
              <a:custGeom>
                <a:rect b="b" l="l" r="r" t="t"/>
                <a:pathLst>
                  <a:path extrusionOk="0" h="1249" w="1555">
                    <a:moveTo>
                      <a:pt x="1372" y="1"/>
                    </a:moveTo>
                    <a:cubicBezTo>
                      <a:pt x="977" y="275"/>
                      <a:pt x="703" y="426"/>
                      <a:pt x="703" y="426"/>
                    </a:cubicBezTo>
                    <a:cubicBezTo>
                      <a:pt x="616" y="285"/>
                      <a:pt x="490" y="225"/>
                      <a:pt x="375" y="225"/>
                    </a:cubicBezTo>
                    <a:cubicBezTo>
                      <a:pt x="170" y="225"/>
                      <a:pt x="0" y="416"/>
                      <a:pt x="156" y="670"/>
                    </a:cubicBezTo>
                    <a:cubicBezTo>
                      <a:pt x="245" y="817"/>
                      <a:pt x="504" y="1249"/>
                      <a:pt x="686" y="1249"/>
                    </a:cubicBezTo>
                    <a:cubicBezTo>
                      <a:pt x="692" y="1249"/>
                      <a:pt x="698" y="1248"/>
                      <a:pt x="703" y="1247"/>
                    </a:cubicBezTo>
                    <a:cubicBezTo>
                      <a:pt x="1007" y="1186"/>
                      <a:pt x="1038" y="943"/>
                      <a:pt x="855" y="730"/>
                    </a:cubicBezTo>
                    <a:cubicBezTo>
                      <a:pt x="855" y="730"/>
                      <a:pt x="1342" y="457"/>
                      <a:pt x="1555" y="305"/>
                    </a:cubicBezTo>
                    <a:lnTo>
                      <a:pt x="1372"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53" name="Google Shape;453;p16"/>
              <p:cNvSpPr/>
              <p:nvPr/>
            </p:nvSpPr>
            <p:spPr>
              <a:xfrm>
                <a:off x="-587152" y="4665263"/>
                <a:ext cx="227304" cy="196761"/>
              </a:xfrm>
              <a:custGeom>
                <a:rect b="b" l="l" r="r" t="t"/>
                <a:pathLst>
                  <a:path extrusionOk="0" h="6236" w="7204">
                    <a:moveTo>
                      <a:pt x="3607" y="1"/>
                    </a:moveTo>
                    <a:cubicBezTo>
                      <a:pt x="3559" y="1"/>
                      <a:pt x="3512" y="2"/>
                      <a:pt x="3465" y="4"/>
                    </a:cubicBezTo>
                    <a:cubicBezTo>
                      <a:pt x="1915" y="4"/>
                      <a:pt x="578" y="764"/>
                      <a:pt x="365" y="2557"/>
                    </a:cubicBezTo>
                    <a:cubicBezTo>
                      <a:pt x="0" y="4837"/>
                      <a:pt x="1337" y="6235"/>
                      <a:pt x="3556" y="6235"/>
                    </a:cubicBezTo>
                    <a:cubicBezTo>
                      <a:pt x="5775" y="6235"/>
                      <a:pt x="7204" y="4563"/>
                      <a:pt x="6596" y="2101"/>
                    </a:cubicBezTo>
                    <a:cubicBezTo>
                      <a:pt x="6274" y="783"/>
                      <a:pt x="4878" y="1"/>
                      <a:pt x="3607"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54" name="Google Shape;454;p16"/>
              <p:cNvSpPr/>
              <p:nvPr/>
            </p:nvSpPr>
            <p:spPr>
              <a:xfrm>
                <a:off x="-507579" y="4613391"/>
                <a:ext cx="55122" cy="56794"/>
              </a:xfrm>
              <a:custGeom>
                <a:rect b="b" l="l" r="r" t="t"/>
                <a:pathLst>
                  <a:path extrusionOk="0" h="1800" w="1747">
                    <a:moveTo>
                      <a:pt x="917" y="1"/>
                    </a:moveTo>
                    <a:cubicBezTo>
                      <a:pt x="789" y="1"/>
                      <a:pt x="674" y="7"/>
                      <a:pt x="609" y="7"/>
                    </a:cubicBezTo>
                    <a:cubicBezTo>
                      <a:pt x="1" y="7"/>
                      <a:pt x="92" y="766"/>
                      <a:pt x="700" y="766"/>
                    </a:cubicBezTo>
                    <a:cubicBezTo>
                      <a:pt x="730" y="1101"/>
                      <a:pt x="730" y="1435"/>
                      <a:pt x="730" y="1800"/>
                    </a:cubicBezTo>
                    <a:lnTo>
                      <a:pt x="1156" y="1800"/>
                    </a:lnTo>
                    <a:lnTo>
                      <a:pt x="1156" y="706"/>
                    </a:lnTo>
                    <a:cubicBezTo>
                      <a:pt x="1198" y="713"/>
                      <a:pt x="1238" y="716"/>
                      <a:pt x="1276" y="716"/>
                    </a:cubicBezTo>
                    <a:cubicBezTo>
                      <a:pt x="1571" y="716"/>
                      <a:pt x="1746" y="515"/>
                      <a:pt x="1612" y="219"/>
                    </a:cubicBezTo>
                    <a:cubicBezTo>
                      <a:pt x="1570" y="30"/>
                      <a:pt x="1207" y="1"/>
                      <a:pt x="917"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55" name="Google Shape;455;p16"/>
              <p:cNvSpPr/>
              <p:nvPr/>
            </p:nvSpPr>
            <p:spPr>
              <a:xfrm>
                <a:off x="-499596" y="4853343"/>
                <a:ext cx="55375" cy="57078"/>
              </a:xfrm>
              <a:custGeom>
                <a:rect b="b" l="l" r="r" t="t"/>
                <a:pathLst>
                  <a:path extrusionOk="0" h="1809" w="1755">
                    <a:moveTo>
                      <a:pt x="994" y="0"/>
                    </a:moveTo>
                    <a:lnTo>
                      <a:pt x="538" y="31"/>
                    </a:lnTo>
                    <a:cubicBezTo>
                      <a:pt x="538" y="365"/>
                      <a:pt x="599" y="1095"/>
                      <a:pt x="599" y="1095"/>
                    </a:cubicBezTo>
                    <a:cubicBezTo>
                      <a:pt x="576" y="1093"/>
                      <a:pt x="553" y="1092"/>
                      <a:pt x="531" y="1092"/>
                    </a:cubicBezTo>
                    <a:cubicBezTo>
                      <a:pt x="205" y="1092"/>
                      <a:pt x="1" y="1298"/>
                      <a:pt x="143" y="1611"/>
                    </a:cubicBezTo>
                    <a:cubicBezTo>
                      <a:pt x="198" y="1776"/>
                      <a:pt x="471" y="1808"/>
                      <a:pt x="727" y="1808"/>
                    </a:cubicBezTo>
                    <a:cubicBezTo>
                      <a:pt x="898" y="1808"/>
                      <a:pt x="1061" y="1794"/>
                      <a:pt x="1146" y="1794"/>
                    </a:cubicBezTo>
                    <a:cubicBezTo>
                      <a:pt x="1754" y="1794"/>
                      <a:pt x="1632" y="1034"/>
                      <a:pt x="1055" y="1034"/>
                    </a:cubicBezTo>
                    <a:cubicBezTo>
                      <a:pt x="1055" y="1034"/>
                      <a:pt x="994" y="639"/>
                      <a:pt x="994"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56" name="Google Shape;456;p16"/>
              <p:cNvSpPr/>
              <p:nvPr/>
            </p:nvSpPr>
            <p:spPr>
              <a:xfrm>
                <a:off x="-386735" y="4726725"/>
                <a:ext cx="59003" cy="46098"/>
              </a:xfrm>
              <a:custGeom>
                <a:rect b="b" l="l" r="r" t="t"/>
                <a:pathLst>
                  <a:path extrusionOk="0" h="1461" w="1870">
                    <a:moveTo>
                      <a:pt x="1386" y="0"/>
                    </a:moveTo>
                    <a:cubicBezTo>
                      <a:pt x="1151" y="0"/>
                      <a:pt x="1020" y="218"/>
                      <a:pt x="1095" y="518"/>
                    </a:cubicBezTo>
                    <a:cubicBezTo>
                      <a:pt x="1095" y="518"/>
                      <a:pt x="335" y="548"/>
                      <a:pt x="1" y="579"/>
                    </a:cubicBezTo>
                    <a:lnTo>
                      <a:pt x="62" y="1035"/>
                    </a:lnTo>
                    <a:cubicBezTo>
                      <a:pt x="298" y="1013"/>
                      <a:pt x="534" y="992"/>
                      <a:pt x="782" y="992"/>
                    </a:cubicBezTo>
                    <a:cubicBezTo>
                      <a:pt x="884" y="992"/>
                      <a:pt x="988" y="995"/>
                      <a:pt x="1095" y="1004"/>
                    </a:cubicBezTo>
                    <a:cubicBezTo>
                      <a:pt x="1111" y="1300"/>
                      <a:pt x="1318" y="1461"/>
                      <a:pt x="1512" y="1461"/>
                    </a:cubicBezTo>
                    <a:cubicBezTo>
                      <a:pt x="1697" y="1461"/>
                      <a:pt x="1870" y="1315"/>
                      <a:pt x="1855" y="1004"/>
                    </a:cubicBezTo>
                    <a:cubicBezTo>
                      <a:pt x="1855" y="792"/>
                      <a:pt x="1825" y="92"/>
                      <a:pt x="1551" y="32"/>
                    </a:cubicBezTo>
                    <a:cubicBezTo>
                      <a:pt x="1492" y="10"/>
                      <a:pt x="1436" y="0"/>
                      <a:pt x="1386"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57" name="Google Shape;457;p16"/>
              <p:cNvSpPr/>
              <p:nvPr/>
            </p:nvSpPr>
            <p:spPr>
              <a:xfrm>
                <a:off x="-410715" y="4820750"/>
                <a:ext cx="64493" cy="51935"/>
              </a:xfrm>
              <a:custGeom>
                <a:rect b="b" l="l" r="r" t="t"/>
                <a:pathLst>
                  <a:path extrusionOk="0" h="1646" w="2044">
                    <a:moveTo>
                      <a:pt x="274" y="0"/>
                    </a:moveTo>
                    <a:lnTo>
                      <a:pt x="1" y="395"/>
                    </a:lnTo>
                    <a:cubicBezTo>
                      <a:pt x="274" y="578"/>
                      <a:pt x="913" y="973"/>
                      <a:pt x="913" y="973"/>
                    </a:cubicBezTo>
                    <a:cubicBezTo>
                      <a:pt x="670" y="1246"/>
                      <a:pt x="700" y="1550"/>
                      <a:pt x="1065" y="1641"/>
                    </a:cubicBezTo>
                    <a:cubicBezTo>
                      <a:pt x="1078" y="1644"/>
                      <a:pt x="1091" y="1646"/>
                      <a:pt x="1104" y="1646"/>
                    </a:cubicBezTo>
                    <a:cubicBezTo>
                      <a:pt x="1372" y="1646"/>
                      <a:pt x="1709" y="1086"/>
                      <a:pt x="1825" y="912"/>
                    </a:cubicBezTo>
                    <a:cubicBezTo>
                      <a:pt x="2044" y="593"/>
                      <a:pt x="1819" y="326"/>
                      <a:pt x="1552" y="326"/>
                    </a:cubicBezTo>
                    <a:cubicBezTo>
                      <a:pt x="1412" y="326"/>
                      <a:pt x="1261" y="400"/>
                      <a:pt x="1156" y="578"/>
                    </a:cubicBezTo>
                    <a:cubicBezTo>
                      <a:pt x="1156" y="578"/>
                      <a:pt x="791" y="365"/>
                      <a:pt x="274"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58" name="Google Shape;458;p16"/>
              <p:cNvSpPr/>
              <p:nvPr/>
            </p:nvSpPr>
            <p:spPr>
              <a:xfrm>
                <a:off x="-606336" y="4648351"/>
                <a:ext cx="59476" cy="57331"/>
              </a:xfrm>
              <a:custGeom>
                <a:rect b="b" l="l" r="r" t="t"/>
                <a:pathLst>
                  <a:path extrusionOk="0" h="1817" w="1885">
                    <a:moveTo>
                      <a:pt x="972" y="0"/>
                    </a:moveTo>
                    <a:cubicBezTo>
                      <a:pt x="876" y="0"/>
                      <a:pt x="771" y="43"/>
                      <a:pt x="669" y="145"/>
                    </a:cubicBezTo>
                    <a:cubicBezTo>
                      <a:pt x="517" y="327"/>
                      <a:pt x="0" y="783"/>
                      <a:pt x="122" y="1026"/>
                    </a:cubicBezTo>
                    <a:cubicBezTo>
                      <a:pt x="200" y="1197"/>
                      <a:pt x="317" y="1281"/>
                      <a:pt x="446" y="1281"/>
                    </a:cubicBezTo>
                    <a:cubicBezTo>
                      <a:pt x="569" y="1281"/>
                      <a:pt x="702" y="1205"/>
                      <a:pt x="821" y="1057"/>
                    </a:cubicBezTo>
                    <a:cubicBezTo>
                      <a:pt x="821" y="1057"/>
                      <a:pt x="1338" y="1573"/>
                      <a:pt x="1581" y="1817"/>
                    </a:cubicBezTo>
                    <a:lnTo>
                      <a:pt x="1885" y="1513"/>
                    </a:lnTo>
                    <a:cubicBezTo>
                      <a:pt x="1642" y="1269"/>
                      <a:pt x="1398" y="1026"/>
                      <a:pt x="1155" y="753"/>
                    </a:cubicBezTo>
                    <a:cubicBezTo>
                      <a:pt x="1479" y="429"/>
                      <a:pt x="1275" y="0"/>
                      <a:pt x="972"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59" name="Google Shape;459;p16"/>
              <p:cNvSpPr/>
              <p:nvPr/>
            </p:nvSpPr>
            <p:spPr>
              <a:xfrm>
                <a:off x="-628391" y="4753955"/>
                <a:ext cx="60423" cy="46414"/>
              </a:xfrm>
              <a:custGeom>
                <a:rect b="b" l="l" r="r" t="t"/>
                <a:pathLst>
                  <a:path extrusionOk="0" h="1471" w="1915">
                    <a:moveTo>
                      <a:pt x="451" y="1"/>
                    </a:moveTo>
                    <a:cubicBezTo>
                      <a:pt x="388" y="1"/>
                      <a:pt x="318" y="16"/>
                      <a:pt x="243" y="50"/>
                    </a:cubicBezTo>
                    <a:cubicBezTo>
                      <a:pt x="0" y="172"/>
                      <a:pt x="122" y="840"/>
                      <a:pt x="122" y="1084"/>
                    </a:cubicBezTo>
                    <a:cubicBezTo>
                      <a:pt x="148" y="1350"/>
                      <a:pt x="309" y="1471"/>
                      <a:pt x="477" y="1471"/>
                    </a:cubicBezTo>
                    <a:cubicBezTo>
                      <a:pt x="691" y="1471"/>
                      <a:pt x="916" y="1273"/>
                      <a:pt x="882" y="932"/>
                    </a:cubicBezTo>
                    <a:cubicBezTo>
                      <a:pt x="1216" y="871"/>
                      <a:pt x="1550" y="840"/>
                      <a:pt x="1915" y="840"/>
                    </a:cubicBezTo>
                    <a:lnTo>
                      <a:pt x="1854" y="354"/>
                    </a:lnTo>
                    <a:cubicBezTo>
                      <a:pt x="1520" y="384"/>
                      <a:pt x="790" y="476"/>
                      <a:pt x="790" y="476"/>
                    </a:cubicBezTo>
                    <a:cubicBezTo>
                      <a:pt x="814" y="192"/>
                      <a:pt x="672" y="1"/>
                      <a:pt x="451"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60" name="Google Shape;460;p16"/>
              <p:cNvSpPr/>
              <p:nvPr/>
            </p:nvSpPr>
            <p:spPr>
              <a:xfrm>
                <a:off x="-596744" y="4830310"/>
                <a:ext cx="60455" cy="57362"/>
              </a:xfrm>
              <a:custGeom>
                <a:rect b="b" l="l" r="r" t="t"/>
                <a:pathLst>
                  <a:path extrusionOk="0" h="1818" w="1916">
                    <a:moveTo>
                      <a:pt x="1581" y="1"/>
                    </a:moveTo>
                    <a:cubicBezTo>
                      <a:pt x="1338" y="244"/>
                      <a:pt x="821" y="761"/>
                      <a:pt x="821" y="761"/>
                    </a:cubicBezTo>
                    <a:cubicBezTo>
                      <a:pt x="714" y="624"/>
                      <a:pt x="578" y="548"/>
                      <a:pt x="452" y="548"/>
                    </a:cubicBezTo>
                    <a:cubicBezTo>
                      <a:pt x="327" y="548"/>
                      <a:pt x="213" y="624"/>
                      <a:pt x="152" y="791"/>
                    </a:cubicBezTo>
                    <a:cubicBezTo>
                      <a:pt x="0" y="1034"/>
                      <a:pt x="547" y="1521"/>
                      <a:pt x="699" y="1673"/>
                    </a:cubicBezTo>
                    <a:cubicBezTo>
                      <a:pt x="801" y="1775"/>
                      <a:pt x="907" y="1817"/>
                      <a:pt x="1002" y="1817"/>
                    </a:cubicBezTo>
                    <a:cubicBezTo>
                      <a:pt x="1305" y="1817"/>
                      <a:pt x="1509" y="1388"/>
                      <a:pt x="1186" y="1065"/>
                    </a:cubicBezTo>
                    <a:cubicBezTo>
                      <a:pt x="1186" y="1065"/>
                      <a:pt x="1429" y="761"/>
                      <a:pt x="1915" y="305"/>
                    </a:cubicBezTo>
                    <a:lnTo>
                      <a:pt x="1581"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61" name="Google Shape;461;p16"/>
              <p:cNvSpPr/>
              <p:nvPr/>
            </p:nvSpPr>
            <p:spPr>
              <a:xfrm>
                <a:off x="-419328" y="4637497"/>
                <a:ext cx="60423" cy="58593"/>
              </a:xfrm>
              <a:custGeom>
                <a:rect b="b" l="l" r="r" t="t"/>
                <a:pathLst>
                  <a:path extrusionOk="0" h="1857" w="1915">
                    <a:moveTo>
                      <a:pt x="722" y="1"/>
                    </a:moveTo>
                    <a:cubicBezTo>
                      <a:pt x="678" y="1"/>
                      <a:pt x="640" y="10"/>
                      <a:pt x="608" y="33"/>
                    </a:cubicBezTo>
                    <a:cubicBezTo>
                      <a:pt x="274" y="215"/>
                      <a:pt x="335" y="550"/>
                      <a:pt x="669" y="702"/>
                    </a:cubicBezTo>
                    <a:cubicBezTo>
                      <a:pt x="669" y="702"/>
                      <a:pt x="213" y="1309"/>
                      <a:pt x="0" y="1583"/>
                    </a:cubicBezTo>
                    <a:lnTo>
                      <a:pt x="395" y="1857"/>
                    </a:lnTo>
                    <a:cubicBezTo>
                      <a:pt x="578" y="1553"/>
                      <a:pt x="791" y="1279"/>
                      <a:pt x="1003" y="1006"/>
                    </a:cubicBezTo>
                    <a:cubicBezTo>
                      <a:pt x="1119" y="1099"/>
                      <a:pt x="1238" y="1138"/>
                      <a:pt x="1345" y="1138"/>
                    </a:cubicBezTo>
                    <a:cubicBezTo>
                      <a:pt x="1690" y="1138"/>
                      <a:pt x="1914" y="737"/>
                      <a:pt x="1520" y="458"/>
                    </a:cubicBezTo>
                    <a:cubicBezTo>
                      <a:pt x="1391" y="329"/>
                      <a:pt x="974" y="1"/>
                      <a:pt x="722"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grpSp>
        <p:grpSp>
          <p:nvGrpSpPr>
            <p:cNvPr id="462" name="Google Shape;462;p16"/>
            <p:cNvGrpSpPr/>
            <p:nvPr/>
          </p:nvGrpSpPr>
          <p:grpSpPr>
            <a:xfrm>
              <a:off x="2330463" y="5203609"/>
              <a:ext cx="247983" cy="242198"/>
              <a:chOff x="-1138843" y="4300472"/>
              <a:chExt cx="300659" cy="297030"/>
            </a:xfrm>
          </p:grpSpPr>
          <p:sp>
            <p:nvSpPr>
              <p:cNvPr id="463" name="Google Shape;463;p16"/>
              <p:cNvSpPr/>
              <p:nvPr/>
            </p:nvSpPr>
            <p:spPr>
              <a:xfrm>
                <a:off x="-953759" y="4528908"/>
                <a:ext cx="41839" cy="45562"/>
              </a:xfrm>
              <a:custGeom>
                <a:rect b="b" l="l" r="r" t="t"/>
                <a:pathLst>
                  <a:path extrusionOk="0" h="1444" w="1326">
                    <a:moveTo>
                      <a:pt x="274" y="1"/>
                    </a:moveTo>
                    <a:lnTo>
                      <a:pt x="0" y="153"/>
                    </a:lnTo>
                    <a:cubicBezTo>
                      <a:pt x="92" y="396"/>
                      <a:pt x="365" y="882"/>
                      <a:pt x="365" y="882"/>
                    </a:cubicBezTo>
                    <a:cubicBezTo>
                      <a:pt x="92" y="973"/>
                      <a:pt x="0" y="1217"/>
                      <a:pt x="213" y="1399"/>
                    </a:cubicBezTo>
                    <a:cubicBezTo>
                      <a:pt x="245" y="1431"/>
                      <a:pt x="290" y="1444"/>
                      <a:pt x="344" y="1444"/>
                    </a:cubicBezTo>
                    <a:cubicBezTo>
                      <a:pt x="543" y="1444"/>
                      <a:pt x="853" y="1258"/>
                      <a:pt x="973" y="1186"/>
                    </a:cubicBezTo>
                    <a:cubicBezTo>
                      <a:pt x="1325" y="1010"/>
                      <a:pt x="1157" y="647"/>
                      <a:pt x="865" y="647"/>
                    </a:cubicBezTo>
                    <a:cubicBezTo>
                      <a:pt x="804" y="647"/>
                      <a:pt x="737" y="663"/>
                      <a:pt x="669" y="700"/>
                    </a:cubicBezTo>
                    <a:cubicBezTo>
                      <a:pt x="517" y="457"/>
                      <a:pt x="396" y="244"/>
                      <a:pt x="274"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64" name="Google Shape;464;p16"/>
              <p:cNvSpPr/>
              <p:nvPr/>
            </p:nvSpPr>
            <p:spPr>
              <a:xfrm>
                <a:off x="-1055104" y="4531779"/>
                <a:ext cx="41902" cy="45688"/>
              </a:xfrm>
              <a:custGeom>
                <a:rect b="b" l="l" r="r" t="t"/>
                <a:pathLst>
                  <a:path extrusionOk="0" h="1448" w="1328">
                    <a:moveTo>
                      <a:pt x="1024" y="1"/>
                    </a:moveTo>
                    <a:cubicBezTo>
                      <a:pt x="811" y="457"/>
                      <a:pt x="659" y="730"/>
                      <a:pt x="659" y="730"/>
                    </a:cubicBezTo>
                    <a:cubicBezTo>
                      <a:pt x="589" y="695"/>
                      <a:pt x="521" y="680"/>
                      <a:pt x="460" y="680"/>
                    </a:cubicBezTo>
                    <a:cubicBezTo>
                      <a:pt x="153" y="680"/>
                      <a:pt x="0" y="1065"/>
                      <a:pt x="355" y="1217"/>
                    </a:cubicBezTo>
                    <a:cubicBezTo>
                      <a:pt x="472" y="1287"/>
                      <a:pt x="789" y="1448"/>
                      <a:pt x="983" y="1448"/>
                    </a:cubicBezTo>
                    <a:cubicBezTo>
                      <a:pt x="1041" y="1448"/>
                      <a:pt x="1087" y="1434"/>
                      <a:pt x="1115" y="1399"/>
                    </a:cubicBezTo>
                    <a:cubicBezTo>
                      <a:pt x="1328" y="1186"/>
                      <a:pt x="1237" y="974"/>
                      <a:pt x="963" y="882"/>
                    </a:cubicBezTo>
                    <a:cubicBezTo>
                      <a:pt x="963" y="882"/>
                      <a:pt x="1206" y="396"/>
                      <a:pt x="1328" y="122"/>
                    </a:cubicBezTo>
                    <a:lnTo>
                      <a:pt x="1024"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65" name="Google Shape;465;p16"/>
              <p:cNvSpPr/>
              <p:nvPr/>
            </p:nvSpPr>
            <p:spPr>
              <a:xfrm>
                <a:off x="-1117955" y="4396232"/>
                <a:ext cx="48181" cy="34771"/>
              </a:xfrm>
              <a:custGeom>
                <a:rect b="b" l="l" r="r" t="t"/>
                <a:pathLst>
                  <a:path extrusionOk="0" h="1102" w="1527">
                    <a:moveTo>
                      <a:pt x="520" y="1"/>
                    </a:moveTo>
                    <a:cubicBezTo>
                      <a:pt x="493" y="1"/>
                      <a:pt x="464" y="4"/>
                      <a:pt x="432" y="11"/>
                    </a:cubicBezTo>
                    <a:cubicBezTo>
                      <a:pt x="220" y="11"/>
                      <a:pt x="98" y="558"/>
                      <a:pt x="68" y="710"/>
                    </a:cubicBezTo>
                    <a:cubicBezTo>
                      <a:pt x="1" y="961"/>
                      <a:pt x="154" y="1101"/>
                      <a:pt x="321" y="1101"/>
                    </a:cubicBezTo>
                    <a:cubicBezTo>
                      <a:pt x="458" y="1101"/>
                      <a:pt x="604" y="1007"/>
                      <a:pt x="645" y="801"/>
                    </a:cubicBezTo>
                    <a:cubicBezTo>
                      <a:pt x="919" y="832"/>
                      <a:pt x="1162" y="893"/>
                      <a:pt x="1435" y="984"/>
                    </a:cubicBezTo>
                    <a:lnTo>
                      <a:pt x="1527" y="619"/>
                    </a:lnTo>
                    <a:lnTo>
                      <a:pt x="706" y="437"/>
                    </a:lnTo>
                    <a:cubicBezTo>
                      <a:pt x="786" y="195"/>
                      <a:pt x="725" y="1"/>
                      <a:pt x="520"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66" name="Google Shape;466;p16"/>
              <p:cNvSpPr/>
              <p:nvPr/>
            </p:nvSpPr>
            <p:spPr>
              <a:xfrm>
                <a:off x="-1055419" y="4323190"/>
                <a:ext cx="37327" cy="46571"/>
              </a:xfrm>
              <a:custGeom>
                <a:rect b="b" l="l" r="r" t="t"/>
                <a:pathLst>
                  <a:path extrusionOk="0" h="1476" w="1183">
                    <a:moveTo>
                      <a:pt x="815" y="0"/>
                    </a:moveTo>
                    <a:cubicBezTo>
                      <a:pt x="762" y="0"/>
                      <a:pt x="703" y="14"/>
                      <a:pt x="639" y="46"/>
                    </a:cubicBezTo>
                    <a:cubicBezTo>
                      <a:pt x="487" y="107"/>
                      <a:pt x="0" y="320"/>
                      <a:pt x="31" y="502"/>
                    </a:cubicBezTo>
                    <a:cubicBezTo>
                      <a:pt x="31" y="700"/>
                      <a:pt x="134" y="795"/>
                      <a:pt x="265" y="795"/>
                    </a:cubicBezTo>
                    <a:cubicBezTo>
                      <a:pt x="335" y="795"/>
                      <a:pt x="413" y="768"/>
                      <a:pt x="487" y="715"/>
                    </a:cubicBezTo>
                    <a:cubicBezTo>
                      <a:pt x="487" y="715"/>
                      <a:pt x="730" y="1232"/>
                      <a:pt x="821" y="1475"/>
                    </a:cubicBezTo>
                    <a:lnTo>
                      <a:pt x="1156" y="1323"/>
                    </a:lnTo>
                    <a:cubicBezTo>
                      <a:pt x="1034" y="1080"/>
                      <a:pt x="912" y="837"/>
                      <a:pt x="821" y="594"/>
                    </a:cubicBezTo>
                    <a:cubicBezTo>
                      <a:pt x="1182" y="439"/>
                      <a:pt x="1106" y="0"/>
                      <a:pt x="815"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67" name="Google Shape;467;p16"/>
              <p:cNvSpPr/>
              <p:nvPr/>
            </p:nvSpPr>
            <p:spPr>
              <a:xfrm>
                <a:off x="-909650" y="4372631"/>
                <a:ext cx="47991" cy="40261"/>
              </a:xfrm>
              <a:custGeom>
                <a:rect b="b" l="l" r="r" t="t"/>
                <a:pathLst>
                  <a:path extrusionOk="0" h="1276" w="1521">
                    <a:moveTo>
                      <a:pt x="882" y="1"/>
                    </a:moveTo>
                    <a:cubicBezTo>
                      <a:pt x="676" y="1"/>
                      <a:pt x="497" y="266"/>
                      <a:pt x="669" y="546"/>
                    </a:cubicBezTo>
                    <a:cubicBezTo>
                      <a:pt x="457" y="698"/>
                      <a:pt x="213" y="850"/>
                      <a:pt x="1" y="972"/>
                    </a:cubicBezTo>
                    <a:lnTo>
                      <a:pt x="183" y="1276"/>
                    </a:lnTo>
                    <a:cubicBezTo>
                      <a:pt x="396" y="1124"/>
                      <a:pt x="882" y="820"/>
                      <a:pt x="882" y="820"/>
                    </a:cubicBezTo>
                    <a:cubicBezTo>
                      <a:pt x="954" y="964"/>
                      <a:pt x="1058" y="1054"/>
                      <a:pt x="1168" y="1054"/>
                    </a:cubicBezTo>
                    <a:cubicBezTo>
                      <a:pt x="1244" y="1054"/>
                      <a:pt x="1324" y="1011"/>
                      <a:pt x="1399" y="911"/>
                    </a:cubicBezTo>
                    <a:cubicBezTo>
                      <a:pt x="1520" y="729"/>
                      <a:pt x="1216" y="303"/>
                      <a:pt x="1125" y="151"/>
                    </a:cubicBezTo>
                    <a:cubicBezTo>
                      <a:pt x="1055" y="45"/>
                      <a:pt x="966" y="1"/>
                      <a:pt x="882"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68" name="Google Shape;468;p16"/>
              <p:cNvSpPr/>
              <p:nvPr/>
            </p:nvSpPr>
            <p:spPr>
              <a:xfrm>
                <a:off x="-902929" y="4470568"/>
                <a:ext cx="48938" cy="35118"/>
              </a:xfrm>
              <a:custGeom>
                <a:rect b="b" l="l" r="r" t="t"/>
                <a:pathLst>
                  <a:path extrusionOk="0" h="1113" w="1551">
                    <a:moveTo>
                      <a:pt x="1195" y="0"/>
                    </a:moveTo>
                    <a:cubicBezTo>
                      <a:pt x="1063" y="0"/>
                      <a:pt x="953" y="115"/>
                      <a:pt x="912" y="300"/>
                    </a:cubicBezTo>
                    <a:cubicBezTo>
                      <a:pt x="912" y="300"/>
                      <a:pt x="365" y="117"/>
                      <a:pt x="122" y="26"/>
                    </a:cubicBezTo>
                    <a:lnTo>
                      <a:pt x="0" y="360"/>
                    </a:lnTo>
                    <a:cubicBezTo>
                      <a:pt x="274" y="421"/>
                      <a:pt x="517" y="512"/>
                      <a:pt x="760" y="634"/>
                    </a:cubicBezTo>
                    <a:cubicBezTo>
                      <a:pt x="664" y="904"/>
                      <a:pt x="849" y="1113"/>
                      <a:pt x="1036" y="1113"/>
                    </a:cubicBezTo>
                    <a:cubicBezTo>
                      <a:pt x="1144" y="1113"/>
                      <a:pt x="1252" y="1044"/>
                      <a:pt x="1307" y="877"/>
                    </a:cubicBezTo>
                    <a:cubicBezTo>
                      <a:pt x="1368" y="725"/>
                      <a:pt x="1551" y="208"/>
                      <a:pt x="1399" y="87"/>
                    </a:cubicBezTo>
                    <a:cubicBezTo>
                      <a:pt x="1329" y="27"/>
                      <a:pt x="1260" y="0"/>
                      <a:pt x="1195"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69" name="Google Shape;469;p16"/>
              <p:cNvSpPr/>
              <p:nvPr/>
            </p:nvSpPr>
            <p:spPr>
              <a:xfrm>
                <a:off x="-965402" y="4324483"/>
                <a:ext cx="37579" cy="46224"/>
              </a:xfrm>
              <a:custGeom>
                <a:rect b="b" l="l" r="r" t="t"/>
                <a:pathLst>
                  <a:path extrusionOk="0" h="1465" w="1191">
                    <a:moveTo>
                      <a:pt x="366" y="1"/>
                    </a:moveTo>
                    <a:cubicBezTo>
                      <a:pt x="66" y="1"/>
                      <a:pt x="1" y="455"/>
                      <a:pt x="369" y="613"/>
                    </a:cubicBezTo>
                    <a:cubicBezTo>
                      <a:pt x="278" y="857"/>
                      <a:pt x="157" y="1100"/>
                      <a:pt x="65" y="1373"/>
                    </a:cubicBezTo>
                    <a:lnTo>
                      <a:pt x="400" y="1464"/>
                    </a:lnTo>
                    <a:cubicBezTo>
                      <a:pt x="491" y="1252"/>
                      <a:pt x="704" y="705"/>
                      <a:pt x="704" y="705"/>
                    </a:cubicBezTo>
                    <a:cubicBezTo>
                      <a:pt x="783" y="754"/>
                      <a:pt x="859" y="778"/>
                      <a:pt x="925" y="778"/>
                    </a:cubicBezTo>
                    <a:cubicBezTo>
                      <a:pt x="1063" y="778"/>
                      <a:pt x="1160" y="676"/>
                      <a:pt x="1160" y="492"/>
                    </a:cubicBezTo>
                    <a:cubicBezTo>
                      <a:pt x="1190" y="279"/>
                      <a:pt x="673" y="97"/>
                      <a:pt x="521" y="36"/>
                    </a:cubicBezTo>
                    <a:cubicBezTo>
                      <a:pt x="465" y="12"/>
                      <a:pt x="413" y="1"/>
                      <a:pt x="366"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70" name="Google Shape;470;p16"/>
              <p:cNvSpPr/>
              <p:nvPr/>
            </p:nvSpPr>
            <p:spPr>
              <a:xfrm>
                <a:off x="-1114043" y="4480949"/>
                <a:ext cx="49064" cy="39409"/>
              </a:xfrm>
              <a:custGeom>
                <a:rect b="b" l="l" r="r" t="t"/>
                <a:pathLst>
                  <a:path extrusionOk="0" h="1249" w="1555">
                    <a:moveTo>
                      <a:pt x="1372" y="1"/>
                    </a:moveTo>
                    <a:cubicBezTo>
                      <a:pt x="977" y="275"/>
                      <a:pt x="703" y="426"/>
                      <a:pt x="703" y="426"/>
                    </a:cubicBezTo>
                    <a:cubicBezTo>
                      <a:pt x="616" y="285"/>
                      <a:pt x="490" y="225"/>
                      <a:pt x="375" y="225"/>
                    </a:cubicBezTo>
                    <a:cubicBezTo>
                      <a:pt x="170" y="225"/>
                      <a:pt x="0" y="416"/>
                      <a:pt x="156" y="670"/>
                    </a:cubicBezTo>
                    <a:cubicBezTo>
                      <a:pt x="245" y="817"/>
                      <a:pt x="504" y="1249"/>
                      <a:pt x="686" y="1249"/>
                    </a:cubicBezTo>
                    <a:cubicBezTo>
                      <a:pt x="692" y="1249"/>
                      <a:pt x="698" y="1248"/>
                      <a:pt x="703" y="1247"/>
                    </a:cubicBezTo>
                    <a:cubicBezTo>
                      <a:pt x="1007" y="1186"/>
                      <a:pt x="1038" y="943"/>
                      <a:pt x="855" y="730"/>
                    </a:cubicBezTo>
                    <a:cubicBezTo>
                      <a:pt x="855" y="730"/>
                      <a:pt x="1342" y="457"/>
                      <a:pt x="1555" y="305"/>
                    </a:cubicBezTo>
                    <a:lnTo>
                      <a:pt x="1372"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71" name="Google Shape;471;p16"/>
              <p:cNvSpPr/>
              <p:nvPr/>
            </p:nvSpPr>
            <p:spPr>
              <a:xfrm>
                <a:off x="-1097604" y="4352344"/>
                <a:ext cx="227304" cy="196761"/>
              </a:xfrm>
              <a:custGeom>
                <a:rect b="b" l="l" r="r" t="t"/>
                <a:pathLst>
                  <a:path extrusionOk="0" h="6236" w="7204">
                    <a:moveTo>
                      <a:pt x="3607" y="1"/>
                    </a:moveTo>
                    <a:cubicBezTo>
                      <a:pt x="3559" y="1"/>
                      <a:pt x="3512" y="2"/>
                      <a:pt x="3465" y="4"/>
                    </a:cubicBezTo>
                    <a:cubicBezTo>
                      <a:pt x="1915" y="4"/>
                      <a:pt x="578" y="764"/>
                      <a:pt x="365" y="2557"/>
                    </a:cubicBezTo>
                    <a:cubicBezTo>
                      <a:pt x="0" y="4837"/>
                      <a:pt x="1337" y="6235"/>
                      <a:pt x="3556" y="6235"/>
                    </a:cubicBezTo>
                    <a:cubicBezTo>
                      <a:pt x="5775" y="6235"/>
                      <a:pt x="7204" y="4563"/>
                      <a:pt x="6596" y="2101"/>
                    </a:cubicBezTo>
                    <a:cubicBezTo>
                      <a:pt x="6274" y="783"/>
                      <a:pt x="4878" y="1"/>
                      <a:pt x="3607"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72" name="Google Shape;472;p16"/>
              <p:cNvSpPr/>
              <p:nvPr/>
            </p:nvSpPr>
            <p:spPr>
              <a:xfrm>
                <a:off x="-1018031" y="4300472"/>
                <a:ext cx="55122" cy="56794"/>
              </a:xfrm>
              <a:custGeom>
                <a:rect b="b" l="l" r="r" t="t"/>
                <a:pathLst>
                  <a:path extrusionOk="0" h="1800" w="1747">
                    <a:moveTo>
                      <a:pt x="917" y="1"/>
                    </a:moveTo>
                    <a:cubicBezTo>
                      <a:pt x="789" y="1"/>
                      <a:pt x="674" y="7"/>
                      <a:pt x="609" y="7"/>
                    </a:cubicBezTo>
                    <a:cubicBezTo>
                      <a:pt x="1" y="7"/>
                      <a:pt x="92" y="766"/>
                      <a:pt x="700" y="766"/>
                    </a:cubicBezTo>
                    <a:cubicBezTo>
                      <a:pt x="730" y="1101"/>
                      <a:pt x="730" y="1435"/>
                      <a:pt x="730" y="1800"/>
                    </a:cubicBezTo>
                    <a:lnTo>
                      <a:pt x="1156" y="1800"/>
                    </a:lnTo>
                    <a:lnTo>
                      <a:pt x="1156" y="706"/>
                    </a:lnTo>
                    <a:cubicBezTo>
                      <a:pt x="1198" y="713"/>
                      <a:pt x="1238" y="716"/>
                      <a:pt x="1276" y="716"/>
                    </a:cubicBezTo>
                    <a:cubicBezTo>
                      <a:pt x="1571" y="716"/>
                      <a:pt x="1746" y="515"/>
                      <a:pt x="1612" y="219"/>
                    </a:cubicBezTo>
                    <a:cubicBezTo>
                      <a:pt x="1570" y="30"/>
                      <a:pt x="1207" y="1"/>
                      <a:pt x="917"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73" name="Google Shape;473;p16"/>
              <p:cNvSpPr/>
              <p:nvPr/>
            </p:nvSpPr>
            <p:spPr>
              <a:xfrm>
                <a:off x="-1010048" y="4540424"/>
                <a:ext cx="55375" cy="57078"/>
              </a:xfrm>
              <a:custGeom>
                <a:rect b="b" l="l" r="r" t="t"/>
                <a:pathLst>
                  <a:path extrusionOk="0" h="1809" w="1755">
                    <a:moveTo>
                      <a:pt x="994" y="0"/>
                    </a:moveTo>
                    <a:lnTo>
                      <a:pt x="538" y="31"/>
                    </a:lnTo>
                    <a:cubicBezTo>
                      <a:pt x="538" y="365"/>
                      <a:pt x="599" y="1095"/>
                      <a:pt x="599" y="1095"/>
                    </a:cubicBezTo>
                    <a:cubicBezTo>
                      <a:pt x="576" y="1093"/>
                      <a:pt x="553" y="1092"/>
                      <a:pt x="531" y="1092"/>
                    </a:cubicBezTo>
                    <a:cubicBezTo>
                      <a:pt x="205" y="1092"/>
                      <a:pt x="1" y="1298"/>
                      <a:pt x="143" y="1611"/>
                    </a:cubicBezTo>
                    <a:cubicBezTo>
                      <a:pt x="198" y="1776"/>
                      <a:pt x="471" y="1808"/>
                      <a:pt x="727" y="1808"/>
                    </a:cubicBezTo>
                    <a:cubicBezTo>
                      <a:pt x="898" y="1808"/>
                      <a:pt x="1061" y="1794"/>
                      <a:pt x="1146" y="1794"/>
                    </a:cubicBezTo>
                    <a:cubicBezTo>
                      <a:pt x="1754" y="1794"/>
                      <a:pt x="1632" y="1034"/>
                      <a:pt x="1055" y="1034"/>
                    </a:cubicBezTo>
                    <a:cubicBezTo>
                      <a:pt x="1055" y="1034"/>
                      <a:pt x="994" y="639"/>
                      <a:pt x="994"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74" name="Google Shape;474;p16"/>
              <p:cNvSpPr/>
              <p:nvPr/>
            </p:nvSpPr>
            <p:spPr>
              <a:xfrm>
                <a:off x="-897187" y="4413807"/>
                <a:ext cx="59003" cy="46098"/>
              </a:xfrm>
              <a:custGeom>
                <a:rect b="b" l="l" r="r" t="t"/>
                <a:pathLst>
                  <a:path extrusionOk="0" h="1461" w="1870">
                    <a:moveTo>
                      <a:pt x="1386" y="0"/>
                    </a:moveTo>
                    <a:cubicBezTo>
                      <a:pt x="1151" y="0"/>
                      <a:pt x="1020" y="218"/>
                      <a:pt x="1095" y="518"/>
                    </a:cubicBezTo>
                    <a:cubicBezTo>
                      <a:pt x="1095" y="518"/>
                      <a:pt x="335" y="548"/>
                      <a:pt x="1" y="579"/>
                    </a:cubicBezTo>
                    <a:lnTo>
                      <a:pt x="62" y="1035"/>
                    </a:lnTo>
                    <a:cubicBezTo>
                      <a:pt x="298" y="1013"/>
                      <a:pt x="534" y="992"/>
                      <a:pt x="782" y="992"/>
                    </a:cubicBezTo>
                    <a:cubicBezTo>
                      <a:pt x="884" y="992"/>
                      <a:pt x="988" y="995"/>
                      <a:pt x="1095" y="1004"/>
                    </a:cubicBezTo>
                    <a:cubicBezTo>
                      <a:pt x="1111" y="1300"/>
                      <a:pt x="1318" y="1461"/>
                      <a:pt x="1512" y="1461"/>
                    </a:cubicBezTo>
                    <a:cubicBezTo>
                      <a:pt x="1697" y="1461"/>
                      <a:pt x="1870" y="1315"/>
                      <a:pt x="1855" y="1004"/>
                    </a:cubicBezTo>
                    <a:cubicBezTo>
                      <a:pt x="1855" y="792"/>
                      <a:pt x="1825" y="92"/>
                      <a:pt x="1551" y="32"/>
                    </a:cubicBezTo>
                    <a:cubicBezTo>
                      <a:pt x="1492" y="10"/>
                      <a:pt x="1436" y="0"/>
                      <a:pt x="1386"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75" name="Google Shape;475;p16"/>
              <p:cNvSpPr/>
              <p:nvPr/>
            </p:nvSpPr>
            <p:spPr>
              <a:xfrm>
                <a:off x="-921166" y="4507831"/>
                <a:ext cx="64493" cy="51935"/>
              </a:xfrm>
              <a:custGeom>
                <a:rect b="b" l="l" r="r" t="t"/>
                <a:pathLst>
                  <a:path extrusionOk="0" h="1646" w="2044">
                    <a:moveTo>
                      <a:pt x="274" y="0"/>
                    </a:moveTo>
                    <a:lnTo>
                      <a:pt x="1" y="395"/>
                    </a:lnTo>
                    <a:cubicBezTo>
                      <a:pt x="274" y="578"/>
                      <a:pt x="913" y="973"/>
                      <a:pt x="913" y="973"/>
                    </a:cubicBezTo>
                    <a:cubicBezTo>
                      <a:pt x="670" y="1246"/>
                      <a:pt x="700" y="1550"/>
                      <a:pt x="1065" y="1641"/>
                    </a:cubicBezTo>
                    <a:cubicBezTo>
                      <a:pt x="1078" y="1644"/>
                      <a:pt x="1091" y="1646"/>
                      <a:pt x="1104" y="1646"/>
                    </a:cubicBezTo>
                    <a:cubicBezTo>
                      <a:pt x="1372" y="1646"/>
                      <a:pt x="1709" y="1086"/>
                      <a:pt x="1825" y="912"/>
                    </a:cubicBezTo>
                    <a:cubicBezTo>
                      <a:pt x="2044" y="593"/>
                      <a:pt x="1819" y="326"/>
                      <a:pt x="1552" y="326"/>
                    </a:cubicBezTo>
                    <a:cubicBezTo>
                      <a:pt x="1412" y="326"/>
                      <a:pt x="1261" y="400"/>
                      <a:pt x="1156" y="578"/>
                    </a:cubicBezTo>
                    <a:cubicBezTo>
                      <a:pt x="1156" y="578"/>
                      <a:pt x="791" y="365"/>
                      <a:pt x="274"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76" name="Google Shape;476;p16"/>
              <p:cNvSpPr/>
              <p:nvPr/>
            </p:nvSpPr>
            <p:spPr>
              <a:xfrm>
                <a:off x="-1116788" y="4335432"/>
                <a:ext cx="59476" cy="57331"/>
              </a:xfrm>
              <a:custGeom>
                <a:rect b="b" l="l" r="r" t="t"/>
                <a:pathLst>
                  <a:path extrusionOk="0" h="1817" w="1885">
                    <a:moveTo>
                      <a:pt x="972" y="0"/>
                    </a:moveTo>
                    <a:cubicBezTo>
                      <a:pt x="876" y="0"/>
                      <a:pt x="771" y="43"/>
                      <a:pt x="669" y="145"/>
                    </a:cubicBezTo>
                    <a:cubicBezTo>
                      <a:pt x="517" y="327"/>
                      <a:pt x="0" y="783"/>
                      <a:pt x="122" y="1026"/>
                    </a:cubicBezTo>
                    <a:cubicBezTo>
                      <a:pt x="200" y="1197"/>
                      <a:pt x="317" y="1281"/>
                      <a:pt x="446" y="1281"/>
                    </a:cubicBezTo>
                    <a:cubicBezTo>
                      <a:pt x="569" y="1281"/>
                      <a:pt x="702" y="1205"/>
                      <a:pt x="821" y="1057"/>
                    </a:cubicBezTo>
                    <a:cubicBezTo>
                      <a:pt x="821" y="1057"/>
                      <a:pt x="1338" y="1573"/>
                      <a:pt x="1581" y="1817"/>
                    </a:cubicBezTo>
                    <a:lnTo>
                      <a:pt x="1885" y="1513"/>
                    </a:lnTo>
                    <a:cubicBezTo>
                      <a:pt x="1642" y="1269"/>
                      <a:pt x="1398" y="1026"/>
                      <a:pt x="1155" y="753"/>
                    </a:cubicBezTo>
                    <a:cubicBezTo>
                      <a:pt x="1479" y="429"/>
                      <a:pt x="1275" y="0"/>
                      <a:pt x="972"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77" name="Google Shape;477;p16"/>
              <p:cNvSpPr/>
              <p:nvPr/>
            </p:nvSpPr>
            <p:spPr>
              <a:xfrm>
                <a:off x="-1138843" y="4441036"/>
                <a:ext cx="60423" cy="46414"/>
              </a:xfrm>
              <a:custGeom>
                <a:rect b="b" l="l" r="r" t="t"/>
                <a:pathLst>
                  <a:path extrusionOk="0" h="1471" w="1915">
                    <a:moveTo>
                      <a:pt x="451" y="1"/>
                    </a:moveTo>
                    <a:cubicBezTo>
                      <a:pt x="388" y="1"/>
                      <a:pt x="318" y="16"/>
                      <a:pt x="243" y="50"/>
                    </a:cubicBezTo>
                    <a:cubicBezTo>
                      <a:pt x="0" y="172"/>
                      <a:pt x="122" y="840"/>
                      <a:pt x="122" y="1084"/>
                    </a:cubicBezTo>
                    <a:cubicBezTo>
                      <a:pt x="148" y="1350"/>
                      <a:pt x="309" y="1471"/>
                      <a:pt x="477" y="1471"/>
                    </a:cubicBezTo>
                    <a:cubicBezTo>
                      <a:pt x="691" y="1471"/>
                      <a:pt x="916" y="1273"/>
                      <a:pt x="882" y="932"/>
                    </a:cubicBezTo>
                    <a:cubicBezTo>
                      <a:pt x="1216" y="871"/>
                      <a:pt x="1550" y="840"/>
                      <a:pt x="1915" y="840"/>
                    </a:cubicBezTo>
                    <a:lnTo>
                      <a:pt x="1854" y="354"/>
                    </a:lnTo>
                    <a:cubicBezTo>
                      <a:pt x="1520" y="384"/>
                      <a:pt x="790" y="476"/>
                      <a:pt x="790" y="476"/>
                    </a:cubicBezTo>
                    <a:cubicBezTo>
                      <a:pt x="814" y="192"/>
                      <a:pt x="672" y="1"/>
                      <a:pt x="451"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78" name="Google Shape;478;p16"/>
              <p:cNvSpPr/>
              <p:nvPr/>
            </p:nvSpPr>
            <p:spPr>
              <a:xfrm>
                <a:off x="-1107196" y="4517391"/>
                <a:ext cx="60455" cy="57362"/>
              </a:xfrm>
              <a:custGeom>
                <a:rect b="b" l="l" r="r" t="t"/>
                <a:pathLst>
                  <a:path extrusionOk="0" h="1818" w="1916">
                    <a:moveTo>
                      <a:pt x="1581" y="1"/>
                    </a:moveTo>
                    <a:cubicBezTo>
                      <a:pt x="1338" y="244"/>
                      <a:pt x="821" y="761"/>
                      <a:pt x="821" y="761"/>
                    </a:cubicBezTo>
                    <a:cubicBezTo>
                      <a:pt x="714" y="624"/>
                      <a:pt x="578" y="548"/>
                      <a:pt x="452" y="548"/>
                    </a:cubicBezTo>
                    <a:cubicBezTo>
                      <a:pt x="327" y="548"/>
                      <a:pt x="213" y="624"/>
                      <a:pt x="152" y="791"/>
                    </a:cubicBezTo>
                    <a:cubicBezTo>
                      <a:pt x="0" y="1034"/>
                      <a:pt x="547" y="1521"/>
                      <a:pt x="699" y="1673"/>
                    </a:cubicBezTo>
                    <a:cubicBezTo>
                      <a:pt x="801" y="1775"/>
                      <a:pt x="907" y="1817"/>
                      <a:pt x="1002" y="1817"/>
                    </a:cubicBezTo>
                    <a:cubicBezTo>
                      <a:pt x="1305" y="1817"/>
                      <a:pt x="1509" y="1388"/>
                      <a:pt x="1186" y="1065"/>
                    </a:cubicBezTo>
                    <a:cubicBezTo>
                      <a:pt x="1186" y="1065"/>
                      <a:pt x="1429" y="761"/>
                      <a:pt x="1915" y="305"/>
                    </a:cubicBezTo>
                    <a:lnTo>
                      <a:pt x="1581"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79" name="Google Shape;479;p16"/>
              <p:cNvSpPr/>
              <p:nvPr/>
            </p:nvSpPr>
            <p:spPr>
              <a:xfrm>
                <a:off x="-929780" y="4324578"/>
                <a:ext cx="60423" cy="58593"/>
              </a:xfrm>
              <a:custGeom>
                <a:rect b="b" l="l" r="r" t="t"/>
                <a:pathLst>
                  <a:path extrusionOk="0" h="1857" w="1915">
                    <a:moveTo>
                      <a:pt x="722" y="1"/>
                    </a:moveTo>
                    <a:cubicBezTo>
                      <a:pt x="678" y="1"/>
                      <a:pt x="640" y="10"/>
                      <a:pt x="608" y="33"/>
                    </a:cubicBezTo>
                    <a:cubicBezTo>
                      <a:pt x="274" y="215"/>
                      <a:pt x="335" y="550"/>
                      <a:pt x="669" y="702"/>
                    </a:cubicBezTo>
                    <a:cubicBezTo>
                      <a:pt x="669" y="702"/>
                      <a:pt x="213" y="1309"/>
                      <a:pt x="0" y="1583"/>
                    </a:cubicBezTo>
                    <a:lnTo>
                      <a:pt x="395" y="1857"/>
                    </a:lnTo>
                    <a:cubicBezTo>
                      <a:pt x="578" y="1553"/>
                      <a:pt x="791" y="1279"/>
                      <a:pt x="1003" y="1006"/>
                    </a:cubicBezTo>
                    <a:cubicBezTo>
                      <a:pt x="1119" y="1099"/>
                      <a:pt x="1238" y="1138"/>
                      <a:pt x="1345" y="1138"/>
                    </a:cubicBezTo>
                    <a:cubicBezTo>
                      <a:pt x="1690" y="1138"/>
                      <a:pt x="1914" y="737"/>
                      <a:pt x="1520" y="458"/>
                    </a:cubicBezTo>
                    <a:cubicBezTo>
                      <a:pt x="1391" y="329"/>
                      <a:pt x="974" y="1"/>
                      <a:pt x="722"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grpSp>
        <p:grpSp>
          <p:nvGrpSpPr>
            <p:cNvPr id="480" name="Google Shape;480;p16"/>
            <p:cNvGrpSpPr/>
            <p:nvPr/>
          </p:nvGrpSpPr>
          <p:grpSpPr>
            <a:xfrm>
              <a:off x="2490703" y="4816011"/>
              <a:ext cx="247983" cy="242198"/>
              <a:chOff x="-1138843" y="4300472"/>
              <a:chExt cx="300659" cy="297030"/>
            </a:xfrm>
          </p:grpSpPr>
          <p:sp>
            <p:nvSpPr>
              <p:cNvPr id="481" name="Google Shape;481;p16"/>
              <p:cNvSpPr/>
              <p:nvPr/>
            </p:nvSpPr>
            <p:spPr>
              <a:xfrm>
                <a:off x="-953759" y="4528908"/>
                <a:ext cx="41839" cy="45562"/>
              </a:xfrm>
              <a:custGeom>
                <a:rect b="b" l="l" r="r" t="t"/>
                <a:pathLst>
                  <a:path extrusionOk="0" h="1444" w="1326">
                    <a:moveTo>
                      <a:pt x="274" y="1"/>
                    </a:moveTo>
                    <a:lnTo>
                      <a:pt x="0" y="153"/>
                    </a:lnTo>
                    <a:cubicBezTo>
                      <a:pt x="92" y="396"/>
                      <a:pt x="365" y="882"/>
                      <a:pt x="365" y="882"/>
                    </a:cubicBezTo>
                    <a:cubicBezTo>
                      <a:pt x="92" y="973"/>
                      <a:pt x="0" y="1217"/>
                      <a:pt x="213" y="1399"/>
                    </a:cubicBezTo>
                    <a:cubicBezTo>
                      <a:pt x="245" y="1431"/>
                      <a:pt x="290" y="1444"/>
                      <a:pt x="344" y="1444"/>
                    </a:cubicBezTo>
                    <a:cubicBezTo>
                      <a:pt x="543" y="1444"/>
                      <a:pt x="853" y="1258"/>
                      <a:pt x="973" y="1186"/>
                    </a:cubicBezTo>
                    <a:cubicBezTo>
                      <a:pt x="1325" y="1010"/>
                      <a:pt x="1157" y="647"/>
                      <a:pt x="865" y="647"/>
                    </a:cubicBezTo>
                    <a:cubicBezTo>
                      <a:pt x="804" y="647"/>
                      <a:pt x="737" y="663"/>
                      <a:pt x="669" y="700"/>
                    </a:cubicBezTo>
                    <a:cubicBezTo>
                      <a:pt x="517" y="457"/>
                      <a:pt x="396" y="244"/>
                      <a:pt x="274"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82" name="Google Shape;482;p16"/>
              <p:cNvSpPr/>
              <p:nvPr/>
            </p:nvSpPr>
            <p:spPr>
              <a:xfrm>
                <a:off x="-1055104" y="4531779"/>
                <a:ext cx="41902" cy="45688"/>
              </a:xfrm>
              <a:custGeom>
                <a:rect b="b" l="l" r="r" t="t"/>
                <a:pathLst>
                  <a:path extrusionOk="0" h="1448" w="1328">
                    <a:moveTo>
                      <a:pt x="1024" y="1"/>
                    </a:moveTo>
                    <a:cubicBezTo>
                      <a:pt x="811" y="457"/>
                      <a:pt x="659" y="730"/>
                      <a:pt x="659" y="730"/>
                    </a:cubicBezTo>
                    <a:cubicBezTo>
                      <a:pt x="589" y="695"/>
                      <a:pt x="521" y="680"/>
                      <a:pt x="460" y="680"/>
                    </a:cubicBezTo>
                    <a:cubicBezTo>
                      <a:pt x="153" y="680"/>
                      <a:pt x="0" y="1065"/>
                      <a:pt x="355" y="1217"/>
                    </a:cubicBezTo>
                    <a:cubicBezTo>
                      <a:pt x="472" y="1287"/>
                      <a:pt x="789" y="1448"/>
                      <a:pt x="983" y="1448"/>
                    </a:cubicBezTo>
                    <a:cubicBezTo>
                      <a:pt x="1041" y="1448"/>
                      <a:pt x="1087" y="1434"/>
                      <a:pt x="1115" y="1399"/>
                    </a:cubicBezTo>
                    <a:cubicBezTo>
                      <a:pt x="1328" y="1186"/>
                      <a:pt x="1237" y="974"/>
                      <a:pt x="963" y="882"/>
                    </a:cubicBezTo>
                    <a:cubicBezTo>
                      <a:pt x="963" y="882"/>
                      <a:pt x="1206" y="396"/>
                      <a:pt x="1328" y="122"/>
                    </a:cubicBezTo>
                    <a:lnTo>
                      <a:pt x="1024"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83" name="Google Shape;483;p16"/>
              <p:cNvSpPr/>
              <p:nvPr/>
            </p:nvSpPr>
            <p:spPr>
              <a:xfrm>
                <a:off x="-1117955" y="4396232"/>
                <a:ext cx="48181" cy="34771"/>
              </a:xfrm>
              <a:custGeom>
                <a:rect b="b" l="l" r="r" t="t"/>
                <a:pathLst>
                  <a:path extrusionOk="0" h="1102" w="1527">
                    <a:moveTo>
                      <a:pt x="520" y="1"/>
                    </a:moveTo>
                    <a:cubicBezTo>
                      <a:pt x="493" y="1"/>
                      <a:pt x="464" y="4"/>
                      <a:pt x="432" y="11"/>
                    </a:cubicBezTo>
                    <a:cubicBezTo>
                      <a:pt x="220" y="11"/>
                      <a:pt x="98" y="558"/>
                      <a:pt x="68" y="710"/>
                    </a:cubicBezTo>
                    <a:cubicBezTo>
                      <a:pt x="1" y="961"/>
                      <a:pt x="154" y="1101"/>
                      <a:pt x="321" y="1101"/>
                    </a:cubicBezTo>
                    <a:cubicBezTo>
                      <a:pt x="458" y="1101"/>
                      <a:pt x="604" y="1007"/>
                      <a:pt x="645" y="801"/>
                    </a:cubicBezTo>
                    <a:cubicBezTo>
                      <a:pt x="919" y="832"/>
                      <a:pt x="1162" y="893"/>
                      <a:pt x="1435" y="984"/>
                    </a:cubicBezTo>
                    <a:lnTo>
                      <a:pt x="1527" y="619"/>
                    </a:lnTo>
                    <a:lnTo>
                      <a:pt x="706" y="437"/>
                    </a:lnTo>
                    <a:cubicBezTo>
                      <a:pt x="786" y="195"/>
                      <a:pt x="725" y="1"/>
                      <a:pt x="520"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84" name="Google Shape;484;p16"/>
              <p:cNvSpPr/>
              <p:nvPr/>
            </p:nvSpPr>
            <p:spPr>
              <a:xfrm>
                <a:off x="-1055419" y="4323190"/>
                <a:ext cx="37327" cy="46571"/>
              </a:xfrm>
              <a:custGeom>
                <a:rect b="b" l="l" r="r" t="t"/>
                <a:pathLst>
                  <a:path extrusionOk="0" h="1476" w="1183">
                    <a:moveTo>
                      <a:pt x="815" y="0"/>
                    </a:moveTo>
                    <a:cubicBezTo>
                      <a:pt x="762" y="0"/>
                      <a:pt x="703" y="14"/>
                      <a:pt x="639" y="46"/>
                    </a:cubicBezTo>
                    <a:cubicBezTo>
                      <a:pt x="487" y="107"/>
                      <a:pt x="0" y="320"/>
                      <a:pt x="31" y="502"/>
                    </a:cubicBezTo>
                    <a:cubicBezTo>
                      <a:pt x="31" y="700"/>
                      <a:pt x="134" y="795"/>
                      <a:pt x="265" y="795"/>
                    </a:cubicBezTo>
                    <a:cubicBezTo>
                      <a:pt x="335" y="795"/>
                      <a:pt x="413" y="768"/>
                      <a:pt x="487" y="715"/>
                    </a:cubicBezTo>
                    <a:cubicBezTo>
                      <a:pt x="487" y="715"/>
                      <a:pt x="730" y="1232"/>
                      <a:pt x="821" y="1475"/>
                    </a:cubicBezTo>
                    <a:lnTo>
                      <a:pt x="1156" y="1323"/>
                    </a:lnTo>
                    <a:cubicBezTo>
                      <a:pt x="1034" y="1080"/>
                      <a:pt x="912" y="837"/>
                      <a:pt x="821" y="594"/>
                    </a:cubicBezTo>
                    <a:cubicBezTo>
                      <a:pt x="1182" y="439"/>
                      <a:pt x="1106" y="0"/>
                      <a:pt x="815"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85" name="Google Shape;485;p16"/>
              <p:cNvSpPr/>
              <p:nvPr/>
            </p:nvSpPr>
            <p:spPr>
              <a:xfrm>
                <a:off x="-909650" y="4372631"/>
                <a:ext cx="47991" cy="40261"/>
              </a:xfrm>
              <a:custGeom>
                <a:rect b="b" l="l" r="r" t="t"/>
                <a:pathLst>
                  <a:path extrusionOk="0" h="1276" w="1521">
                    <a:moveTo>
                      <a:pt x="882" y="1"/>
                    </a:moveTo>
                    <a:cubicBezTo>
                      <a:pt x="676" y="1"/>
                      <a:pt x="497" y="266"/>
                      <a:pt x="669" y="546"/>
                    </a:cubicBezTo>
                    <a:cubicBezTo>
                      <a:pt x="457" y="698"/>
                      <a:pt x="213" y="850"/>
                      <a:pt x="1" y="972"/>
                    </a:cubicBezTo>
                    <a:lnTo>
                      <a:pt x="183" y="1276"/>
                    </a:lnTo>
                    <a:cubicBezTo>
                      <a:pt x="396" y="1124"/>
                      <a:pt x="882" y="820"/>
                      <a:pt x="882" y="820"/>
                    </a:cubicBezTo>
                    <a:cubicBezTo>
                      <a:pt x="954" y="964"/>
                      <a:pt x="1058" y="1054"/>
                      <a:pt x="1168" y="1054"/>
                    </a:cubicBezTo>
                    <a:cubicBezTo>
                      <a:pt x="1244" y="1054"/>
                      <a:pt x="1324" y="1011"/>
                      <a:pt x="1399" y="911"/>
                    </a:cubicBezTo>
                    <a:cubicBezTo>
                      <a:pt x="1520" y="729"/>
                      <a:pt x="1216" y="303"/>
                      <a:pt x="1125" y="151"/>
                    </a:cubicBezTo>
                    <a:cubicBezTo>
                      <a:pt x="1055" y="45"/>
                      <a:pt x="966" y="1"/>
                      <a:pt x="882"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86" name="Google Shape;486;p16"/>
              <p:cNvSpPr/>
              <p:nvPr/>
            </p:nvSpPr>
            <p:spPr>
              <a:xfrm>
                <a:off x="-902929" y="4470568"/>
                <a:ext cx="48938" cy="35118"/>
              </a:xfrm>
              <a:custGeom>
                <a:rect b="b" l="l" r="r" t="t"/>
                <a:pathLst>
                  <a:path extrusionOk="0" h="1113" w="1551">
                    <a:moveTo>
                      <a:pt x="1195" y="0"/>
                    </a:moveTo>
                    <a:cubicBezTo>
                      <a:pt x="1063" y="0"/>
                      <a:pt x="953" y="115"/>
                      <a:pt x="912" y="300"/>
                    </a:cubicBezTo>
                    <a:cubicBezTo>
                      <a:pt x="912" y="300"/>
                      <a:pt x="365" y="117"/>
                      <a:pt x="122" y="26"/>
                    </a:cubicBezTo>
                    <a:lnTo>
                      <a:pt x="0" y="360"/>
                    </a:lnTo>
                    <a:cubicBezTo>
                      <a:pt x="274" y="421"/>
                      <a:pt x="517" y="512"/>
                      <a:pt x="760" y="634"/>
                    </a:cubicBezTo>
                    <a:cubicBezTo>
                      <a:pt x="664" y="904"/>
                      <a:pt x="849" y="1113"/>
                      <a:pt x="1036" y="1113"/>
                    </a:cubicBezTo>
                    <a:cubicBezTo>
                      <a:pt x="1144" y="1113"/>
                      <a:pt x="1252" y="1044"/>
                      <a:pt x="1307" y="877"/>
                    </a:cubicBezTo>
                    <a:cubicBezTo>
                      <a:pt x="1368" y="725"/>
                      <a:pt x="1551" y="208"/>
                      <a:pt x="1399" y="87"/>
                    </a:cubicBezTo>
                    <a:cubicBezTo>
                      <a:pt x="1329" y="27"/>
                      <a:pt x="1260" y="0"/>
                      <a:pt x="1195"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87" name="Google Shape;487;p16"/>
              <p:cNvSpPr/>
              <p:nvPr/>
            </p:nvSpPr>
            <p:spPr>
              <a:xfrm>
                <a:off x="-965402" y="4324483"/>
                <a:ext cx="37579" cy="46224"/>
              </a:xfrm>
              <a:custGeom>
                <a:rect b="b" l="l" r="r" t="t"/>
                <a:pathLst>
                  <a:path extrusionOk="0" h="1465" w="1191">
                    <a:moveTo>
                      <a:pt x="366" y="1"/>
                    </a:moveTo>
                    <a:cubicBezTo>
                      <a:pt x="66" y="1"/>
                      <a:pt x="1" y="455"/>
                      <a:pt x="369" y="613"/>
                    </a:cubicBezTo>
                    <a:cubicBezTo>
                      <a:pt x="278" y="857"/>
                      <a:pt x="157" y="1100"/>
                      <a:pt x="65" y="1373"/>
                    </a:cubicBezTo>
                    <a:lnTo>
                      <a:pt x="400" y="1464"/>
                    </a:lnTo>
                    <a:cubicBezTo>
                      <a:pt x="491" y="1252"/>
                      <a:pt x="704" y="705"/>
                      <a:pt x="704" y="705"/>
                    </a:cubicBezTo>
                    <a:cubicBezTo>
                      <a:pt x="783" y="754"/>
                      <a:pt x="859" y="778"/>
                      <a:pt x="925" y="778"/>
                    </a:cubicBezTo>
                    <a:cubicBezTo>
                      <a:pt x="1063" y="778"/>
                      <a:pt x="1160" y="676"/>
                      <a:pt x="1160" y="492"/>
                    </a:cubicBezTo>
                    <a:cubicBezTo>
                      <a:pt x="1190" y="279"/>
                      <a:pt x="673" y="97"/>
                      <a:pt x="521" y="36"/>
                    </a:cubicBezTo>
                    <a:cubicBezTo>
                      <a:pt x="465" y="12"/>
                      <a:pt x="413" y="1"/>
                      <a:pt x="366"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88" name="Google Shape;488;p16"/>
              <p:cNvSpPr/>
              <p:nvPr/>
            </p:nvSpPr>
            <p:spPr>
              <a:xfrm>
                <a:off x="-1114043" y="4480949"/>
                <a:ext cx="49064" cy="39409"/>
              </a:xfrm>
              <a:custGeom>
                <a:rect b="b" l="l" r="r" t="t"/>
                <a:pathLst>
                  <a:path extrusionOk="0" h="1249" w="1555">
                    <a:moveTo>
                      <a:pt x="1372" y="1"/>
                    </a:moveTo>
                    <a:cubicBezTo>
                      <a:pt x="977" y="275"/>
                      <a:pt x="703" y="426"/>
                      <a:pt x="703" y="426"/>
                    </a:cubicBezTo>
                    <a:cubicBezTo>
                      <a:pt x="616" y="285"/>
                      <a:pt x="490" y="225"/>
                      <a:pt x="375" y="225"/>
                    </a:cubicBezTo>
                    <a:cubicBezTo>
                      <a:pt x="170" y="225"/>
                      <a:pt x="0" y="416"/>
                      <a:pt x="156" y="670"/>
                    </a:cubicBezTo>
                    <a:cubicBezTo>
                      <a:pt x="245" y="817"/>
                      <a:pt x="504" y="1249"/>
                      <a:pt x="686" y="1249"/>
                    </a:cubicBezTo>
                    <a:cubicBezTo>
                      <a:pt x="692" y="1249"/>
                      <a:pt x="698" y="1248"/>
                      <a:pt x="703" y="1247"/>
                    </a:cubicBezTo>
                    <a:cubicBezTo>
                      <a:pt x="1007" y="1186"/>
                      <a:pt x="1038" y="943"/>
                      <a:pt x="855" y="730"/>
                    </a:cubicBezTo>
                    <a:cubicBezTo>
                      <a:pt x="855" y="730"/>
                      <a:pt x="1342" y="457"/>
                      <a:pt x="1555" y="305"/>
                    </a:cubicBezTo>
                    <a:lnTo>
                      <a:pt x="1372"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89" name="Google Shape;489;p16"/>
              <p:cNvSpPr/>
              <p:nvPr/>
            </p:nvSpPr>
            <p:spPr>
              <a:xfrm>
                <a:off x="-1097604" y="4352344"/>
                <a:ext cx="227304" cy="196761"/>
              </a:xfrm>
              <a:custGeom>
                <a:rect b="b" l="l" r="r" t="t"/>
                <a:pathLst>
                  <a:path extrusionOk="0" h="6236" w="7204">
                    <a:moveTo>
                      <a:pt x="3607" y="1"/>
                    </a:moveTo>
                    <a:cubicBezTo>
                      <a:pt x="3559" y="1"/>
                      <a:pt x="3512" y="2"/>
                      <a:pt x="3465" y="4"/>
                    </a:cubicBezTo>
                    <a:cubicBezTo>
                      <a:pt x="1915" y="4"/>
                      <a:pt x="578" y="764"/>
                      <a:pt x="365" y="2557"/>
                    </a:cubicBezTo>
                    <a:cubicBezTo>
                      <a:pt x="0" y="4837"/>
                      <a:pt x="1337" y="6235"/>
                      <a:pt x="3556" y="6235"/>
                    </a:cubicBezTo>
                    <a:cubicBezTo>
                      <a:pt x="5775" y="6235"/>
                      <a:pt x="7204" y="4563"/>
                      <a:pt x="6596" y="2101"/>
                    </a:cubicBezTo>
                    <a:cubicBezTo>
                      <a:pt x="6274" y="783"/>
                      <a:pt x="4878" y="1"/>
                      <a:pt x="3607"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90" name="Google Shape;490;p16"/>
              <p:cNvSpPr/>
              <p:nvPr/>
            </p:nvSpPr>
            <p:spPr>
              <a:xfrm>
                <a:off x="-1018031" y="4300472"/>
                <a:ext cx="55122" cy="56794"/>
              </a:xfrm>
              <a:custGeom>
                <a:rect b="b" l="l" r="r" t="t"/>
                <a:pathLst>
                  <a:path extrusionOk="0" h="1800" w="1747">
                    <a:moveTo>
                      <a:pt x="917" y="1"/>
                    </a:moveTo>
                    <a:cubicBezTo>
                      <a:pt x="789" y="1"/>
                      <a:pt x="674" y="7"/>
                      <a:pt x="609" y="7"/>
                    </a:cubicBezTo>
                    <a:cubicBezTo>
                      <a:pt x="1" y="7"/>
                      <a:pt x="92" y="766"/>
                      <a:pt x="700" y="766"/>
                    </a:cubicBezTo>
                    <a:cubicBezTo>
                      <a:pt x="730" y="1101"/>
                      <a:pt x="730" y="1435"/>
                      <a:pt x="730" y="1800"/>
                    </a:cubicBezTo>
                    <a:lnTo>
                      <a:pt x="1156" y="1800"/>
                    </a:lnTo>
                    <a:lnTo>
                      <a:pt x="1156" y="706"/>
                    </a:lnTo>
                    <a:cubicBezTo>
                      <a:pt x="1198" y="713"/>
                      <a:pt x="1238" y="716"/>
                      <a:pt x="1276" y="716"/>
                    </a:cubicBezTo>
                    <a:cubicBezTo>
                      <a:pt x="1571" y="716"/>
                      <a:pt x="1746" y="515"/>
                      <a:pt x="1612" y="219"/>
                    </a:cubicBezTo>
                    <a:cubicBezTo>
                      <a:pt x="1570" y="30"/>
                      <a:pt x="1207" y="1"/>
                      <a:pt x="917"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91" name="Google Shape;491;p16"/>
              <p:cNvSpPr/>
              <p:nvPr/>
            </p:nvSpPr>
            <p:spPr>
              <a:xfrm>
                <a:off x="-1010048" y="4540424"/>
                <a:ext cx="55375" cy="57078"/>
              </a:xfrm>
              <a:custGeom>
                <a:rect b="b" l="l" r="r" t="t"/>
                <a:pathLst>
                  <a:path extrusionOk="0" h="1809" w="1755">
                    <a:moveTo>
                      <a:pt x="994" y="0"/>
                    </a:moveTo>
                    <a:lnTo>
                      <a:pt x="538" y="31"/>
                    </a:lnTo>
                    <a:cubicBezTo>
                      <a:pt x="538" y="365"/>
                      <a:pt x="599" y="1095"/>
                      <a:pt x="599" y="1095"/>
                    </a:cubicBezTo>
                    <a:cubicBezTo>
                      <a:pt x="576" y="1093"/>
                      <a:pt x="553" y="1092"/>
                      <a:pt x="531" y="1092"/>
                    </a:cubicBezTo>
                    <a:cubicBezTo>
                      <a:pt x="205" y="1092"/>
                      <a:pt x="1" y="1298"/>
                      <a:pt x="143" y="1611"/>
                    </a:cubicBezTo>
                    <a:cubicBezTo>
                      <a:pt x="198" y="1776"/>
                      <a:pt x="471" y="1808"/>
                      <a:pt x="727" y="1808"/>
                    </a:cubicBezTo>
                    <a:cubicBezTo>
                      <a:pt x="898" y="1808"/>
                      <a:pt x="1061" y="1794"/>
                      <a:pt x="1146" y="1794"/>
                    </a:cubicBezTo>
                    <a:cubicBezTo>
                      <a:pt x="1754" y="1794"/>
                      <a:pt x="1632" y="1034"/>
                      <a:pt x="1055" y="1034"/>
                    </a:cubicBezTo>
                    <a:cubicBezTo>
                      <a:pt x="1055" y="1034"/>
                      <a:pt x="994" y="639"/>
                      <a:pt x="994"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92" name="Google Shape;492;p16"/>
              <p:cNvSpPr/>
              <p:nvPr/>
            </p:nvSpPr>
            <p:spPr>
              <a:xfrm>
                <a:off x="-897187" y="4413807"/>
                <a:ext cx="59003" cy="46098"/>
              </a:xfrm>
              <a:custGeom>
                <a:rect b="b" l="l" r="r" t="t"/>
                <a:pathLst>
                  <a:path extrusionOk="0" h="1461" w="1870">
                    <a:moveTo>
                      <a:pt x="1386" y="0"/>
                    </a:moveTo>
                    <a:cubicBezTo>
                      <a:pt x="1151" y="0"/>
                      <a:pt x="1020" y="218"/>
                      <a:pt x="1095" y="518"/>
                    </a:cubicBezTo>
                    <a:cubicBezTo>
                      <a:pt x="1095" y="518"/>
                      <a:pt x="335" y="548"/>
                      <a:pt x="1" y="579"/>
                    </a:cubicBezTo>
                    <a:lnTo>
                      <a:pt x="62" y="1035"/>
                    </a:lnTo>
                    <a:cubicBezTo>
                      <a:pt x="298" y="1013"/>
                      <a:pt x="534" y="992"/>
                      <a:pt x="782" y="992"/>
                    </a:cubicBezTo>
                    <a:cubicBezTo>
                      <a:pt x="884" y="992"/>
                      <a:pt x="988" y="995"/>
                      <a:pt x="1095" y="1004"/>
                    </a:cubicBezTo>
                    <a:cubicBezTo>
                      <a:pt x="1111" y="1300"/>
                      <a:pt x="1318" y="1461"/>
                      <a:pt x="1512" y="1461"/>
                    </a:cubicBezTo>
                    <a:cubicBezTo>
                      <a:pt x="1697" y="1461"/>
                      <a:pt x="1870" y="1315"/>
                      <a:pt x="1855" y="1004"/>
                    </a:cubicBezTo>
                    <a:cubicBezTo>
                      <a:pt x="1855" y="792"/>
                      <a:pt x="1825" y="92"/>
                      <a:pt x="1551" y="32"/>
                    </a:cubicBezTo>
                    <a:cubicBezTo>
                      <a:pt x="1492" y="10"/>
                      <a:pt x="1436" y="0"/>
                      <a:pt x="1386"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93" name="Google Shape;493;p16"/>
              <p:cNvSpPr/>
              <p:nvPr/>
            </p:nvSpPr>
            <p:spPr>
              <a:xfrm>
                <a:off x="-921166" y="4507831"/>
                <a:ext cx="64493" cy="51935"/>
              </a:xfrm>
              <a:custGeom>
                <a:rect b="b" l="l" r="r" t="t"/>
                <a:pathLst>
                  <a:path extrusionOk="0" h="1646" w="2044">
                    <a:moveTo>
                      <a:pt x="274" y="0"/>
                    </a:moveTo>
                    <a:lnTo>
                      <a:pt x="1" y="395"/>
                    </a:lnTo>
                    <a:cubicBezTo>
                      <a:pt x="274" y="578"/>
                      <a:pt x="913" y="973"/>
                      <a:pt x="913" y="973"/>
                    </a:cubicBezTo>
                    <a:cubicBezTo>
                      <a:pt x="670" y="1246"/>
                      <a:pt x="700" y="1550"/>
                      <a:pt x="1065" y="1641"/>
                    </a:cubicBezTo>
                    <a:cubicBezTo>
                      <a:pt x="1078" y="1644"/>
                      <a:pt x="1091" y="1646"/>
                      <a:pt x="1104" y="1646"/>
                    </a:cubicBezTo>
                    <a:cubicBezTo>
                      <a:pt x="1372" y="1646"/>
                      <a:pt x="1709" y="1086"/>
                      <a:pt x="1825" y="912"/>
                    </a:cubicBezTo>
                    <a:cubicBezTo>
                      <a:pt x="2044" y="593"/>
                      <a:pt x="1819" y="326"/>
                      <a:pt x="1552" y="326"/>
                    </a:cubicBezTo>
                    <a:cubicBezTo>
                      <a:pt x="1412" y="326"/>
                      <a:pt x="1261" y="400"/>
                      <a:pt x="1156" y="578"/>
                    </a:cubicBezTo>
                    <a:cubicBezTo>
                      <a:pt x="1156" y="578"/>
                      <a:pt x="791" y="365"/>
                      <a:pt x="274"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94" name="Google Shape;494;p16"/>
              <p:cNvSpPr/>
              <p:nvPr/>
            </p:nvSpPr>
            <p:spPr>
              <a:xfrm>
                <a:off x="-1116788" y="4335432"/>
                <a:ext cx="59476" cy="57331"/>
              </a:xfrm>
              <a:custGeom>
                <a:rect b="b" l="l" r="r" t="t"/>
                <a:pathLst>
                  <a:path extrusionOk="0" h="1817" w="1885">
                    <a:moveTo>
                      <a:pt x="972" y="0"/>
                    </a:moveTo>
                    <a:cubicBezTo>
                      <a:pt x="876" y="0"/>
                      <a:pt x="771" y="43"/>
                      <a:pt x="669" y="145"/>
                    </a:cubicBezTo>
                    <a:cubicBezTo>
                      <a:pt x="517" y="327"/>
                      <a:pt x="0" y="783"/>
                      <a:pt x="122" y="1026"/>
                    </a:cubicBezTo>
                    <a:cubicBezTo>
                      <a:pt x="200" y="1197"/>
                      <a:pt x="317" y="1281"/>
                      <a:pt x="446" y="1281"/>
                    </a:cubicBezTo>
                    <a:cubicBezTo>
                      <a:pt x="569" y="1281"/>
                      <a:pt x="702" y="1205"/>
                      <a:pt x="821" y="1057"/>
                    </a:cubicBezTo>
                    <a:cubicBezTo>
                      <a:pt x="821" y="1057"/>
                      <a:pt x="1338" y="1573"/>
                      <a:pt x="1581" y="1817"/>
                    </a:cubicBezTo>
                    <a:lnTo>
                      <a:pt x="1885" y="1513"/>
                    </a:lnTo>
                    <a:cubicBezTo>
                      <a:pt x="1642" y="1269"/>
                      <a:pt x="1398" y="1026"/>
                      <a:pt x="1155" y="753"/>
                    </a:cubicBezTo>
                    <a:cubicBezTo>
                      <a:pt x="1479" y="429"/>
                      <a:pt x="1275" y="0"/>
                      <a:pt x="972"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95" name="Google Shape;495;p16"/>
              <p:cNvSpPr/>
              <p:nvPr/>
            </p:nvSpPr>
            <p:spPr>
              <a:xfrm>
                <a:off x="-1138843" y="4441036"/>
                <a:ext cx="60423" cy="46414"/>
              </a:xfrm>
              <a:custGeom>
                <a:rect b="b" l="l" r="r" t="t"/>
                <a:pathLst>
                  <a:path extrusionOk="0" h="1471" w="1915">
                    <a:moveTo>
                      <a:pt x="451" y="1"/>
                    </a:moveTo>
                    <a:cubicBezTo>
                      <a:pt x="388" y="1"/>
                      <a:pt x="318" y="16"/>
                      <a:pt x="243" y="50"/>
                    </a:cubicBezTo>
                    <a:cubicBezTo>
                      <a:pt x="0" y="172"/>
                      <a:pt x="122" y="840"/>
                      <a:pt x="122" y="1084"/>
                    </a:cubicBezTo>
                    <a:cubicBezTo>
                      <a:pt x="148" y="1350"/>
                      <a:pt x="309" y="1471"/>
                      <a:pt x="477" y="1471"/>
                    </a:cubicBezTo>
                    <a:cubicBezTo>
                      <a:pt x="691" y="1471"/>
                      <a:pt x="916" y="1273"/>
                      <a:pt x="882" y="932"/>
                    </a:cubicBezTo>
                    <a:cubicBezTo>
                      <a:pt x="1216" y="871"/>
                      <a:pt x="1550" y="840"/>
                      <a:pt x="1915" y="840"/>
                    </a:cubicBezTo>
                    <a:lnTo>
                      <a:pt x="1854" y="354"/>
                    </a:lnTo>
                    <a:cubicBezTo>
                      <a:pt x="1520" y="384"/>
                      <a:pt x="790" y="476"/>
                      <a:pt x="790" y="476"/>
                    </a:cubicBezTo>
                    <a:cubicBezTo>
                      <a:pt x="814" y="192"/>
                      <a:pt x="672" y="1"/>
                      <a:pt x="451"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96" name="Google Shape;496;p16"/>
              <p:cNvSpPr/>
              <p:nvPr/>
            </p:nvSpPr>
            <p:spPr>
              <a:xfrm>
                <a:off x="-1107196" y="4517391"/>
                <a:ext cx="60455" cy="57362"/>
              </a:xfrm>
              <a:custGeom>
                <a:rect b="b" l="l" r="r" t="t"/>
                <a:pathLst>
                  <a:path extrusionOk="0" h="1818" w="1916">
                    <a:moveTo>
                      <a:pt x="1581" y="1"/>
                    </a:moveTo>
                    <a:cubicBezTo>
                      <a:pt x="1338" y="244"/>
                      <a:pt x="821" y="761"/>
                      <a:pt x="821" y="761"/>
                    </a:cubicBezTo>
                    <a:cubicBezTo>
                      <a:pt x="714" y="624"/>
                      <a:pt x="578" y="548"/>
                      <a:pt x="452" y="548"/>
                    </a:cubicBezTo>
                    <a:cubicBezTo>
                      <a:pt x="327" y="548"/>
                      <a:pt x="213" y="624"/>
                      <a:pt x="152" y="791"/>
                    </a:cubicBezTo>
                    <a:cubicBezTo>
                      <a:pt x="0" y="1034"/>
                      <a:pt x="547" y="1521"/>
                      <a:pt x="699" y="1673"/>
                    </a:cubicBezTo>
                    <a:cubicBezTo>
                      <a:pt x="801" y="1775"/>
                      <a:pt x="907" y="1817"/>
                      <a:pt x="1002" y="1817"/>
                    </a:cubicBezTo>
                    <a:cubicBezTo>
                      <a:pt x="1305" y="1817"/>
                      <a:pt x="1509" y="1388"/>
                      <a:pt x="1186" y="1065"/>
                    </a:cubicBezTo>
                    <a:cubicBezTo>
                      <a:pt x="1186" y="1065"/>
                      <a:pt x="1429" y="761"/>
                      <a:pt x="1915" y="305"/>
                    </a:cubicBezTo>
                    <a:lnTo>
                      <a:pt x="1581"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497" name="Google Shape;497;p16"/>
              <p:cNvSpPr/>
              <p:nvPr/>
            </p:nvSpPr>
            <p:spPr>
              <a:xfrm>
                <a:off x="-929780" y="4324578"/>
                <a:ext cx="60423" cy="58593"/>
              </a:xfrm>
              <a:custGeom>
                <a:rect b="b" l="l" r="r" t="t"/>
                <a:pathLst>
                  <a:path extrusionOk="0" h="1857" w="1915">
                    <a:moveTo>
                      <a:pt x="722" y="1"/>
                    </a:moveTo>
                    <a:cubicBezTo>
                      <a:pt x="678" y="1"/>
                      <a:pt x="640" y="10"/>
                      <a:pt x="608" y="33"/>
                    </a:cubicBezTo>
                    <a:cubicBezTo>
                      <a:pt x="274" y="215"/>
                      <a:pt x="335" y="550"/>
                      <a:pt x="669" y="702"/>
                    </a:cubicBezTo>
                    <a:cubicBezTo>
                      <a:pt x="669" y="702"/>
                      <a:pt x="213" y="1309"/>
                      <a:pt x="0" y="1583"/>
                    </a:cubicBezTo>
                    <a:lnTo>
                      <a:pt x="395" y="1857"/>
                    </a:lnTo>
                    <a:cubicBezTo>
                      <a:pt x="578" y="1553"/>
                      <a:pt x="791" y="1279"/>
                      <a:pt x="1003" y="1006"/>
                    </a:cubicBezTo>
                    <a:cubicBezTo>
                      <a:pt x="1119" y="1099"/>
                      <a:pt x="1238" y="1138"/>
                      <a:pt x="1345" y="1138"/>
                    </a:cubicBezTo>
                    <a:cubicBezTo>
                      <a:pt x="1690" y="1138"/>
                      <a:pt x="1914" y="737"/>
                      <a:pt x="1520" y="458"/>
                    </a:cubicBezTo>
                    <a:cubicBezTo>
                      <a:pt x="1391" y="329"/>
                      <a:pt x="974" y="1"/>
                      <a:pt x="722"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grpSp>
        <p:grpSp>
          <p:nvGrpSpPr>
            <p:cNvPr id="498" name="Google Shape;498;p16"/>
            <p:cNvGrpSpPr/>
            <p:nvPr/>
          </p:nvGrpSpPr>
          <p:grpSpPr>
            <a:xfrm>
              <a:off x="3769843" y="4323019"/>
              <a:ext cx="247983" cy="242198"/>
              <a:chOff x="-1138843" y="4300472"/>
              <a:chExt cx="300659" cy="297030"/>
            </a:xfrm>
          </p:grpSpPr>
          <p:sp>
            <p:nvSpPr>
              <p:cNvPr id="499" name="Google Shape;499;p16"/>
              <p:cNvSpPr/>
              <p:nvPr/>
            </p:nvSpPr>
            <p:spPr>
              <a:xfrm>
                <a:off x="-953759" y="4528908"/>
                <a:ext cx="41839" cy="45562"/>
              </a:xfrm>
              <a:custGeom>
                <a:rect b="b" l="l" r="r" t="t"/>
                <a:pathLst>
                  <a:path extrusionOk="0" h="1444" w="1326">
                    <a:moveTo>
                      <a:pt x="274" y="1"/>
                    </a:moveTo>
                    <a:lnTo>
                      <a:pt x="0" y="153"/>
                    </a:lnTo>
                    <a:cubicBezTo>
                      <a:pt x="92" y="396"/>
                      <a:pt x="365" y="882"/>
                      <a:pt x="365" y="882"/>
                    </a:cubicBezTo>
                    <a:cubicBezTo>
                      <a:pt x="92" y="973"/>
                      <a:pt x="0" y="1217"/>
                      <a:pt x="213" y="1399"/>
                    </a:cubicBezTo>
                    <a:cubicBezTo>
                      <a:pt x="245" y="1431"/>
                      <a:pt x="290" y="1444"/>
                      <a:pt x="344" y="1444"/>
                    </a:cubicBezTo>
                    <a:cubicBezTo>
                      <a:pt x="543" y="1444"/>
                      <a:pt x="853" y="1258"/>
                      <a:pt x="973" y="1186"/>
                    </a:cubicBezTo>
                    <a:cubicBezTo>
                      <a:pt x="1325" y="1010"/>
                      <a:pt x="1157" y="647"/>
                      <a:pt x="865" y="647"/>
                    </a:cubicBezTo>
                    <a:cubicBezTo>
                      <a:pt x="804" y="647"/>
                      <a:pt x="737" y="663"/>
                      <a:pt x="669" y="700"/>
                    </a:cubicBezTo>
                    <a:cubicBezTo>
                      <a:pt x="517" y="457"/>
                      <a:pt x="396" y="244"/>
                      <a:pt x="274"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00" name="Google Shape;500;p16"/>
              <p:cNvSpPr/>
              <p:nvPr/>
            </p:nvSpPr>
            <p:spPr>
              <a:xfrm>
                <a:off x="-1055104" y="4531779"/>
                <a:ext cx="41902" cy="45688"/>
              </a:xfrm>
              <a:custGeom>
                <a:rect b="b" l="l" r="r" t="t"/>
                <a:pathLst>
                  <a:path extrusionOk="0" h="1448" w="1328">
                    <a:moveTo>
                      <a:pt x="1024" y="1"/>
                    </a:moveTo>
                    <a:cubicBezTo>
                      <a:pt x="811" y="457"/>
                      <a:pt x="659" y="730"/>
                      <a:pt x="659" y="730"/>
                    </a:cubicBezTo>
                    <a:cubicBezTo>
                      <a:pt x="589" y="695"/>
                      <a:pt x="521" y="680"/>
                      <a:pt x="460" y="680"/>
                    </a:cubicBezTo>
                    <a:cubicBezTo>
                      <a:pt x="153" y="680"/>
                      <a:pt x="0" y="1065"/>
                      <a:pt x="355" y="1217"/>
                    </a:cubicBezTo>
                    <a:cubicBezTo>
                      <a:pt x="472" y="1287"/>
                      <a:pt x="789" y="1448"/>
                      <a:pt x="983" y="1448"/>
                    </a:cubicBezTo>
                    <a:cubicBezTo>
                      <a:pt x="1041" y="1448"/>
                      <a:pt x="1087" y="1434"/>
                      <a:pt x="1115" y="1399"/>
                    </a:cubicBezTo>
                    <a:cubicBezTo>
                      <a:pt x="1328" y="1186"/>
                      <a:pt x="1237" y="974"/>
                      <a:pt x="963" y="882"/>
                    </a:cubicBezTo>
                    <a:cubicBezTo>
                      <a:pt x="963" y="882"/>
                      <a:pt x="1206" y="396"/>
                      <a:pt x="1328" y="122"/>
                    </a:cubicBezTo>
                    <a:lnTo>
                      <a:pt x="1024"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01" name="Google Shape;501;p16"/>
              <p:cNvSpPr/>
              <p:nvPr/>
            </p:nvSpPr>
            <p:spPr>
              <a:xfrm>
                <a:off x="-1117955" y="4396232"/>
                <a:ext cx="48181" cy="34771"/>
              </a:xfrm>
              <a:custGeom>
                <a:rect b="b" l="l" r="r" t="t"/>
                <a:pathLst>
                  <a:path extrusionOk="0" h="1102" w="1527">
                    <a:moveTo>
                      <a:pt x="520" y="1"/>
                    </a:moveTo>
                    <a:cubicBezTo>
                      <a:pt x="493" y="1"/>
                      <a:pt x="464" y="4"/>
                      <a:pt x="432" y="11"/>
                    </a:cubicBezTo>
                    <a:cubicBezTo>
                      <a:pt x="220" y="11"/>
                      <a:pt x="98" y="558"/>
                      <a:pt x="68" y="710"/>
                    </a:cubicBezTo>
                    <a:cubicBezTo>
                      <a:pt x="1" y="961"/>
                      <a:pt x="154" y="1101"/>
                      <a:pt x="321" y="1101"/>
                    </a:cubicBezTo>
                    <a:cubicBezTo>
                      <a:pt x="458" y="1101"/>
                      <a:pt x="604" y="1007"/>
                      <a:pt x="645" y="801"/>
                    </a:cubicBezTo>
                    <a:cubicBezTo>
                      <a:pt x="919" y="832"/>
                      <a:pt x="1162" y="893"/>
                      <a:pt x="1435" y="984"/>
                    </a:cubicBezTo>
                    <a:lnTo>
                      <a:pt x="1527" y="619"/>
                    </a:lnTo>
                    <a:lnTo>
                      <a:pt x="706" y="437"/>
                    </a:lnTo>
                    <a:cubicBezTo>
                      <a:pt x="786" y="195"/>
                      <a:pt x="725" y="1"/>
                      <a:pt x="520"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02" name="Google Shape;502;p16"/>
              <p:cNvSpPr/>
              <p:nvPr/>
            </p:nvSpPr>
            <p:spPr>
              <a:xfrm>
                <a:off x="-1055419" y="4323190"/>
                <a:ext cx="37327" cy="46571"/>
              </a:xfrm>
              <a:custGeom>
                <a:rect b="b" l="l" r="r" t="t"/>
                <a:pathLst>
                  <a:path extrusionOk="0" h="1476" w="1183">
                    <a:moveTo>
                      <a:pt x="815" y="0"/>
                    </a:moveTo>
                    <a:cubicBezTo>
                      <a:pt x="762" y="0"/>
                      <a:pt x="703" y="14"/>
                      <a:pt x="639" y="46"/>
                    </a:cubicBezTo>
                    <a:cubicBezTo>
                      <a:pt x="487" y="107"/>
                      <a:pt x="0" y="320"/>
                      <a:pt x="31" y="502"/>
                    </a:cubicBezTo>
                    <a:cubicBezTo>
                      <a:pt x="31" y="700"/>
                      <a:pt x="134" y="795"/>
                      <a:pt x="265" y="795"/>
                    </a:cubicBezTo>
                    <a:cubicBezTo>
                      <a:pt x="335" y="795"/>
                      <a:pt x="413" y="768"/>
                      <a:pt x="487" y="715"/>
                    </a:cubicBezTo>
                    <a:cubicBezTo>
                      <a:pt x="487" y="715"/>
                      <a:pt x="730" y="1232"/>
                      <a:pt x="821" y="1475"/>
                    </a:cubicBezTo>
                    <a:lnTo>
                      <a:pt x="1156" y="1323"/>
                    </a:lnTo>
                    <a:cubicBezTo>
                      <a:pt x="1034" y="1080"/>
                      <a:pt x="912" y="837"/>
                      <a:pt x="821" y="594"/>
                    </a:cubicBezTo>
                    <a:cubicBezTo>
                      <a:pt x="1182" y="439"/>
                      <a:pt x="1106" y="0"/>
                      <a:pt x="815"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03" name="Google Shape;503;p16"/>
              <p:cNvSpPr/>
              <p:nvPr/>
            </p:nvSpPr>
            <p:spPr>
              <a:xfrm>
                <a:off x="-909650" y="4372631"/>
                <a:ext cx="47991" cy="40261"/>
              </a:xfrm>
              <a:custGeom>
                <a:rect b="b" l="l" r="r" t="t"/>
                <a:pathLst>
                  <a:path extrusionOk="0" h="1276" w="1521">
                    <a:moveTo>
                      <a:pt x="882" y="1"/>
                    </a:moveTo>
                    <a:cubicBezTo>
                      <a:pt x="676" y="1"/>
                      <a:pt x="497" y="266"/>
                      <a:pt x="669" y="546"/>
                    </a:cubicBezTo>
                    <a:cubicBezTo>
                      <a:pt x="457" y="698"/>
                      <a:pt x="213" y="850"/>
                      <a:pt x="1" y="972"/>
                    </a:cubicBezTo>
                    <a:lnTo>
                      <a:pt x="183" y="1276"/>
                    </a:lnTo>
                    <a:cubicBezTo>
                      <a:pt x="396" y="1124"/>
                      <a:pt x="882" y="820"/>
                      <a:pt x="882" y="820"/>
                    </a:cubicBezTo>
                    <a:cubicBezTo>
                      <a:pt x="954" y="964"/>
                      <a:pt x="1058" y="1054"/>
                      <a:pt x="1168" y="1054"/>
                    </a:cubicBezTo>
                    <a:cubicBezTo>
                      <a:pt x="1244" y="1054"/>
                      <a:pt x="1324" y="1011"/>
                      <a:pt x="1399" y="911"/>
                    </a:cubicBezTo>
                    <a:cubicBezTo>
                      <a:pt x="1520" y="729"/>
                      <a:pt x="1216" y="303"/>
                      <a:pt x="1125" y="151"/>
                    </a:cubicBezTo>
                    <a:cubicBezTo>
                      <a:pt x="1055" y="45"/>
                      <a:pt x="966" y="1"/>
                      <a:pt x="882"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04" name="Google Shape;504;p16"/>
              <p:cNvSpPr/>
              <p:nvPr/>
            </p:nvSpPr>
            <p:spPr>
              <a:xfrm>
                <a:off x="-902929" y="4470568"/>
                <a:ext cx="48938" cy="35118"/>
              </a:xfrm>
              <a:custGeom>
                <a:rect b="b" l="l" r="r" t="t"/>
                <a:pathLst>
                  <a:path extrusionOk="0" h="1113" w="1551">
                    <a:moveTo>
                      <a:pt x="1195" y="0"/>
                    </a:moveTo>
                    <a:cubicBezTo>
                      <a:pt x="1063" y="0"/>
                      <a:pt x="953" y="115"/>
                      <a:pt x="912" y="300"/>
                    </a:cubicBezTo>
                    <a:cubicBezTo>
                      <a:pt x="912" y="300"/>
                      <a:pt x="365" y="117"/>
                      <a:pt x="122" y="26"/>
                    </a:cubicBezTo>
                    <a:lnTo>
                      <a:pt x="0" y="360"/>
                    </a:lnTo>
                    <a:cubicBezTo>
                      <a:pt x="274" y="421"/>
                      <a:pt x="517" y="512"/>
                      <a:pt x="760" y="634"/>
                    </a:cubicBezTo>
                    <a:cubicBezTo>
                      <a:pt x="664" y="904"/>
                      <a:pt x="849" y="1113"/>
                      <a:pt x="1036" y="1113"/>
                    </a:cubicBezTo>
                    <a:cubicBezTo>
                      <a:pt x="1144" y="1113"/>
                      <a:pt x="1252" y="1044"/>
                      <a:pt x="1307" y="877"/>
                    </a:cubicBezTo>
                    <a:cubicBezTo>
                      <a:pt x="1368" y="725"/>
                      <a:pt x="1551" y="208"/>
                      <a:pt x="1399" y="87"/>
                    </a:cubicBezTo>
                    <a:cubicBezTo>
                      <a:pt x="1329" y="27"/>
                      <a:pt x="1260" y="0"/>
                      <a:pt x="1195"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05" name="Google Shape;505;p16"/>
              <p:cNvSpPr/>
              <p:nvPr/>
            </p:nvSpPr>
            <p:spPr>
              <a:xfrm>
                <a:off x="-965402" y="4324483"/>
                <a:ext cx="37579" cy="46224"/>
              </a:xfrm>
              <a:custGeom>
                <a:rect b="b" l="l" r="r" t="t"/>
                <a:pathLst>
                  <a:path extrusionOk="0" h="1465" w="1191">
                    <a:moveTo>
                      <a:pt x="366" y="1"/>
                    </a:moveTo>
                    <a:cubicBezTo>
                      <a:pt x="66" y="1"/>
                      <a:pt x="1" y="455"/>
                      <a:pt x="369" y="613"/>
                    </a:cubicBezTo>
                    <a:cubicBezTo>
                      <a:pt x="278" y="857"/>
                      <a:pt x="157" y="1100"/>
                      <a:pt x="65" y="1373"/>
                    </a:cubicBezTo>
                    <a:lnTo>
                      <a:pt x="400" y="1464"/>
                    </a:lnTo>
                    <a:cubicBezTo>
                      <a:pt x="491" y="1252"/>
                      <a:pt x="704" y="705"/>
                      <a:pt x="704" y="705"/>
                    </a:cubicBezTo>
                    <a:cubicBezTo>
                      <a:pt x="783" y="754"/>
                      <a:pt x="859" y="778"/>
                      <a:pt x="925" y="778"/>
                    </a:cubicBezTo>
                    <a:cubicBezTo>
                      <a:pt x="1063" y="778"/>
                      <a:pt x="1160" y="676"/>
                      <a:pt x="1160" y="492"/>
                    </a:cubicBezTo>
                    <a:cubicBezTo>
                      <a:pt x="1190" y="279"/>
                      <a:pt x="673" y="97"/>
                      <a:pt x="521" y="36"/>
                    </a:cubicBezTo>
                    <a:cubicBezTo>
                      <a:pt x="465" y="12"/>
                      <a:pt x="413" y="1"/>
                      <a:pt x="366"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06" name="Google Shape;506;p16"/>
              <p:cNvSpPr/>
              <p:nvPr/>
            </p:nvSpPr>
            <p:spPr>
              <a:xfrm>
                <a:off x="-1114043" y="4480949"/>
                <a:ext cx="49064" cy="39409"/>
              </a:xfrm>
              <a:custGeom>
                <a:rect b="b" l="l" r="r" t="t"/>
                <a:pathLst>
                  <a:path extrusionOk="0" h="1249" w="1555">
                    <a:moveTo>
                      <a:pt x="1372" y="1"/>
                    </a:moveTo>
                    <a:cubicBezTo>
                      <a:pt x="977" y="275"/>
                      <a:pt x="703" y="426"/>
                      <a:pt x="703" y="426"/>
                    </a:cubicBezTo>
                    <a:cubicBezTo>
                      <a:pt x="616" y="285"/>
                      <a:pt x="490" y="225"/>
                      <a:pt x="375" y="225"/>
                    </a:cubicBezTo>
                    <a:cubicBezTo>
                      <a:pt x="170" y="225"/>
                      <a:pt x="0" y="416"/>
                      <a:pt x="156" y="670"/>
                    </a:cubicBezTo>
                    <a:cubicBezTo>
                      <a:pt x="245" y="817"/>
                      <a:pt x="504" y="1249"/>
                      <a:pt x="686" y="1249"/>
                    </a:cubicBezTo>
                    <a:cubicBezTo>
                      <a:pt x="692" y="1249"/>
                      <a:pt x="698" y="1248"/>
                      <a:pt x="703" y="1247"/>
                    </a:cubicBezTo>
                    <a:cubicBezTo>
                      <a:pt x="1007" y="1186"/>
                      <a:pt x="1038" y="943"/>
                      <a:pt x="855" y="730"/>
                    </a:cubicBezTo>
                    <a:cubicBezTo>
                      <a:pt x="855" y="730"/>
                      <a:pt x="1342" y="457"/>
                      <a:pt x="1555" y="305"/>
                    </a:cubicBezTo>
                    <a:lnTo>
                      <a:pt x="1372"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07" name="Google Shape;507;p16"/>
              <p:cNvSpPr/>
              <p:nvPr/>
            </p:nvSpPr>
            <p:spPr>
              <a:xfrm>
                <a:off x="-1097604" y="4352344"/>
                <a:ext cx="227304" cy="196761"/>
              </a:xfrm>
              <a:custGeom>
                <a:rect b="b" l="l" r="r" t="t"/>
                <a:pathLst>
                  <a:path extrusionOk="0" h="6236" w="7204">
                    <a:moveTo>
                      <a:pt x="3607" y="1"/>
                    </a:moveTo>
                    <a:cubicBezTo>
                      <a:pt x="3559" y="1"/>
                      <a:pt x="3512" y="2"/>
                      <a:pt x="3465" y="4"/>
                    </a:cubicBezTo>
                    <a:cubicBezTo>
                      <a:pt x="1915" y="4"/>
                      <a:pt x="578" y="764"/>
                      <a:pt x="365" y="2557"/>
                    </a:cubicBezTo>
                    <a:cubicBezTo>
                      <a:pt x="0" y="4837"/>
                      <a:pt x="1337" y="6235"/>
                      <a:pt x="3556" y="6235"/>
                    </a:cubicBezTo>
                    <a:cubicBezTo>
                      <a:pt x="5775" y="6235"/>
                      <a:pt x="7204" y="4563"/>
                      <a:pt x="6596" y="2101"/>
                    </a:cubicBezTo>
                    <a:cubicBezTo>
                      <a:pt x="6274" y="783"/>
                      <a:pt x="4878" y="1"/>
                      <a:pt x="3607"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08" name="Google Shape;508;p16"/>
              <p:cNvSpPr/>
              <p:nvPr/>
            </p:nvSpPr>
            <p:spPr>
              <a:xfrm>
                <a:off x="-1018031" y="4300472"/>
                <a:ext cx="55122" cy="56794"/>
              </a:xfrm>
              <a:custGeom>
                <a:rect b="b" l="l" r="r" t="t"/>
                <a:pathLst>
                  <a:path extrusionOk="0" h="1800" w="1747">
                    <a:moveTo>
                      <a:pt x="917" y="1"/>
                    </a:moveTo>
                    <a:cubicBezTo>
                      <a:pt x="789" y="1"/>
                      <a:pt x="674" y="7"/>
                      <a:pt x="609" y="7"/>
                    </a:cubicBezTo>
                    <a:cubicBezTo>
                      <a:pt x="1" y="7"/>
                      <a:pt x="92" y="766"/>
                      <a:pt x="700" y="766"/>
                    </a:cubicBezTo>
                    <a:cubicBezTo>
                      <a:pt x="730" y="1101"/>
                      <a:pt x="730" y="1435"/>
                      <a:pt x="730" y="1800"/>
                    </a:cubicBezTo>
                    <a:lnTo>
                      <a:pt x="1156" y="1800"/>
                    </a:lnTo>
                    <a:lnTo>
                      <a:pt x="1156" y="706"/>
                    </a:lnTo>
                    <a:cubicBezTo>
                      <a:pt x="1198" y="713"/>
                      <a:pt x="1238" y="716"/>
                      <a:pt x="1276" y="716"/>
                    </a:cubicBezTo>
                    <a:cubicBezTo>
                      <a:pt x="1571" y="716"/>
                      <a:pt x="1746" y="515"/>
                      <a:pt x="1612" y="219"/>
                    </a:cubicBezTo>
                    <a:cubicBezTo>
                      <a:pt x="1570" y="30"/>
                      <a:pt x="1207" y="1"/>
                      <a:pt x="917"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09" name="Google Shape;509;p16"/>
              <p:cNvSpPr/>
              <p:nvPr/>
            </p:nvSpPr>
            <p:spPr>
              <a:xfrm>
                <a:off x="-1010048" y="4540424"/>
                <a:ext cx="55375" cy="57078"/>
              </a:xfrm>
              <a:custGeom>
                <a:rect b="b" l="l" r="r" t="t"/>
                <a:pathLst>
                  <a:path extrusionOk="0" h="1809" w="1755">
                    <a:moveTo>
                      <a:pt x="994" y="0"/>
                    </a:moveTo>
                    <a:lnTo>
                      <a:pt x="538" y="31"/>
                    </a:lnTo>
                    <a:cubicBezTo>
                      <a:pt x="538" y="365"/>
                      <a:pt x="599" y="1095"/>
                      <a:pt x="599" y="1095"/>
                    </a:cubicBezTo>
                    <a:cubicBezTo>
                      <a:pt x="576" y="1093"/>
                      <a:pt x="553" y="1092"/>
                      <a:pt x="531" y="1092"/>
                    </a:cubicBezTo>
                    <a:cubicBezTo>
                      <a:pt x="205" y="1092"/>
                      <a:pt x="1" y="1298"/>
                      <a:pt x="143" y="1611"/>
                    </a:cubicBezTo>
                    <a:cubicBezTo>
                      <a:pt x="198" y="1776"/>
                      <a:pt x="471" y="1808"/>
                      <a:pt x="727" y="1808"/>
                    </a:cubicBezTo>
                    <a:cubicBezTo>
                      <a:pt x="898" y="1808"/>
                      <a:pt x="1061" y="1794"/>
                      <a:pt x="1146" y="1794"/>
                    </a:cubicBezTo>
                    <a:cubicBezTo>
                      <a:pt x="1754" y="1794"/>
                      <a:pt x="1632" y="1034"/>
                      <a:pt x="1055" y="1034"/>
                    </a:cubicBezTo>
                    <a:cubicBezTo>
                      <a:pt x="1055" y="1034"/>
                      <a:pt x="994" y="639"/>
                      <a:pt x="994"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10" name="Google Shape;510;p16"/>
              <p:cNvSpPr/>
              <p:nvPr/>
            </p:nvSpPr>
            <p:spPr>
              <a:xfrm>
                <a:off x="-897187" y="4413807"/>
                <a:ext cx="59003" cy="46098"/>
              </a:xfrm>
              <a:custGeom>
                <a:rect b="b" l="l" r="r" t="t"/>
                <a:pathLst>
                  <a:path extrusionOk="0" h="1461" w="1870">
                    <a:moveTo>
                      <a:pt x="1386" y="0"/>
                    </a:moveTo>
                    <a:cubicBezTo>
                      <a:pt x="1151" y="0"/>
                      <a:pt x="1020" y="218"/>
                      <a:pt x="1095" y="518"/>
                    </a:cubicBezTo>
                    <a:cubicBezTo>
                      <a:pt x="1095" y="518"/>
                      <a:pt x="335" y="548"/>
                      <a:pt x="1" y="579"/>
                    </a:cubicBezTo>
                    <a:lnTo>
                      <a:pt x="62" y="1035"/>
                    </a:lnTo>
                    <a:cubicBezTo>
                      <a:pt x="298" y="1013"/>
                      <a:pt x="534" y="992"/>
                      <a:pt x="782" y="992"/>
                    </a:cubicBezTo>
                    <a:cubicBezTo>
                      <a:pt x="884" y="992"/>
                      <a:pt x="988" y="995"/>
                      <a:pt x="1095" y="1004"/>
                    </a:cubicBezTo>
                    <a:cubicBezTo>
                      <a:pt x="1111" y="1300"/>
                      <a:pt x="1318" y="1461"/>
                      <a:pt x="1512" y="1461"/>
                    </a:cubicBezTo>
                    <a:cubicBezTo>
                      <a:pt x="1697" y="1461"/>
                      <a:pt x="1870" y="1315"/>
                      <a:pt x="1855" y="1004"/>
                    </a:cubicBezTo>
                    <a:cubicBezTo>
                      <a:pt x="1855" y="792"/>
                      <a:pt x="1825" y="92"/>
                      <a:pt x="1551" y="32"/>
                    </a:cubicBezTo>
                    <a:cubicBezTo>
                      <a:pt x="1492" y="10"/>
                      <a:pt x="1436" y="0"/>
                      <a:pt x="1386"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11" name="Google Shape;511;p16"/>
              <p:cNvSpPr/>
              <p:nvPr/>
            </p:nvSpPr>
            <p:spPr>
              <a:xfrm>
                <a:off x="-921166" y="4507831"/>
                <a:ext cx="64493" cy="51935"/>
              </a:xfrm>
              <a:custGeom>
                <a:rect b="b" l="l" r="r" t="t"/>
                <a:pathLst>
                  <a:path extrusionOk="0" h="1646" w="2044">
                    <a:moveTo>
                      <a:pt x="274" y="0"/>
                    </a:moveTo>
                    <a:lnTo>
                      <a:pt x="1" y="395"/>
                    </a:lnTo>
                    <a:cubicBezTo>
                      <a:pt x="274" y="578"/>
                      <a:pt x="913" y="973"/>
                      <a:pt x="913" y="973"/>
                    </a:cubicBezTo>
                    <a:cubicBezTo>
                      <a:pt x="670" y="1246"/>
                      <a:pt x="700" y="1550"/>
                      <a:pt x="1065" y="1641"/>
                    </a:cubicBezTo>
                    <a:cubicBezTo>
                      <a:pt x="1078" y="1644"/>
                      <a:pt x="1091" y="1646"/>
                      <a:pt x="1104" y="1646"/>
                    </a:cubicBezTo>
                    <a:cubicBezTo>
                      <a:pt x="1372" y="1646"/>
                      <a:pt x="1709" y="1086"/>
                      <a:pt x="1825" y="912"/>
                    </a:cubicBezTo>
                    <a:cubicBezTo>
                      <a:pt x="2044" y="593"/>
                      <a:pt x="1819" y="326"/>
                      <a:pt x="1552" y="326"/>
                    </a:cubicBezTo>
                    <a:cubicBezTo>
                      <a:pt x="1412" y="326"/>
                      <a:pt x="1261" y="400"/>
                      <a:pt x="1156" y="578"/>
                    </a:cubicBezTo>
                    <a:cubicBezTo>
                      <a:pt x="1156" y="578"/>
                      <a:pt x="791" y="365"/>
                      <a:pt x="274"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12" name="Google Shape;512;p16"/>
              <p:cNvSpPr/>
              <p:nvPr/>
            </p:nvSpPr>
            <p:spPr>
              <a:xfrm>
                <a:off x="-1116788" y="4335432"/>
                <a:ext cx="59476" cy="57331"/>
              </a:xfrm>
              <a:custGeom>
                <a:rect b="b" l="l" r="r" t="t"/>
                <a:pathLst>
                  <a:path extrusionOk="0" h="1817" w="1885">
                    <a:moveTo>
                      <a:pt x="972" y="0"/>
                    </a:moveTo>
                    <a:cubicBezTo>
                      <a:pt x="876" y="0"/>
                      <a:pt x="771" y="43"/>
                      <a:pt x="669" y="145"/>
                    </a:cubicBezTo>
                    <a:cubicBezTo>
                      <a:pt x="517" y="327"/>
                      <a:pt x="0" y="783"/>
                      <a:pt x="122" y="1026"/>
                    </a:cubicBezTo>
                    <a:cubicBezTo>
                      <a:pt x="200" y="1197"/>
                      <a:pt x="317" y="1281"/>
                      <a:pt x="446" y="1281"/>
                    </a:cubicBezTo>
                    <a:cubicBezTo>
                      <a:pt x="569" y="1281"/>
                      <a:pt x="702" y="1205"/>
                      <a:pt x="821" y="1057"/>
                    </a:cubicBezTo>
                    <a:cubicBezTo>
                      <a:pt x="821" y="1057"/>
                      <a:pt x="1338" y="1573"/>
                      <a:pt x="1581" y="1817"/>
                    </a:cubicBezTo>
                    <a:lnTo>
                      <a:pt x="1885" y="1513"/>
                    </a:lnTo>
                    <a:cubicBezTo>
                      <a:pt x="1642" y="1269"/>
                      <a:pt x="1398" y="1026"/>
                      <a:pt x="1155" y="753"/>
                    </a:cubicBezTo>
                    <a:cubicBezTo>
                      <a:pt x="1479" y="429"/>
                      <a:pt x="1275" y="0"/>
                      <a:pt x="972" y="0"/>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13" name="Google Shape;513;p16"/>
              <p:cNvSpPr/>
              <p:nvPr/>
            </p:nvSpPr>
            <p:spPr>
              <a:xfrm>
                <a:off x="-1138843" y="4441036"/>
                <a:ext cx="60423" cy="46414"/>
              </a:xfrm>
              <a:custGeom>
                <a:rect b="b" l="l" r="r" t="t"/>
                <a:pathLst>
                  <a:path extrusionOk="0" h="1471" w="1915">
                    <a:moveTo>
                      <a:pt x="451" y="1"/>
                    </a:moveTo>
                    <a:cubicBezTo>
                      <a:pt x="388" y="1"/>
                      <a:pt x="318" y="16"/>
                      <a:pt x="243" y="50"/>
                    </a:cubicBezTo>
                    <a:cubicBezTo>
                      <a:pt x="0" y="172"/>
                      <a:pt x="122" y="840"/>
                      <a:pt x="122" y="1084"/>
                    </a:cubicBezTo>
                    <a:cubicBezTo>
                      <a:pt x="148" y="1350"/>
                      <a:pt x="309" y="1471"/>
                      <a:pt x="477" y="1471"/>
                    </a:cubicBezTo>
                    <a:cubicBezTo>
                      <a:pt x="691" y="1471"/>
                      <a:pt x="916" y="1273"/>
                      <a:pt x="882" y="932"/>
                    </a:cubicBezTo>
                    <a:cubicBezTo>
                      <a:pt x="1216" y="871"/>
                      <a:pt x="1550" y="840"/>
                      <a:pt x="1915" y="840"/>
                    </a:cubicBezTo>
                    <a:lnTo>
                      <a:pt x="1854" y="354"/>
                    </a:lnTo>
                    <a:cubicBezTo>
                      <a:pt x="1520" y="384"/>
                      <a:pt x="790" y="476"/>
                      <a:pt x="790" y="476"/>
                    </a:cubicBezTo>
                    <a:cubicBezTo>
                      <a:pt x="814" y="192"/>
                      <a:pt x="672" y="1"/>
                      <a:pt x="451"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14" name="Google Shape;514;p16"/>
              <p:cNvSpPr/>
              <p:nvPr/>
            </p:nvSpPr>
            <p:spPr>
              <a:xfrm>
                <a:off x="-1107196" y="4517391"/>
                <a:ext cx="60455" cy="57362"/>
              </a:xfrm>
              <a:custGeom>
                <a:rect b="b" l="l" r="r" t="t"/>
                <a:pathLst>
                  <a:path extrusionOk="0" h="1818" w="1916">
                    <a:moveTo>
                      <a:pt x="1581" y="1"/>
                    </a:moveTo>
                    <a:cubicBezTo>
                      <a:pt x="1338" y="244"/>
                      <a:pt x="821" y="761"/>
                      <a:pt x="821" y="761"/>
                    </a:cubicBezTo>
                    <a:cubicBezTo>
                      <a:pt x="714" y="624"/>
                      <a:pt x="578" y="548"/>
                      <a:pt x="452" y="548"/>
                    </a:cubicBezTo>
                    <a:cubicBezTo>
                      <a:pt x="327" y="548"/>
                      <a:pt x="213" y="624"/>
                      <a:pt x="152" y="791"/>
                    </a:cubicBezTo>
                    <a:cubicBezTo>
                      <a:pt x="0" y="1034"/>
                      <a:pt x="547" y="1521"/>
                      <a:pt x="699" y="1673"/>
                    </a:cubicBezTo>
                    <a:cubicBezTo>
                      <a:pt x="801" y="1775"/>
                      <a:pt x="907" y="1817"/>
                      <a:pt x="1002" y="1817"/>
                    </a:cubicBezTo>
                    <a:cubicBezTo>
                      <a:pt x="1305" y="1817"/>
                      <a:pt x="1509" y="1388"/>
                      <a:pt x="1186" y="1065"/>
                    </a:cubicBezTo>
                    <a:cubicBezTo>
                      <a:pt x="1186" y="1065"/>
                      <a:pt x="1429" y="761"/>
                      <a:pt x="1915" y="305"/>
                    </a:cubicBezTo>
                    <a:lnTo>
                      <a:pt x="1581" y="1"/>
                    </a:ln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sp>
            <p:nvSpPr>
              <p:cNvPr id="515" name="Google Shape;515;p16"/>
              <p:cNvSpPr/>
              <p:nvPr/>
            </p:nvSpPr>
            <p:spPr>
              <a:xfrm>
                <a:off x="-929780" y="4324578"/>
                <a:ext cx="60423" cy="58593"/>
              </a:xfrm>
              <a:custGeom>
                <a:rect b="b" l="l" r="r" t="t"/>
                <a:pathLst>
                  <a:path extrusionOk="0" h="1857" w="1915">
                    <a:moveTo>
                      <a:pt x="722" y="1"/>
                    </a:moveTo>
                    <a:cubicBezTo>
                      <a:pt x="678" y="1"/>
                      <a:pt x="640" y="10"/>
                      <a:pt x="608" y="33"/>
                    </a:cubicBezTo>
                    <a:cubicBezTo>
                      <a:pt x="274" y="215"/>
                      <a:pt x="335" y="550"/>
                      <a:pt x="669" y="702"/>
                    </a:cubicBezTo>
                    <a:cubicBezTo>
                      <a:pt x="669" y="702"/>
                      <a:pt x="213" y="1309"/>
                      <a:pt x="0" y="1583"/>
                    </a:cubicBezTo>
                    <a:lnTo>
                      <a:pt x="395" y="1857"/>
                    </a:lnTo>
                    <a:cubicBezTo>
                      <a:pt x="578" y="1553"/>
                      <a:pt x="791" y="1279"/>
                      <a:pt x="1003" y="1006"/>
                    </a:cubicBezTo>
                    <a:cubicBezTo>
                      <a:pt x="1119" y="1099"/>
                      <a:pt x="1238" y="1138"/>
                      <a:pt x="1345" y="1138"/>
                    </a:cubicBezTo>
                    <a:cubicBezTo>
                      <a:pt x="1690" y="1138"/>
                      <a:pt x="1914" y="737"/>
                      <a:pt x="1520" y="458"/>
                    </a:cubicBezTo>
                    <a:cubicBezTo>
                      <a:pt x="1391" y="329"/>
                      <a:pt x="974" y="1"/>
                      <a:pt x="722" y="1"/>
                    </a:cubicBezTo>
                    <a:close/>
                  </a:path>
                </a:pathLst>
              </a:custGeom>
              <a:solidFill>
                <a:srgbClr val="1155CC"/>
              </a:solidFill>
              <a:ln>
                <a:noFill/>
              </a:ln>
            </p:spPr>
            <p:txBody>
              <a:bodyPr anchorCtr="0" anchor="ctr" bIns="100075" lIns="100075" spcFirstLastPara="1" rIns="100075" wrap="square" tIns="10007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34.jpg"/><Relationship Id="rId5" Type="http://schemas.openxmlformats.org/officeDocument/2006/relationships/image" Target="../media/image25.png"/><Relationship Id="rId6" Type="http://schemas.openxmlformats.org/officeDocument/2006/relationships/image" Target="../media/image27.png"/><Relationship Id="rId7"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43.jpg"/><Relationship Id="rId5" Type="http://schemas.openxmlformats.org/officeDocument/2006/relationships/image" Target="../media/image4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28.png"/><Relationship Id="rId5" Type="http://schemas.openxmlformats.org/officeDocument/2006/relationships/image" Target="../media/image44.jpg"/><Relationship Id="rId6" Type="http://schemas.openxmlformats.org/officeDocument/2006/relationships/image" Target="../media/image46.jpg"/><Relationship Id="rId7" Type="http://schemas.openxmlformats.org/officeDocument/2006/relationships/image" Target="../media/image41.jpg"/><Relationship Id="rId8" Type="http://schemas.openxmlformats.org/officeDocument/2006/relationships/image" Target="../media/image4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29.png"/><Relationship Id="rId5"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1" Type="http://schemas.openxmlformats.org/officeDocument/2006/relationships/image" Target="../media/image18.png"/><Relationship Id="rId10" Type="http://schemas.openxmlformats.org/officeDocument/2006/relationships/image" Target="../media/image16.png"/><Relationship Id="rId12"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22.png"/><Relationship Id="rId9"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23.png"/><Relationship Id="rId7" Type="http://schemas.openxmlformats.org/officeDocument/2006/relationships/image" Target="../media/image14.png"/><Relationship Id="rId8"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33.png"/><Relationship Id="rId5"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AF0"/>
        </a:solidFill>
      </p:bgPr>
    </p:bg>
    <p:spTree>
      <p:nvGrpSpPr>
        <p:cNvPr id="519" name="Shape 519"/>
        <p:cNvGrpSpPr/>
        <p:nvPr/>
      </p:nvGrpSpPr>
      <p:grpSpPr>
        <a:xfrm>
          <a:off x="0" y="0"/>
          <a:ext cx="0" cy="0"/>
          <a:chOff x="0" y="0"/>
          <a:chExt cx="0" cy="0"/>
        </a:xfrm>
      </p:grpSpPr>
      <p:sp>
        <p:nvSpPr>
          <p:cNvPr id="520" name="Google Shape;520;p17"/>
          <p:cNvSpPr txBox="1"/>
          <p:nvPr/>
        </p:nvSpPr>
        <p:spPr>
          <a:xfrm>
            <a:off x="1242000" y="4098874"/>
            <a:ext cx="5076000" cy="176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5100">
                <a:solidFill>
                  <a:srgbClr val="F1C232"/>
                </a:solidFill>
                <a:latin typeface="Fjalla One"/>
                <a:ea typeface="Fjalla One"/>
                <a:cs typeface="Fjalla One"/>
                <a:sym typeface="Fjalla One"/>
              </a:rPr>
              <a:t>Immune-</a:t>
            </a:r>
            <a:r>
              <a:rPr lang="ar" sz="5100">
                <a:solidFill>
                  <a:srgbClr val="F1C232"/>
                </a:solidFill>
                <a:latin typeface="Fjalla One"/>
                <a:ea typeface="Fjalla One"/>
                <a:cs typeface="Fjalla One"/>
                <a:sym typeface="Fjalla One"/>
              </a:rPr>
              <a:t>Complex</a:t>
            </a:r>
            <a:r>
              <a:rPr lang="ar" sz="5100">
                <a:solidFill>
                  <a:srgbClr val="F1C232"/>
                </a:solidFill>
                <a:latin typeface="Fjalla One"/>
                <a:ea typeface="Fjalla One"/>
                <a:cs typeface="Fjalla One"/>
                <a:sym typeface="Fjalla One"/>
              </a:rPr>
              <a:t> Nephritis</a:t>
            </a:r>
            <a:endParaRPr sz="5100">
              <a:solidFill>
                <a:srgbClr val="F1C232"/>
              </a:solidFill>
              <a:latin typeface="Fjalla One"/>
              <a:ea typeface="Fjalla One"/>
              <a:cs typeface="Fjalla One"/>
              <a:sym typeface="Fjalla One"/>
            </a:endParaRPr>
          </a:p>
        </p:txBody>
      </p:sp>
      <p:sp>
        <p:nvSpPr>
          <p:cNvPr id="521" name="Google Shape;521;p17"/>
          <p:cNvSpPr/>
          <p:nvPr/>
        </p:nvSpPr>
        <p:spPr>
          <a:xfrm>
            <a:off x="-140243" y="17519"/>
            <a:ext cx="7761757" cy="2778184"/>
          </a:xfrm>
          <a:custGeom>
            <a:rect b="b" l="l" r="r" t="t"/>
            <a:pathLst>
              <a:path extrusionOk="0" h="2778184" w="7840159">
                <a:moveTo>
                  <a:pt x="0" y="0"/>
                </a:moveTo>
                <a:cubicBezTo>
                  <a:pt x="90256" y="182732"/>
                  <a:pt x="708733" y="989860"/>
                  <a:pt x="1003176" y="1216240"/>
                </a:cubicBezTo>
                <a:cubicBezTo>
                  <a:pt x="1297619" y="1442620"/>
                  <a:pt x="1543236" y="1232516"/>
                  <a:pt x="1766658" y="1358283"/>
                </a:cubicBezTo>
                <a:cubicBezTo>
                  <a:pt x="1990080" y="1484050"/>
                  <a:pt x="2126203" y="1853953"/>
                  <a:pt x="2343706" y="1970842"/>
                </a:cubicBezTo>
                <a:cubicBezTo>
                  <a:pt x="2561209" y="2087731"/>
                  <a:pt x="2834937" y="2004873"/>
                  <a:pt x="3071675" y="2059619"/>
                </a:cubicBezTo>
                <a:cubicBezTo>
                  <a:pt x="3308413" y="2114365"/>
                  <a:pt x="3521477" y="2280081"/>
                  <a:pt x="3764133" y="2299316"/>
                </a:cubicBezTo>
                <a:cubicBezTo>
                  <a:pt x="4006789" y="2318551"/>
                  <a:pt x="4281998" y="2152835"/>
                  <a:pt x="4527613" y="2175029"/>
                </a:cubicBezTo>
                <a:cubicBezTo>
                  <a:pt x="4773229" y="2197223"/>
                  <a:pt x="4927108" y="2417685"/>
                  <a:pt x="5237826" y="2432481"/>
                </a:cubicBezTo>
                <a:cubicBezTo>
                  <a:pt x="5548544" y="2447277"/>
                  <a:pt x="6032377" y="2262326"/>
                  <a:pt x="6391923" y="2263806"/>
                </a:cubicBezTo>
                <a:cubicBezTo>
                  <a:pt x="6751469" y="2265286"/>
                  <a:pt x="7177597" y="2502024"/>
                  <a:pt x="7395100" y="2441360"/>
                </a:cubicBezTo>
                <a:cubicBezTo>
                  <a:pt x="7612603" y="2380696"/>
                  <a:pt x="7775360" y="3045041"/>
                  <a:pt x="7830105" y="2654423"/>
                </a:cubicBezTo>
                <a:cubicBezTo>
                  <a:pt x="7884851" y="2263805"/>
                  <a:pt x="7696940" y="369902"/>
                  <a:pt x="7723573" y="97653"/>
                </a:cubicBezTo>
              </a:path>
            </a:pathLst>
          </a:custGeom>
          <a:solidFill>
            <a:srgbClr val="FFF2CC"/>
          </a:solidFill>
          <a:ln cap="flat" cmpd="sng" w="12700">
            <a:solidFill>
              <a:srgbClr val="FFF2C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522" name="Google Shape;522;p17"/>
          <p:cNvSpPr/>
          <p:nvPr/>
        </p:nvSpPr>
        <p:spPr>
          <a:xfrm>
            <a:off x="-87422" y="-188775"/>
            <a:ext cx="7777351" cy="2742673"/>
          </a:xfrm>
          <a:custGeom>
            <a:rect b="b" l="l" r="r" t="t"/>
            <a:pathLst>
              <a:path extrusionOk="0" h="2742673" w="7976770">
                <a:moveTo>
                  <a:pt x="0" y="0"/>
                </a:moveTo>
                <a:cubicBezTo>
                  <a:pt x="90256" y="182732"/>
                  <a:pt x="822576" y="960267"/>
                  <a:pt x="1139787" y="1180729"/>
                </a:cubicBezTo>
                <a:cubicBezTo>
                  <a:pt x="1456998" y="1401191"/>
                  <a:pt x="1679847" y="1197005"/>
                  <a:pt x="1903269" y="1322772"/>
                </a:cubicBezTo>
                <a:cubicBezTo>
                  <a:pt x="2126691" y="1448539"/>
                  <a:pt x="2262814" y="1818442"/>
                  <a:pt x="2480317" y="1935331"/>
                </a:cubicBezTo>
                <a:cubicBezTo>
                  <a:pt x="2697820" y="2052220"/>
                  <a:pt x="2971548" y="1969362"/>
                  <a:pt x="3208286" y="2024108"/>
                </a:cubicBezTo>
                <a:cubicBezTo>
                  <a:pt x="3445024" y="2078854"/>
                  <a:pt x="3658088" y="2244570"/>
                  <a:pt x="3900744" y="2263805"/>
                </a:cubicBezTo>
                <a:cubicBezTo>
                  <a:pt x="4143400" y="2283040"/>
                  <a:pt x="4418609" y="2117324"/>
                  <a:pt x="4664224" y="2139518"/>
                </a:cubicBezTo>
                <a:cubicBezTo>
                  <a:pt x="4909840" y="2161712"/>
                  <a:pt x="5063719" y="2382174"/>
                  <a:pt x="5374437" y="2396970"/>
                </a:cubicBezTo>
                <a:cubicBezTo>
                  <a:pt x="5685155" y="2411766"/>
                  <a:pt x="6168988" y="2226815"/>
                  <a:pt x="6528534" y="2228295"/>
                </a:cubicBezTo>
                <a:cubicBezTo>
                  <a:pt x="6888080" y="2229775"/>
                  <a:pt x="7314208" y="2466513"/>
                  <a:pt x="7531711" y="2405849"/>
                </a:cubicBezTo>
                <a:cubicBezTo>
                  <a:pt x="7749214" y="2345185"/>
                  <a:pt x="7911971" y="3009530"/>
                  <a:pt x="7966716" y="2618912"/>
                </a:cubicBezTo>
                <a:cubicBezTo>
                  <a:pt x="8021462" y="2228294"/>
                  <a:pt x="7833551" y="334391"/>
                  <a:pt x="7860184" y="62142"/>
                </a:cubicBezTo>
              </a:path>
            </a:pathLst>
          </a:custGeom>
          <a:solidFill>
            <a:srgbClr val="FFE8A8"/>
          </a:solidFill>
          <a:ln cap="flat" cmpd="sng" w="12700">
            <a:solidFill>
              <a:srgbClr val="FFE8A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pic>
        <p:nvPicPr>
          <p:cNvPr id="523" name="Google Shape;523;p17"/>
          <p:cNvPicPr preferRelativeResize="0"/>
          <p:nvPr/>
        </p:nvPicPr>
        <p:blipFill>
          <a:blip r:embed="rId3">
            <a:alphaModFix/>
          </a:blip>
          <a:stretch>
            <a:fillRect/>
          </a:stretch>
        </p:blipFill>
        <p:spPr>
          <a:xfrm>
            <a:off x="2426975" y="353784"/>
            <a:ext cx="1464800" cy="1386091"/>
          </a:xfrm>
          <a:prstGeom prst="rect">
            <a:avLst/>
          </a:prstGeom>
          <a:noFill/>
          <a:ln>
            <a:noFill/>
          </a:ln>
        </p:spPr>
      </p:pic>
      <p:pic>
        <p:nvPicPr>
          <p:cNvPr id="524" name="Google Shape;524;p17"/>
          <p:cNvPicPr preferRelativeResize="0"/>
          <p:nvPr/>
        </p:nvPicPr>
        <p:blipFill>
          <a:blip r:embed="rId3">
            <a:alphaModFix/>
          </a:blip>
          <a:stretch>
            <a:fillRect/>
          </a:stretch>
        </p:blipFill>
        <p:spPr>
          <a:xfrm>
            <a:off x="4136925" y="353784"/>
            <a:ext cx="1464800" cy="1386091"/>
          </a:xfrm>
          <a:prstGeom prst="rect">
            <a:avLst/>
          </a:prstGeom>
          <a:noFill/>
          <a:ln>
            <a:noFill/>
          </a:ln>
        </p:spPr>
      </p:pic>
      <p:pic>
        <p:nvPicPr>
          <p:cNvPr id="525" name="Google Shape;525;p17"/>
          <p:cNvPicPr preferRelativeResize="0"/>
          <p:nvPr/>
        </p:nvPicPr>
        <p:blipFill>
          <a:blip r:embed="rId3">
            <a:alphaModFix/>
          </a:blip>
          <a:stretch>
            <a:fillRect/>
          </a:stretch>
        </p:blipFill>
        <p:spPr>
          <a:xfrm>
            <a:off x="5846875" y="353784"/>
            <a:ext cx="1464800" cy="1386091"/>
          </a:xfrm>
          <a:prstGeom prst="rect">
            <a:avLst/>
          </a:prstGeom>
          <a:noFill/>
          <a:ln>
            <a:noFill/>
          </a:ln>
        </p:spPr>
      </p:pic>
      <p:pic>
        <p:nvPicPr>
          <p:cNvPr id="526" name="Google Shape;526;p17"/>
          <p:cNvPicPr preferRelativeResize="0"/>
          <p:nvPr/>
        </p:nvPicPr>
        <p:blipFill>
          <a:blip r:embed="rId4">
            <a:alphaModFix/>
          </a:blip>
          <a:stretch>
            <a:fillRect/>
          </a:stretch>
        </p:blipFill>
        <p:spPr>
          <a:xfrm>
            <a:off x="4242600" y="7427450"/>
            <a:ext cx="580150" cy="1126550"/>
          </a:xfrm>
          <a:prstGeom prst="rect">
            <a:avLst/>
          </a:prstGeom>
          <a:noFill/>
          <a:ln>
            <a:noFill/>
          </a:ln>
        </p:spPr>
      </p:pic>
      <p:pic>
        <p:nvPicPr>
          <p:cNvPr id="527" name="Google Shape;527;p17"/>
          <p:cNvPicPr preferRelativeResize="0"/>
          <p:nvPr/>
        </p:nvPicPr>
        <p:blipFill>
          <a:blip r:embed="rId5">
            <a:alphaModFix/>
          </a:blip>
          <a:stretch>
            <a:fillRect/>
          </a:stretch>
        </p:blipFill>
        <p:spPr>
          <a:xfrm>
            <a:off x="-833400" y="6874223"/>
            <a:ext cx="5075999" cy="5422801"/>
          </a:xfrm>
          <a:prstGeom prst="rect">
            <a:avLst/>
          </a:prstGeom>
          <a:noFill/>
          <a:ln>
            <a:noFill/>
          </a:ln>
        </p:spPr>
      </p:pic>
      <p:sp>
        <p:nvSpPr>
          <p:cNvPr id="528" name="Google Shape;528;p17"/>
          <p:cNvSpPr txBox="1"/>
          <p:nvPr/>
        </p:nvSpPr>
        <p:spPr>
          <a:xfrm>
            <a:off x="5534585" y="7943262"/>
            <a:ext cx="1960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29" name="Google Shape;529;p17"/>
          <p:cNvSpPr txBox="1"/>
          <p:nvPr/>
        </p:nvSpPr>
        <p:spPr>
          <a:xfrm>
            <a:off x="5386660" y="7427474"/>
            <a:ext cx="19608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30" name="Google Shape;530;p17"/>
          <p:cNvSpPr/>
          <p:nvPr/>
        </p:nvSpPr>
        <p:spPr>
          <a:xfrm>
            <a:off x="5682635" y="7427474"/>
            <a:ext cx="1664700" cy="3540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latin typeface="Titillium Web"/>
                <a:ea typeface="Titillium Web"/>
                <a:cs typeface="Titillium Web"/>
                <a:sym typeface="Titillium Web"/>
              </a:rPr>
              <a:t>Editing File </a:t>
            </a:r>
            <a:endParaRPr b="1" sz="1800">
              <a:latin typeface="Titillium Web"/>
              <a:ea typeface="Titillium Web"/>
              <a:cs typeface="Titillium Web"/>
              <a:sym typeface="Titillium Web"/>
            </a:endParaRPr>
          </a:p>
        </p:txBody>
      </p:sp>
      <p:sp>
        <p:nvSpPr>
          <p:cNvPr id="531" name="Google Shape;531;p17"/>
          <p:cNvSpPr/>
          <p:nvPr/>
        </p:nvSpPr>
        <p:spPr>
          <a:xfrm>
            <a:off x="5682810" y="7943274"/>
            <a:ext cx="1664700" cy="15048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Titillium Web"/>
                <a:ea typeface="Titillium Web"/>
                <a:cs typeface="Titillium Web"/>
                <a:sym typeface="Titillium Web"/>
              </a:rPr>
              <a:t>color Index:</a:t>
            </a:r>
            <a:endParaRPr b="1">
              <a:latin typeface="Titillium Web"/>
              <a:ea typeface="Titillium Web"/>
              <a:cs typeface="Titillium Web"/>
              <a:sym typeface="Titillium Web"/>
            </a:endParaRPr>
          </a:p>
          <a:p>
            <a:pPr indent="0" lvl="0" marL="0" rtl="0" algn="ctr">
              <a:spcBef>
                <a:spcPts val="0"/>
              </a:spcBef>
              <a:spcAft>
                <a:spcPts val="0"/>
              </a:spcAft>
              <a:buNone/>
            </a:pPr>
            <a:r>
              <a:rPr b="1" lang="ar">
                <a:latin typeface="Titillium Web"/>
                <a:ea typeface="Titillium Web"/>
                <a:cs typeface="Titillium Web"/>
                <a:sym typeface="Titillium Web"/>
              </a:rPr>
              <a:t>Main Text </a:t>
            </a:r>
            <a:endParaRPr b="1">
              <a:latin typeface="Titillium Web"/>
              <a:ea typeface="Titillium Web"/>
              <a:cs typeface="Titillium Web"/>
              <a:sym typeface="Titillium Web"/>
            </a:endParaRPr>
          </a:p>
          <a:p>
            <a:pPr indent="0" lvl="0" marL="0" rtl="0" algn="ctr">
              <a:spcBef>
                <a:spcPts val="0"/>
              </a:spcBef>
              <a:spcAft>
                <a:spcPts val="0"/>
              </a:spcAft>
              <a:buNone/>
            </a:pPr>
            <a:r>
              <a:rPr b="1" lang="ar">
                <a:solidFill>
                  <a:srgbClr val="EAD1DC"/>
                </a:solidFill>
                <a:latin typeface="Titillium Web"/>
                <a:ea typeface="Titillium Web"/>
                <a:cs typeface="Titillium Web"/>
                <a:sym typeface="Titillium Web"/>
              </a:rPr>
              <a:t>Female Slides</a:t>
            </a:r>
            <a:r>
              <a:rPr b="1" lang="ar">
                <a:solidFill>
                  <a:srgbClr val="A64D79"/>
                </a:solidFill>
                <a:latin typeface="Titillium Web"/>
                <a:ea typeface="Titillium Web"/>
                <a:cs typeface="Titillium Web"/>
                <a:sym typeface="Titillium Web"/>
              </a:rPr>
              <a:t> </a:t>
            </a:r>
            <a:endParaRPr b="1">
              <a:solidFill>
                <a:srgbClr val="A64D79"/>
              </a:solidFill>
              <a:latin typeface="Titillium Web"/>
              <a:ea typeface="Titillium Web"/>
              <a:cs typeface="Titillium Web"/>
              <a:sym typeface="Titillium Web"/>
            </a:endParaRPr>
          </a:p>
          <a:p>
            <a:pPr indent="0" lvl="0" marL="0" rtl="0" algn="ctr">
              <a:spcBef>
                <a:spcPts val="0"/>
              </a:spcBef>
              <a:spcAft>
                <a:spcPts val="0"/>
              </a:spcAft>
              <a:buNone/>
            </a:pPr>
            <a:r>
              <a:rPr b="1" lang="ar">
                <a:solidFill>
                  <a:srgbClr val="CFE2F3"/>
                </a:solidFill>
                <a:latin typeface="Titillium Web"/>
                <a:ea typeface="Titillium Web"/>
                <a:cs typeface="Titillium Web"/>
                <a:sym typeface="Titillium Web"/>
              </a:rPr>
              <a:t>Male Slides</a:t>
            </a:r>
            <a:r>
              <a:rPr b="1" lang="ar">
                <a:solidFill>
                  <a:srgbClr val="3D85C6"/>
                </a:solidFill>
                <a:latin typeface="Titillium Web"/>
                <a:ea typeface="Titillium Web"/>
                <a:cs typeface="Titillium Web"/>
                <a:sym typeface="Titillium Web"/>
              </a:rPr>
              <a:t> </a:t>
            </a:r>
            <a:endParaRPr b="1">
              <a:solidFill>
                <a:srgbClr val="3D85C6"/>
              </a:solidFill>
              <a:latin typeface="Titillium Web"/>
              <a:ea typeface="Titillium Web"/>
              <a:cs typeface="Titillium Web"/>
              <a:sym typeface="Titillium Web"/>
            </a:endParaRPr>
          </a:p>
          <a:p>
            <a:pPr indent="0" lvl="0" marL="0" rtl="0" algn="ctr">
              <a:spcBef>
                <a:spcPts val="0"/>
              </a:spcBef>
              <a:spcAft>
                <a:spcPts val="0"/>
              </a:spcAft>
              <a:buNone/>
            </a:pPr>
            <a:r>
              <a:rPr b="1" lang="ar">
                <a:solidFill>
                  <a:srgbClr val="FF0000"/>
                </a:solidFill>
                <a:latin typeface="Titillium Web"/>
                <a:ea typeface="Titillium Web"/>
                <a:cs typeface="Titillium Web"/>
                <a:sym typeface="Titillium Web"/>
              </a:rPr>
              <a:t>Important</a:t>
            </a:r>
            <a:r>
              <a:rPr b="1" lang="ar">
                <a:solidFill>
                  <a:srgbClr val="CC0000"/>
                </a:solidFill>
                <a:latin typeface="Titillium Web"/>
                <a:ea typeface="Titillium Web"/>
                <a:cs typeface="Titillium Web"/>
                <a:sym typeface="Titillium Web"/>
              </a:rPr>
              <a:t> </a:t>
            </a:r>
            <a:endParaRPr b="1">
              <a:solidFill>
                <a:srgbClr val="CC0000"/>
              </a:solidFill>
              <a:latin typeface="Titillium Web"/>
              <a:ea typeface="Titillium Web"/>
              <a:cs typeface="Titillium Web"/>
              <a:sym typeface="Titillium Web"/>
            </a:endParaRPr>
          </a:p>
          <a:p>
            <a:pPr indent="0" lvl="0" marL="0" rtl="0" algn="ctr">
              <a:spcBef>
                <a:spcPts val="0"/>
              </a:spcBef>
              <a:spcAft>
                <a:spcPts val="0"/>
              </a:spcAft>
              <a:buNone/>
            </a:pPr>
            <a:r>
              <a:rPr b="1" lang="ar">
                <a:solidFill>
                  <a:srgbClr val="6AA84F"/>
                </a:solidFill>
                <a:latin typeface="Titillium Web"/>
                <a:ea typeface="Titillium Web"/>
                <a:cs typeface="Titillium Web"/>
                <a:sym typeface="Titillium Web"/>
              </a:rPr>
              <a:t>Doctors Notes </a:t>
            </a:r>
            <a:endParaRPr b="1">
              <a:solidFill>
                <a:srgbClr val="6AA84F"/>
              </a:solidFill>
              <a:latin typeface="Titillium Web"/>
              <a:ea typeface="Titillium Web"/>
              <a:cs typeface="Titillium Web"/>
              <a:sym typeface="Titillium Web"/>
            </a:endParaRPr>
          </a:p>
          <a:p>
            <a:pPr indent="0" lvl="0" marL="0" rtl="0" algn="ctr">
              <a:spcBef>
                <a:spcPts val="0"/>
              </a:spcBef>
              <a:spcAft>
                <a:spcPts val="0"/>
              </a:spcAft>
              <a:buNone/>
            </a:pPr>
            <a:r>
              <a:rPr b="1" lang="ar">
                <a:solidFill>
                  <a:srgbClr val="666666"/>
                </a:solidFill>
                <a:latin typeface="Titillium Web"/>
                <a:ea typeface="Titillium Web"/>
                <a:cs typeface="Titillium Web"/>
                <a:sym typeface="Titillium Web"/>
              </a:rPr>
              <a:t>Extra</a:t>
            </a:r>
            <a:r>
              <a:rPr b="1" lang="ar">
                <a:latin typeface="Noto Naskh Arabic"/>
                <a:ea typeface="Noto Naskh Arabic"/>
                <a:cs typeface="Noto Naskh Arabic"/>
                <a:sym typeface="Noto Naskh Arabic"/>
              </a:rPr>
              <a:t> </a:t>
            </a:r>
            <a:endParaRPr b="1">
              <a:latin typeface="Noto Naskh Arabic"/>
              <a:ea typeface="Noto Naskh Arabic"/>
              <a:cs typeface="Noto Naskh Arabic"/>
              <a:sym typeface="Noto Naskh Arabic"/>
            </a:endParaRPr>
          </a:p>
        </p:txBody>
      </p:sp>
      <p:pic>
        <p:nvPicPr>
          <p:cNvPr id="532" name="Google Shape;532;p17"/>
          <p:cNvPicPr preferRelativeResize="0"/>
          <p:nvPr/>
        </p:nvPicPr>
        <p:blipFill>
          <a:blip r:embed="rId6">
            <a:alphaModFix/>
          </a:blip>
          <a:stretch>
            <a:fillRect/>
          </a:stretch>
        </p:blipFill>
        <p:spPr>
          <a:xfrm>
            <a:off x="2689081" y="457575"/>
            <a:ext cx="998350" cy="1178500"/>
          </a:xfrm>
          <a:prstGeom prst="rect">
            <a:avLst/>
          </a:prstGeom>
          <a:noFill/>
          <a:ln>
            <a:noFill/>
          </a:ln>
        </p:spPr>
      </p:pic>
      <p:pic>
        <p:nvPicPr>
          <p:cNvPr id="533" name="Google Shape;533;p17"/>
          <p:cNvPicPr preferRelativeResize="0"/>
          <p:nvPr/>
        </p:nvPicPr>
        <p:blipFill rotWithShape="1">
          <a:blip r:embed="rId7">
            <a:alphaModFix/>
          </a:blip>
          <a:srcRect b="12158" l="18526" r="0" t="19188"/>
          <a:stretch/>
        </p:blipFill>
        <p:spPr>
          <a:xfrm>
            <a:off x="5846875" y="457575"/>
            <a:ext cx="1590677" cy="1337650"/>
          </a:xfrm>
          <a:prstGeom prst="rect">
            <a:avLst/>
          </a:prstGeom>
          <a:noFill/>
          <a:ln>
            <a:noFill/>
          </a:ln>
        </p:spPr>
      </p:pic>
      <p:pic>
        <p:nvPicPr>
          <p:cNvPr id="534" name="Google Shape;534;p17"/>
          <p:cNvPicPr preferRelativeResize="0"/>
          <p:nvPr/>
        </p:nvPicPr>
        <p:blipFill>
          <a:blip r:embed="rId8">
            <a:alphaModFix/>
          </a:blip>
          <a:stretch>
            <a:fillRect/>
          </a:stretch>
        </p:blipFill>
        <p:spPr>
          <a:xfrm>
            <a:off x="4242600" y="555213"/>
            <a:ext cx="1291976" cy="96393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pic>
        <p:nvPicPr>
          <p:cNvPr id="1099" name="Google Shape;1099;p26"/>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1100" name="Google Shape;1100;p26"/>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1101" name="Google Shape;1101;p26"/>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1102" name="Google Shape;1102;p26"/>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1103" name="Google Shape;1103;p26"/>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1104" name="Google Shape;1104;p26"/>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1105" name="Google Shape;1105;p26"/>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1106" name="Google Shape;1106;p26"/>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1107" name="Google Shape;1107;p26"/>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1108" name="Google Shape;1108;p26"/>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1109" name="Google Shape;1109;p26"/>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1110" name="Google Shape;1110;p26"/>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1111" name="Google Shape;1111;p26"/>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1112" name="Google Shape;1112;p26"/>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1113" name="Google Shape;1113;p26"/>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1114" name="Google Shape;1114;p26"/>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1115" name="Google Shape;1115;p26"/>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1116" name="Google Shape;1116;p26"/>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1117" name="Google Shape;1117;p26"/>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1118" name="Google Shape;1118;p26"/>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1119" name="Google Shape;1119;p26"/>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1120" name="Google Shape;1120;p26"/>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1121" name="Google Shape;1121;p26"/>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1122" name="Google Shape;1122;p26"/>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1123" name="Google Shape;1123;p26"/>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1124" name="Google Shape;1124;p26"/>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1125" name="Google Shape;1125;p26"/>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1126" name="Google Shape;1126;p26"/>
          <p:cNvPicPr preferRelativeResize="0"/>
          <p:nvPr/>
        </p:nvPicPr>
        <p:blipFill>
          <a:blip r:embed="rId3">
            <a:alphaModFix/>
          </a:blip>
          <a:stretch>
            <a:fillRect/>
          </a:stretch>
        </p:blipFill>
        <p:spPr>
          <a:xfrm>
            <a:off x="-11" y="6707375"/>
            <a:ext cx="257700" cy="297589"/>
          </a:xfrm>
          <a:prstGeom prst="rect">
            <a:avLst/>
          </a:prstGeom>
          <a:noFill/>
          <a:ln>
            <a:noFill/>
          </a:ln>
        </p:spPr>
      </p:pic>
      <p:pic>
        <p:nvPicPr>
          <p:cNvPr id="1127" name="Google Shape;1127;p26"/>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1128" name="Google Shape;1128;p26"/>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1129" name="Google Shape;1129;p26"/>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1130" name="Google Shape;1130;p26"/>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1131" name="Google Shape;1131;p26"/>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1132" name="Google Shape;1132;p26"/>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1133" name="Google Shape;1133;p26"/>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1134" name="Google Shape;1134;p26"/>
          <p:cNvPicPr preferRelativeResize="0"/>
          <p:nvPr/>
        </p:nvPicPr>
        <p:blipFill>
          <a:blip r:embed="rId3">
            <a:alphaModFix/>
          </a:blip>
          <a:stretch>
            <a:fillRect/>
          </a:stretch>
        </p:blipFill>
        <p:spPr>
          <a:xfrm>
            <a:off x="7302300" y="3033875"/>
            <a:ext cx="257700" cy="297589"/>
          </a:xfrm>
          <a:prstGeom prst="rect">
            <a:avLst/>
          </a:prstGeom>
          <a:noFill/>
          <a:ln>
            <a:noFill/>
          </a:ln>
        </p:spPr>
      </p:pic>
      <p:pic>
        <p:nvPicPr>
          <p:cNvPr id="1135" name="Google Shape;1135;p26"/>
          <p:cNvPicPr preferRelativeResize="0"/>
          <p:nvPr/>
        </p:nvPicPr>
        <p:blipFill>
          <a:blip r:embed="rId3">
            <a:alphaModFix/>
          </a:blip>
          <a:stretch>
            <a:fillRect/>
          </a:stretch>
        </p:blipFill>
        <p:spPr>
          <a:xfrm>
            <a:off x="7302300" y="3331475"/>
            <a:ext cx="257700" cy="297589"/>
          </a:xfrm>
          <a:prstGeom prst="rect">
            <a:avLst/>
          </a:prstGeom>
          <a:noFill/>
          <a:ln>
            <a:noFill/>
          </a:ln>
        </p:spPr>
      </p:pic>
      <p:pic>
        <p:nvPicPr>
          <p:cNvPr id="1136" name="Google Shape;1136;p26"/>
          <p:cNvPicPr preferRelativeResize="0"/>
          <p:nvPr/>
        </p:nvPicPr>
        <p:blipFill>
          <a:blip r:embed="rId3">
            <a:alphaModFix/>
          </a:blip>
          <a:stretch>
            <a:fillRect/>
          </a:stretch>
        </p:blipFill>
        <p:spPr>
          <a:xfrm>
            <a:off x="7302300" y="3648398"/>
            <a:ext cx="257700" cy="297589"/>
          </a:xfrm>
          <a:prstGeom prst="rect">
            <a:avLst/>
          </a:prstGeom>
          <a:noFill/>
          <a:ln>
            <a:noFill/>
          </a:ln>
        </p:spPr>
      </p:pic>
      <p:pic>
        <p:nvPicPr>
          <p:cNvPr id="1137" name="Google Shape;1137;p26"/>
          <p:cNvPicPr preferRelativeResize="0"/>
          <p:nvPr/>
        </p:nvPicPr>
        <p:blipFill>
          <a:blip r:embed="rId3">
            <a:alphaModFix/>
          </a:blip>
          <a:stretch>
            <a:fillRect/>
          </a:stretch>
        </p:blipFill>
        <p:spPr>
          <a:xfrm>
            <a:off x="7302300" y="3945975"/>
            <a:ext cx="257700" cy="297589"/>
          </a:xfrm>
          <a:prstGeom prst="rect">
            <a:avLst/>
          </a:prstGeom>
          <a:noFill/>
          <a:ln>
            <a:noFill/>
          </a:ln>
        </p:spPr>
      </p:pic>
      <p:pic>
        <p:nvPicPr>
          <p:cNvPr id="1138" name="Google Shape;1138;p26"/>
          <p:cNvPicPr preferRelativeResize="0"/>
          <p:nvPr/>
        </p:nvPicPr>
        <p:blipFill>
          <a:blip r:embed="rId3">
            <a:alphaModFix/>
          </a:blip>
          <a:stretch>
            <a:fillRect/>
          </a:stretch>
        </p:blipFill>
        <p:spPr>
          <a:xfrm>
            <a:off x="7302300" y="4243575"/>
            <a:ext cx="257700" cy="297589"/>
          </a:xfrm>
          <a:prstGeom prst="rect">
            <a:avLst/>
          </a:prstGeom>
          <a:noFill/>
          <a:ln>
            <a:noFill/>
          </a:ln>
        </p:spPr>
      </p:pic>
      <p:pic>
        <p:nvPicPr>
          <p:cNvPr id="1139" name="Google Shape;1139;p26"/>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1140" name="Google Shape;1140;p26"/>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1141" name="Google Shape;1141;p26"/>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1142" name="Google Shape;1142;p26"/>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1143" name="Google Shape;1143;p26"/>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1144" name="Google Shape;1144;p26"/>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1145" name="Google Shape;1145;p26"/>
          <p:cNvPicPr preferRelativeResize="0"/>
          <p:nvPr/>
        </p:nvPicPr>
        <p:blipFill>
          <a:blip r:embed="rId3">
            <a:alphaModFix/>
          </a:blip>
          <a:stretch>
            <a:fillRect/>
          </a:stretch>
        </p:blipFill>
        <p:spPr>
          <a:xfrm>
            <a:off x="3371746" y="-2"/>
            <a:ext cx="257700" cy="297589"/>
          </a:xfrm>
          <a:prstGeom prst="rect">
            <a:avLst/>
          </a:prstGeom>
          <a:noFill/>
          <a:ln>
            <a:noFill/>
          </a:ln>
        </p:spPr>
      </p:pic>
      <p:sp>
        <p:nvSpPr>
          <p:cNvPr id="1146" name="Google Shape;1146;p26"/>
          <p:cNvSpPr txBox="1"/>
          <p:nvPr/>
        </p:nvSpPr>
        <p:spPr>
          <a:xfrm>
            <a:off x="217801" y="313113"/>
            <a:ext cx="7124400" cy="915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2400">
                <a:solidFill>
                  <a:srgbClr val="F1C232"/>
                </a:solidFill>
                <a:latin typeface="Fjalla One"/>
                <a:ea typeface="Fjalla One"/>
                <a:cs typeface="Fjalla One"/>
                <a:sym typeface="Fjalla One"/>
              </a:rPr>
              <a:t>3. Membranoproliferative Glomerulonephritis (MPGN)</a:t>
            </a:r>
            <a:endParaRPr sz="2400">
              <a:solidFill>
                <a:srgbClr val="F1C232"/>
              </a:solidFill>
              <a:latin typeface="Fjalla One"/>
              <a:ea typeface="Fjalla One"/>
              <a:cs typeface="Fjalla One"/>
              <a:sym typeface="Fjalla One"/>
            </a:endParaRPr>
          </a:p>
          <a:p>
            <a:pPr indent="0" lvl="0" marL="0" rtl="0" algn="ctr">
              <a:spcBef>
                <a:spcPts val="0"/>
              </a:spcBef>
              <a:spcAft>
                <a:spcPts val="0"/>
              </a:spcAft>
              <a:buNone/>
            </a:pPr>
            <a:r>
              <a:rPr lang="ar" sz="2400">
                <a:solidFill>
                  <a:srgbClr val="F1C232"/>
                </a:solidFill>
                <a:latin typeface="Fjalla One"/>
                <a:ea typeface="Fjalla One"/>
                <a:cs typeface="Fjalla One"/>
                <a:sym typeface="Fjalla One"/>
              </a:rPr>
              <a:t>or (Mesangiocapillary GN)</a:t>
            </a:r>
            <a:endParaRPr sz="2400">
              <a:solidFill>
                <a:srgbClr val="F1C232"/>
              </a:solidFill>
              <a:latin typeface="Fjalla One"/>
              <a:ea typeface="Fjalla One"/>
              <a:cs typeface="Fjalla One"/>
              <a:sym typeface="Fjalla One"/>
            </a:endParaRPr>
          </a:p>
        </p:txBody>
      </p:sp>
      <p:graphicFrame>
        <p:nvGraphicFramePr>
          <p:cNvPr id="1147" name="Google Shape;1147;p26"/>
          <p:cNvGraphicFramePr/>
          <p:nvPr/>
        </p:nvGraphicFramePr>
        <p:xfrm>
          <a:off x="386548" y="1291345"/>
          <a:ext cx="3000000" cy="3000000"/>
        </p:xfrm>
        <a:graphic>
          <a:graphicData uri="http://schemas.openxmlformats.org/drawingml/2006/table">
            <a:tbl>
              <a:tblPr>
                <a:noFill/>
                <a:tableStyleId>{F92F6756-2BD3-4795-A35E-F7C0B7B0FA4C}</a:tableStyleId>
              </a:tblPr>
              <a:tblGrid>
                <a:gridCol w="1275175"/>
                <a:gridCol w="2570000"/>
                <a:gridCol w="2941725"/>
              </a:tblGrid>
              <a:tr h="1002000">
                <a:tc>
                  <a:txBody>
                    <a:bodyPr/>
                    <a:lstStyle/>
                    <a:p>
                      <a:pPr indent="0" lvl="0" marL="0" rtl="0" algn="ctr">
                        <a:spcBef>
                          <a:spcPts val="0"/>
                        </a:spcBef>
                        <a:spcAft>
                          <a:spcPts val="0"/>
                        </a:spcAft>
                        <a:buNone/>
                      </a:pPr>
                      <a:r>
                        <a:rPr b="1" lang="ar" sz="1500">
                          <a:latin typeface="Barlow Semi Condensed"/>
                          <a:ea typeface="Barlow Semi Condensed"/>
                          <a:cs typeface="Barlow Semi Condensed"/>
                          <a:sym typeface="Barlow Semi Condensed"/>
                        </a:rPr>
                        <a:t>Definition</a:t>
                      </a:r>
                      <a:endParaRPr b="1" sz="1500">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2CC"/>
                    </a:solidFill>
                  </a:tcPr>
                </a:tc>
                <a:tc gridSpan="2">
                  <a:txBody>
                    <a:bodyPr/>
                    <a:lstStyle/>
                    <a:p>
                      <a:pPr indent="0" lvl="0" marL="0" rtl="0" algn="l">
                        <a:spcBef>
                          <a:spcPts val="0"/>
                        </a:spcBef>
                        <a:spcAft>
                          <a:spcPts val="0"/>
                        </a:spcAft>
                        <a:buNone/>
                      </a:pPr>
                      <a:r>
                        <a:rPr lang="ar" sz="1300">
                          <a:latin typeface="Barlow Semi Condensed"/>
                          <a:ea typeface="Barlow Semi Condensed"/>
                          <a:cs typeface="Barlow Semi Condensed"/>
                          <a:sym typeface="Barlow Semi Condensed"/>
                        </a:rPr>
                        <a:t>-It is a chronic progressive glomerulonephritis that occurs in older children and adults. </a:t>
                      </a:r>
                      <a:endParaRPr sz="13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200">
                          <a:solidFill>
                            <a:srgbClr val="666666"/>
                          </a:solidFill>
                          <a:latin typeface="Barlow Semi Condensed"/>
                          <a:ea typeface="Barlow Semi Condensed"/>
                          <a:cs typeface="Barlow Semi Condensed"/>
                          <a:sym typeface="Barlow Semi Condensed"/>
                        </a:rPr>
                        <a:t>-It can manifest as either nep</a:t>
                      </a:r>
                      <a:r>
                        <a:rPr lang="ar" sz="1200" u="sng">
                          <a:solidFill>
                            <a:srgbClr val="666666"/>
                          </a:solidFill>
                          <a:latin typeface="Barlow Semi Condensed"/>
                          <a:ea typeface="Barlow Semi Condensed"/>
                          <a:cs typeface="Barlow Semi Condensed"/>
                          <a:sym typeface="Barlow Semi Condensed"/>
                        </a:rPr>
                        <a:t>hrotic</a:t>
                      </a:r>
                      <a:r>
                        <a:rPr lang="ar" sz="1200">
                          <a:solidFill>
                            <a:srgbClr val="666666"/>
                          </a:solidFill>
                          <a:latin typeface="Barlow Semi Condensed"/>
                          <a:ea typeface="Barlow Semi Condensed"/>
                          <a:cs typeface="Barlow Semi Condensed"/>
                          <a:sym typeface="Barlow Semi Condensed"/>
                        </a:rPr>
                        <a:t> or nep</a:t>
                      </a:r>
                      <a:r>
                        <a:rPr lang="ar" sz="1200" u="sng">
                          <a:solidFill>
                            <a:srgbClr val="666666"/>
                          </a:solidFill>
                          <a:latin typeface="Barlow Semi Condensed"/>
                          <a:ea typeface="Barlow Semi Condensed"/>
                          <a:cs typeface="Barlow Semi Condensed"/>
                          <a:sym typeface="Barlow Semi Condensed"/>
                        </a:rPr>
                        <a:t>hritic</a:t>
                      </a:r>
                      <a:r>
                        <a:rPr lang="ar" sz="1200">
                          <a:solidFill>
                            <a:srgbClr val="666666"/>
                          </a:solidFill>
                          <a:latin typeface="Barlow Semi Condensed"/>
                          <a:ea typeface="Barlow Semi Condensed"/>
                          <a:cs typeface="Barlow Semi Condensed"/>
                          <a:sym typeface="Barlow Semi Condensed"/>
                        </a:rPr>
                        <a:t> syndrome.</a:t>
                      </a:r>
                      <a:endParaRPr sz="1200">
                        <a:solidFill>
                          <a:srgbClr val="666666"/>
                        </a:solidFill>
                        <a:latin typeface="Barlow Semi Condensed"/>
                        <a:ea typeface="Barlow Semi Condensed"/>
                        <a:cs typeface="Barlow Semi Condensed"/>
                        <a:sym typeface="Barlow Semi Condensed"/>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hMerge="1"/>
              </a:tr>
              <a:tr h="442925">
                <a:tc>
                  <a:txBody>
                    <a:bodyPr/>
                    <a:lstStyle/>
                    <a:p>
                      <a:pPr indent="0" lvl="0" marL="0" rtl="0" algn="ctr">
                        <a:spcBef>
                          <a:spcPts val="0"/>
                        </a:spcBef>
                        <a:spcAft>
                          <a:spcPts val="0"/>
                        </a:spcAft>
                        <a:buNone/>
                      </a:pPr>
                      <a:r>
                        <a:rPr b="1" lang="ar" sz="1500">
                          <a:latin typeface="Barlow Semi Condensed"/>
                          <a:ea typeface="Barlow Semi Condensed"/>
                          <a:cs typeface="Barlow Semi Condensed"/>
                          <a:sym typeface="Barlow Semi Condensed"/>
                        </a:rPr>
                        <a:t>Main Types</a:t>
                      </a:r>
                      <a:endParaRPr b="1" sz="1500">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b="1" lang="ar">
                          <a:latin typeface="Barlow Semi Condensed"/>
                          <a:ea typeface="Barlow Semi Condensed"/>
                          <a:cs typeface="Barlow Semi Condensed"/>
                          <a:sym typeface="Barlow Semi Condensed"/>
                        </a:rPr>
                        <a:t>Type I MPGN</a:t>
                      </a:r>
                      <a:endParaRPr b="1">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ar">
                          <a:latin typeface="Barlow Semi Condensed"/>
                          <a:ea typeface="Barlow Semi Condensed"/>
                          <a:cs typeface="Barlow Semi Condensed"/>
                          <a:sym typeface="Barlow Semi Condensed"/>
                        </a:rPr>
                        <a:t>Type II MPGN</a:t>
                      </a:r>
                      <a:endParaRPr b="1">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EFEFEF"/>
                    </a:solidFill>
                  </a:tcPr>
                </a:tc>
              </a:tr>
              <a:tr h="1656150">
                <a:tc>
                  <a:txBody>
                    <a:bodyPr/>
                    <a:lstStyle/>
                    <a:p>
                      <a:pPr indent="0" lvl="0" marL="0" rtl="0" algn="ctr">
                        <a:spcBef>
                          <a:spcPts val="0"/>
                        </a:spcBef>
                        <a:spcAft>
                          <a:spcPts val="0"/>
                        </a:spcAft>
                        <a:buNone/>
                      </a:pPr>
                      <a:r>
                        <a:rPr b="1" lang="ar" sz="1500">
                          <a:latin typeface="Barlow Semi Condensed"/>
                          <a:ea typeface="Barlow Semi Condensed"/>
                          <a:cs typeface="Barlow Semi Condensed"/>
                          <a:sym typeface="Barlow Semi Condensed"/>
                        </a:rPr>
                        <a:t>Etiology</a:t>
                      </a:r>
                      <a:endParaRPr b="1" sz="1500">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ar" sz="1300">
                          <a:latin typeface="Barlow Semi Condensed"/>
                          <a:ea typeface="Barlow Semi Condensed"/>
                          <a:cs typeface="Barlow Semi Condensed"/>
                          <a:sym typeface="Barlow Semi Condensed"/>
                        </a:rPr>
                        <a:t>-Circulating immune complexes have been identifie</a:t>
                      </a:r>
                      <a:r>
                        <a:rPr lang="ar" sz="1300">
                          <a:latin typeface="Barlow Semi Condensed"/>
                          <a:ea typeface="Barlow Semi Condensed"/>
                          <a:cs typeface="Barlow Semi Condensed"/>
                          <a:sym typeface="Barlow Semi Condensed"/>
                        </a:rPr>
                        <a:t>d</a:t>
                      </a:r>
                      <a:r>
                        <a:rPr lang="ar" sz="1100">
                          <a:solidFill>
                            <a:srgbClr val="666666"/>
                          </a:solidFill>
                          <a:latin typeface="Barlow Semi Condensed"/>
                          <a:ea typeface="Barlow Semi Condensed"/>
                          <a:cs typeface="Barlow Semi Condensed"/>
                          <a:sym typeface="Barlow Semi Condensed"/>
                        </a:rPr>
                        <a:t> (immune complexes wil deposits in the glomerulus “Type III Hypersensitivity “)</a:t>
                      </a:r>
                      <a:endParaRPr sz="1100">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300">
                          <a:latin typeface="Barlow Semi Condensed"/>
                          <a:ea typeface="Barlow Semi Condensed"/>
                          <a:cs typeface="Barlow Semi Condensed"/>
                          <a:sym typeface="Barlow Semi Condensed"/>
                        </a:rPr>
                        <a:t>-More common (80% of cases are type I)</a:t>
                      </a:r>
                      <a:endParaRPr sz="1300">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l">
                        <a:spcBef>
                          <a:spcPts val="0"/>
                        </a:spcBef>
                        <a:spcAft>
                          <a:spcPts val="0"/>
                        </a:spcAft>
                        <a:buNone/>
                      </a:pPr>
                      <a:r>
                        <a:rPr b="1" lang="ar" sz="1300">
                          <a:solidFill>
                            <a:srgbClr val="FF0000"/>
                          </a:solidFill>
                          <a:latin typeface="Barlow Semi Condensed"/>
                          <a:ea typeface="Barlow Semi Condensed"/>
                          <a:cs typeface="Barlow Semi Condensed"/>
                          <a:sym typeface="Barlow Semi Condensed"/>
                        </a:rPr>
                        <a:t>-Also known as: dense deposit disease .</a:t>
                      </a:r>
                      <a:endParaRPr b="1" sz="1300">
                        <a:solidFill>
                          <a:srgbClr val="FF0000"/>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300">
                          <a:latin typeface="Barlow Semi Condensed"/>
                          <a:ea typeface="Barlow Semi Condensed"/>
                          <a:cs typeface="Barlow Semi Condensed"/>
                          <a:sym typeface="Barlow Semi Condensed"/>
                        </a:rPr>
                        <a:t>The fundamental abnormality is :</a:t>
                      </a:r>
                      <a:endParaRPr sz="13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300">
                          <a:latin typeface="Barlow Semi Condensed"/>
                          <a:ea typeface="Barlow Semi Condensed"/>
                          <a:cs typeface="Barlow Semi Condensed"/>
                          <a:sym typeface="Barlow Semi Condensed"/>
                        </a:rPr>
                        <a:t>- Excessive complement activation.</a:t>
                      </a:r>
                      <a:endParaRPr sz="13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300">
                          <a:latin typeface="Barlow Semi Condensed"/>
                          <a:ea typeface="Barlow Semi Condensed"/>
                          <a:cs typeface="Barlow Semi Condensed"/>
                          <a:sym typeface="Barlow Semi Condensed"/>
                        </a:rPr>
                        <a:t>- Some patients have autoantibody against C3 convertase called: C3 </a:t>
                      </a:r>
                      <a:r>
                        <a:rPr lang="ar" sz="1300">
                          <a:solidFill>
                            <a:srgbClr val="FF0000"/>
                          </a:solidFill>
                          <a:latin typeface="Barlow Semi Condensed"/>
                          <a:ea typeface="Barlow Semi Condensed"/>
                          <a:cs typeface="Barlow Semi Condensed"/>
                          <a:sym typeface="Barlow Semi Condensed"/>
                        </a:rPr>
                        <a:t>nephritic factor</a:t>
                      </a:r>
                      <a:r>
                        <a:rPr lang="ar" sz="1300">
                          <a:latin typeface="Barlow Semi Condensed"/>
                          <a:ea typeface="Barlow Semi Condensed"/>
                          <a:cs typeface="Barlow Semi Condensed"/>
                          <a:sym typeface="Barlow Semi Condensed"/>
                        </a:rPr>
                        <a:t>.</a:t>
                      </a:r>
                      <a:r>
                        <a:rPr lang="ar" sz="1100">
                          <a:solidFill>
                            <a:srgbClr val="666666"/>
                          </a:solidFill>
                          <a:latin typeface="Barlow Semi Condensed"/>
                          <a:ea typeface="Barlow Semi Condensed"/>
                          <a:cs typeface="Barlow Semi Condensed"/>
                          <a:sym typeface="Barlow Semi Condensed"/>
                        </a:rPr>
                        <a:t>The autoantibody (Abnormal IgG) will recognize and stabilize the C3 convertase enzyme which cause uncontrolled cleavage of C3 into C3a + C3b.</a:t>
                      </a:r>
                      <a:endParaRPr sz="1100">
                        <a:solidFill>
                          <a:srgbClr val="666666"/>
                        </a:solidFill>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576075">
                <a:tc>
                  <a:txBody>
                    <a:bodyPr/>
                    <a:lstStyle/>
                    <a:p>
                      <a:pPr indent="0" lvl="0" marL="0" rtl="0" algn="ctr">
                        <a:spcBef>
                          <a:spcPts val="0"/>
                        </a:spcBef>
                        <a:spcAft>
                          <a:spcPts val="0"/>
                        </a:spcAft>
                        <a:buNone/>
                      </a:pPr>
                      <a:r>
                        <a:rPr b="1" lang="ar" sz="1500">
                          <a:latin typeface="Barlow Semi Condensed"/>
                          <a:ea typeface="Barlow Semi Condensed"/>
                          <a:cs typeface="Barlow Semi Condensed"/>
                          <a:sym typeface="Barlow Semi Condensed"/>
                        </a:rPr>
                        <a:t>Pathogenesis</a:t>
                      </a:r>
                      <a:endParaRPr b="1" sz="1500">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ar" sz="1300">
                          <a:solidFill>
                            <a:srgbClr val="666666"/>
                          </a:solidFill>
                          <a:latin typeface="Barlow Semi Condensed"/>
                          <a:ea typeface="Barlow Semi Condensed"/>
                          <a:cs typeface="Barlow Semi Condensed"/>
                          <a:sym typeface="Barlow Semi Condensed"/>
                        </a:rPr>
                        <a:t>Immune-complex deposits (Large)</a:t>
                      </a:r>
                      <a:endParaRPr sz="1300">
                        <a:solidFill>
                          <a:srgbClr val="666666"/>
                        </a:solidFill>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ar" sz="1300">
                          <a:solidFill>
                            <a:srgbClr val="666666"/>
                          </a:solidFill>
                          <a:latin typeface="Barlow Semi Condensed"/>
                          <a:ea typeface="Barlow Semi Condensed"/>
                          <a:cs typeface="Barlow Semi Condensed"/>
                          <a:sym typeface="Barlow Semi Condensed"/>
                        </a:rPr>
                        <a:t>Alternative pathway (complement deposits)</a:t>
                      </a:r>
                      <a:endParaRPr sz="1300">
                        <a:solidFill>
                          <a:srgbClr val="666666"/>
                        </a:solidFill>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1188350">
                <a:tc>
                  <a:txBody>
                    <a:bodyPr/>
                    <a:lstStyle/>
                    <a:p>
                      <a:pPr indent="0" lvl="0" marL="0" rtl="0" algn="ctr">
                        <a:spcBef>
                          <a:spcPts val="0"/>
                        </a:spcBef>
                        <a:spcAft>
                          <a:spcPts val="0"/>
                        </a:spcAft>
                        <a:buNone/>
                      </a:pPr>
                      <a:r>
                        <a:rPr b="1" lang="ar" sz="1500">
                          <a:latin typeface="Barlow Semi Condensed"/>
                          <a:ea typeface="Barlow Semi Condensed"/>
                          <a:cs typeface="Barlow Semi Condensed"/>
                          <a:sym typeface="Barlow Semi Condensed"/>
                        </a:rPr>
                        <a:t>Complement Pathway</a:t>
                      </a:r>
                      <a:endParaRPr b="1" sz="1500">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ar" sz="1000">
                          <a:solidFill>
                            <a:srgbClr val="6AA84F"/>
                          </a:solidFill>
                          <a:latin typeface="Barlow Semi Condensed"/>
                          <a:ea typeface="Barlow Semi Condensed"/>
                          <a:cs typeface="Barlow Semi Condensed"/>
                          <a:sym typeface="Barlow Semi Condensed"/>
                        </a:rPr>
                        <a:t>Deposition triggers activation of the complement system by the classical pathway. How do we know its the classical pathway? By detecting C2, C4, and C3 we will find that their levels in the plasma have decreased.</a:t>
                      </a:r>
                      <a:endParaRPr sz="1000">
                        <a:solidFill>
                          <a:srgbClr val="6AA84F"/>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sz="1000">
                        <a:solidFill>
                          <a:srgbClr val="6AA84F"/>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000">
                          <a:solidFill>
                            <a:srgbClr val="6AA84F"/>
                          </a:solidFill>
                          <a:latin typeface="Barlow Semi Condensed"/>
                          <a:ea typeface="Barlow Semi Condensed"/>
                          <a:cs typeface="Barlow Semi Condensed"/>
                          <a:sym typeface="Barlow Semi Condensed"/>
                        </a:rPr>
                        <a:t>Proteins involved: (C1,C4,C2,C3,C5,C6,C7,C8,C9)</a:t>
                      </a:r>
                      <a:endParaRPr sz="1000">
                        <a:solidFill>
                          <a:srgbClr val="6AA84F"/>
                        </a:solidFill>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l">
                        <a:spcBef>
                          <a:spcPts val="0"/>
                        </a:spcBef>
                        <a:spcAft>
                          <a:spcPts val="0"/>
                        </a:spcAft>
                        <a:buNone/>
                      </a:pPr>
                      <a:r>
                        <a:rPr lang="ar" sz="1000">
                          <a:solidFill>
                            <a:srgbClr val="6AA84F"/>
                          </a:solidFill>
                          <a:latin typeface="Barlow Semi Condensed"/>
                          <a:ea typeface="Barlow Semi Condensed"/>
                          <a:cs typeface="Barlow Semi Condensed"/>
                          <a:sym typeface="Barlow Semi Condensed"/>
                        </a:rPr>
                        <a:t>Autoantibody triggers activation of the complement system by the alternative pathway. How do we know its the alternative pathway? By detecting C2 or C4 and C3 we will find that:</a:t>
                      </a:r>
                      <a:endParaRPr sz="1000">
                        <a:solidFill>
                          <a:srgbClr val="6AA84F"/>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000">
                          <a:solidFill>
                            <a:srgbClr val="6AA84F"/>
                          </a:solidFill>
                          <a:latin typeface="Barlow Semi Condensed"/>
                          <a:ea typeface="Barlow Semi Condensed"/>
                          <a:cs typeface="Barlow Semi Condensed"/>
                          <a:sym typeface="Barlow Semi Condensed"/>
                        </a:rPr>
                        <a:t>-C2 and C4 levels are normal in plasma as they’re</a:t>
                      </a:r>
                      <a:endParaRPr sz="1000">
                        <a:solidFill>
                          <a:srgbClr val="6AA84F"/>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000">
                          <a:solidFill>
                            <a:srgbClr val="6AA84F"/>
                          </a:solidFill>
                          <a:latin typeface="Barlow Semi Condensed"/>
                          <a:ea typeface="Barlow Semi Condensed"/>
                          <a:cs typeface="Barlow Semi Condensed"/>
                          <a:sym typeface="Barlow Semi Condensed"/>
                        </a:rPr>
                        <a:t>not involved in alternative pathway.</a:t>
                      </a:r>
                      <a:endParaRPr sz="1000">
                        <a:solidFill>
                          <a:srgbClr val="6AA84F"/>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000">
                          <a:solidFill>
                            <a:srgbClr val="6AA84F"/>
                          </a:solidFill>
                          <a:latin typeface="Barlow Semi Condensed"/>
                          <a:ea typeface="Barlow Semi Condensed"/>
                          <a:cs typeface="Barlow Semi Condensed"/>
                          <a:sym typeface="Barlow Semi Condensed"/>
                        </a:rPr>
                        <a:t>-C3 level is highly decreased in plasma as its the first protein to be activated </a:t>
                      </a:r>
                      <a:endParaRPr sz="1000">
                        <a:solidFill>
                          <a:srgbClr val="6AA84F"/>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000">
                          <a:solidFill>
                            <a:srgbClr val="6AA84F"/>
                          </a:solidFill>
                          <a:latin typeface="Barlow Semi Condensed"/>
                          <a:ea typeface="Barlow Semi Condensed"/>
                          <a:cs typeface="Barlow Semi Condensed"/>
                          <a:sym typeface="Barlow Semi Condensed"/>
                        </a:rPr>
                        <a:t>Proteins involved:</a:t>
                      </a:r>
                      <a:endParaRPr sz="1000">
                        <a:solidFill>
                          <a:srgbClr val="6AA84F"/>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000">
                          <a:solidFill>
                            <a:srgbClr val="6AA84F"/>
                          </a:solidFill>
                          <a:latin typeface="Barlow Semi Condensed"/>
                          <a:ea typeface="Barlow Semi Condensed"/>
                          <a:cs typeface="Barlow Semi Condensed"/>
                          <a:sym typeface="Barlow Semi Condensed"/>
                        </a:rPr>
                        <a:t> (C3,C5,C6,C7,C8,C9), no C2 or C4</a:t>
                      </a:r>
                      <a:endParaRPr sz="1000">
                        <a:solidFill>
                          <a:srgbClr val="6AA84F"/>
                        </a:solidFill>
                        <a:latin typeface="Barlow Semi Condensed"/>
                        <a:ea typeface="Barlow Semi Condensed"/>
                        <a:cs typeface="Barlow Semi Condensed"/>
                        <a:sym typeface="Barlow Semi Condensed"/>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792300">
                <a:tc>
                  <a:txBody>
                    <a:bodyPr/>
                    <a:lstStyle/>
                    <a:p>
                      <a:pPr indent="0" lvl="0" marL="0" rtl="0" algn="ctr">
                        <a:spcBef>
                          <a:spcPts val="0"/>
                        </a:spcBef>
                        <a:spcAft>
                          <a:spcPts val="0"/>
                        </a:spcAft>
                        <a:buNone/>
                      </a:pPr>
                      <a:r>
                        <a:rPr b="1" lang="ar" sz="1500">
                          <a:latin typeface="Barlow Semi Condensed"/>
                          <a:ea typeface="Barlow Semi Condensed"/>
                          <a:cs typeface="Barlow Semi Condensed"/>
                          <a:sym typeface="Barlow Semi Condensed"/>
                        </a:rPr>
                        <a:t>Site</a:t>
                      </a:r>
                      <a:endParaRPr b="1" sz="1500">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ar" sz="1300">
                          <a:latin typeface="Barlow Semi Condensed"/>
                          <a:ea typeface="Barlow Semi Condensed"/>
                          <a:cs typeface="Barlow Semi Condensed"/>
                          <a:sym typeface="Barlow Semi Condensed"/>
                        </a:rPr>
                        <a:t>                        </a:t>
                      </a:r>
                      <a:r>
                        <a:rPr b="1" lang="ar" sz="1300">
                          <a:solidFill>
                            <a:srgbClr val="FF0000"/>
                          </a:solidFill>
                          <a:latin typeface="Barlow Semi Condensed"/>
                          <a:ea typeface="Barlow Semi Condensed"/>
                          <a:cs typeface="Barlow Semi Condensed"/>
                          <a:sym typeface="Barlow Semi Condensed"/>
                        </a:rPr>
                        <a:t>Subendothelial</a:t>
                      </a:r>
                      <a:endParaRPr b="1" sz="1300">
                        <a:solidFill>
                          <a:srgbClr val="FF0000"/>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ar" sz="1300">
                          <a:solidFill>
                            <a:srgbClr val="FF0000"/>
                          </a:solidFill>
                          <a:latin typeface="Barlow Semi Condensed"/>
                          <a:ea typeface="Barlow Semi Condensed"/>
                          <a:cs typeface="Barlow Semi Condensed"/>
                          <a:sym typeface="Barlow Semi Condensed"/>
                        </a:rPr>
                        <a:t>                             &amp; mesangial     deposits</a:t>
                      </a:r>
                      <a:endParaRPr b="1" sz="1300">
                        <a:solidFill>
                          <a:srgbClr val="FF0000"/>
                        </a:solidFill>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b="1" lang="ar" sz="1300">
                          <a:solidFill>
                            <a:srgbClr val="FF0000"/>
                          </a:solidFill>
                          <a:latin typeface="Barlow Semi Condensed"/>
                          <a:ea typeface="Barlow Semi Condensed"/>
                          <a:cs typeface="Barlow Semi Condensed"/>
                          <a:sym typeface="Barlow Semi Condensed"/>
                        </a:rPr>
                        <a:t>-intramembranous dense deposits</a:t>
                      </a:r>
                      <a:endParaRPr b="1" sz="1300">
                        <a:solidFill>
                          <a:srgbClr val="FF0000"/>
                        </a:solidFill>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960400">
                <a:tc>
                  <a:txBody>
                    <a:bodyPr/>
                    <a:lstStyle/>
                    <a:p>
                      <a:pPr indent="0" lvl="0" marL="0" rtl="0" algn="ctr">
                        <a:spcBef>
                          <a:spcPts val="0"/>
                        </a:spcBef>
                        <a:spcAft>
                          <a:spcPts val="0"/>
                        </a:spcAft>
                        <a:buNone/>
                      </a:pPr>
                      <a:r>
                        <a:rPr b="1" lang="ar" sz="1500">
                          <a:latin typeface="Barlow Semi Condensed"/>
                          <a:ea typeface="Barlow Semi Condensed"/>
                          <a:cs typeface="Barlow Semi Condensed"/>
                          <a:sym typeface="Barlow Semi Condensed"/>
                        </a:rPr>
                        <a:t>IF</a:t>
                      </a:r>
                      <a:endParaRPr b="1" sz="1500">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t/>
                      </a:r>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r h="700000">
                <a:tc>
                  <a:txBody>
                    <a:bodyPr/>
                    <a:lstStyle/>
                    <a:p>
                      <a:pPr indent="0" lvl="0" marL="0" rtl="0" algn="ctr">
                        <a:spcBef>
                          <a:spcPts val="0"/>
                        </a:spcBef>
                        <a:spcAft>
                          <a:spcPts val="0"/>
                        </a:spcAft>
                        <a:buNone/>
                      </a:pPr>
                      <a:r>
                        <a:rPr b="1" lang="ar" sz="1500">
                          <a:latin typeface="Barlow Semi Condensed"/>
                          <a:ea typeface="Barlow Semi Condensed"/>
                          <a:cs typeface="Barlow Semi Condensed"/>
                          <a:sym typeface="Barlow Semi Condensed"/>
                        </a:rPr>
                        <a:t>Associated diseases</a:t>
                      </a:r>
                      <a:endParaRPr b="1" sz="1500">
                        <a:latin typeface="Barlow Semi Condensed"/>
                        <a:ea typeface="Barlow Semi Condensed"/>
                        <a:cs typeface="Barlow Semi Condensed"/>
                        <a:sym typeface="Barlow Semi Condensed"/>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ar" sz="1300">
                          <a:latin typeface="Barlow Semi Condensed"/>
                          <a:ea typeface="Barlow Semi Condensed"/>
                          <a:cs typeface="Barlow Semi Condensed"/>
                          <a:sym typeface="Barlow Semi Condensed"/>
                        </a:rPr>
                        <a:t>1. Hepatitis B&amp;C antigenemia </a:t>
                      </a:r>
                      <a:endParaRPr sz="13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300">
                          <a:latin typeface="Barlow Semi Condensed"/>
                          <a:ea typeface="Barlow Semi Condensed"/>
                          <a:cs typeface="Barlow Semi Condensed"/>
                          <a:sym typeface="Barlow Semi Condensed"/>
                        </a:rPr>
                        <a:t>2. Extra-renal infections</a:t>
                      </a:r>
                      <a:endParaRPr sz="13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300">
                          <a:latin typeface="Barlow Semi Condensed"/>
                          <a:ea typeface="Barlow Semi Condensed"/>
                          <a:cs typeface="Barlow Semi Condensed"/>
                          <a:sym typeface="Barlow Semi Condensed"/>
                        </a:rPr>
                        <a:t>3. SLE</a:t>
                      </a:r>
                      <a:endParaRPr sz="1300">
                        <a:latin typeface="Barlow Semi Condensed"/>
                        <a:ea typeface="Barlow Semi Condensed"/>
                        <a:cs typeface="Barlow Semi Condensed"/>
                        <a:sym typeface="Barlow Semi Condensed"/>
                      </a:endParaRPr>
                    </a:p>
                  </a:txBody>
                  <a:tcPr marT="91425" marB="91425" marR="91425" marL="91425">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c>
                  <a:txBody>
                    <a:bodyPr/>
                    <a:lstStyle/>
                    <a:p>
                      <a:pPr indent="0" lvl="0" marL="0" rtl="0" algn="ctr">
                        <a:spcBef>
                          <a:spcPts val="0"/>
                        </a:spcBef>
                        <a:spcAft>
                          <a:spcPts val="0"/>
                        </a:spcAft>
                        <a:buNone/>
                      </a:pPr>
                      <a:r>
                        <a:rPr lang="ar"/>
                        <a:t>-</a:t>
                      </a:r>
                      <a:endParaRPr/>
                    </a:p>
                  </a:txBody>
                  <a:tcPr marT="91425" marB="91425" marR="91425" marL="91425" anchor="ctr">
                    <a:lnL cap="flat" cmpd="sng" w="9525">
                      <a:solidFill>
                        <a:srgbClr val="434343"/>
                      </a:solidFill>
                      <a:prstDash val="solid"/>
                      <a:round/>
                      <a:headEnd len="sm" w="sm" type="none"/>
                      <a:tailEnd len="sm" w="sm" type="none"/>
                    </a:lnL>
                    <a:lnR cap="flat" cmpd="sng" w="9525">
                      <a:solidFill>
                        <a:srgbClr val="434343"/>
                      </a:solidFill>
                      <a:prstDash val="solid"/>
                      <a:round/>
                      <a:headEnd len="sm" w="sm" type="none"/>
                      <a:tailEnd len="sm" w="sm" type="none"/>
                    </a:lnR>
                    <a:lnT cap="flat" cmpd="sng" w="9525">
                      <a:solidFill>
                        <a:srgbClr val="434343"/>
                      </a:solidFill>
                      <a:prstDash val="solid"/>
                      <a:round/>
                      <a:headEnd len="sm" w="sm" type="none"/>
                      <a:tailEnd len="sm" w="sm" type="none"/>
                    </a:lnT>
                    <a:lnB cap="flat" cmpd="sng" w="9525">
                      <a:solidFill>
                        <a:srgbClr val="434343"/>
                      </a:solidFill>
                      <a:prstDash val="solid"/>
                      <a:round/>
                      <a:headEnd len="sm" w="sm" type="none"/>
                      <a:tailEnd len="sm" w="sm" type="none"/>
                    </a:lnB>
                  </a:tcPr>
                </a:tc>
              </a:tr>
            </a:tbl>
          </a:graphicData>
        </a:graphic>
      </p:graphicFrame>
      <p:pic>
        <p:nvPicPr>
          <p:cNvPr id="1148" name="Google Shape;1148;p26"/>
          <p:cNvPicPr preferRelativeResize="0"/>
          <p:nvPr/>
        </p:nvPicPr>
        <p:blipFill>
          <a:blip r:embed="rId4">
            <a:alphaModFix/>
          </a:blip>
          <a:stretch>
            <a:fillRect/>
          </a:stretch>
        </p:blipFill>
        <p:spPr>
          <a:xfrm>
            <a:off x="1758150" y="6976975"/>
            <a:ext cx="870826" cy="642499"/>
          </a:xfrm>
          <a:prstGeom prst="rect">
            <a:avLst/>
          </a:prstGeom>
          <a:noFill/>
          <a:ln>
            <a:noFill/>
          </a:ln>
        </p:spPr>
      </p:pic>
      <p:pic>
        <p:nvPicPr>
          <p:cNvPr id="1149" name="Google Shape;1149;p26"/>
          <p:cNvPicPr preferRelativeResize="0"/>
          <p:nvPr/>
        </p:nvPicPr>
        <p:blipFill>
          <a:blip r:embed="rId5">
            <a:alphaModFix/>
          </a:blip>
          <a:stretch>
            <a:fillRect/>
          </a:stretch>
        </p:blipFill>
        <p:spPr>
          <a:xfrm>
            <a:off x="2335113" y="7804161"/>
            <a:ext cx="1209562" cy="766054"/>
          </a:xfrm>
          <a:prstGeom prst="rect">
            <a:avLst/>
          </a:prstGeom>
          <a:noFill/>
          <a:ln>
            <a:noFill/>
          </a:ln>
        </p:spPr>
      </p:pic>
      <p:pic>
        <p:nvPicPr>
          <p:cNvPr id="1150" name="Google Shape;1150;p26"/>
          <p:cNvPicPr preferRelativeResize="0"/>
          <p:nvPr/>
        </p:nvPicPr>
        <p:blipFill>
          <a:blip r:embed="rId6">
            <a:alphaModFix/>
          </a:blip>
          <a:stretch>
            <a:fillRect/>
          </a:stretch>
        </p:blipFill>
        <p:spPr>
          <a:xfrm>
            <a:off x="5247650" y="7827577"/>
            <a:ext cx="1209550" cy="719211"/>
          </a:xfrm>
          <a:prstGeom prst="rect">
            <a:avLst/>
          </a:prstGeom>
          <a:noFill/>
          <a:ln>
            <a:noFill/>
          </a:ln>
        </p:spPr>
      </p:pic>
      <p:pic>
        <p:nvPicPr>
          <p:cNvPr id="1151" name="Google Shape;1151;p26"/>
          <p:cNvPicPr preferRelativeResize="0"/>
          <p:nvPr/>
        </p:nvPicPr>
        <p:blipFill>
          <a:blip r:embed="rId7">
            <a:alphaModFix/>
          </a:blip>
          <a:stretch>
            <a:fillRect/>
          </a:stretch>
        </p:blipFill>
        <p:spPr>
          <a:xfrm>
            <a:off x="5465875" y="1662025"/>
            <a:ext cx="1406851" cy="621949"/>
          </a:xfrm>
          <a:prstGeom prst="rect">
            <a:avLst/>
          </a:prstGeom>
          <a:noFill/>
          <a:ln>
            <a:noFill/>
          </a:ln>
        </p:spPr>
      </p:pic>
      <p:grpSp>
        <p:nvGrpSpPr>
          <p:cNvPr id="1152" name="Google Shape;1152;p26"/>
          <p:cNvGrpSpPr/>
          <p:nvPr/>
        </p:nvGrpSpPr>
        <p:grpSpPr>
          <a:xfrm>
            <a:off x="699819" y="10002831"/>
            <a:ext cx="6067977" cy="224745"/>
            <a:chOff x="1464850" y="436376"/>
            <a:chExt cx="6001362" cy="222300"/>
          </a:xfrm>
        </p:grpSpPr>
        <p:sp>
          <p:nvSpPr>
            <p:cNvPr id="1153" name="Google Shape;1153;p26"/>
            <p:cNvSpPr/>
            <p:nvPr/>
          </p:nvSpPr>
          <p:spPr>
            <a:xfrm>
              <a:off x="1464850"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6"/>
            <p:cNvSpPr/>
            <p:nvPr/>
          </p:nvSpPr>
          <p:spPr>
            <a:xfrm>
              <a:off x="4410215" y="436376"/>
              <a:ext cx="222300" cy="222300"/>
            </a:xfrm>
            <a:prstGeom prst="diamond">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6"/>
            <p:cNvSpPr/>
            <p:nvPr/>
          </p:nvSpPr>
          <p:spPr>
            <a:xfrm>
              <a:off x="7243912"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6"/>
            <p:cNvSpPr/>
            <p:nvPr/>
          </p:nvSpPr>
          <p:spPr>
            <a:xfrm>
              <a:off x="2920366"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6"/>
            <p:cNvSpPr/>
            <p:nvPr/>
          </p:nvSpPr>
          <p:spPr>
            <a:xfrm>
              <a:off x="5831847"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58" name="Google Shape;1158;p26"/>
            <p:cNvCxnSpPr/>
            <p:nvPr/>
          </p:nvCxnSpPr>
          <p:spPr>
            <a:xfrm>
              <a:off x="1798637" y="547513"/>
              <a:ext cx="988200" cy="0"/>
            </a:xfrm>
            <a:prstGeom prst="straightConnector1">
              <a:avLst/>
            </a:prstGeom>
            <a:noFill/>
            <a:ln cap="flat" cmpd="sng" w="9525">
              <a:solidFill>
                <a:srgbClr val="999999"/>
              </a:solidFill>
              <a:prstDash val="solid"/>
              <a:round/>
              <a:headEnd len="med" w="med" type="none"/>
              <a:tailEnd len="med" w="med" type="none"/>
            </a:ln>
          </p:spPr>
        </p:cxnSp>
        <p:cxnSp>
          <p:nvCxnSpPr>
            <p:cNvPr id="1159" name="Google Shape;1159;p26"/>
            <p:cNvCxnSpPr/>
            <p:nvPr/>
          </p:nvCxnSpPr>
          <p:spPr>
            <a:xfrm>
              <a:off x="3276248" y="547513"/>
              <a:ext cx="988200" cy="0"/>
            </a:xfrm>
            <a:prstGeom prst="straightConnector1">
              <a:avLst/>
            </a:prstGeom>
            <a:noFill/>
            <a:ln cap="flat" cmpd="sng" w="9525">
              <a:solidFill>
                <a:srgbClr val="BF9000"/>
              </a:solidFill>
              <a:prstDash val="solid"/>
              <a:round/>
              <a:headEnd len="med" w="med" type="none"/>
              <a:tailEnd len="med" w="med" type="none"/>
            </a:ln>
          </p:spPr>
        </p:cxnSp>
        <p:cxnSp>
          <p:nvCxnSpPr>
            <p:cNvPr id="1160" name="Google Shape;1160;p26"/>
            <p:cNvCxnSpPr/>
            <p:nvPr/>
          </p:nvCxnSpPr>
          <p:spPr>
            <a:xfrm>
              <a:off x="4753898" y="547513"/>
              <a:ext cx="988200" cy="0"/>
            </a:xfrm>
            <a:prstGeom prst="straightConnector1">
              <a:avLst/>
            </a:prstGeom>
            <a:noFill/>
            <a:ln cap="flat" cmpd="sng" w="9525">
              <a:solidFill>
                <a:srgbClr val="BF9000"/>
              </a:solidFill>
              <a:prstDash val="solid"/>
              <a:round/>
              <a:headEnd len="med" w="med" type="none"/>
              <a:tailEnd len="med" w="med" type="none"/>
            </a:ln>
          </p:spPr>
        </p:cxnSp>
        <p:cxnSp>
          <p:nvCxnSpPr>
            <p:cNvPr id="1161" name="Google Shape;1161;p26"/>
            <p:cNvCxnSpPr/>
            <p:nvPr/>
          </p:nvCxnSpPr>
          <p:spPr>
            <a:xfrm>
              <a:off x="6143961" y="547513"/>
              <a:ext cx="988200" cy="0"/>
            </a:xfrm>
            <a:prstGeom prst="straightConnector1">
              <a:avLst/>
            </a:prstGeom>
            <a:noFill/>
            <a:ln cap="flat" cmpd="sng" w="9525">
              <a:solidFill>
                <a:srgbClr val="999999"/>
              </a:solidFill>
              <a:prstDash val="solid"/>
              <a:round/>
              <a:headEnd len="med" w="med" type="none"/>
              <a:tailEnd len="med" w="med" type="none"/>
            </a:ln>
          </p:spPr>
        </p:cxnSp>
      </p:grpSp>
      <p:sp>
        <p:nvSpPr>
          <p:cNvPr id="1162" name="Google Shape;1162;p26"/>
          <p:cNvSpPr txBox="1"/>
          <p:nvPr/>
        </p:nvSpPr>
        <p:spPr>
          <a:xfrm>
            <a:off x="-76200" y="9417825"/>
            <a:ext cx="1777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Post infectious glomerulonephritis</a:t>
            </a:r>
            <a:endParaRPr b="1" sz="1300">
              <a:solidFill>
                <a:srgbClr val="999999"/>
              </a:solidFill>
              <a:latin typeface="Barlow Semi Condensed"/>
              <a:ea typeface="Barlow Semi Condensed"/>
              <a:cs typeface="Barlow Semi Condensed"/>
              <a:sym typeface="Barlow Semi Condensed"/>
            </a:endParaRPr>
          </a:p>
        </p:txBody>
      </p:sp>
      <p:sp>
        <p:nvSpPr>
          <p:cNvPr id="1163" name="Google Shape;1163;p26"/>
          <p:cNvSpPr txBox="1"/>
          <p:nvPr/>
        </p:nvSpPr>
        <p:spPr>
          <a:xfrm>
            <a:off x="1295300" y="10151375"/>
            <a:ext cx="1984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Membranous glomerulonephritis</a:t>
            </a:r>
            <a:endParaRPr b="1" sz="1300">
              <a:solidFill>
                <a:srgbClr val="999999"/>
              </a:solidFill>
              <a:latin typeface="Barlow Semi Condensed"/>
              <a:ea typeface="Barlow Semi Condensed"/>
              <a:cs typeface="Barlow Semi Condensed"/>
              <a:sym typeface="Barlow Semi Condensed"/>
            </a:endParaRPr>
          </a:p>
        </p:txBody>
      </p:sp>
      <p:sp>
        <p:nvSpPr>
          <p:cNvPr id="1164" name="Google Shape;1164;p26"/>
          <p:cNvSpPr txBox="1"/>
          <p:nvPr/>
        </p:nvSpPr>
        <p:spPr>
          <a:xfrm>
            <a:off x="2680225" y="9417825"/>
            <a:ext cx="1910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Membranoproliferative glomerulonephritis</a:t>
            </a:r>
            <a:endParaRPr b="1" sz="1300">
              <a:solidFill>
                <a:schemeClr val="dk1"/>
              </a:solidFill>
              <a:latin typeface="Barlow Semi Condensed"/>
              <a:ea typeface="Barlow Semi Condensed"/>
              <a:cs typeface="Barlow Semi Condensed"/>
              <a:sym typeface="Barlow Semi Condensed"/>
            </a:endParaRPr>
          </a:p>
        </p:txBody>
      </p:sp>
      <p:sp>
        <p:nvSpPr>
          <p:cNvPr id="1165" name="Google Shape;1165;p26"/>
          <p:cNvSpPr txBox="1"/>
          <p:nvPr/>
        </p:nvSpPr>
        <p:spPr>
          <a:xfrm>
            <a:off x="4535775" y="10151375"/>
            <a:ext cx="1525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IgA nephropathy</a:t>
            </a:r>
            <a:endParaRPr b="1" sz="1300">
              <a:solidFill>
                <a:srgbClr val="999999"/>
              </a:solidFill>
              <a:latin typeface="Barlow Semi Condensed"/>
              <a:ea typeface="Barlow Semi Condensed"/>
              <a:cs typeface="Barlow Semi Condensed"/>
              <a:sym typeface="Barlow Semi Condensed"/>
            </a:endParaRPr>
          </a:p>
        </p:txBody>
      </p:sp>
      <p:sp>
        <p:nvSpPr>
          <p:cNvPr id="1166" name="Google Shape;1166;p26"/>
          <p:cNvSpPr txBox="1"/>
          <p:nvPr/>
        </p:nvSpPr>
        <p:spPr>
          <a:xfrm>
            <a:off x="5722550" y="9570225"/>
            <a:ext cx="177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Rapidly Progressive GN</a:t>
            </a:r>
            <a:endParaRPr b="1" sz="1300">
              <a:solidFill>
                <a:srgbClr val="999999"/>
              </a:solidFill>
              <a:latin typeface="Barlow Semi Condensed"/>
              <a:ea typeface="Barlow Semi Condensed"/>
              <a:cs typeface="Barlow Semi Condensed"/>
              <a:sym typeface="Barlow Semi Condensed"/>
            </a:endParaRPr>
          </a:p>
        </p:txBody>
      </p:sp>
      <p:sp>
        <p:nvSpPr>
          <p:cNvPr id="1167" name="Google Shape;1167;p26"/>
          <p:cNvSpPr txBox="1"/>
          <p:nvPr/>
        </p:nvSpPr>
        <p:spPr>
          <a:xfrm>
            <a:off x="631502" y="5275575"/>
            <a:ext cx="945000" cy="43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rgbClr val="FF0000"/>
                </a:solidFill>
                <a:latin typeface="Barlow Semi Condensed"/>
                <a:ea typeface="Barlow Semi Condensed"/>
                <a:cs typeface="Barlow Semi Condensed"/>
                <a:sym typeface="Barlow Semi Condensed"/>
              </a:rPr>
              <a:t>Dr girls said may come in the exam</a:t>
            </a:r>
            <a:endParaRPr sz="800">
              <a:solidFill>
                <a:srgbClr val="FF0000"/>
              </a:solidFill>
              <a:latin typeface="Barlow Semi Condensed"/>
              <a:ea typeface="Barlow Semi Condensed"/>
              <a:cs typeface="Barlow Semi Condensed"/>
              <a:sym typeface="Barlow Semi Condense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27"/>
          <p:cNvSpPr txBox="1"/>
          <p:nvPr>
            <p:ph type="title"/>
          </p:nvPr>
        </p:nvSpPr>
        <p:spPr>
          <a:xfrm>
            <a:off x="-32525" y="109600"/>
            <a:ext cx="6819300" cy="102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ar" sz="3200">
                <a:solidFill>
                  <a:srgbClr val="F1C232"/>
                </a:solidFill>
                <a:latin typeface="Fjalla One"/>
                <a:ea typeface="Fjalla One"/>
                <a:cs typeface="Fjalla One"/>
                <a:sym typeface="Fjalla One"/>
              </a:rPr>
              <a:t>4. IgA Nephropathy </a:t>
            </a:r>
            <a:r>
              <a:rPr lang="ar" sz="2600">
                <a:solidFill>
                  <a:srgbClr val="F1C232"/>
                </a:solidFill>
                <a:latin typeface="Fjalla One"/>
                <a:ea typeface="Fjalla One"/>
                <a:cs typeface="Fjalla One"/>
                <a:sym typeface="Fjalla One"/>
              </a:rPr>
              <a:t> (Berger Disease)</a:t>
            </a:r>
            <a:endParaRPr sz="2600">
              <a:solidFill>
                <a:srgbClr val="F1C232"/>
              </a:solidFill>
              <a:latin typeface="Fjalla One"/>
              <a:ea typeface="Fjalla One"/>
              <a:cs typeface="Fjalla One"/>
              <a:sym typeface="Fjalla One"/>
            </a:endParaRPr>
          </a:p>
        </p:txBody>
      </p:sp>
      <p:pic>
        <p:nvPicPr>
          <p:cNvPr id="1173" name="Google Shape;1173;p27"/>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1174" name="Google Shape;1174;p27"/>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1175" name="Google Shape;1175;p27"/>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1176" name="Google Shape;1176;p27"/>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1177" name="Google Shape;1177;p27"/>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1178" name="Google Shape;1178;p27"/>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1179" name="Google Shape;1179;p27"/>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1180" name="Google Shape;1180;p27"/>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1181" name="Google Shape;1181;p27"/>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1182" name="Google Shape;1182;p27"/>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1183" name="Google Shape;1183;p27"/>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1184" name="Google Shape;1184;p27"/>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1185" name="Google Shape;1185;p27"/>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1186" name="Google Shape;1186;p27"/>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1187" name="Google Shape;1187;p27"/>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1188" name="Google Shape;1188;p27"/>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1189" name="Google Shape;1189;p27"/>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1190" name="Google Shape;1190;p27"/>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1191" name="Google Shape;1191;p27"/>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1192" name="Google Shape;1192;p27"/>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1193" name="Google Shape;1193;p27"/>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1194" name="Google Shape;1194;p27"/>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1195" name="Google Shape;1195;p27"/>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1196" name="Google Shape;1196;p27"/>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1197" name="Google Shape;1197;p27"/>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1198" name="Google Shape;1198;p27"/>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1199" name="Google Shape;1199;p27"/>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1200" name="Google Shape;1200;p27"/>
          <p:cNvPicPr preferRelativeResize="0"/>
          <p:nvPr/>
        </p:nvPicPr>
        <p:blipFill>
          <a:blip r:embed="rId3">
            <a:alphaModFix/>
          </a:blip>
          <a:stretch>
            <a:fillRect/>
          </a:stretch>
        </p:blipFill>
        <p:spPr>
          <a:xfrm>
            <a:off x="-11" y="6707375"/>
            <a:ext cx="257700" cy="297589"/>
          </a:xfrm>
          <a:prstGeom prst="rect">
            <a:avLst/>
          </a:prstGeom>
          <a:noFill/>
          <a:ln>
            <a:noFill/>
          </a:ln>
        </p:spPr>
      </p:pic>
      <p:pic>
        <p:nvPicPr>
          <p:cNvPr id="1201" name="Google Shape;1201;p27"/>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1202" name="Google Shape;1202;p27"/>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1203" name="Google Shape;1203;p27"/>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1204" name="Google Shape;1204;p27"/>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1205" name="Google Shape;1205;p27"/>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1206" name="Google Shape;1206;p27"/>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1207" name="Google Shape;1207;p27"/>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1208" name="Google Shape;1208;p27"/>
          <p:cNvPicPr preferRelativeResize="0"/>
          <p:nvPr/>
        </p:nvPicPr>
        <p:blipFill>
          <a:blip r:embed="rId3">
            <a:alphaModFix/>
          </a:blip>
          <a:stretch>
            <a:fillRect/>
          </a:stretch>
        </p:blipFill>
        <p:spPr>
          <a:xfrm>
            <a:off x="7302300" y="3033875"/>
            <a:ext cx="257700" cy="297589"/>
          </a:xfrm>
          <a:prstGeom prst="rect">
            <a:avLst/>
          </a:prstGeom>
          <a:noFill/>
          <a:ln>
            <a:noFill/>
          </a:ln>
        </p:spPr>
      </p:pic>
      <p:pic>
        <p:nvPicPr>
          <p:cNvPr id="1209" name="Google Shape;1209;p27"/>
          <p:cNvPicPr preferRelativeResize="0"/>
          <p:nvPr/>
        </p:nvPicPr>
        <p:blipFill>
          <a:blip r:embed="rId3">
            <a:alphaModFix/>
          </a:blip>
          <a:stretch>
            <a:fillRect/>
          </a:stretch>
        </p:blipFill>
        <p:spPr>
          <a:xfrm>
            <a:off x="7302300" y="3331475"/>
            <a:ext cx="257700" cy="297589"/>
          </a:xfrm>
          <a:prstGeom prst="rect">
            <a:avLst/>
          </a:prstGeom>
          <a:noFill/>
          <a:ln>
            <a:noFill/>
          </a:ln>
        </p:spPr>
      </p:pic>
      <p:pic>
        <p:nvPicPr>
          <p:cNvPr id="1210" name="Google Shape;1210;p27"/>
          <p:cNvPicPr preferRelativeResize="0"/>
          <p:nvPr/>
        </p:nvPicPr>
        <p:blipFill>
          <a:blip r:embed="rId3">
            <a:alphaModFix/>
          </a:blip>
          <a:stretch>
            <a:fillRect/>
          </a:stretch>
        </p:blipFill>
        <p:spPr>
          <a:xfrm>
            <a:off x="7302300" y="3648398"/>
            <a:ext cx="257700" cy="297589"/>
          </a:xfrm>
          <a:prstGeom prst="rect">
            <a:avLst/>
          </a:prstGeom>
          <a:noFill/>
          <a:ln>
            <a:noFill/>
          </a:ln>
        </p:spPr>
      </p:pic>
      <p:pic>
        <p:nvPicPr>
          <p:cNvPr id="1211" name="Google Shape;1211;p27"/>
          <p:cNvPicPr preferRelativeResize="0"/>
          <p:nvPr/>
        </p:nvPicPr>
        <p:blipFill>
          <a:blip r:embed="rId3">
            <a:alphaModFix/>
          </a:blip>
          <a:stretch>
            <a:fillRect/>
          </a:stretch>
        </p:blipFill>
        <p:spPr>
          <a:xfrm>
            <a:off x="7302300" y="3945975"/>
            <a:ext cx="257700" cy="297589"/>
          </a:xfrm>
          <a:prstGeom prst="rect">
            <a:avLst/>
          </a:prstGeom>
          <a:noFill/>
          <a:ln>
            <a:noFill/>
          </a:ln>
        </p:spPr>
      </p:pic>
      <p:pic>
        <p:nvPicPr>
          <p:cNvPr id="1212" name="Google Shape;1212;p27"/>
          <p:cNvPicPr preferRelativeResize="0"/>
          <p:nvPr/>
        </p:nvPicPr>
        <p:blipFill>
          <a:blip r:embed="rId3">
            <a:alphaModFix/>
          </a:blip>
          <a:stretch>
            <a:fillRect/>
          </a:stretch>
        </p:blipFill>
        <p:spPr>
          <a:xfrm>
            <a:off x="7302300" y="4243575"/>
            <a:ext cx="257700" cy="297589"/>
          </a:xfrm>
          <a:prstGeom prst="rect">
            <a:avLst/>
          </a:prstGeom>
          <a:noFill/>
          <a:ln>
            <a:noFill/>
          </a:ln>
        </p:spPr>
      </p:pic>
      <p:pic>
        <p:nvPicPr>
          <p:cNvPr id="1213" name="Google Shape;1213;p27"/>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1214" name="Google Shape;1214;p27"/>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1215" name="Google Shape;1215;p27"/>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1216" name="Google Shape;1216;p27"/>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1217" name="Google Shape;1217;p27"/>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1218" name="Google Shape;1218;p27"/>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1219" name="Google Shape;1219;p27"/>
          <p:cNvPicPr preferRelativeResize="0"/>
          <p:nvPr/>
        </p:nvPicPr>
        <p:blipFill>
          <a:blip r:embed="rId3">
            <a:alphaModFix/>
          </a:blip>
          <a:stretch>
            <a:fillRect/>
          </a:stretch>
        </p:blipFill>
        <p:spPr>
          <a:xfrm>
            <a:off x="3371746" y="-2"/>
            <a:ext cx="257700" cy="297589"/>
          </a:xfrm>
          <a:prstGeom prst="rect">
            <a:avLst/>
          </a:prstGeom>
          <a:noFill/>
          <a:ln>
            <a:noFill/>
          </a:ln>
        </p:spPr>
      </p:pic>
      <p:sp>
        <p:nvSpPr>
          <p:cNvPr id="1220" name="Google Shape;1220;p27"/>
          <p:cNvSpPr txBox="1"/>
          <p:nvPr/>
        </p:nvSpPr>
        <p:spPr>
          <a:xfrm>
            <a:off x="244550" y="1074992"/>
            <a:ext cx="7027500" cy="915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000"/>
          </a:p>
          <a:p>
            <a:pPr indent="-330200" lvl="0" marL="457200" rtl="0" algn="l">
              <a:spcBef>
                <a:spcPts val="0"/>
              </a:spcBef>
              <a:spcAft>
                <a:spcPts val="0"/>
              </a:spcAft>
              <a:buSzPts val="1600"/>
              <a:buFont typeface="Barlow Semi Condensed"/>
              <a:buChar char="●"/>
            </a:pPr>
            <a:r>
              <a:rPr b="1" lang="ar" sz="1600">
                <a:latin typeface="Barlow Semi Condensed"/>
                <a:ea typeface="Barlow Semi Condensed"/>
                <a:cs typeface="Barlow Semi Condensed"/>
                <a:sym typeface="Barlow Semi Condensed"/>
              </a:rPr>
              <a:t>Most common</a:t>
            </a:r>
            <a:r>
              <a:rPr lang="ar" sz="1600">
                <a:latin typeface="Barlow Semi Condensed"/>
                <a:ea typeface="Barlow Semi Condensed"/>
                <a:cs typeface="Barlow Semi Condensed"/>
                <a:sym typeface="Barlow Semi Condensed"/>
              </a:rPr>
              <a:t> form of primary glomerulonephritis (kidney disease) in the world.</a:t>
            </a:r>
            <a:endParaRPr sz="1600">
              <a:latin typeface="Barlow Semi Condensed"/>
              <a:ea typeface="Barlow Semi Condensed"/>
              <a:cs typeface="Barlow Semi Condensed"/>
              <a:sym typeface="Barlow Semi Condensed"/>
            </a:endParaRPr>
          </a:p>
          <a:p>
            <a:pPr indent="-311150" lvl="0" marL="457200" rtl="0" algn="l">
              <a:spcBef>
                <a:spcPts val="0"/>
              </a:spcBef>
              <a:spcAft>
                <a:spcPts val="0"/>
              </a:spcAft>
              <a:buClr>
                <a:srgbClr val="666666"/>
              </a:buClr>
              <a:buSzPts val="1300"/>
              <a:buFont typeface="Barlow Semi Condensed"/>
              <a:buChar char="●"/>
            </a:pPr>
            <a:r>
              <a:rPr lang="ar" sz="1300">
                <a:solidFill>
                  <a:srgbClr val="666666"/>
                </a:solidFill>
                <a:latin typeface="Barlow Semi Condensed"/>
                <a:ea typeface="Barlow Semi Condensed"/>
                <a:cs typeface="Barlow Semi Condensed"/>
                <a:sym typeface="Barlow Semi Condensed"/>
              </a:rPr>
              <a:t>It manifests as nephritic syndrome (Hematuria)</a:t>
            </a:r>
            <a:endParaRPr sz="1300">
              <a:solidFill>
                <a:srgbClr val="666666"/>
              </a:solidFill>
              <a:latin typeface="Barlow Semi Condensed"/>
              <a:ea typeface="Barlow Semi Condensed"/>
              <a:cs typeface="Barlow Semi Condensed"/>
              <a:sym typeface="Barlow Semi Condensed"/>
            </a:endParaRPr>
          </a:p>
          <a:p>
            <a:pPr indent="-311150" lvl="0" marL="457200" rtl="0" algn="l">
              <a:spcBef>
                <a:spcPts val="0"/>
              </a:spcBef>
              <a:spcAft>
                <a:spcPts val="0"/>
              </a:spcAft>
              <a:buClr>
                <a:srgbClr val="666666"/>
              </a:buClr>
              <a:buSzPts val="1300"/>
              <a:buFont typeface="Barlow Semi Condensed"/>
              <a:buChar char="●"/>
            </a:pPr>
            <a:r>
              <a:rPr lang="ar" sz="1300">
                <a:solidFill>
                  <a:srgbClr val="666666"/>
                </a:solidFill>
                <a:latin typeface="Barlow Semi Condensed"/>
                <a:ea typeface="Barlow Semi Condensed"/>
                <a:cs typeface="Barlow Semi Condensed"/>
                <a:sym typeface="Barlow Semi Condensed"/>
              </a:rPr>
              <a:t>Some experts have considered IgA nephropathy to be a localized variant of Henoch-Schönlein purpura.</a:t>
            </a:r>
            <a:endParaRPr sz="1300">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2000">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600">
                <a:latin typeface="Barlow Semi Condensed"/>
                <a:ea typeface="Barlow Semi Condensed"/>
                <a:cs typeface="Barlow Semi Condensed"/>
                <a:sym typeface="Barlow Semi Condensed"/>
              </a:rPr>
              <a:t>Affects children and young adults</a:t>
            </a:r>
            <a:endParaRPr sz="16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6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b="1" sz="2000">
              <a:solidFill>
                <a:srgbClr val="BF9000"/>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600">
                <a:latin typeface="Barlow Semi Condensed"/>
                <a:ea typeface="Barlow Semi Condensed"/>
                <a:cs typeface="Barlow Semi Condensed"/>
                <a:sym typeface="Barlow Semi Condensed"/>
              </a:rPr>
              <a:t>Begins as an episode of </a:t>
            </a:r>
            <a:r>
              <a:rPr lang="ar" sz="1600">
                <a:solidFill>
                  <a:srgbClr val="FF0000"/>
                </a:solidFill>
                <a:latin typeface="Barlow Semi Condensed"/>
                <a:ea typeface="Barlow Semi Condensed"/>
                <a:cs typeface="Barlow Semi Condensed"/>
                <a:sym typeface="Barlow Semi Condensed"/>
              </a:rPr>
              <a:t>gross hematuria</a:t>
            </a:r>
            <a:r>
              <a:rPr lang="ar" sz="1600">
                <a:latin typeface="Barlow Semi Condensed"/>
                <a:ea typeface="Barlow Semi Condensed"/>
                <a:cs typeface="Barlow Semi Condensed"/>
                <a:sym typeface="Barlow Semi Condensed"/>
              </a:rPr>
              <a:t> that occurs within</a:t>
            </a:r>
            <a:r>
              <a:rPr lang="ar" sz="1600">
                <a:solidFill>
                  <a:srgbClr val="FF0000"/>
                </a:solidFill>
                <a:latin typeface="Barlow Semi Condensed"/>
                <a:ea typeface="Barlow Semi Condensed"/>
                <a:cs typeface="Barlow Semi Condensed"/>
                <a:sym typeface="Barlow Semi Condensed"/>
              </a:rPr>
              <a:t> 1-2 days</a:t>
            </a:r>
            <a:r>
              <a:rPr lang="ar" sz="1600">
                <a:latin typeface="Barlow Semi Condensed"/>
                <a:ea typeface="Barlow Semi Condensed"/>
                <a:cs typeface="Barlow Semi Condensed"/>
                <a:sym typeface="Barlow Semi Condensed"/>
              </a:rPr>
              <a:t> of a nonspecific upper respiratory tract infection.</a:t>
            </a:r>
            <a:endParaRPr b="1" sz="16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b="1" sz="2000">
              <a:solidFill>
                <a:srgbClr val="BF9000"/>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6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600">
                <a:latin typeface="Barlow Semi Condensed"/>
                <a:ea typeface="Barlow Semi Condensed"/>
                <a:cs typeface="Barlow Semi Condensed"/>
                <a:sym typeface="Barlow Semi Condensed"/>
              </a:rPr>
              <a:t>The pathogenic hallmark is the production of Aberrantly glycosylated IgA and development of autoantibodies against those underlycosylated IgA. The immune complex formed deposit in the mesangium</a:t>
            </a:r>
            <a:r>
              <a:rPr b="1" lang="ar" sz="1600">
                <a:latin typeface="Barlow Semi Condensed"/>
                <a:ea typeface="Barlow Semi Condensed"/>
                <a:cs typeface="Barlow Semi Condensed"/>
                <a:sym typeface="Barlow Semi Condensed"/>
              </a:rPr>
              <a:t>.</a:t>
            </a:r>
            <a:endParaRPr b="1" sz="16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100">
                <a:solidFill>
                  <a:srgbClr val="666666"/>
                </a:solidFill>
                <a:latin typeface="Barlow Semi Condensed"/>
                <a:ea typeface="Barlow Semi Condensed"/>
                <a:cs typeface="Barlow Semi Condensed"/>
                <a:sym typeface="Barlow Semi Condensed"/>
              </a:rPr>
              <a:t>What does “underglycosylated” mean? Usually antibodies have a hidden region from the immune system. This region is kept hidden by sugars and what is noticed here is that these sugars are either missing or they are present but not in the same amount that covers the underlined part of the antibody. So when this region is exposed to the immune system, it starts behaving as an antigen and the inflammatory processes begins.</a:t>
            </a:r>
            <a:endParaRPr sz="1100">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200">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b="1" sz="2000">
              <a:solidFill>
                <a:srgbClr val="BF9000"/>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600">
                <a:solidFill>
                  <a:srgbClr val="FF0000"/>
                </a:solidFill>
                <a:latin typeface="Barlow Semi Condensed"/>
                <a:ea typeface="Barlow Semi Condensed"/>
                <a:cs typeface="Barlow Semi Condensed"/>
                <a:sym typeface="Barlow Semi Condensed"/>
              </a:rPr>
              <a:t>Deposition of IgA &amp; complement C3 in the mesangium</a:t>
            </a:r>
            <a:endParaRPr sz="1600">
              <a:solidFill>
                <a:srgbClr val="FF0000"/>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600">
              <a:solidFill>
                <a:srgbClr val="FF0000"/>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b="1" sz="2000">
              <a:solidFill>
                <a:srgbClr val="BF9000"/>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600">
                <a:latin typeface="Barlow Semi Condensed"/>
                <a:ea typeface="Barlow Semi Condensed"/>
                <a:cs typeface="Barlow Semi Condensed"/>
                <a:sym typeface="Barlow Semi Condensed"/>
              </a:rPr>
              <a:t>There is evidence of :</a:t>
            </a:r>
            <a:endParaRPr sz="16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600">
                <a:latin typeface="Barlow Semi Condensed"/>
                <a:ea typeface="Barlow Semi Condensed"/>
                <a:cs typeface="Barlow Semi Condensed"/>
                <a:sym typeface="Barlow Semi Condensed"/>
              </a:rPr>
              <a:t>Activation of complement by the alternative pathway (serum complement C2 and C4 will be normal)</a:t>
            </a:r>
            <a:endParaRPr sz="16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6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b="1" sz="2000">
              <a:solidFill>
                <a:srgbClr val="BF9000"/>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600">
                <a:latin typeface="Barlow Semi Condensed"/>
                <a:ea typeface="Barlow Semi Condensed"/>
                <a:cs typeface="Barlow Semi Condensed"/>
                <a:sym typeface="Barlow Semi Condensed"/>
              </a:rPr>
              <a:t>This immunofluorescence pattern demonstrates positivity</a:t>
            </a:r>
            <a:endParaRPr sz="16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600">
                <a:latin typeface="Barlow Semi Condensed"/>
                <a:ea typeface="Barlow Semi Condensed"/>
                <a:cs typeface="Barlow Semi Condensed"/>
                <a:sym typeface="Barlow Semi Condensed"/>
              </a:rPr>
              <a:t> with antibody to IgA. The pattern is that of mesangial deposition</a:t>
            </a:r>
            <a:endParaRPr sz="16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600">
                <a:latin typeface="Barlow Semi Condensed"/>
                <a:ea typeface="Barlow Semi Condensed"/>
                <a:cs typeface="Barlow Semi Condensed"/>
                <a:sym typeface="Barlow Semi Condensed"/>
              </a:rPr>
              <a:t> in the glomerulus. This is IgA nephropathy</a:t>
            </a:r>
            <a:r>
              <a:rPr b="1" lang="ar" sz="1600">
                <a:latin typeface="Barlow Semi Condensed"/>
                <a:ea typeface="Barlow Semi Condensed"/>
                <a:cs typeface="Barlow Semi Condensed"/>
                <a:sym typeface="Barlow Semi Condensed"/>
              </a:rPr>
              <a:t>.</a:t>
            </a:r>
            <a:endParaRPr b="1" sz="1600">
              <a:latin typeface="Barlow Semi Condensed"/>
              <a:ea typeface="Barlow Semi Condensed"/>
              <a:cs typeface="Barlow Semi Condensed"/>
              <a:sym typeface="Barlow Semi Condensed"/>
            </a:endParaRPr>
          </a:p>
        </p:txBody>
      </p:sp>
      <p:pic>
        <p:nvPicPr>
          <p:cNvPr id="1221" name="Google Shape;1221;p27"/>
          <p:cNvPicPr preferRelativeResize="0"/>
          <p:nvPr/>
        </p:nvPicPr>
        <p:blipFill>
          <a:blip r:embed="rId4">
            <a:alphaModFix/>
          </a:blip>
          <a:stretch>
            <a:fillRect/>
          </a:stretch>
        </p:blipFill>
        <p:spPr>
          <a:xfrm>
            <a:off x="5546325" y="8129178"/>
            <a:ext cx="1708050" cy="1122275"/>
          </a:xfrm>
          <a:prstGeom prst="rect">
            <a:avLst/>
          </a:prstGeom>
          <a:noFill/>
          <a:ln>
            <a:noFill/>
          </a:ln>
        </p:spPr>
      </p:pic>
      <p:sp>
        <p:nvSpPr>
          <p:cNvPr id="1222" name="Google Shape;1222;p27"/>
          <p:cNvSpPr/>
          <p:nvPr/>
        </p:nvSpPr>
        <p:spPr>
          <a:xfrm>
            <a:off x="419700" y="1152251"/>
            <a:ext cx="1382700" cy="2976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800">
                <a:latin typeface="Barlow Semi Condensed"/>
                <a:ea typeface="Barlow Semi Condensed"/>
                <a:cs typeface="Barlow Semi Condensed"/>
                <a:sym typeface="Barlow Semi Condensed"/>
              </a:rPr>
              <a:t>Overview</a:t>
            </a:r>
            <a:endParaRPr b="1" sz="1800">
              <a:latin typeface="Barlow Semi Condensed"/>
              <a:ea typeface="Barlow Semi Condensed"/>
              <a:cs typeface="Barlow Semi Condensed"/>
              <a:sym typeface="Barlow Semi Condensed"/>
            </a:endParaRPr>
          </a:p>
        </p:txBody>
      </p:sp>
      <p:sp>
        <p:nvSpPr>
          <p:cNvPr id="1223" name="Google Shape;1223;p27"/>
          <p:cNvSpPr/>
          <p:nvPr/>
        </p:nvSpPr>
        <p:spPr>
          <a:xfrm>
            <a:off x="345813" y="6953678"/>
            <a:ext cx="2622900" cy="4002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800">
                <a:latin typeface="Barlow Semi Condensed"/>
                <a:ea typeface="Barlow Semi Condensed"/>
                <a:cs typeface="Barlow Semi Condensed"/>
                <a:sym typeface="Barlow Semi Condensed"/>
              </a:rPr>
              <a:t>Complement Pathway</a:t>
            </a:r>
            <a:endParaRPr sz="1800"/>
          </a:p>
        </p:txBody>
      </p:sp>
      <p:sp>
        <p:nvSpPr>
          <p:cNvPr id="1224" name="Google Shape;1224;p27"/>
          <p:cNvSpPr/>
          <p:nvPr/>
        </p:nvSpPr>
        <p:spPr>
          <a:xfrm>
            <a:off x="313499" y="6165913"/>
            <a:ext cx="1176900" cy="3678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800">
                <a:latin typeface="Barlow Semi Condensed"/>
                <a:ea typeface="Barlow Semi Condensed"/>
                <a:cs typeface="Barlow Semi Condensed"/>
                <a:sym typeface="Barlow Semi Condensed"/>
              </a:rPr>
              <a:t>Site</a:t>
            </a:r>
            <a:endParaRPr sz="1800"/>
          </a:p>
        </p:txBody>
      </p:sp>
      <p:sp>
        <p:nvSpPr>
          <p:cNvPr id="1225" name="Google Shape;1225;p27"/>
          <p:cNvSpPr/>
          <p:nvPr/>
        </p:nvSpPr>
        <p:spPr>
          <a:xfrm>
            <a:off x="345830" y="4243571"/>
            <a:ext cx="1777200" cy="4002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800">
                <a:latin typeface="Barlow Semi Condensed"/>
                <a:ea typeface="Barlow Semi Condensed"/>
                <a:cs typeface="Barlow Semi Condensed"/>
                <a:sym typeface="Barlow Semi Condensed"/>
              </a:rPr>
              <a:t>Mechanism</a:t>
            </a:r>
            <a:endParaRPr sz="1800"/>
          </a:p>
        </p:txBody>
      </p:sp>
      <p:sp>
        <p:nvSpPr>
          <p:cNvPr id="1226" name="Google Shape;1226;p27"/>
          <p:cNvSpPr/>
          <p:nvPr/>
        </p:nvSpPr>
        <p:spPr>
          <a:xfrm>
            <a:off x="345825" y="3200384"/>
            <a:ext cx="2622900" cy="4002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800">
                <a:latin typeface="Barlow Semi Condensed"/>
                <a:ea typeface="Barlow Semi Condensed"/>
                <a:cs typeface="Barlow Semi Condensed"/>
                <a:sym typeface="Barlow Semi Condensed"/>
              </a:rPr>
              <a:t>Clinical Manifestation</a:t>
            </a:r>
            <a:endParaRPr sz="1800"/>
          </a:p>
        </p:txBody>
      </p:sp>
      <p:sp>
        <p:nvSpPr>
          <p:cNvPr id="1227" name="Google Shape;1227;p27"/>
          <p:cNvSpPr/>
          <p:nvPr/>
        </p:nvSpPr>
        <p:spPr>
          <a:xfrm>
            <a:off x="345826" y="2424275"/>
            <a:ext cx="1519500" cy="3678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800">
                <a:latin typeface="Barlow Semi Condensed"/>
                <a:ea typeface="Barlow Semi Condensed"/>
                <a:cs typeface="Barlow Semi Condensed"/>
                <a:sym typeface="Barlow Semi Condensed"/>
              </a:rPr>
              <a:t>Epidemiology</a:t>
            </a:r>
            <a:endParaRPr sz="1800"/>
          </a:p>
        </p:txBody>
      </p:sp>
      <p:sp>
        <p:nvSpPr>
          <p:cNvPr id="1228" name="Google Shape;1228;p27"/>
          <p:cNvSpPr/>
          <p:nvPr/>
        </p:nvSpPr>
        <p:spPr>
          <a:xfrm>
            <a:off x="345827" y="8172538"/>
            <a:ext cx="1272900" cy="4002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2000">
                <a:latin typeface="Barlow Semi Condensed"/>
                <a:ea typeface="Barlow Semi Condensed"/>
                <a:cs typeface="Barlow Semi Condensed"/>
                <a:sym typeface="Barlow Semi Condensed"/>
              </a:rPr>
              <a:t>IF</a:t>
            </a:r>
            <a:endParaRPr/>
          </a:p>
        </p:txBody>
      </p:sp>
      <p:grpSp>
        <p:nvGrpSpPr>
          <p:cNvPr id="1229" name="Google Shape;1229;p27"/>
          <p:cNvGrpSpPr/>
          <p:nvPr/>
        </p:nvGrpSpPr>
        <p:grpSpPr>
          <a:xfrm>
            <a:off x="699806" y="10002831"/>
            <a:ext cx="6067977" cy="224745"/>
            <a:chOff x="1464850" y="436376"/>
            <a:chExt cx="6001362" cy="222300"/>
          </a:xfrm>
        </p:grpSpPr>
        <p:sp>
          <p:nvSpPr>
            <p:cNvPr id="1230" name="Google Shape;1230;p27"/>
            <p:cNvSpPr/>
            <p:nvPr/>
          </p:nvSpPr>
          <p:spPr>
            <a:xfrm>
              <a:off x="1464850"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7"/>
            <p:cNvSpPr/>
            <p:nvPr/>
          </p:nvSpPr>
          <p:spPr>
            <a:xfrm>
              <a:off x="4410215"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7"/>
            <p:cNvSpPr/>
            <p:nvPr/>
          </p:nvSpPr>
          <p:spPr>
            <a:xfrm>
              <a:off x="7243912"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7"/>
            <p:cNvSpPr/>
            <p:nvPr/>
          </p:nvSpPr>
          <p:spPr>
            <a:xfrm>
              <a:off x="2920366"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7"/>
            <p:cNvSpPr/>
            <p:nvPr/>
          </p:nvSpPr>
          <p:spPr>
            <a:xfrm>
              <a:off x="5831847" y="436376"/>
              <a:ext cx="222300" cy="222300"/>
            </a:xfrm>
            <a:prstGeom prst="diamond">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35" name="Google Shape;1235;p27"/>
            <p:cNvCxnSpPr/>
            <p:nvPr/>
          </p:nvCxnSpPr>
          <p:spPr>
            <a:xfrm>
              <a:off x="1798637" y="547513"/>
              <a:ext cx="988200" cy="0"/>
            </a:xfrm>
            <a:prstGeom prst="straightConnector1">
              <a:avLst/>
            </a:prstGeom>
            <a:noFill/>
            <a:ln cap="flat" cmpd="sng" w="9525">
              <a:solidFill>
                <a:srgbClr val="999999"/>
              </a:solidFill>
              <a:prstDash val="solid"/>
              <a:round/>
              <a:headEnd len="med" w="med" type="none"/>
              <a:tailEnd len="med" w="med" type="none"/>
            </a:ln>
          </p:spPr>
        </p:cxnSp>
        <p:cxnSp>
          <p:nvCxnSpPr>
            <p:cNvPr id="1236" name="Google Shape;1236;p27"/>
            <p:cNvCxnSpPr/>
            <p:nvPr/>
          </p:nvCxnSpPr>
          <p:spPr>
            <a:xfrm>
              <a:off x="3276248" y="547513"/>
              <a:ext cx="988200" cy="0"/>
            </a:xfrm>
            <a:prstGeom prst="straightConnector1">
              <a:avLst/>
            </a:prstGeom>
            <a:noFill/>
            <a:ln cap="flat" cmpd="sng" w="9525">
              <a:solidFill>
                <a:srgbClr val="999999"/>
              </a:solidFill>
              <a:prstDash val="solid"/>
              <a:round/>
              <a:headEnd len="med" w="med" type="none"/>
              <a:tailEnd len="med" w="med" type="none"/>
            </a:ln>
          </p:spPr>
        </p:cxnSp>
        <p:cxnSp>
          <p:nvCxnSpPr>
            <p:cNvPr id="1237" name="Google Shape;1237;p27"/>
            <p:cNvCxnSpPr/>
            <p:nvPr/>
          </p:nvCxnSpPr>
          <p:spPr>
            <a:xfrm>
              <a:off x="4753898" y="547513"/>
              <a:ext cx="988200" cy="0"/>
            </a:xfrm>
            <a:prstGeom prst="straightConnector1">
              <a:avLst/>
            </a:prstGeom>
            <a:noFill/>
            <a:ln cap="flat" cmpd="sng" w="9525">
              <a:solidFill>
                <a:srgbClr val="BF9000"/>
              </a:solidFill>
              <a:prstDash val="solid"/>
              <a:round/>
              <a:headEnd len="med" w="med" type="none"/>
              <a:tailEnd len="med" w="med" type="none"/>
            </a:ln>
          </p:spPr>
        </p:cxnSp>
        <p:cxnSp>
          <p:nvCxnSpPr>
            <p:cNvPr id="1238" name="Google Shape;1238;p27"/>
            <p:cNvCxnSpPr/>
            <p:nvPr/>
          </p:nvCxnSpPr>
          <p:spPr>
            <a:xfrm>
              <a:off x="6143961" y="547513"/>
              <a:ext cx="988200" cy="0"/>
            </a:xfrm>
            <a:prstGeom prst="straightConnector1">
              <a:avLst/>
            </a:prstGeom>
            <a:noFill/>
            <a:ln cap="flat" cmpd="sng" w="9525">
              <a:solidFill>
                <a:srgbClr val="BF9000"/>
              </a:solidFill>
              <a:prstDash val="solid"/>
              <a:round/>
              <a:headEnd len="med" w="med" type="none"/>
              <a:tailEnd len="med" w="med" type="none"/>
            </a:ln>
          </p:spPr>
        </p:cxnSp>
      </p:grpSp>
      <p:sp>
        <p:nvSpPr>
          <p:cNvPr id="1239" name="Google Shape;1239;p27"/>
          <p:cNvSpPr txBox="1"/>
          <p:nvPr/>
        </p:nvSpPr>
        <p:spPr>
          <a:xfrm>
            <a:off x="-76200" y="9365888"/>
            <a:ext cx="1777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Post infectious glomerulonephritis</a:t>
            </a:r>
            <a:endParaRPr b="1" sz="1300">
              <a:solidFill>
                <a:srgbClr val="999999"/>
              </a:solidFill>
              <a:latin typeface="Barlow Semi Condensed"/>
              <a:ea typeface="Barlow Semi Condensed"/>
              <a:cs typeface="Barlow Semi Condensed"/>
              <a:sym typeface="Barlow Semi Condensed"/>
            </a:endParaRPr>
          </a:p>
        </p:txBody>
      </p:sp>
      <p:sp>
        <p:nvSpPr>
          <p:cNvPr id="1240" name="Google Shape;1240;p27"/>
          <p:cNvSpPr txBox="1"/>
          <p:nvPr/>
        </p:nvSpPr>
        <p:spPr>
          <a:xfrm>
            <a:off x="1295300" y="10151375"/>
            <a:ext cx="1984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Membranous glomerulonephritis</a:t>
            </a:r>
            <a:endParaRPr b="1" sz="1300">
              <a:solidFill>
                <a:srgbClr val="999999"/>
              </a:solidFill>
              <a:latin typeface="Barlow Semi Condensed"/>
              <a:ea typeface="Barlow Semi Condensed"/>
              <a:cs typeface="Barlow Semi Condensed"/>
              <a:sym typeface="Barlow Semi Condensed"/>
            </a:endParaRPr>
          </a:p>
        </p:txBody>
      </p:sp>
      <p:sp>
        <p:nvSpPr>
          <p:cNvPr id="1241" name="Google Shape;1241;p27"/>
          <p:cNvSpPr txBox="1"/>
          <p:nvPr/>
        </p:nvSpPr>
        <p:spPr>
          <a:xfrm>
            <a:off x="2680225" y="9417825"/>
            <a:ext cx="1910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Membranoproliferative glomerulonephritis</a:t>
            </a:r>
            <a:endParaRPr b="1" sz="1300">
              <a:solidFill>
                <a:srgbClr val="999999"/>
              </a:solidFill>
              <a:latin typeface="Barlow Semi Condensed"/>
              <a:ea typeface="Barlow Semi Condensed"/>
              <a:cs typeface="Barlow Semi Condensed"/>
              <a:sym typeface="Barlow Semi Condensed"/>
            </a:endParaRPr>
          </a:p>
        </p:txBody>
      </p:sp>
      <p:sp>
        <p:nvSpPr>
          <p:cNvPr id="1242" name="Google Shape;1242;p27"/>
          <p:cNvSpPr txBox="1"/>
          <p:nvPr/>
        </p:nvSpPr>
        <p:spPr>
          <a:xfrm>
            <a:off x="4535775" y="10151375"/>
            <a:ext cx="1525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IgA nephropathy</a:t>
            </a:r>
            <a:endParaRPr b="1" sz="1300">
              <a:solidFill>
                <a:schemeClr val="dk1"/>
              </a:solidFill>
              <a:latin typeface="Barlow Semi Condensed"/>
              <a:ea typeface="Barlow Semi Condensed"/>
              <a:cs typeface="Barlow Semi Condensed"/>
              <a:sym typeface="Barlow Semi Condensed"/>
            </a:endParaRPr>
          </a:p>
        </p:txBody>
      </p:sp>
      <p:sp>
        <p:nvSpPr>
          <p:cNvPr id="1243" name="Google Shape;1243;p27"/>
          <p:cNvSpPr txBox="1"/>
          <p:nvPr/>
        </p:nvSpPr>
        <p:spPr>
          <a:xfrm>
            <a:off x="5722550" y="9570225"/>
            <a:ext cx="177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Rapidly Progressive GN</a:t>
            </a:r>
            <a:endParaRPr b="1" sz="1300">
              <a:solidFill>
                <a:srgbClr val="999999"/>
              </a:solidFill>
              <a:latin typeface="Barlow Semi Condensed"/>
              <a:ea typeface="Barlow Semi Condensed"/>
              <a:cs typeface="Barlow Semi Condensed"/>
              <a:sym typeface="Barlow Semi Condensed"/>
            </a:endParaRPr>
          </a:p>
        </p:txBody>
      </p:sp>
      <p:sp>
        <p:nvSpPr>
          <p:cNvPr id="1244" name="Google Shape;1244;p27"/>
          <p:cNvSpPr txBox="1"/>
          <p:nvPr/>
        </p:nvSpPr>
        <p:spPr>
          <a:xfrm>
            <a:off x="-544776" y="3721758"/>
            <a:ext cx="5135700" cy="713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700">
              <a:solidFill>
                <a:srgbClr val="93C47D"/>
              </a:solidFill>
              <a:latin typeface="Asap"/>
              <a:ea typeface="Asap"/>
              <a:cs typeface="Asap"/>
              <a:sym typeface="Asap"/>
            </a:endParaRPr>
          </a:p>
          <a:p>
            <a:pPr indent="0" lvl="0" marL="0" rtl="0" algn="r">
              <a:spcBef>
                <a:spcPts val="0"/>
              </a:spcBef>
              <a:spcAft>
                <a:spcPts val="0"/>
              </a:spcAft>
              <a:buNone/>
            </a:pPr>
            <a:r>
              <a:rPr lang="ar" sz="700">
                <a:solidFill>
                  <a:srgbClr val="93C47D"/>
                </a:solidFill>
                <a:latin typeface="Asap"/>
                <a:ea typeface="Asap"/>
                <a:cs typeface="Asap"/>
                <a:sym typeface="Asap"/>
              </a:rPr>
              <a:t>هنا infection مع hemoturia بنفس الوقت</a:t>
            </a:r>
            <a:endParaRPr sz="700">
              <a:solidFill>
                <a:srgbClr val="93C47D"/>
              </a:solidFill>
              <a:latin typeface="Asap"/>
              <a:ea typeface="Asap"/>
              <a:cs typeface="Asap"/>
              <a:sym typeface="Asap"/>
            </a:endParaRPr>
          </a:p>
          <a:p>
            <a:pPr indent="0" lvl="0" marL="0" rtl="0" algn="r">
              <a:spcBef>
                <a:spcPts val="0"/>
              </a:spcBef>
              <a:spcAft>
                <a:spcPts val="0"/>
              </a:spcAft>
              <a:buNone/>
            </a:pPr>
            <a:r>
              <a:rPr lang="ar" sz="700">
                <a:solidFill>
                  <a:srgbClr val="93C47D"/>
                </a:solidFill>
                <a:latin typeface="Asap"/>
                <a:ea typeface="Asap"/>
                <a:cs typeface="Asap"/>
                <a:sym typeface="Asap"/>
              </a:rPr>
              <a:t> بينما لو كان post-infectous GN </a:t>
            </a:r>
            <a:endParaRPr sz="700">
              <a:solidFill>
                <a:srgbClr val="93C47D"/>
              </a:solidFill>
              <a:latin typeface="Asap"/>
              <a:ea typeface="Asap"/>
              <a:cs typeface="Asap"/>
              <a:sym typeface="Asap"/>
            </a:endParaRPr>
          </a:p>
          <a:p>
            <a:pPr indent="0" lvl="0" marL="0" rtl="0" algn="r">
              <a:spcBef>
                <a:spcPts val="0"/>
              </a:spcBef>
              <a:spcAft>
                <a:spcPts val="0"/>
              </a:spcAft>
              <a:buNone/>
            </a:pPr>
            <a:r>
              <a:rPr lang="ar" sz="700">
                <a:solidFill>
                  <a:srgbClr val="93C47D"/>
                </a:solidFill>
                <a:latin typeface="Asap"/>
                <a:ea typeface="Asap"/>
                <a:cs typeface="Asap"/>
                <a:sym typeface="Asap"/>
              </a:rPr>
              <a:t>بيقول المريض قبل اسبوع او اكثر كان فيه infection.</a:t>
            </a:r>
            <a:endParaRPr sz="700">
              <a:solidFill>
                <a:srgbClr val="93C47D"/>
              </a:solidFill>
              <a:latin typeface="Asap"/>
              <a:ea typeface="Asap"/>
              <a:cs typeface="Asap"/>
              <a:sym typeface="Asap"/>
            </a:endParaRPr>
          </a:p>
          <a:p>
            <a:pPr indent="0" lvl="0" marL="0" rtl="0" algn="r">
              <a:spcBef>
                <a:spcPts val="0"/>
              </a:spcBef>
              <a:spcAft>
                <a:spcPts val="0"/>
              </a:spcAft>
              <a:buNone/>
            </a:pPr>
            <a:r>
              <a:rPr lang="ar" sz="700">
                <a:solidFill>
                  <a:srgbClr val="93C47D"/>
                </a:solidFill>
                <a:latin typeface="Asap"/>
                <a:ea typeface="Asap"/>
                <a:cs typeface="Asap"/>
                <a:sym typeface="Asap"/>
              </a:rPr>
              <a:t>.</a:t>
            </a:r>
            <a:endParaRPr sz="700">
              <a:solidFill>
                <a:srgbClr val="93C47D"/>
              </a:solidFill>
              <a:latin typeface="Asap"/>
              <a:ea typeface="Asap"/>
              <a:cs typeface="Asap"/>
              <a:sym typeface="Asap"/>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8" name="Shape 1248"/>
        <p:cNvGrpSpPr/>
        <p:nvPr/>
      </p:nvGrpSpPr>
      <p:grpSpPr>
        <a:xfrm>
          <a:off x="0" y="0"/>
          <a:ext cx="0" cy="0"/>
          <a:chOff x="0" y="0"/>
          <a:chExt cx="0" cy="0"/>
        </a:xfrm>
      </p:grpSpPr>
      <p:pic>
        <p:nvPicPr>
          <p:cNvPr id="1249" name="Google Shape;1249;p28"/>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1250" name="Google Shape;1250;p28"/>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1251" name="Google Shape;1251;p28"/>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1252" name="Google Shape;1252;p28"/>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1253" name="Google Shape;1253;p28"/>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1254" name="Google Shape;1254;p28"/>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1255" name="Google Shape;1255;p28"/>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1256" name="Google Shape;1256;p28"/>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1257" name="Google Shape;1257;p28"/>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1258" name="Google Shape;1258;p28"/>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1259" name="Google Shape;1259;p28"/>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1260" name="Google Shape;1260;p28"/>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1261" name="Google Shape;1261;p28"/>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1262" name="Google Shape;1262;p28"/>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1263" name="Google Shape;1263;p28"/>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1264" name="Google Shape;1264;p28"/>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1265" name="Google Shape;1265;p28"/>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1266" name="Google Shape;1266;p28"/>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1267" name="Google Shape;1267;p28"/>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1268" name="Google Shape;1268;p28"/>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1269" name="Google Shape;1269;p28"/>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1270" name="Google Shape;1270;p28"/>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1271" name="Google Shape;1271;p28"/>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1272" name="Google Shape;1272;p28"/>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1273" name="Google Shape;1273;p28"/>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1274" name="Google Shape;1274;p28"/>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1275" name="Google Shape;1275;p28"/>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1276" name="Google Shape;1276;p28"/>
          <p:cNvPicPr preferRelativeResize="0"/>
          <p:nvPr/>
        </p:nvPicPr>
        <p:blipFill>
          <a:blip r:embed="rId3">
            <a:alphaModFix/>
          </a:blip>
          <a:stretch>
            <a:fillRect/>
          </a:stretch>
        </p:blipFill>
        <p:spPr>
          <a:xfrm>
            <a:off x="-11" y="6707375"/>
            <a:ext cx="257700" cy="297589"/>
          </a:xfrm>
          <a:prstGeom prst="rect">
            <a:avLst/>
          </a:prstGeom>
          <a:noFill/>
          <a:ln>
            <a:noFill/>
          </a:ln>
        </p:spPr>
      </p:pic>
      <p:pic>
        <p:nvPicPr>
          <p:cNvPr id="1277" name="Google Shape;1277;p28"/>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1278" name="Google Shape;1278;p28"/>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1279" name="Google Shape;1279;p28"/>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1280" name="Google Shape;1280;p28"/>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1281" name="Google Shape;1281;p28"/>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1282" name="Google Shape;1282;p28"/>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1283" name="Google Shape;1283;p28"/>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1284" name="Google Shape;1284;p28"/>
          <p:cNvPicPr preferRelativeResize="0"/>
          <p:nvPr/>
        </p:nvPicPr>
        <p:blipFill>
          <a:blip r:embed="rId3">
            <a:alphaModFix/>
          </a:blip>
          <a:stretch>
            <a:fillRect/>
          </a:stretch>
        </p:blipFill>
        <p:spPr>
          <a:xfrm>
            <a:off x="7302300" y="3033875"/>
            <a:ext cx="257700" cy="297589"/>
          </a:xfrm>
          <a:prstGeom prst="rect">
            <a:avLst/>
          </a:prstGeom>
          <a:noFill/>
          <a:ln>
            <a:noFill/>
          </a:ln>
        </p:spPr>
      </p:pic>
      <p:pic>
        <p:nvPicPr>
          <p:cNvPr id="1285" name="Google Shape;1285;p28"/>
          <p:cNvPicPr preferRelativeResize="0"/>
          <p:nvPr/>
        </p:nvPicPr>
        <p:blipFill>
          <a:blip r:embed="rId3">
            <a:alphaModFix/>
          </a:blip>
          <a:stretch>
            <a:fillRect/>
          </a:stretch>
        </p:blipFill>
        <p:spPr>
          <a:xfrm>
            <a:off x="7302300" y="3331475"/>
            <a:ext cx="257700" cy="297589"/>
          </a:xfrm>
          <a:prstGeom prst="rect">
            <a:avLst/>
          </a:prstGeom>
          <a:noFill/>
          <a:ln>
            <a:noFill/>
          </a:ln>
        </p:spPr>
      </p:pic>
      <p:pic>
        <p:nvPicPr>
          <p:cNvPr id="1286" name="Google Shape;1286;p28"/>
          <p:cNvPicPr preferRelativeResize="0"/>
          <p:nvPr/>
        </p:nvPicPr>
        <p:blipFill>
          <a:blip r:embed="rId3">
            <a:alphaModFix/>
          </a:blip>
          <a:stretch>
            <a:fillRect/>
          </a:stretch>
        </p:blipFill>
        <p:spPr>
          <a:xfrm>
            <a:off x="7302300" y="3648398"/>
            <a:ext cx="257700" cy="297589"/>
          </a:xfrm>
          <a:prstGeom prst="rect">
            <a:avLst/>
          </a:prstGeom>
          <a:noFill/>
          <a:ln>
            <a:noFill/>
          </a:ln>
        </p:spPr>
      </p:pic>
      <p:pic>
        <p:nvPicPr>
          <p:cNvPr id="1287" name="Google Shape;1287;p28"/>
          <p:cNvPicPr preferRelativeResize="0"/>
          <p:nvPr/>
        </p:nvPicPr>
        <p:blipFill>
          <a:blip r:embed="rId3">
            <a:alphaModFix/>
          </a:blip>
          <a:stretch>
            <a:fillRect/>
          </a:stretch>
        </p:blipFill>
        <p:spPr>
          <a:xfrm>
            <a:off x="7302300" y="3945975"/>
            <a:ext cx="257700" cy="297589"/>
          </a:xfrm>
          <a:prstGeom prst="rect">
            <a:avLst/>
          </a:prstGeom>
          <a:noFill/>
          <a:ln>
            <a:noFill/>
          </a:ln>
        </p:spPr>
      </p:pic>
      <p:pic>
        <p:nvPicPr>
          <p:cNvPr id="1288" name="Google Shape;1288;p28"/>
          <p:cNvPicPr preferRelativeResize="0"/>
          <p:nvPr/>
        </p:nvPicPr>
        <p:blipFill>
          <a:blip r:embed="rId3">
            <a:alphaModFix/>
          </a:blip>
          <a:stretch>
            <a:fillRect/>
          </a:stretch>
        </p:blipFill>
        <p:spPr>
          <a:xfrm>
            <a:off x="7302300" y="4243575"/>
            <a:ext cx="257700" cy="297589"/>
          </a:xfrm>
          <a:prstGeom prst="rect">
            <a:avLst/>
          </a:prstGeom>
          <a:noFill/>
          <a:ln>
            <a:noFill/>
          </a:ln>
        </p:spPr>
      </p:pic>
      <p:pic>
        <p:nvPicPr>
          <p:cNvPr id="1289" name="Google Shape;1289;p28"/>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1290" name="Google Shape;1290;p28"/>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1291" name="Google Shape;1291;p28"/>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1292" name="Google Shape;1292;p28"/>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1293" name="Google Shape;1293;p28"/>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1294" name="Google Shape;1294;p28"/>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1295" name="Google Shape;1295;p28"/>
          <p:cNvPicPr preferRelativeResize="0"/>
          <p:nvPr/>
        </p:nvPicPr>
        <p:blipFill>
          <a:blip r:embed="rId3">
            <a:alphaModFix/>
          </a:blip>
          <a:stretch>
            <a:fillRect/>
          </a:stretch>
        </p:blipFill>
        <p:spPr>
          <a:xfrm>
            <a:off x="3371746" y="-2"/>
            <a:ext cx="257700" cy="297589"/>
          </a:xfrm>
          <a:prstGeom prst="rect">
            <a:avLst/>
          </a:prstGeom>
          <a:noFill/>
          <a:ln>
            <a:noFill/>
          </a:ln>
        </p:spPr>
      </p:pic>
      <p:sp>
        <p:nvSpPr>
          <p:cNvPr id="1296" name="Google Shape;1296;p28"/>
          <p:cNvSpPr txBox="1"/>
          <p:nvPr>
            <p:ph type="title"/>
          </p:nvPr>
        </p:nvSpPr>
        <p:spPr>
          <a:xfrm>
            <a:off x="340950" y="102400"/>
            <a:ext cx="6343200" cy="1023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ar" sz="3200">
                <a:solidFill>
                  <a:srgbClr val="F1C232"/>
                </a:solidFill>
                <a:latin typeface="Fjalla One"/>
                <a:ea typeface="Fjalla One"/>
                <a:cs typeface="Fjalla One"/>
                <a:sym typeface="Fjalla One"/>
              </a:rPr>
              <a:t>5. Rapid Progressive GN</a:t>
            </a:r>
            <a:r>
              <a:rPr lang="ar" sz="3000">
                <a:solidFill>
                  <a:srgbClr val="F1C232"/>
                </a:solidFill>
                <a:latin typeface="Fjalla One"/>
                <a:ea typeface="Fjalla One"/>
                <a:cs typeface="Fjalla One"/>
                <a:sym typeface="Fjalla One"/>
              </a:rPr>
              <a:t> </a:t>
            </a:r>
            <a:r>
              <a:rPr lang="ar" sz="2600">
                <a:solidFill>
                  <a:srgbClr val="F1C232"/>
                </a:solidFill>
                <a:latin typeface="Fjalla One"/>
                <a:ea typeface="Fjalla One"/>
                <a:cs typeface="Fjalla One"/>
                <a:sym typeface="Fjalla One"/>
              </a:rPr>
              <a:t>(Crescentic GN)</a:t>
            </a:r>
            <a:endParaRPr sz="2600">
              <a:solidFill>
                <a:srgbClr val="F1C232"/>
              </a:solidFill>
              <a:latin typeface="Fjalla One"/>
              <a:ea typeface="Fjalla One"/>
              <a:cs typeface="Fjalla One"/>
              <a:sym typeface="Fjalla One"/>
            </a:endParaRPr>
          </a:p>
        </p:txBody>
      </p:sp>
      <p:sp>
        <p:nvSpPr>
          <p:cNvPr id="1297" name="Google Shape;1297;p28"/>
          <p:cNvSpPr txBox="1"/>
          <p:nvPr/>
        </p:nvSpPr>
        <p:spPr>
          <a:xfrm>
            <a:off x="515400" y="1251913"/>
            <a:ext cx="6168600" cy="66687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ar" sz="1600">
                <a:latin typeface="Barlow Semi Condensed"/>
                <a:ea typeface="Barlow Semi Condensed"/>
                <a:cs typeface="Barlow Semi Condensed"/>
                <a:sym typeface="Barlow Semi Condensed"/>
              </a:rPr>
              <a:t>RPGN is a clinical syndrome and not a specific form of Glomerulonephritis.</a:t>
            </a:r>
            <a:r>
              <a:rPr lang="ar"/>
              <a:t> </a:t>
            </a:r>
            <a:r>
              <a:rPr lang="ar" sz="1100">
                <a:solidFill>
                  <a:srgbClr val="666666"/>
                </a:solidFill>
                <a:latin typeface="Barlow Semi Condensed"/>
                <a:ea typeface="Barlow Semi Condensed"/>
                <a:cs typeface="Barlow Semi Condensed"/>
                <a:sym typeface="Barlow Semi Condensed"/>
              </a:rPr>
              <a:t>(All what we discussed are immune-mediated GN that could show RPGN syndrome which would be the end result of these disease) Why did we say end result? Because Its Very serious condition which may lead to complete renal damage if untreated (Poor prognosis). Patient could need a kidney transplant.</a:t>
            </a:r>
            <a:endParaRPr/>
          </a:p>
          <a:p>
            <a:pPr indent="-330200" lvl="0" marL="457200" rtl="0" algn="l">
              <a:spcBef>
                <a:spcPts val="0"/>
              </a:spcBef>
              <a:spcAft>
                <a:spcPts val="0"/>
              </a:spcAft>
              <a:buSzPts val="1600"/>
              <a:buFont typeface="Barlow Semi Condensed"/>
              <a:buChar char="●"/>
            </a:pPr>
            <a:r>
              <a:rPr lang="ar" sz="1600">
                <a:latin typeface="Barlow Semi Condensed"/>
                <a:ea typeface="Barlow Semi Condensed"/>
                <a:cs typeface="Barlow Semi Condensed"/>
                <a:sym typeface="Barlow Semi Condensed"/>
              </a:rPr>
              <a:t>In most cases, glomerular injury is immunologically mediated.</a:t>
            </a:r>
            <a:endParaRPr sz="16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6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b="1" lang="ar" sz="1600">
                <a:latin typeface="Barlow Semi Condensed"/>
                <a:ea typeface="Barlow Semi Condensed"/>
                <a:cs typeface="Barlow Semi Condensed"/>
                <a:sym typeface="Barlow Semi Condensed"/>
              </a:rPr>
              <a:t>Crescents</a:t>
            </a:r>
            <a:r>
              <a:rPr lang="ar" sz="1600">
                <a:latin typeface="Barlow Semi Condensed"/>
                <a:ea typeface="Barlow Semi Condensed"/>
                <a:cs typeface="Barlow Semi Condensed"/>
                <a:sym typeface="Barlow Semi Condensed"/>
              </a:rPr>
              <a:t> are defined as the presence of</a:t>
            </a:r>
            <a:r>
              <a:rPr b="1" lang="ar" sz="1600">
                <a:latin typeface="Barlow Semi Condensed"/>
                <a:ea typeface="Barlow Semi Condensed"/>
                <a:cs typeface="Barlow Semi Condensed"/>
                <a:sym typeface="Barlow Semi Condensed"/>
              </a:rPr>
              <a:t> </a:t>
            </a:r>
            <a:r>
              <a:rPr b="1" lang="ar" sz="1600">
                <a:solidFill>
                  <a:srgbClr val="FF0000"/>
                </a:solidFill>
                <a:latin typeface="Barlow Semi Condensed"/>
                <a:ea typeface="Barlow Semi Condensed"/>
                <a:cs typeface="Barlow Semi Condensed"/>
                <a:sym typeface="Barlow Semi Condensed"/>
              </a:rPr>
              <a:t>2 or more</a:t>
            </a:r>
            <a:r>
              <a:rPr lang="ar" sz="1600">
                <a:solidFill>
                  <a:srgbClr val="FF0000"/>
                </a:solidFill>
                <a:latin typeface="Barlow Semi Condensed"/>
                <a:ea typeface="Barlow Semi Condensed"/>
                <a:cs typeface="Barlow Semi Condensed"/>
                <a:sym typeface="Barlow Semi Condensed"/>
              </a:rPr>
              <a:t> layers of cells</a:t>
            </a:r>
            <a:r>
              <a:rPr lang="ar" sz="1600">
                <a:latin typeface="Barlow Semi Condensed"/>
                <a:ea typeface="Barlow Semi Condensed"/>
                <a:cs typeface="Barlow Semi Condensed"/>
                <a:sym typeface="Barlow Semi Condensed"/>
              </a:rPr>
              <a:t> in the Bowman space. Presence of crescents in the glomeruli is a </a:t>
            </a:r>
            <a:r>
              <a:rPr b="1" lang="ar" sz="1600">
                <a:latin typeface="Barlow Semi Condensed"/>
                <a:ea typeface="Barlow Semi Condensed"/>
                <a:cs typeface="Barlow Semi Condensed"/>
                <a:sym typeface="Barlow Semi Condensed"/>
              </a:rPr>
              <a:t>marker of severe injury</a:t>
            </a:r>
            <a:r>
              <a:rPr lang="ar" sz="1600">
                <a:latin typeface="Barlow Semi Condensed"/>
                <a:ea typeface="Barlow Semi Condensed"/>
                <a:cs typeface="Barlow Semi Condensed"/>
                <a:sym typeface="Barlow Semi Condensed"/>
              </a:rPr>
              <a:t>. </a:t>
            </a:r>
            <a:r>
              <a:rPr lang="ar" sz="1100">
                <a:solidFill>
                  <a:srgbClr val="666666"/>
                </a:solidFill>
                <a:latin typeface="Barlow Semi Condensed"/>
                <a:ea typeface="Barlow Semi Condensed"/>
                <a:cs typeface="Barlow Semi Condensed"/>
                <a:sym typeface="Barlow Semi Condensed"/>
              </a:rPr>
              <a:t>Causes irreversible injury, therefore it’s important to detect it in time so the rest of the kidney could be saved.</a:t>
            </a:r>
            <a:endParaRPr sz="1100">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Font typeface="Barlow Semi Condensed"/>
              <a:buChar char="●"/>
            </a:pPr>
            <a:r>
              <a:rPr lang="ar" sz="1600">
                <a:latin typeface="Barlow Semi Condensed"/>
                <a:ea typeface="Barlow Semi Condensed"/>
                <a:cs typeface="Barlow Semi Condensed"/>
                <a:sym typeface="Barlow Semi Condensed"/>
              </a:rPr>
              <a:t>The initiating event is the development of a </a:t>
            </a:r>
            <a:r>
              <a:rPr lang="ar" sz="1600">
                <a:solidFill>
                  <a:srgbClr val="FF0000"/>
                </a:solidFill>
                <a:latin typeface="Barlow Semi Condensed"/>
                <a:ea typeface="Barlow Semi Condensed"/>
                <a:cs typeface="Barlow Semi Condensed"/>
                <a:sym typeface="Barlow Semi Condensed"/>
              </a:rPr>
              <a:t>physical disruption in the GBM</a:t>
            </a:r>
            <a:r>
              <a:rPr lang="ar" sz="1600">
                <a:latin typeface="Barlow Semi Condensed"/>
                <a:ea typeface="Barlow Semi Condensed"/>
                <a:cs typeface="Barlow Semi Condensed"/>
                <a:sym typeface="Barlow Semi Condensed"/>
              </a:rPr>
              <a:t> </a:t>
            </a:r>
            <a:r>
              <a:rPr lang="ar" sz="1100">
                <a:solidFill>
                  <a:srgbClr val="666666"/>
                </a:solidFill>
                <a:latin typeface="Barlow Semi Condensed"/>
                <a:ea typeface="Barlow Semi Condensed"/>
                <a:cs typeface="Barlow Semi Condensed"/>
                <a:sym typeface="Barlow Semi Condensed"/>
              </a:rPr>
              <a:t>(physical disruption by the “extra” parietal epithelial cells present in the area that have reached GBM and are compressing it).</a:t>
            </a:r>
            <a:endParaRPr sz="1100">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a:p>
          <a:p>
            <a:pPr indent="-330200" lvl="0" marL="457200" rtl="0" algn="l">
              <a:spcBef>
                <a:spcPts val="0"/>
              </a:spcBef>
              <a:spcAft>
                <a:spcPts val="0"/>
              </a:spcAft>
              <a:buSzPts val="1600"/>
              <a:buFont typeface="Barlow Semi Condensed"/>
              <a:buChar char="●"/>
            </a:pPr>
            <a:r>
              <a:rPr lang="ar" sz="1600">
                <a:latin typeface="Barlow Semi Condensed"/>
                <a:ea typeface="Barlow Semi Condensed"/>
                <a:cs typeface="Barlow Semi Condensed"/>
                <a:sym typeface="Barlow Semi Condensed"/>
              </a:rPr>
              <a:t>The lesions</a:t>
            </a:r>
            <a:r>
              <a:rPr lang="ar" sz="1100">
                <a:solidFill>
                  <a:srgbClr val="666666"/>
                </a:solidFill>
                <a:latin typeface="Barlow Semi Condensed"/>
                <a:ea typeface="Barlow Semi Condensed"/>
                <a:cs typeface="Barlow Semi Condensed"/>
                <a:sym typeface="Barlow Semi Condensed"/>
              </a:rPr>
              <a:t> (crescents and other histopathological manifestations)</a:t>
            </a:r>
            <a:r>
              <a:rPr lang="ar" sz="1600">
                <a:latin typeface="Barlow Semi Condensed"/>
                <a:ea typeface="Barlow Semi Condensed"/>
                <a:cs typeface="Barlow Semi Condensed"/>
                <a:sym typeface="Barlow Semi Condensed"/>
              </a:rPr>
              <a:t> are mediated by processes involving macrophages and cell-mediated immunity.</a:t>
            </a:r>
            <a:endParaRPr sz="16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a:p>
          <a:p>
            <a:pPr indent="-330200" lvl="0" marL="457200" rtl="0" algn="l">
              <a:spcBef>
                <a:spcPts val="0"/>
              </a:spcBef>
              <a:spcAft>
                <a:spcPts val="0"/>
              </a:spcAft>
              <a:buSzPts val="1600"/>
              <a:buFont typeface="Barlow Semi Condensed"/>
              <a:buChar char="●"/>
            </a:pPr>
            <a:r>
              <a:rPr lang="ar" sz="1600">
                <a:latin typeface="Barlow Semi Condensed"/>
                <a:ea typeface="Barlow Semi Condensed"/>
                <a:cs typeface="Barlow Semi Condensed"/>
                <a:sym typeface="Barlow Semi Condensed"/>
              </a:rPr>
              <a:t>Following disruption of the glomerular capillary and its GBM, substances such as circulating cells, inflammatory mediators, and plasma proteins will pass through the capillary wall into the Bowman space </a:t>
            </a:r>
            <a:r>
              <a:rPr lang="ar" sz="1100">
                <a:solidFill>
                  <a:srgbClr val="666666"/>
                </a:solidFill>
                <a:latin typeface="Barlow Semi Condensed"/>
                <a:ea typeface="Barlow Semi Condensed"/>
                <a:cs typeface="Barlow Semi Condensed"/>
                <a:sym typeface="Barlow Semi Condensed"/>
              </a:rPr>
              <a:t>creating the crescent and fibrin will be deposited in the bowman’s space once the healing process begins.</a:t>
            </a:r>
            <a:endParaRPr sz="1100">
              <a:solidFill>
                <a:srgbClr val="666666"/>
              </a:solidFill>
              <a:latin typeface="Barlow Semi Condensed"/>
              <a:ea typeface="Barlow Semi Condensed"/>
              <a:cs typeface="Barlow Semi Condensed"/>
              <a:sym typeface="Barlow Semi Condensed"/>
            </a:endParaRPr>
          </a:p>
        </p:txBody>
      </p:sp>
      <p:sp>
        <p:nvSpPr>
          <p:cNvPr id="1298" name="Google Shape;1298;p28"/>
          <p:cNvSpPr/>
          <p:nvPr/>
        </p:nvSpPr>
        <p:spPr>
          <a:xfrm>
            <a:off x="629375" y="4623563"/>
            <a:ext cx="1777200" cy="4002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800">
                <a:solidFill>
                  <a:schemeClr val="dk1"/>
                </a:solidFill>
                <a:latin typeface="Barlow Semi Condensed"/>
                <a:ea typeface="Barlow Semi Condensed"/>
                <a:cs typeface="Barlow Semi Condensed"/>
                <a:sym typeface="Barlow Semi Condensed"/>
              </a:rPr>
              <a:t>Mechanism</a:t>
            </a:r>
            <a:endParaRPr b="1" sz="1800">
              <a:latin typeface="Barlow Semi Condensed"/>
              <a:ea typeface="Barlow Semi Condensed"/>
              <a:cs typeface="Barlow Semi Condensed"/>
              <a:sym typeface="Barlow Semi Condensed"/>
            </a:endParaRPr>
          </a:p>
        </p:txBody>
      </p:sp>
      <p:sp>
        <p:nvSpPr>
          <p:cNvPr id="1299" name="Google Shape;1299;p28"/>
          <p:cNvSpPr/>
          <p:nvPr/>
        </p:nvSpPr>
        <p:spPr>
          <a:xfrm>
            <a:off x="629383" y="3098056"/>
            <a:ext cx="1777200" cy="4002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800">
                <a:solidFill>
                  <a:schemeClr val="dk1"/>
                </a:solidFill>
                <a:latin typeface="Barlow Semi Condensed"/>
                <a:ea typeface="Barlow Semi Condensed"/>
                <a:cs typeface="Barlow Semi Condensed"/>
                <a:sym typeface="Barlow Semi Condensed"/>
              </a:rPr>
              <a:t>Characteristics</a:t>
            </a:r>
            <a:endParaRPr b="1" sz="1800">
              <a:latin typeface="Barlow Semi Condensed"/>
              <a:ea typeface="Barlow Semi Condensed"/>
              <a:cs typeface="Barlow Semi Condensed"/>
              <a:sym typeface="Barlow Semi Condensed"/>
            </a:endParaRPr>
          </a:p>
        </p:txBody>
      </p:sp>
      <p:sp>
        <p:nvSpPr>
          <p:cNvPr id="1300" name="Google Shape;1300;p28"/>
          <p:cNvSpPr/>
          <p:nvPr/>
        </p:nvSpPr>
        <p:spPr>
          <a:xfrm>
            <a:off x="629383" y="1157738"/>
            <a:ext cx="1777200" cy="4002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800">
                <a:latin typeface="Barlow Semi Condensed"/>
                <a:ea typeface="Barlow Semi Condensed"/>
                <a:cs typeface="Barlow Semi Condensed"/>
                <a:sym typeface="Barlow Semi Condensed"/>
              </a:rPr>
              <a:t>Overview</a:t>
            </a:r>
            <a:endParaRPr b="1" sz="1800">
              <a:latin typeface="Barlow Semi Condensed"/>
              <a:ea typeface="Barlow Semi Condensed"/>
              <a:cs typeface="Barlow Semi Condensed"/>
              <a:sym typeface="Barlow Semi Condensed"/>
            </a:endParaRPr>
          </a:p>
        </p:txBody>
      </p:sp>
      <p:pic>
        <p:nvPicPr>
          <p:cNvPr id="1301" name="Google Shape;1301;p28"/>
          <p:cNvPicPr preferRelativeResize="0"/>
          <p:nvPr/>
        </p:nvPicPr>
        <p:blipFill>
          <a:blip r:embed="rId4">
            <a:alphaModFix/>
          </a:blip>
          <a:stretch>
            <a:fillRect/>
          </a:stretch>
        </p:blipFill>
        <p:spPr>
          <a:xfrm>
            <a:off x="1343213" y="7868825"/>
            <a:ext cx="2195164" cy="1543374"/>
          </a:xfrm>
          <a:prstGeom prst="rect">
            <a:avLst/>
          </a:prstGeom>
          <a:noFill/>
          <a:ln>
            <a:noFill/>
          </a:ln>
        </p:spPr>
      </p:pic>
      <p:pic>
        <p:nvPicPr>
          <p:cNvPr id="1302" name="Google Shape;1302;p28"/>
          <p:cNvPicPr preferRelativeResize="0"/>
          <p:nvPr/>
        </p:nvPicPr>
        <p:blipFill>
          <a:blip r:embed="rId5">
            <a:alphaModFix/>
          </a:blip>
          <a:stretch>
            <a:fillRect/>
          </a:stretch>
        </p:blipFill>
        <p:spPr>
          <a:xfrm>
            <a:off x="4108500" y="7868824"/>
            <a:ext cx="1941651" cy="1543375"/>
          </a:xfrm>
          <a:prstGeom prst="rect">
            <a:avLst/>
          </a:prstGeom>
          <a:noFill/>
          <a:ln>
            <a:noFill/>
          </a:ln>
        </p:spPr>
      </p:pic>
      <p:grpSp>
        <p:nvGrpSpPr>
          <p:cNvPr id="1303" name="Google Shape;1303;p28"/>
          <p:cNvGrpSpPr/>
          <p:nvPr/>
        </p:nvGrpSpPr>
        <p:grpSpPr>
          <a:xfrm>
            <a:off x="699806" y="10002831"/>
            <a:ext cx="6067977" cy="224745"/>
            <a:chOff x="1464850" y="436376"/>
            <a:chExt cx="6001362" cy="222300"/>
          </a:xfrm>
        </p:grpSpPr>
        <p:sp>
          <p:nvSpPr>
            <p:cNvPr id="1304" name="Google Shape;1304;p28"/>
            <p:cNvSpPr/>
            <p:nvPr/>
          </p:nvSpPr>
          <p:spPr>
            <a:xfrm>
              <a:off x="1464850"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8"/>
            <p:cNvSpPr/>
            <p:nvPr/>
          </p:nvSpPr>
          <p:spPr>
            <a:xfrm>
              <a:off x="4410215"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8"/>
            <p:cNvSpPr/>
            <p:nvPr/>
          </p:nvSpPr>
          <p:spPr>
            <a:xfrm>
              <a:off x="7243912" y="436376"/>
              <a:ext cx="222300" cy="222300"/>
            </a:xfrm>
            <a:prstGeom prst="diamond">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8"/>
            <p:cNvSpPr/>
            <p:nvPr/>
          </p:nvSpPr>
          <p:spPr>
            <a:xfrm>
              <a:off x="2920366"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8"/>
            <p:cNvSpPr/>
            <p:nvPr/>
          </p:nvSpPr>
          <p:spPr>
            <a:xfrm>
              <a:off x="5831847"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09" name="Google Shape;1309;p28"/>
            <p:cNvCxnSpPr/>
            <p:nvPr/>
          </p:nvCxnSpPr>
          <p:spPr>
            <a:xfrm>
              <a:off x="1798637" y="547513"/>
              <a:ext cx="988200" cy="0"/>
            </a:xfrm>
            <a:prstGeom prst="straightConnector1">
              <a:avLst/>
            </a:prstGeom>
            <a:noFill/>
            <a:ln cap="flat" cmpd="sng" w="9525">
              <a:solidFill>
                <a:srgbClr val="999999"/>
              </a:solidFill>
              <a:prstDash val="solid"/>
              <a:round/>
              <a:headEnd len="med" w="med" type="none"/>
              <a:tailEnd len="med" w="med" type="none"/>
            </a:ln>
          </p:spPr>
        </p:cxnSp>
        <p:cxnSp>
          <p:nvCxnSpPr>
            <p:cNvPr id="1310" name="Google Shape;1310;p28"/>
            <p:cNvCxnSpPr/>
            <p:nvPr/>
          </p:nvCxnSpPr>
          <p:spPr>
            <a:xfrm>
              <a:off x="3276248" y="547513"/>
              <a:ext cx="988200" cy="0"/>
            </a:xfrm>
            <a:prstGeom prst="straightConnector1">
              <a:avLst/>
            </a:prstGeom>
            <a:noFill/>
            <a:ln cap="flat" cmpd="sng" w="9525">
              <a:solidFill>
                <a:srgbClr val="999999"/>
              </a:solidFill>
              <a:prstDash val="solid"/>
              <a:round/>
              <a:headEnd len="med" w="med" type="none"/>
              <a:tailEnd len="med" w="med" type="none"/>
            </a:ln>
          </p:spPr>
        </p:cxnSp>
        <p:cxnSp>
          <p:nvCxnSpPr>
            <p:cNvPr id="1311" name="Google Shape;1311;p28"/>
            <p:cNvCxnSpPr/>
            <p:nvPr/>
          </p:nvCxnSpPr>
          <p:spPr>
            <a:xfrm>
              <a:off x="4753898" y="547513"/>
              <a:ext cx="988200" cy="0"/>
            </a:xfrm>
            <a:prstGeom prst="straightConnector1">
              <a:avLst/>
            </a:prstGeom>
            <a:noFill/>
            <a:ln cap="flat" cmpd="sng" w="9525">
              <a:solidFill>
                <a:srgbClr val="999999"/>
              </a:solidFill>
              <a:prstDash val="solid"/>
              <a:round/>
              <a:headEnd len="med" w="med" type="none"/>
              <a:tailEnd len="med" w="med" type="none"/>
            </a:ln>
          </p:spPr>
        </p:cxnSp>
        <p:cxnSp>
          <p:nvCxnSpPr>
            <p:cNvPr id="1312" name="Google Shape;1312;p28"/>
            <p:cNvCxnSpPr/>
            <p:nvPr/>
          </p:nvCxnSpPr>
          <p:spPr>
            <a:xfrm>
              <a:off x="6143961" y="547513"/>
              <a:ext cx="988200" cy="0"/>
            </a:xfrm>
            <a:prstGeom prst="straightConnector1">
              <a:avLst/>
            </a:prstGeom>
            <a:noFill/>
            <a:ln cap="flat" cmpd="sng" w="9525">
              <a:solidFill>
                <a:srgbClr val="BF9000"/>
              </a:solidFill>
              <a:prstDash val="solid"/>
              <a:round/>
              <a:headEnd len="med" w="med" type="none"/>
              <a:tailEnd len="med" w="med" type="none"/>
            </a:ln>
          </p:spPr>
        </p:cxnSp>
      </p:grpSp>
      <p:sp>
        <p:nvSpPr>
          <p:cNvPr id="1313" name="Google Shape;1313;p28"/>
          <p:cNvSpPr txBox="1"/>
          <p:nvPr/>
        </p:nvSpPr>
        <p:spPr>
          <a:xfrm>
            <a:off x="-76200" y="9365888"/>
            <a:ext cx="1777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Post infectious glomerulonephritis</a:t>
            </a:r>
            <a:endParaRPr b="1" sz="1300">
              <a:solidFill>
                <a:srgbClr val="999999"/>
              </a:solidFill>
              <a:latin typeface="Barlow Semi Condensed"/>
              <a:ea typeface="Barlow Semi Condensed"/>
              <a:cs typeface="Barlow Semi Condensed"/>
              <a:sym typeface="Barlow Semi Condensed"/>
            </a:endParaRPr>
          </a:p>
        </p:txBody>
      </p:sp>
      <p:sp>
        <p:nvSpPr>
          <p:cNvPr id="1314" name="Google Shape;1314;p28"/>
          <p:cNvSpPr txBox="1"/>
          <p:nvPr/>
        </p:nvSpPr>
        <p:spPr>
          <a:xfrm>
            <a:off x="1295300" y="10151375"/>
            <a:ext cx="1984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Membranous glomerulonephritis</a:t>
            </a:r>
            <a:endParaRPr b="1" sz="1300">
              <a:solidFill>
                <a:srgbClr val="999999"/>
              </a:solidFill>
              <a:latin typeface="Barlow Semi Condensed"/>
              <a:ea typeface="Barlow Semi Condensed"/>
              <a:cs typeface="Barlow Semi Condensed"/>
              <a:sym typeface="Barlow Semi Condensed"/>
            </a:endParaRPr>
          </a:p>
        </p:txBody>
      </p:sp>
      <p:sp>
        <p:nvSpPr>
          <p:cNvPr id="1315" name="Google Shape;1315;p28"/>
          <p:cNvSpPr txBox="1"/>
          <p:nvPr/>
        </p:nvSpPr>
        <p:spPr>
          <a:xfrm>
            <a:off x="2680225" y="9417825"/>
            <a:ext cx="1910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Membranoproliferative glomerulonephritis</a:t>
            </a:r>
            <a:endParaRPr b="1" sz="1300">
              <a:solidFill>
                <a:srgbClr val="999999"/>
              </a:solidFill>
              <a:latin typeface="Barlow Semi Condensed"/>
              <a:ea typeface="Barlow Semi Condensed"/>
              <a:cs typeface="Barlow Semi Condensed"/>
              <a:sym typeface="Barlow Semi Condensed"/>
            </a:endParaRPr>
          </a:p>
        </p:txBody>
      </p:sp>
      <p:sp>
        <p:nvSpPr>
          <p:cNvPr id="1316" name="Google Shape;1316;p28"/>
          <p:cNvSpPr txBox="1"/>
          <p:nvPr/>
        </p:nvSpPr>
        <p:spPr>
          <a:xfrm>
            <a:off x="4535775" y="10151375"/>
            <a:ext cx="1525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IgA nephropathy</a:t>
            </a:r>
            <a:endParaRPr b="1" sz="1300">
              <a:solidFill>
                <a:srgbClr val="999999"/>
              </a:solidFill>
              <a:latin typeface="Barlow Semi Condensed"/>
              <a:ea typeface="Barlow Semi Condensed"/>
              <a:cs typeface="Barlow Semi Condensed"/>
              <a:sym typeface="Barlow Semi Condensed"/>
            </a:endParaRPr>
          </a:p>
        </p:txBody>
      </p:sp>
      <p:sp>
        <p:nvSpPr>
          <p:cNvPr id="1317" name="Google Shape;1317;p28"/>
          <p:cNvSpPr txBox="1"/>
          <p:nvPr/>
        </p:nvSpPr>
        <p:spPr>
          <a:xfrm>
            <a:off x="5722550" y="9570225"/>
            <a:ext cx="177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300">
                <a:latin typeface="Barlow Semi Condensed"/>
                <a:ea typeface="Barlow Semi Condensed"/>
                <a:cs typeface="Barlow Semi Condensed"/>
                <a:sym typeface="Barlow Semi Condensed"/>
              </a:rPr>
              <a:t>Rapidly Progressive GN</a:t>
            </a:r>
            <a:endParaRPr b="1" sz="1300">
              <a:latin typeface="Barlow Semi Condensed"/>
              <a:ea typeface="Barlow Semi Condensed"/>
              <a:cs typeface="Barlow Semi Condensed"/>
              <a:sym typeface="Barlow Semi Condense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pic>
        <p:nvPicPr>
          <p:cNvPr id="1322" name="Google Shape;1322;p29"/>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1323" name="Google Shape;1323;p29"/>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1324" name="Google Shape;1324;p29"/>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1325" name="Google Shape;1325;p29"/>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1326" name="Google Shape;1326;p29"/>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1327" name="Google Shape;1327;p29"/>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1328" name="Google Shape;1328;p29"/>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1329" name="Google Shape;1329;p29"/>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1330" name="Google Shape;1330;p29"/>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1331" name="Google Shape;1331;p29"/>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1332" name="Google Shape;1332;p29"/>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1333" name="Google Shape;1333;p29"/>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1334" name="Google Shape;1334;p29"/>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1335" name="Google Shape;1335;p29"/>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1336" name="Google Shape;1336;p29"/>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1337" name="Google Shape;1337;p29"/>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1338" name="Google Shape;1338;p29"/>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1339" name="Google Shape;1339;p29"/>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1340" name="Google Shape;1340;p29"/>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1341" name="Google Shape;1341;p29"/>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1342" name="Google Shape;1342;p29"/>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1343" name="Google Shape;1343;p29"/>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1344" name="Google Shape;1344;p29"/>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1345" name="Google Shape;1345;p29"/>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1346" name="Google Shape;1346;p29"/>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1347" name="Google Shape;1347;p29"/>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1348" name="Google Shape;1348;p29"/>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1349" name="Google Shape;1349;p29"/>
          <p:cNvPicPr preferRelativeResize="0"/>
          <p:nvPr/>
        </p:nvPicPr>
        <p:blipFill>
          <a:blip r:embed="rId3">
            <a:alphaModFix/>
          </a:blip>
          <a:stretch>
            <a:fillRect/>
          </a:stretch>
        </p:blipFill>
        <p:spPr>
          <a:xfrm>
            <a:off x="-11" y="6707375"/>
            <a:ext cx="257700" cy="297589"/>
          </a:xfrm>
          <a:prstGeom prst="rect">
            <a:avLst/>
          </a:prstGeom>
          <a:noFill/>
          <a:ln>
            <a:noFill/>
          </a:ln>
        </p:spPr>
      </p:pic>
      <p:pic>
        <p:nvPicPr>
          <p:cNvPr id="1350" name="Google Shape;1350;p29"/>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1351" name="Google Shape;1351;p29"/>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1352" name="Google Shape;1352;p29"/>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1353" name="Google Shape;1353;p29"/>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1354" name="Google Shape;1354;p29"/>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1355" name="Google Shape;1355;p29"/>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1356" name="Google Shape;1356;p29"/>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1357" name="Google Shape;1357;p29"/>
          <p:cNvPicPr preferRelativeResize="0"/>
          <p:nvPr/>
        </p:nvPicPr>
        <p:blipFill>
          <a:blip r:embed="rId3">
            <a:alphaModFix/>
          </a:blip>
          <a:stretch>
            <a:fillRect/>
          </a:stretch>
        </p:blipFill>
        <p:spPr>
          <a:xfrm>
            <a:off x="7302300" y="3033875"/>
            <a:ext cx="257700" cy="297589"/>
          </a:xfrm>
          <a:prstGeom prst="rect">
            <a:avLst/>
          </a:prstGeom>
          <a:noFill/>
          <a:ln>
            <a:noFill/>
          </a:ln>
        </p:spPr>
      </p:pic>
      <p:pic>
        <p:nvPicPr>
          <p:cNvPr id="1358" name="Google Shape;1358;p29"/>
          <p:cNvPicPr preferRelativeResize="0"/>
          <p:nvPr/>
        </p:nvPicPr>
        <p:blipFill>
          <a:blip r:embed="rId3">
            <a:alphaModFix/>
          </a:blip>
          <a:stretch>
            <a:fillRect/>
          </a:stretch>
        </p:blipFill>
        <p:spPr>
          <a:xfrm>
            <a:off x="7302300" y="3331475"/>
            <a:ext cx="257700" cy="297589"/>
          </a:xfrm>
          <a:prstGeom prst="rect">
            <a:avLst/>
          </a:prstGeom>
          <a:noFill/>
          <a:ln>
            <a:noFill/>
          </a:ln>
        </p:spPr>
      </p:pic>
      <p:pic>
        <p:nvPicPr>
          <p:cNvPr id="1359" name="Google Shape;1359;p29"/>
          <p:cNvPicPr preferRelativeResize="0"/>
          <p:nvPr/>
        </p:nvPicPr>
        <p:blipFill>
          <a:blip r:embed="rId3">
            <a:alphaModFix/>
          </a:blip>
          <a:stretch>
            <a:fillRect/>
          </a:stretch>
        </p:blipFill>
        <p:spPr>
          <a:xfrm>
            <a:off x="7302300" y="3648398"/>
            <a:ext cx="257700" cy="297589"/>
          </a:xfrm>
          <a:prstGeom prst="rect">
            <a:avLst/>
          </a:prstGeom>
          <a:noFill/>
          <a:ln>
            <a:noFill/>
          </a:ln>
        </p:spPr>
      </p:pic>
      <p:pic>
        <p:nvPicPr>
          <p:cNvPr id="1360" name="Google Shape;1360;p29"/>
          <p:cNvPicPr preferRelativeResize="0"/>
          <p:nvPr/>
        </p:nvPicPr>
        <p:blipFill>
          <a:blip r:embed="rId3">
            <a:alphaModFix/>
          </a:blip>
          <a:stretch>
            <a:fillRect/>
          </a:stretch>
        </p:blipFill>
        <p:spPr>
          <a:xfrm>
            <a:off x="7302300" y="3945975"/>
            <a:ext cx="257700" cy="297589"/>
          </a:xfrm>
          <a:prstGeom prst="rect">
            <a:avLst/>
          </a:prstGeom>
          <a:noFill/>
          <a:ln>
            <a:noFill/>
          </a:ln>
        </p:spPr>
      </p:pic>
      <p:pic>
        <p:nvPicPr>
          <p:cNvPr id="1361" name="Google Shape;1361;p29"/>
          <p:cNvPicPr preferRelativeResize="0"/>
          <p:nvPr/>
        </p:nvPicPr>
        <p:blipFill>
          <a:blip r:embed="rId3">
            <a:alphaModFix/>
          </a:blip>
          <a:stretch>
            <a:fillRect/>
          </a:stretch>
        </p:blipFill>
        <p:spPr>
          <a:xfrm>
            <a:off x="7302300" y="4243575"/>
            <a:ext cx="257700" cy="297589"/>
          </a:xfrm>
          <a:prstGeom prst="rect">
            <a:avLst/>
          </a:prstGeom>
          <a:noFill/>
          <a:ln>
            <a:noFill/>
          </a:ln>
        </p:spPr>
      </p:pic>
      <p:pic>
        <p:nvPicPr>
          <p:cNvPr id="1362" name="Google Shape;1362;p29"/>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1363" name="Google Shape;1363;p29"/>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1364" name="Google Shape;1364;p29"/>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1365" name="Google Shape;1365;p29"/>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1366" name="Google Shape;1366;p29"/>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1367" name="Google Shape;1367;p29"/>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1368" name="Google Shape;1368;p29"/>
          <p:cNvPicPr preferRelativeResize="0"/>
          <p:nvPr/>
        </p:nvPicPr>
        <p:blipFill>
          <a:blip r:embed="rId3">
            <a:alphaModFix/>
          </a:blip>
          <a:stretch>
            <a:fillRect/>
          </a:stretch>
        </p:blipFill>
        <p:spPr>
          <a:xfrm>
            <a:off x="3371746" y="-2"/>
            <a:ext cx="257700" cy="297589"/>
          </a:xfrm>
          <a:prstGeom prst="rect">
            <a:avLst/>
          </a:prstGeom>
          <a:noFill/>
          <a:ln>
            <a:noFill/>
          </a:ln>
        </p:spPr>
      </p:pic>
      <p:graphicFrame>
        <p:nvGraphicFramePr>
          <p:cNvPr id="1369" name="Google Shape;1369;p29"/>
          <p:cNvGraphicFramePr/>
          <p:nvPr/>
        </p:nvGraphicFramePr>
        <p:xfrm>
          <a:off x="430700" y="407000"/>
          <a:ext cx="3000000" cy="3000000"/>
        </p:xfrm>
        <a:graphic>
          <a:graphicData uri="http://schemas.openxmlformats.org/drawingml/2006/table">
            <a:tbl>
              <a:tblPr>
                <a:noFill/>
                <a:tableStyleId>{F92F6756-2BD3-4795-A35E-F7C0B7B0FA4C}</a:tableStyleId>
              </a:tblPr>
              <a:tblGrid>
                <a:gridCol w="1103600"/>
                <a:gridCol w="1940525"/>
                <a:gridCol w="1806850"/>
                <a:gridCol w="1846925"/>
              </a:tblGrid>
              <a:tr h="679250">
                <a:tc gridSpan="4">
                  <a:txBody>
                    <a:bodyPr/>
                    <a:lstStyle/>
                    <a:p>
                      <a:pPr indent="0" lvl="0" marL="0" rtl="0" algn="ctr">
                        <a:spcBef>
                          <a:spcPts val="0"/>
                        </a:spcBef>
                        <a:spcAft>
                          <a:spcPts val="0"/>
                        </a:spcAft>
                        <a:buNone/>
                      </a:pPr>
                      <a:r>
                        <a:rPr b="1" lang="ar" sz="1600">
                          <a:latin typeface="Barlow Semi Condensed"/>
                          <a:ea typeface="Barlow Semi Condensed"/>
                          <a:cs typeface="Barlow Semi Condensed"/>
                          <a:sym typeface="Barlow Semi Condensed"/>
                        </a:rPr>
                        <a:t>A practical classification divides crescentic glomerulonephritis into three groups on the basis of immunologic findings:</a:t>
                      </a:r>
                      <a:endParaRPr b="1" sz="1600">
                        <a:latin typeface="Barlow Semi Condensed"/>
                        <a:ea typeface="Barlow Semi Condensed"/>
                        <a:cs typeface="Barlow Semi Condensed"/>
                        <a:sym typeface="Barlow Semi Condensed"/>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c hMerge="1"/>
                <a:tc hMerge="1"/>
                <a:tc hMerge="1"/>
              </a:tr>
              <a:tr h="899500">
                <a:tc>
                  <a:txBody>
                    <a:bodyPr/>
                    <a:lstStyle/>
                    <a:p>
                      <a:pPr indent="0" lvl="0" marL="0" rtl="0" algn="ctr">
                        <a:spcBef>
                          <a:spcPts val="0"/>
                        </a:spcBef>
                        <a:spcAft>
                          <a:spcPts val="0"/>
                        </a:spcAft>
                        <a:buNone/>
                      </a:pPr>
                      <a:r>
                        <a:rPr b="1" lang="ar" sz="1600">
                          <a:latin typeface="Barlow Semi Condensed"/>
                          <a:ea typeface="Barlow Semi Condensed"/>
                          <a:cs typeface="Barlow Semi Condensed"/>
                          <a:sym typeface="Barlow Semi Condensed"/>
                        </a:rPr>
                        <a:t>Type</a:t>
                      </a:r>
                      <a:endParaRPr b="1" sz="1600">
                        <a:latin typeface="Barlow Semi Condensed"/>
                        <a:ea typeface="Barlow Semi Condensed"/>
                        <a:cs typeface="Barlow Semi Condensed"/>
                        <a:sym typeface="Barlow Semi Condensed"/>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b="1" lang="ar">
                          <a:latin typeface="Barlow Semi Condensed"/>
                          <a:ea typeface="Barlow Semi Condensed"/>
                          <a:cs typeface="Barlow Semi Condensed"/>
                          <a:sym typeface="Barlow Semi Condensed"/>
                        </a:rPr>
                        <a:t>Type I</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ar">
                          <a:latin typeface="Barlow Semi Condensed"/>
                          <a:ea typeface="Barlow Semi Condensed"/>
                          <a:cs typeface="Barlow Semi Condensed"/>
                          <a:sym typeface="Barlow Semi Condensed"/>
                        </a:rPr>
                        <a:t>(</a:t>
                      </a:r>
                      <a:r>
                        <a:rPr b="1" lang="ar">
                          <a:solidFill>
                            <a:srgbClr val="FF0000"/>
                          </a:solidFill>
                          <a:latin typeface="Barlow Semi Condensed"/>
                          <a:ea typeface="Barlow Semi Condensed"/>
                          <a:cs typeface="Barlow Semi Condensed"/>
                          <a:sym typeface="Barlow Semi Condensed"/>
                        </a:rPr>
                        <a:t>Anti-GBM Antibody</a:t>
                      </a:r>
                      <a:r>
                        <a:rPr b="1" lang="ar">
                          <a:latin typeface="Barlow Semi Condensed"/>
                          <a:ea typeface="Barlow Semi Condensed"/>
                          <a:cs typeface="Barlow Semi Condensed"/>
                          <a:sym typeface="Barlow Semi Condensed"/>
                        </a:rPr>
                        <a:t> Crescentic GN)</a:t>
                      </a:r>
                      <a:endParaRPr b="1">
                        <a:latin typeface="Barlow Semi Condensed"/>
                        <a:ea typeface="Barlow Semi Condensed"/>
                        <a:cs typeface="Barlow Semi Condensed"/>
                        <a:sym typeface="Barlow Semi Condensed"/>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ar">
                          <a:latin typeface="Barlow Semi Condensed"/>
                          <a:ea typeface="Barlow Semi Condensed"/>
                          <a:cs typeface="Barlow Semi Condensed"/>
                          <a:sym typeface="Barlow Semi Condensed"/>
                        </a:rPr>
                        <a:t>Type II</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ar">
                          <a:latin typeface="Barlow Semi Condensed"/>
                          <a:ea typeface="Barlow Semi Condensed"/>
                          <a:cs typeface="Barlow Semi Condensed"/>
                          <a:sym typeface="Barlow Semi Condensed"/>
                        </a:rPr>
                        <a:t>(Immune Complex-Mediated Crescentic GN)</a:t>
                      </a:r>
                      <a:endParaRPr b="1">
                        <a:latin typeface="Barlow Semi Condensed"/>
                        <a:ea typeface="Barlow Semi Condensed"/>
                        <a:cs typeface="Barlow Semi Condensed"/>
                        <a:sym typeface="Barlow Semi Condensed"/>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b="1" lang="ar">
                          <a:latin typeface="Barlow Semi Condensed"/>
                          <a:ea typeface="Barlow Semi Condensed"/>
                          <a:cs typeface="Barlow Semi Condensed"/>
                          <a:sym typeface="Barlow Semi Condensed"/>
                        </a:rPr>
                        <a:t>Type III</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ar">
                          <a:latin typeface="Barlow Semi Condensed"/>
                          <a:ea typeface="Barlow Semi Condensed"/>
                          <a:cs typeface="Barlow Semi Condensed"/>
                          <a:sym typeface="Barlow Semi Condensed"/>
                        </a:rPr>
                        <a:t>(Pauci-immune Crescentic GN)</a:t>
                      </a:r>
                      <a:endParaRPr b="1">
                        <a:latin typeface="Barlow Semi Condensed"/>
                        <a:ea typeface="Barlow Semi Condensed"/>
                        <a:cs typeface="Barlow Semi Condensed"/>
                        <a:sym typeface="Barlow Semi Condensed"/>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EFEFEF"/>
                    </a:solidFill>
                  </a:tcPr>
                </a:tc>
              </a:tr>
              <a:tr h="3317925">
                <a:tc>
                  <a:txBody>
                    <a:bodyPr/>
                    <a:lstStyle/>
                    <a:p>
                      <a:pPr indent="0" lvl="0" marL="0" rtl="0" algn="ctr">
                        <a:spcBef>
                          <a:spcPts val="0"/>
                        </a:spcBef>
                        <a:spcAft>
                          <a:spcPts val="0"/>
                        </a:spcAft>
                        <a:buNone/>
                      </a:pPr>
                      <a:r>
                        <a:rPr b="1" lang="ar" sz="1600">
                          <a:latin typeface="Barlow Semi Condensed"/>
                          <a:ea typeface="Barlow Semi Condensed"/>
                          <a:cs typeface="Barlow Semi Condensed"/>
                          <a:sym typeface="Barlow Semi Condensed"/>
                        </a:rPr>
                        <a:t>Overview</a:t>
                      </a:r>
                      <a:endParaRPr b="1" sz="1600">
                        <a:latin typeface="Barlow Semi Condensed"/>
                        <a:ea typeface="Barlow Semi Condensed"/>
                        <a:cs typeface="Barlow Semi Condensed"/>
                        <a:sym typeface="Barlow Semi Condensed"/>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ar" sz="1200">
                          <a:solidFill>
                            <a:srgbClr val="666666"/>
                          </a:solidFill>
                          <a:latin typeface="Barlow Semi Condensed"/>
                          <a:ea typeface="Barlow Semi Condensed"/>
                          <a:cs typeface="Barlow Semi Condensed"/>
                          <a:sym typeface="Barlow Semi Condensed"/>
                        </a:rPr>
                        <a:t>-It’s due to autoantibodies directed against the basement membrane of the glomerulus (Anti-GBM). -Type II Hypersensitivity (antigen on GBM).</a:t>
                      </a:r>
                      <a:endParaRPr sz="1200">
                        <a:solidFill>
                          <a:srgbClr val="666666"/>
                        </a:solidFill>
                        <a:latin typeface="Barlow Semi Condensed"/>
                        <a:ea typeface="Barlow Semi Condensed"/>
                        <a:cs typeface="Barlow Semi Condensed"/>
                        <a:sym typeface="Barlow Semi Condensed"/>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ar" sz="1300">
                          <a:latin typeface="Barlow Semi Condensed"/>
                          <a:ea typeface="Barlow Semi Condensed"/>
                          <a:cs typeface="Barlow Semi Condensed"/>
                          <a:sym typeface="Barlow Semi Condensed"/>
                        </a:rPr>
                        <a:t>May occur as a complication of any of the immune complex nephritides</a:t>
                      </a:r>
                      <a:endParaRPr sz="13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3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300">
                          <a:latin typeface="Barlow Semi Condensed"/>
                          <a:ea typeface="Barlow Semi Condensed"/>
                          <a:cs typeface="Barlow Semi Condensed"/>
                          <a:sym typeface="Barlow Semi Condensed"/>
                        </a:rPr>
                        <a:t>-Post infectious.</a:t>
                      </a:r>
                      <a:endParaRPr sz="13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300">
                          <a:latin typeface="Barlow Semi Condensed"/>
                          <a:ea typeface="Barlow Semi Condensed"/>
                          <a:cs typeface="Barlow Semi Condensed"/>
                          <a:sym typeface="Barlow Semi Condensed"/>
                        </a:rPr>
                        <a:t> -SLE </a:t>
                      </a:r>
                      <a:endParaRPr sz="13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300">
                          <a:latin typeface="Barlow Semi Condensed"/>
                          <a:ea typeface="Barlow Semi Condensed"/>
                          <a:cs typeface="Barlow Semi Condensed"/>
                          <a:sym typeface="Barlow Semi Condensed"/>
                        </a:rPr>
                        <a:t>-IgA nephropathy</a:t>
                      </a:r>
                      <a:endParaRPr sz="1300">
                        <a:latin typeface="Barlow Semi Condensed"/>
                        <a:ea typeface="Barlow Semi Condensed"/>
                        <a:cs typeface="Barlow Semi Condensed"/>
                        <a:sym typeface="Barlow Semi Condensed"/>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ar" sz="1300">
                          <a:solidFill>
                            <a:srgbClr val="666666"/>
                          </a:solidFill>
                          <a:latin typeface="Barlow Semi Condensed"/>
                          <a:ea typeface="Barlow Semi Condensed"/>
                          <a:cs typeface="Barlow Semi Condensed"/>
                          <a:sym typeface="Barlow Semi Condensed"/>
                        </a:rPr>
                        <a:t>Pauci=poor (قليل)</a:t>
                      </a:r>
                      <a:r>
                        <a:rPr lang="ar" sz="1300">
                          <a:latin typeface="Barlow Semi Condensed"/>
                          <a:ea typeface="Barlow Semi Condensed"/>
                          <a:cs typeface="Barlow Semi Condensed"/>
                          <a:sym typeface="Barlow Semi Condensed"/>
                        </a:rPr>
                        <a:t>. </a:t>
                      </a:r>
                      <a:r>
                        <a:rPr lang="ar" sz="1300">
                          <a:solidFill>
                            <a:srgbClr val="666666"/>
                          </a:solidFill>
                          <a:latin typeface="Barlow Semi Condensed"/>
                          <a:ea typeface="Barlow Semi Condensed"/>
                          <a:cs typeface="Barlow Semi Condensed"/>
                          <a:sym typeface="Barlow Semi Condensed"/>
                        </a:rPr>
                        <a:t>Called pauci-immune because when we examine the glomerulus there is no evidence of anti-GBM antibodies. Its renal damage </a:t>
                      </a:r>
                      <a:r>
                        <a:rPr lang="ar" sz="1300">
                          <a:latin typeface="Barlow Semi Condensed"/>
                          <a:ea typeface="Barlow Semi Condensed"/>
                          <a:cs typeface="Barlow Semi Condensed"/>
                          <a:sym typeface="Barlow Semi Condensed"/>
                        </a:rPr>
                        <a:t>is defined by the </a:t>
                      </a:r>
                      <a:r>
                        <a:rPr b="1" lang="ar" sz="1300">
                          <a:solidFill>
                            <a:srgbClr val="FF0000"/>
                          </a:solidFill>
                          <a:latin typeface="Barlow Semi Condensed"/>
                          <a:ea typeface="Barlow Semi Condensed"/>
                          <a:cs typeface="Barlow Semi Condensed"/>
                          <a:sym typeface="Barlow Semi Condensed"/>
                        </a:rPr>
                        <a:t>lack</a:t>
                      </a:r>
                      <a:r>
                        <a:rPr lang="ar" sz="1300">
                          <a:solidFill>
                            <a:srgbClr val="FF0000"/>
                          </a:solidFill>
                          <a:latin typeface="Barlow Semi Condensed"/>
                          <a:ea typeface="Barlow Semi Condensed"/>
                          <a:cs typeface="Barlow Semi Condensed"/>
                          <a:sym typeface="Barlow Semi Condensed"/>
                        </a:rPr>
                        <a:t> of anti-GBM antibodies.</a:t>
                      </a:r>
                      <a:endParaRPr sz="1300">
                        <a:solidFill>
                          <a:srgbClr val="FF0000"/>
                        </a:solidFill>
                        <a:latin typeface="Barlow Semi Condensed"/>
                        <a:ea typeface="Barlow Semi Condensed"/>
                        <a:cs typeface="Barlow Semi Condensed"/>
                        <a:sym typeface="Barlow Semi Condensed"/>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2213575">
                <a:tc>
                  <a:txBody>
                    <a:bodyPr/>
                    <a:lstStyle/>
                    <a:p>
                      <a:pPr indent="0" lvl="0" marL="0" rtl="0" algn="ctr">
                        <a:spcBef>
                          <a:spcPts val="0"/>
                        </a:spcBef>
                        <a:spcAft>
                          <a:spcPts val="0"/>
                        </a:spcAft>
                        <a:buNone/>
                      </a:pPr>
                      <a:r>
                        <a:rPr b="1" lang="ar" sz="1600">
                          <a:latin typeface="Barlow Semi Condensed"/>
                          <a:ea typeface="Barlow Semi Condensed"/>
                          <a:cs typeface="Barlow Semi Condensed"/>
                          <a:sym typeface="Barlow Semi Condensed"/>
                        </a:rPr>
                        <a:t>Associated diseases</a:t>
                      </a:r>
                      <a:endParaRPr b="1" sz="1600">
                        <a:latin typeface="Barlow Semi Condensed"/>
                        <a:ea typeface="Barlow Semi Condensed"/>
                        <a:cs typeface="Barlow Semi Condensed"/>
                        <a:sym typeface="Barlow Semi Condensed"/>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ar" sz="1300">
                          <a:solidFill>
                            <a:srgbClr val="FF0000"/>
                          </a:solidFill>
                          <a:latin typeface="Barlow Semi Condensed"/>
                          <a:ea typeface="Barlow Semi Condensed"/>
                          <a:cs typeface="Barlow Semi Condensed"/>
                          <a:sym typeface="Barlow Semi Condensed"/>
                        </a:rPr>
                        <a:t>Goodpasture syndrome:</a:t>
                      </a:r>
                      <a:endParaRPr sz="1300">
                        <a:solidFill>
                          <a:srgbClr val="FF0000"/>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300">
                          <a:latin typeface="Barlow Semi Condensed"/>
                          <a:ea typeface="Barlow Semi Condensed"/>
                          <a:cs typeface="Barlow Semi Condensed"/>
                          <a:sym typeface="Barlow Semi Condensed"/>
                        </a:rPr>
                        <a:t>Antibodies bind also in the </a:t>
                      </a:r>
                      <a:r>
                        <a:rPr b="1" lang="ar" sz="1300">
                          <a:latin typeface="Barlow Semi Condensed"/>
                          <a:ea typeface="Barlow Semi Condensed"/>
                          <a:cs typeface="Barlow Semi Condensed"/>
                          <a:sym typeface="Barlow Semi Condensed"/>
                        </a:rPr>
                        <a:t>pulmonary alveolar</a:t>
                      </a:r>
                      <a:r>
                        <a:rPr lang="ar" sz="1300">
                          <a:latin typeface="Barlow Semi Condensed"/>
                          <a:ea typeface="Barlow Semi Condensed"/>
                          <a:cs typeface="Barlow Semi Condensed"/>
                          <a:sym typeface="Barlow Semi Condensed"/>
                        </a:rPr>
                        <a:t> capillary basement membranes</a:t>
                      </a:r>
                      <a:endParaRPr sz="1300">
                        <a:latin typeface="Barlow Semi Condensed"/>
                        <a:ea typeface="Barlow Semi Condensed"/>
                        <a:cs typeface="Barlow Semi Condensed"/>
                        <a:sym typeface="Barlow Semi Condensed"/>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ar" sz="1300">
                          <a:latin typeface="Barlow Semi Condensed"/>
                          <a:ea typeface="Barlow Semi Condensed"/>
                          <a:cs typeface="Barlow Semi Condensed"/>
                          <a:sym typeface="Barlow Semi Condensed"/>
                        </a:rPr>
                        <a:t>-</a:t>
                      </a:r>
                      <a:r>
                        <a:rPr lang="ar" sz="1300">
                          <a:solidFill>
                            <a:srgbClr val="FF0000"/>
                          </a:solidFill>
                          <a:latin typeface="Barlow Semi Condensed"/>
                          <a:ea typeface="Barlow Semi Condensed"/>
                          <a:cs typeface="Barlow Semi Condensed"/>
                          <a:sym typeface="Barlow Semi Condensed"/>
                        </a:rPr>
                        <a:t>Anti-neutrophil cytoplasmic antibodies in serum (ANCA) .</a:t>
                      </a:r>
                      <a:endParaRPr sz="1300">
                        <a:solidFill>
                          <a:srgbClr val="FF0000"/>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3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300">
                          <a:latin typeface="Barlow Semi Condensed"/>
                          <a:ea typeface="Barlow Semi Condensed"/>
                          <a:cs typeface="Barlow Semi Condensed"/>
                          <a:sym typeface="Barlow Semi Condensed"/>
                        </a:rPr>
                        <a:t>- systemic vasculitis</a:t>
                      </a:r>
                      <a:endParaRPr sz="13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100">
                          <a:solidFill>
                            <a:srgbClr val="666666"/>
                          </a:solidFill>
                          <a:latin typeface="Barlow Semi Condensed"/>
                          <a:ea typeface="Barlow Semi Condensed"/>
                          <a:cs typeface="Barlow Semi Condensed"/>
                          <a:sym typeface="Barlow Semi Condensed"/>
                        </a:rPr>
                        <a:t>diseases we took in cardio block like: Granulomatosis with polyangiitis), affects</a:t>
                      </a:r>
                      <a:endParaRPr sz="1100">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100">
                          <a:solidFill>
                            <a:srgbClr val="666666"/>
                          </a:solidFill>
                          <a:latin typeface="Barlow Semi Condensed"/>
                          <a:ea typeface="Barlow Semi Condensed"/>
                          <a:cs typeface="Barlow Semi Condensed"/>
                          <a:sym typeface="Barlow Semi Condensed"/>
                        </a:rPr>
                        <a:t>the small vessels</a:t>
                      </a:r>
                      <a:endParaRPr sz="1100">
                        <a:solidFill>
                          <a:srgbClr val="666666"/>
                        </a:solidFill>
                        <a:latin typeface="Barlow Semi Condensed"/>
                        <a:ea typeface="Barlow Semi Condensed"/>
                        <a:cs typeface="Barlow Semi Condensed"/>
                        <a:sym typeface="Barlow Semi Condensed"/>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r h="2110750">
                <a:tc>
                  <a:txBody>
                    <a:bodyPr/>
                    <a:lstStyle/>
                    <a:p>
                      <a:pPr indent="0" lvl="0" marL="0" rtl="0" algn="ctr">
                        <a:spcBef>
                          <a:spcPts val="0"/>
                        </a:spcBef>
                        <a:spcAft>
                          <a:spcPts val="0"/>
                        </a:spcAft>
                        <a:buNone/>
                      </a:pPr>
                      <a:r>
                        <a:rPr b="1" lang="ar" sz="1500">
                          <a:latin typeface="Barlow Semi Condensed"/>
                          <a:ea typeface="Barlow Semi Condensed"/>
                          <a:cs typeface="Barlow Semi Condensed"/>
                          <a:sym typeface="Barlow Semi Condensed"/>
                        </a:rPr>
                        <a:t>Microscopy</a:t>
                      </a:r>
                      <a:endParaRPr b="1" sz="1500">
                        <a:latin typeface="Barlow Semi Condensed"/>
                        <a:ea typeface="Barlow Semi Condensed"/>
                        <a:cs typeface="Barlow Semi Condensed"/>
                        <a:sym typeface="Barlow Semi Condensed"/>
                      </a:endParaRPr>
                    </a:p>
                  </a:txBody>
                  <a:tcPr marT="91425" marB="91425" marR="91425" marL="91425"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F2CC"/>
                    </a:solidFill>
                  </a:tcPr>
                </a:tc>
                <a:tc>
                  <a:txBody>
                    <a:bodyPr/>
                    <a:lstStyle/>
                    <a:p>
                      <a:pPr indent="0" lvl="0" marL="0" rtl="0" algn="l">
                        <a:spcBef>
                          <a:spcPts val="0"/>
                        </a:spcBef>
                        <a:spcAft>
                          <a:spcPts val="0"/>
                        </a:spcAft>
                        <a:buNone/>
                      </a:pPr>
                      <a:r>
                        <a:rPr lang="ar" sz="1300">
                          <a:latin typeface="Barlow Semi Condensed"/>
                          <a:ea typeface="Barlow Semi Condensed"/>
                          <a:cs typeface="Barlow Semi Condensed"/>
                          <a:sym typeface="Barlow Semi Condensed"/>
                        </a:rPr>
                        <a:t>Characterized by </a:t>
                      </a:r>
                      <a:r>
                        <a:rPr b="1" lang="ar" sz="1300">
                          <a:solidFill>
                            <a:srgbClr val="FF0000"/>
                          </a:solidFill>
                          <a:latin typeface="Barlow Semi Condensed"/>
                          <a:ea typeface="Barlow Semi Condensed"/>
                          <a:cs typeface="Barlow Semi Condensed"/>
                          <a:sym typeface="Barlow Semi Condensed"/>
                        </a:rPr>
                        <a:t>linear deposition of IgG and C3 on the GBM</a:t>
                      </a:r>
                      <a:endParaRPr b="1" sz="1300">
                        <a:solidFill>
                          <a:srgbClr val="FF0000"/>
                        </a:solidFill>
                        <a:latin typeface="Barlow Semi Condensed"/>
                        <a:ea typeface="Barlow Semi Condensed"/>
                        <a:cs typeface="Barlow Semi Condensed"/>
                        <a:sym typeface="Barlow Semi Condensed"/>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ar" sz="1300">
                          <a:latin typeface="Barlow Semi Condensed"/>
                          <a:ea typeface="Barlow Semi Condensed"/>
                          <a:cs typeface="Barlow Semi Condensed"/>
                          <a:sym typeface="Barlow Semi Condensed"/>
                        </a:rPr>
                        <a:t>Characteristic granular (</a:t>
                      </a:r>
                      <a:r>
                        <a:rPr b="1" lang="ar" sz="1300">
                          <a:solidFill>
                            <a:srgbClr val="FF0000"/>
                          </a:solidFill>
                          <a:latin typeface="Barlow Semi Condensed"/>
                          <a:ea typeface="Barlow Semi Condensed"/>
                          <a:cs typeface="Barlow Semi Condensed"/>
                          <a:sym typeface="Barlow Semi Condensed"/>
                        </a:rPr>
                        <a:t>lumpy-bumpy</a:t>
                      </a:r>
                      <a:r>
                        <a:rPr lang="ar" sz="1300">
                          <a:latin typeface="Barlow Semi Condensed"/>
                          <a:ea typeface="Barlow Semi Condensed"/>
                          <a:cs typeface="Barlow Semi Condensed"/>
                          <a:sym typeface="Barlow Semi Condensed"/>
                        </a:rPr>
                        <a:t>) pattern of staining of the GBM for immunoglobulin &amp; complement.</a:t>
                      </a:r>
                      <a:endParaRPr sz="1300">
                        <a:latin typeface="Barlow Semi Condensed"/>
                        <a:ea typeface="Barlow Semi Condensed"/>
                        <a:cs typeface="Barlow Semi Condensed"/>
                        <a:sym typeface="Barlow Semi Condensed"/>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c>
                  <a:txBody>
                    <a:bodyPr/>
                    <a:lstStyle/>
                    <a:p>
                      <a:pPr indent="0" lvl="0" marL="0" rtl="0" algn="l">
                        <a:spcBef>
                          <a:spcPts val="0"/>
                        </a:spcBef>
                        <a:spcAft>
                          <a:spcPts val="0"/>
                        </a:spcAft>
                        <a:buNone/>
                      </a:pPr>
                      <a:r>
                        <a:rPr lang="ar" sz="1300">
                          <a:solidFill>
                            <a:srgbClr val="666666"/>
                          </a:solidFill>
                          <a:latin typeface="Barlow Semi Condensed"/>
                          <a:ea typeface="Barlow Semi Condensed"/>
                          <a:cs typeface="Barlow Semi Condensed"/>
                          <a:sym typeface="Barlow Semi Condensed"/>
                        </a:rPr>
                        <a:t>ANCA not detected by the stain because it’s not directed against the renal tissue. No antibody staining.</a:t>
                      </a:r>
                      <a:endParaRPr sz="1300">
                        <a:solidFill>
                          <a:srgbClr val="666666"/>
                        </a:solidFill>
                        <a:latin typeface="Barlow Semi Condensed"/>
                        <a:ea typeface="Barlow Semi Condensed"/>
                        <a:cs typeface="Barlow Semi Condensed"/>
                        <a:sym typeface="Barlow Semi Condensed"/>
                      </a:endParaRPr>
                    </a:p>
                  </a:txBody>
                  <a:tcPr marT="91425" marB="91425" marR="91425" marL="91425">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tcPr>
                </a:tc>
              </a:tr>
            </a:tbl>
          </a:graphicData>
        </a:graphic>
      </p:graphicFrame>
      <p:pic>
        <p:nvPicPr>
          <p:cNvPr id="1370" name="Google Shape;1370;p29"/>
          <p:cNvPicPr preferRelativeResize="0"/>
          <p:nvPr/>
        </p:nvPicPr>
        <p:blipFill>
          <a:blip r:embed="rId4">
            <a:alphaModFix/>
          </a:blip>
          <a:stretch>
            <a:fillRect/>
          </a:stretch>
        </p:blipFill>
        <p:spPr>
          <a:xfrm>
            <a:off x="1995897" y="3207347"/>
            <a:ext cx="1375851" cy="1036225"/>
          </a:xfrm>
          <a:prstGeom prst="rect">
            <a:avLst/>
          </a:prstGeom>
          <a:noFill/>
          <a:ln>
            <a:noFill/>
          </a:ln>
        </p:spPr>
      </p:pic>
      <p:sp>
        <p:nvSpPr>
          <p:cNvPr id="1371" name="Google Shape;1371;p29"/>
          <p:cNvSpPr txBox="1"/>
          <p:nvPr/>
        </p:nvSpPr>
        <p:spPr>
          <a:xfrm>
            <a:off x="756334" y="4993198"/>
            <a:ext cx="6048000" cy="39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72" name="Google Shape;1372;p29"/>
          <p:cNvSpPr txBox="1"/>
          <p:nvPr/>
        </p:nvSpPr>
        <p:spPr>
          <a:xfrm>
            <a:off x="1534300" y="4243575"/>
            <a:ext cx="1977000" cy="1127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900">
                <a:solidFill>
                  <a:srgbClr val="666666"/>
                </a:solidFill>
                <a:latin typeface="Barlow Semi Condensed"/>
                <a:ea typeface="Barlow Semi Condensed"/>
                <a:cs typeface="Barlow Semi Condensed"/>
                <a:sym typeface="Barlow Semi Condensed"/>
              </a:rPr>
              <a:t>Diagram: Destruction of the membrane leads to leakage of blood components (fibrin), causing rapid multiplication of cells at Bowman's capsule and infiltration of the macrophages and the lymphocytes into the space forming the crescents</a:t>
            </a:r>
            <a:r>
              <a:rPr lang="ar" sz="900">
                <a:latin typeface="Barlow Semi Condensed"/>
                <a:ea typeface="Barlow Semi Condensed"/>
                <a:cs typeface="Barlow Semi Condensed"/>
                <a:sym typeface="Barlow Semi Condensed"/>
              </a:rPr>
              <a:t>.</a:t>
            </a:r>
            <a:endParaRPr sz="900">
              <a:latin typeface="Barlow Semi Condensed"/>
              <a:ea typeface="Barlow Semi Condensed"/>
              <a:cs typeface="Barlow Semi Condensed"/>
              <a:sym typeface="Barlow Semi Condensed"/>
            </a:endParaRPr>
          </a:p>
        </p:txBody>
      </p:sp>
      <p:pic>
        <p:nvPicPr>
          <p:cNvPr id="1373" name="Google Shape;1373;p29"/>
          <p:cNvPicPr preferRelativeResize="0"/>
          <p:nvPr/>
        </p:nvPicPr>
        <p:blipFill>
          <a:blip r:embed="rId5">
            <a:alphaModFix/>
          </a:blip>
          <a:stretch>
            <a:fillRect/>
          </a:stretch>
        </p:blipFill>
        <p:spPr>
          <a:xfrm>
            <a:off x="1911445" y="8452900"/>
            <a:ext cx="1025706" cy="1127399"/>
          </a:xfrm>
          <a:prstGeom prst="rect">
            <a:avLst/>
          </a:prstGeom>
          <a:noFill/>
          <a:ln>
            <a:noFill/>
          </a:ln>
        </p:spPr>
      </p:pic>
      <p:pic>
        <p:nvPicPr>
          <p:cNvPr id="1374" name="Google Shape;1374;p29"/>
          <p:cNvPicPr preferRelativeResize="0"/>
          <p:nvPr/>
        </p:nvPicPr>
        <p:blipFill>
          <a:blip r:embed="rId6">
            <a:alphaModFix/>
          </a:blip>
          <a:stretch>
            <a:fillRect/>
          </a:stretch>
        </p:blipFill>
        <p:spPr>
          <a:xfrm>
            <a:off x="4542551" y="8734600"/>
            <a:ext cx="688801" cy="965324"/>
          </a:xfrm>
          <a:prstGeom prst="rect">
            <a:avLst/>
          </a:prstGeom>
          <a:noFill/>
          <a:ln>
            <a:noFill/>
          </a:ln>
        </p:spPr>
      </p:pic>
      <p:pic>
        <p:nvPicPr>
          <p:cNvPr id="1375" name="Google Shape;1375;p29"/>
          <p:cNvPicPr preferRelativeResize="0"/>
          <p:nvPr/>
        </p:nvPicPr>
        <p:blipFill>
          <a:blip r:embed="rId7">
            <a:alphaModFix/>
          </a:blip>
          <a:stretch>
            <a:fillRect/>
          </a:stretch>
        </p:blipFill>
        <p:spPr>
          <a:xfrm>
            <a:off x="5723575" y="8770167"/>
            <a:ext cx="1025700" cy="894151"/>
          </a:xfrm>
          <a:prstGeom prst="rect">
            <a:avLst/>
          </a:prstGeom>
          <a:noFill/>
          <a:ln>
            <a:noFill/>
          </a:ln>
        </p:spPr>
      </p:pic>
      <p:pic>
        <p:nvPicPr>
          <p:cNvPr id="1376" name="Google Shape;1376;p29"/>
          <p:cNvPicPr preferRelativeResize="0"/>
          <p:nvPr/>
        </p:nvPicPr>
        <p:blipFill>
          <a:blip r:embed="rId8">
            <a:alphaModFix/>
          </a:blip>
          <a:stretch>
            <a:fillRect/>
          </a:stretch>
        </p:blipFill>
        <p:spPr>
          <a:xfrm>
            <a:off x="3629450" y="8734600"/>
            <a:ext cx="631974" cy="9653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30"/>
          <p:cNvSpPr/>
          <p:nvPr/>
        </p:nvSpPr>
        <p:spPr>
          <a:xfrm>
            <a:off x="257700" y="5392994"/>
            <a:ext cx="5190000" cy="727800"/>
          </a:xfrm>
          <a:prstGeom prst="chevron">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2" name="Google Shape;1382;p30"/>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1383" name="Google Shape;1383;p30"/>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1384" name="Google Shape;1384;p30"/>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1385" name="Google Shape;1385;p30"/>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1386" name="Google Shape;1386;p30"/>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1387" name="Google Shape;1387;p30"/>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1388" name="Google Shape;1388;p30"/>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1389" name="Google Shape;1389;p30"/>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1390" name="Google Shape;1390;p30"/>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1391" name="Google Shape;1391;p30"/>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1392" name="Google Shape;1392;p30"/>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1393" name="Google Shape;1393;p30"/>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1394" name="Google Shape;1394;p30"/>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1395" name="Google Shape;1395;p30"/>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1396" name="Google Shape;1396;p30"/>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1397" name="Google Shape;1397;p30"/>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1398" name="Google Shape;1398;p30"/>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1399" name="Google Shape;1399;p30"/>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1400" name="Google Shape;1400;p30"/>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1401" name="Google Shape;1401;p30"/>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1402" name="Google Shape;1402;p30"/>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1403" name="Google Shape;1403;p30"/>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1404" name="Google Shape;1404;p30"/>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1405" name="Google Shape;1405;p30"/>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1406" name="Google Shape;1406;p30"/>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1407" name="Google Shape;1407;p30"/>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1408" name="Google Shape;1408;p30"/>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1409" name="Google Shape;1409;p30"/>
          <p:cNvPicPr preferRelativeResize="0"/>
          <p:nvPr/>
        </p:nvPicPr>
        <p:blipFill>
          <a:blip r:embed="rId3">
            <a:alphaModFix/>
          </a:blip>
          <a:stretch>
            <a:fillRect/>
          </a:stretch>
        </p:blipFill>
        <p:spPr>
          <a:xfrm>
            <a:off x="-11" y="6707375"/>
            <a:ext cx="257700" cy="297589"/>
          </a:xfrm>
          <a:prstGeom prst="rect">
            <a:avLst/>
          </a:prstGeom>
          <a:noFill/>
          <a:ln>
            <a:noFill/>
          </a:ln>
        </p:spPr>
      </p:pic>
      <p:pic>
        <p:nvPicPr>
          <p:cNvPr id="1410" name="Google Shape;1410;p30"/>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1411" name="Google Shape;1411;p30"/>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1412" name="Google Shape;1412;p30"/>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1413" name="Google Shape;1413;p30"/>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1414" name="Google Shape;1414;p30"/>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1415" name="Google Shape;1415;p30"/>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1416" name="Google Shape;1416;p30"/>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1417" name="Google Shape;1417;p30"/>
          <p:cNvPicPr preferRelativeResize="0"/>
          <p:nvPr/>
        </p:nvPicPr>
        <p:blipFill>
          <a:blip r:embed="rId3">
            <a:alphaModFix/>
          </a:blip>
          <a:stretch>
            <a:fillRect/>
          </a:stretch>
        </p:blipFill>
        <p:spPr>
          <a:xfrm>
            <a:off x="7302300" y="3033875"/>
            <a:ext cx="257700" cy="297589"/>
          </a:xfrm>
          <a:prstGeom prst="rect">
            <a:avLst/>
          </a:prstGeom>
          <a:noFill/>
          <a:ln>
            <a:noFill/>
          </a:ln>
        </p:spPr>
      </p:pic>
      <p:pic>
        <p:nvPicPr>
          <p:cNvPr id="1418" name="Google Shape;1418;p30"/>
          <p:cNvPicPr preferRelativeResize="0"/>
          <p:nvPr/>
        </p:nvPicPr>
        <p:blipFill>
          <a:blip r:embed="rId3">
            <a:alphaModFix/>
          </a:blip>
          <a:stretch>
            <a:fillRect/>
          </a:stretch>
        </p:blipFill>
        <p:spPr>
          <a:xfrm>
            <a:off x="7302300" y="3331475"/>
            <a:ext cx="257700" cy="297589"/>
          </a:xfrm>
          <a:prstGeom prst="rect">
            <a:avLst/>
          </a:prstGeom>
          <a:noFill/>
          <a:ln>
            <a:noFill/>
          </a:ln>
        </p:spPr>
      </p:pic>
      <p:pic>
        <p:nvPicPr>
          <p:cNvPr id="1419" name="Google Shape;1419;p30"/>
          <p:cNvPicPr preferRelativeResize="0"/>
          <p:nvPr/>
        </p:nvPicPr>
        <p:blipFill>
          <a:blip r:embed="rId3">
            <a:alphaModFix/>
          </a:blip>
          <a:stretch>
            <a:fillRect/>
          </a:stretch>
        </p:blipFill>
        <p:spPr>
          <a:xfrm>
            <a:off x="7302300" y="3648398"/>
            <a:ext cx="257700" cy="297589"/>
          </a:xfrm>
          <a:prstGeom prst="rect">
            <a:avLst/>
          </a:prstGeom>
          <a:noFill/>
          <a:ln>
            <a:noFill/>
          </a:ln>
        </p:spPr>
      </p:pic>
      <p:pic>
        <p:nvPicPr>
          <p:cNvPr id="1420" name="Google Shape;1420;p30"/>
          <p:cNvPicPr preferRelativeResize="0"/>
          <p:nvPr/>
        </p:nvPicPr>
        <p:blipFill>
          <a:blip r:embed="rId3">
            <a:alphaModFix/>
          </a:blip>
          <a:stretch>
            <a:fillRect/>
          </a:stretch>
        </p:blipFill>
        <p:spPr>
          <a:xfrm>
            <a:off x="7302300" y="3945975"/>
            <a:ext cx="257700" cy="297589"/>
          </a:xfrm>
          <a:prstGeom prst="rect">
            <a:avLst/>
          </a:prstGeom>
          <a:noFill/>
          <a:ln>
            <a:noFill/>
          </a:ln>
        </p:spPr>
      </p:pic>
      <p:pic>
        <p:nvPicPr>
          <p:cNvPr id="1421" name="Google Shape;1421;p30"/>
          <p:cNvPicPr preferRelativeResize="0"/>
          <p:nvPr/>
        </p:nvPicPr>
        <p:blipFill>
          <a:blip r:embed="rId3">
            <a:alphaModFix/>
          </a:blip>
          <a:stretch>
            <a:fillRect/>
          </a:stretch>
        </p:blipFill>
        <p:spPr>
          <a:xfrm>
            <a:off x="7302300" y="4243575"/>
            <a:ext cx="257700" cy="297589"/>
          </a:xfrm>
          <a:prstGeom prst="rect">
            <a:avLst/>
          </a:prstGeom>
          <a:noFill/>
          <a:ln>
            <a:noFill/>
          </a:ln>
        </p:spPr>
      </p:pic>
      <p:pic>
        <p:nvPicPr>
          <p:cNvPr id="1422" name="Google Shape;1422;p30"/>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1423" name="Google Shape;1423;p30"/>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1424" name="Google Shape;1424;p30"/>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1425" name="Google Shape;1425;p30"/>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1426" name="Google Shape;1426;p30"/>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1427" name="Google Shape;1427;p30"/>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1428" name="Google Shape;1428;p30"/>
          <p:cNvPicPr preferRelativeResize="0"/>
          <p:nvPr/>
        </p:nvPicPr>
        <p:blipFill>
          <a:blip r:embed="rId3">
            <a:alphaModFix/>
          </a:blip>
          <a:stretch>
            <a:fillRect/>
          </a:stretch>
        </p:blipFill>
        <p:spPr>
          <a:xfrm>
            <a:off x="3371746" y="-2"/>
            <a:ext cx="257700" cy="297589"/>
          </a:xfrm>
          <a:prstGeom prst="rect">
            <a:avLst/>
          </a:prstGeom>
          <a:noFill/>
          <a:ln>
            <a:noFill/>
          </a:ln>
        </p:spPr>
      </p:pic>
      <p:pic>
        <p:nvPicPr>
          <p:cNvPr id="1429" name="Google Shape;1429;p30"/>
          <p:cNvPicPr preferRelativeResize="0"/>
          <p:nvPr/>
        </p:nvPicPr>
        <p:blipFill>
          <a:blip r:embed="rId4">
            <a:alphaModFix/>
          </a:blip>
          <a:stretch>
            <a:fillRect/>
          </a:stretch>
        </p:blipFill>
        <p:spPr>
          <a:xfrm>
            <a:off x="869400" y="297600"/>
            <a:ext cx="5777800" cy="4803054"/>
          </a:xfrm>
          <a:prstGeom prst="rect">
            <a:avLst/>
          </a:prstGeom>
          <a:noFill/>
          <a:ln>
            <a:noFill/>
          </a:ln>
        </p:spPr>
      </p:pic>
      <p:sp>
        <p:nvSpPr>
          <p:cNvPr id="1430" name="Google Shape;1430;p30"/>
          <p:cNvSpPr txBox="1"/>
          <p:nvPr/>
        </p:nvSpPr>
        <p:spPr>
          <a:xfrm>
            <a:off x="515400" y="5277637"/>
            <a:ext cx="4588800" cy="82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900">
                <a:solidFill>
                  <a:srgbClr val="F1C232"/>
                </a:solidFill>
                <a:latin typeface="Barlow Semi Condensed"/>
                <a:ea typeface="Barlow Semi Condensed"/>
                <a:cs typeface="Barlow Semi Condensed"/>
                <a:sym typeface="Barlow Semi Condensed"/>
              </a:rPr>
              <a:t>Take Home Messages</a:t>
            </a:r>
            <a:r>
              <a:rPr lang="ar" sz="3900"/>
              <a:t> </a:t>
            </a:r>
            <a:endParaRPr sz="3900"/>
          </a:p>
        </p:txBody>
      </p:sp>
      <p:sp>
        <p:nvSpPr>
          <p:cNvPr id="1431" name="Google Shape;1431;p30"/>
          <p:cNvSpPr txBox="1"/>
          <p:nvPr/>
        </p:nvSpPr>
        <p:spPr>
          <a:xfrm>
            <a:off x="641265" y="6197876"/>
            <a:ext cx="6236400" cy="345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2100">
                <a:latin typeface="Barlow Semi Condensed"/>
                <a:ea typeface="Barlow Semi Condensed"/>
                <a:cs typeface="Barlow Semi Condensed"/>
                <a:sym typeface="Barlow Semi Condensed"/>
              </a:rPr>
              <a:t>Immune complexes underlie the pathogenesis of many of the glomerulo-nephritides.</a:t>
            </a:r>
            <a:endParaRPr sz="21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21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2100">
                <a:latin typeface="Barlow Semi Condensed"/>
                <a:ea typeface="Barlow Semi Condensed"/>
                <a:cs typeface="Barlow Semi Condensed"/>
                <a:sym typeface="Barlow Semi Condensed"/>
              </a:rPr>
              <a:t>Activation of the complement system is an integral part of the process, and measurement of the complement proteins help in diagnosis and followup of patients.</a:t>
            </a:r>
            <a:endParaRPr sz="21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2100">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2100">
                <a:latin typeface="Barlow Semi Condensed"/>
                <a:ea typeface="Barlow Semi Condensed"/>
                <a:cs typeface="Barlow Semi Condensed"/>
                <a:sym typeface="Barlow Semi Condensed"/>
              </a:rPr>
              <a:t>Immunofluoresence of renal biopsy demonstrate the presence of immune complexes and confirm the diagnosis.</a:t>
            </a:r>
            <a:endParaRPr sz="2100">
              <a:latin typeface="Barlow Semi Condensed"/>
              <a:ea typeface="Barlow Semi Condensed"/>
              <a:cs typeface="Barlow Semi Condensed"/>
              <a:sym typeface="Barlow Semi Condensed"/>
            </a:endParaRPr>
          </a:p>
        </p:txBody>
      </p:sp>
      <p:pic>
        <p:nvPicPr>
          <p:cNvPr id="1432" name="Google Shape;1432;p30"/>
          <p:cNvPicPr preferRelativeResize="0"/>
          <p:nvPr/>
        </p:nvPicPr>
        <p:blipFill>
          <a:blip r:embed="rId5">
            <a:alphaModFix/>
          </a:blip>
          <a:stretch>
            <a:fillRect/>
          </a:stretch>
        </p:blipFill>
        <p:spPr>
          <a:xfrm>
            <a:off x="257700" y="6309023"/>
            <a:ext cx="453070" cy="398349"/>
          </a:xfrm>
          <a:prstGeom prst="rect">
            <a:avLst/>
          </a:prstGeom>
          <a:noFill/>
          <a:ln>
            <a:noFill/>
          </a:ln>
        </p:spPr>
      </p:pic>
      <p:pic>
        <p:nvPicPr>
          <p:cNvPr id="1433" name="Google Shape;1433;p30"/>
          <p:cNvPicPr preferRelativeResize="0"/>
          <p:nvPr/>
        </p:nvPicPr>
        <p:blipFill>
          <a:blip r:embed="rId5">
            <a:alphaModFix/>
          </a:blip>
          <a:stretch>
            <a:fillRect/>
          </a:stretch>
        </p:blipFill>
        <p:spPr>
          <a:xfrm>
            <a:off x="257700" y="7209742"/>
            <a:ext cx="453070" cy="398349"/>
          </a:xfrm>
          <a:prstGeom prst="rect">
            <a:avLst/>
          </a:prstGeom>
          <a:noFill/>
          <a:ln>
            <a:noFill/>
          </a:ln>
        </p:spPr>
      </p:pic>
      <p:pic>
        <p:nvPicPr>
          <p:cNvPr id="1434" name="Google Shape;1434;p30"/>
          <p:cNvPicPr preferRelativeResize="0"/>
          <p:nvPr/>
        </p:nvPicPr>
        <p:blipFill>
          <a:blip r:embed="rId5">
            <a:alphaModFix/>
          </a:blip>
          <a:stretch>
            <a:fillRect/>
          </a:stretch>
        </p:blipFill>
        <p:spPr>
          <a:xfrm>
            <a:off x="257700" y="8570228"/>
            <a:ext cx="453070" cy="3983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sp>
        <p:nvSpPr>
          <p:cNvPr id="1439" name="Google Shape;1439;p31"/>
          <p:cNvSpPr txBox="1"/>
          <p:nvPr>
            <p:ph type="title"/>
          </p:nvPr>
        </p:nvSpPr>
        <p:spPr>
          <a:xfrm>
            <a:off x="-838280" y="178462"/>
            <a:ext cx="4435200" cy="1169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ar" sz="4300">
                <a:solidFill>
                  <a:srgbClr val="F1C232"/>
                </a:solidFill>
                <a:latin typeface="Fjalla One"/>
                <a:ea typeface="Fjalla One"/>
                <a:cs typeface="Fjalla One"/>
                <a:sym typeface="Fjalla One"/>
              </a:rPr>
              <a:t>QUIZ</a:t>
            </a:r>
            <a:endParaRPr sz="4300">
              <a:solidFill>
                <a:srgbClr val="F1C232"/>
              </a:solidFill>
              <a:latin typeface="Fjalla One"/>
              <a:ea typeface="Fjalla One"/>
              <a:cs typeface="Fjalla One"/>
              <a:sym typeface="Fjalla One"/>
            </a:endParaRPr>
          </a:p>
        </p:txBody>
      </p:sp>
      <p:pic>
        <p:nvPicPr>
          <p:cNvPr id="1440" name="Google Shape;1440;p31"/>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1441" name="Google Shape;1441;p31"/>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1442" name="Google Shape;1442;p31"/>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1443" name="Google Shape;1443;p31"/>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1444" name="Google Shape;1444;p31"/>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1445" name="Google Shape;1445;p31"/>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1446" name="Google Shape;1446;p31"/>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1447" name="Google Shape;1447;p31"/>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1448" name="Google Shape;1448;p31"/>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1449" name="Google Shape;1449;p31"/>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1450" name="Google Shape;1450;p31"/>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1451" name="Google Shape;1451;p31"/>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1452" name="Google Shape;1452;p31"/>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1453" name="Google Shape;1453;p31"/>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1454" name="Google Shape;1454;p31"/>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1455" name="Google Shape;1455;p31"/>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1456" name="Google Shape;1456;p31"/>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1457" name="Google Shape;1457;p31"/>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1458" name="Google Shape;1458;p31"/>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1459" name="Google Shape;1459;p31"/>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1460" name="Google Shape;1460;p31"/>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1461" name="Google Shape;1461;p31"/>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1462" name="Google Shape;1462;p31"/>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1463" name="Google Shape;1463;p31"/>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1464" name="Google Shape;1464;p31"/>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1465" name="Google Shape;1465;p31"/>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1466" name="Google Shape;1466;p31"/>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1467" name="Google Shape;1467;p31"/>
          <p:cNvPicPr preferRelativeResize="0"/>
          <p:nvPr/>
        </p:nvPicPr>
        <p:blipFill>
          <a:blip r:embed="rId3">
            <a:alphaModFix/>
          </a:blip>
          <a:stretch>
            <a:fillRect/>
          </a:stretch>
        </p:blipFill>
        <p:spPr>
          <a:xfrm>
            <a:off x="-11" y="6707375"/>
            <a:ext cx="257700" cy="297589"/>
          </a:xfrm>
          <a:prstGeom prst="rect">
            <a:avLst/>
          </a:prstGeom>
          <a:noFill/>
          <a:ln>
            <a:noFill/>
          </a:ln>
        </p:spPr>
      </p:pic>
      <p:pic>
        <p:nvPicPr>
          <p:cNvPr id="1468" name="Google Shape;1468;p31"/>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1469" name="Google Shape;1469;p31"/>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1470" name="Google Shape;1470;p31"/>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1471" name="Google Shape;1471;p31"/>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1472" name="Google Shape;1472;p31"/>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1473" name="Google Shape;1473;p31"/>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1474" name="Google Shape;1474;p31"/>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1475" name="Google Shape;1475;p31"/>
          <p:cNvPicPr preferRelativeResize="0"/>
          <p:nvPr/>
        </p:nvPicPr>
        <p:blipFill>
          <a:blip r:embed="rId3">
            <a:alphaModFix/>
          </a:blip>
          <a:stretch>
            <a:fillRect/>
          </a:stretch>
        </p:blipFill>
        <p:spPr>
          <a:xfrm>
            <a:off x="7302300" y="3033875"/>
            <a:ext cx="257700" cy="297589"/>
          </a:xfrm>
          <a:prstGeom prst="rect">
            <a:avLst/>
          </a:prstGeom>
          <a:noFill/>
          <a:ln>
            <a:noFill/>
          </a:ln>
        </p:spPr>
      </p:pic>
      <p:pic>
        <p:nvPicPr>
          <p:cNvPr id="1476" name="Google Shape;1476;p31"/>
          <p:cNvPicPr preferRelativeResize="0"/>
          <p:nvPr/>
        </p:nvPicPr>
        <p:blipFill>
          <a:blip r:embed="rId3">
            <a:alphaModFix/>
          </a:blip>
          <a:stretch>
            <a:fillRect/>
          </a:stretch>
        </p:blipFill>
        <p:spPr>
          <a:xfrm>
            <a:off x="7302300" y="3331475"/>
            <a:ext cx="257700" cy="297589"/>
          </a:xfrm>
          <a:prstGeom prst="rect">
            <a:avLst/>
          </a:prstGeom>
          <a:noFill/>
          <a:ln>
            <a:noFill/>
          </a:ln>
        </p:spPr>
      </p:pic>
      <p:pic>
        <p:nvPicPr>
          <p:cNvPr id="1477" name="Google Shape;1477;p31"/>
          <p:cNvPicPr preferRelativeResize="0"/>
          <p:nvPr/>
        </p:nvPicPr>
        <p:blipFill>
          <a:blip r:embed="rId3">
            <a:alphaModFix/>
          </a:blip>
          <a:stretch>
            <a:fillRect/>
          </a:stretch>
        </p:blipFill>
        <p:spPr>
          <a:xfrm>
            <a:off x="7302300" y="3648398"/>
            <a:ext cx="257700" cy="297589"/>
          </a:xfrm>
          <a:prstGeom prst="rect">
            <a:avLst/>
          </a:prstGeom>
          <a:noFill/>
          <a:ln>
            <a:noFill/>
          </a:ln>
        </p:spPr>
      </p:pic>
      <p:pic>
        <p:nvPicPr>
          <p:cNvPr id="1478" name="Google Shape;1478;p31"/>
          <p:cNvPicPr preferRelativeResize="0"/>
          <p:nvPr/>
        </p:nvPicPr>
        <p:blipFill>
          <a:blip r:embed="rId3">
            <a:alphaModFix/>
          </a:blip>
          <a:stretch>
            <a:fillRect/>
          </a:stretch>
        </p:blipFill>
        <p:spPr>
          <a:xfrm>
            <a:off x="7302300" y="3945975"/>
            <a:ext cx="257700" cy="297589"/>
          </a:xfrm>
          <a:prstGeom prst="rect">
            <a:avLst/>
          </a:prstGeom>
          <a:noFill/>
          <a:ln>
            <a:noFill/>
          </a:ln>
        </p:spPr>
      </p:pic>
      <p:pic>
        <p:nvPicPr>
          <p:cNvPr id="1479" name="Google Shape;1479;p31"/>
          <p:cNvPicPr preferRelativeResize="0"/>
          <p:nvPr/>
        </p:nvPicPr>
        <p:blipFill>
          <a:blip r:embed="rId3">
            <a:alphaModFix/>
          </a:blip>
          <a:stretch>
            <a:fillRect/>
          </a:stretch>
        </p:blipFill>
        <p:spPr>
          <a:xfrm>
            <a:off x="7302300" y="4243575"/>
            <a:ext cx="257700" cy="297589"/>
          </a:xfrm>
          <a:prstGeom prst="rect">
            <a:avLst/>
          </a:prstGeom>
          <a:noFill/>
          <a:ln>
            <a:noFill/>
          </a:ln>
        </p:spPr>
      </p:pic>
      <p:pic>
        <p:nvPicPr>
          <p:cNvPr id="1480" name="Google Shape;1480;p31"/>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1481" name="Google Shape;1481;p31"/>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1482" name="Google Shape;1482;p31"/>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1483" name="Google Shape;1483;p31"/>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1484" name="Google Shape;1484;p31"/>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1485" name="Google Shape;1485;p31"/>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1486" name="Google Shape;1486;p31"/>
          <p:cNvPicPr preferRelativeResize="0"/>
          <p:nvPr/>
        </p:nvPicPr>
        <p:blipFill>
          <a:blip r:embed="rId3">
            <a:alphaModFix/>
          </a:blip>
          <a:stretch>
            <a:fillRect/>
          </a:stretch>
        </p:blipFill>
        <p:spPr>
          <a:xfrm>
            <a:off x="3371746" y="-2"/>
            <a:ext cx="257700" cy="297589"/>
          </a:xfrm>
          <a:prstGeom prst="rect">
            <a:avLst/>
          </a:prstGeom>
          <a:noFill/>
          <a:ln>
            <a:noFill/>
          </a:ln>
        </p:spPr>
      </p:pic>
      <p:graphicFrame>
        <p:nvGraphicFramePr>
          <p:cNvPr id="1487" name="Google Shape;1487;p31"/>
          <p:cNvGraphicFramePr/>
          <p:nvPr/>
        </p:nvGraphicFramePr>
        <p:xfrm>
          <a:off x="-21709" y="1273339"/>
          <a:ext cx="3000000" cy="3000000"/>
        </p:xfrm>
        <a:graphic>
          <a:graphicData uri="http://schemas.openxmlformats.org/drawingml/2006/table">
            <a:tbl>
              <a:tblPr>
                <a:noFill/>
                <a:tableStyleId>{F92F6756-2BD3-4795-A35E-F7C0B7B0FA4C}</a:tableStyleId>
              </a:tblPr>
              <a:tblGrid>
                <a:gridCol w="1890000"/>
                <a:gridCol w="1912900"/>
                <a:gridCol w="1867100"/>
                <a:gridCol w="1890000"/>
              </a:tblGrid>
              <a:tr h="328700">
                <a:tc gridSpan="4">
                  <a:txBody>
                    <a:bodyPr/>
                    <a:lstStyle/>
                    <a:p>
                      <a:pPr indent="0" lvl="0" marL="0" rtl="0" algn="l">
                        <a:spcBef>
                          <a:spcPts val="0"/>
                        </a:spcBef>
                        <a:spcAft>
                          <a:spcPts val="0"/>
                        </a:spcAft>
                        <a:buNone/>
                      </a:pPr>
                      <a:r>
                        <a:rPr b="1" lang="ar" sz="1100">
                          <a:latin typeface="Titillium Web"/>
                          <a:ea typeface="Titillium Web"/>
                          <a:cs typeface="Titillium Web"/>
                          <a:sym typeface="Titillium Web"/>
                        </a:rPr>
                        <a:t>1) </a:t>
                      </a:r>
                      <a:r>
                        <a:rPr lang="ar" sz="1500">
                          <a:latin typeface="Barlow Semi Condensed"/>
                          <a:ea typeface="Barlow Semi Condensed"/>
                          <a:cs typeface="Barlow Semi Condensed"/>
                          <a:sym typeface="Barlow Semi Condensed"/>
                        </a:rPr>
                        <a:t>Which of the following is associated with Berger disease?</a:t>
                      </a:r>
                      <a:endParaRPr sz="1500">
                        <a:latin typeface="Barlow Semi Condensed"/>
                        <a:ea typeface="Barlow Semi Condensed"/>
                        <a:cs typeface="Barlow Semi Condensed"/>
                        <a:sym typeface="Barlow Semi Condensed"/>
                      </a:endParaRPr>
                    </a:p>
                  </a:txBody>
                  <a:tcPr marT="91425" marB="91425" marR="91425" marL="91425" anchor="ctr">
                    <a:solidFill>
                      <a:srgbClr val="FFF2CC"/>
                    </a:solidFill>
                  </a:tcPr>
                </a:tc>
                <a:tc hMerge="1"/>
                <a:tc hMerge="1"/>
                <a:tc hMerge="1"/>
              </a:tr>
              <a:tr h="505300">
                <a:tc>
                  <a:txBody>
                    <a:bodyPr/>
                    <a:lstStyle/>
                    <a:p>
                      <a:pPr indent="0" lvl="0" marL="0" rtl="0" algn="l">
                        <a:spcBef>
                          <a:spcPts val="0"/>
                        </a:spcBef>
                        <a:spcAft>
                          <a:spcPts val="0"/>
                        </a:spcAft>
                        <a:buNone/>
                      </a:pPr>
                      <a:r>
                        <a:rPr lang="ar" sz="1100">
                          <a:latin typeface="Titillium Web"/>
                          <a:ea typeface="Titillium Web"/>
                          <a:cs typeface="Titillium Web"/>
                          <a:sym typeface="Titillium Web"/>
                        </a:rPr>
                        <a:t>A)</a:t>
                      </a:r>
                      <a:r>
                        <a:rPr lang="ar">
                          <a:latin typeface="Barlow Semi Condensed"/>
                          <a:ea typeface="Barlow Semi Condensed"/>
                          <a:cs typeface="Barlow Semi Condensed"/>
                          <a:sym typeface="Barlow Semi Condensed"/>
                        </a:rPr>
                        <a:t>IgM</a:t>
                      </a:r>
                      <a:endParaRPr>
                        <a:latin typeface="Barlow Semi Condensed"/>
                        <a:ea typeface="Barlow Semi Condensed"/>
                        <a:cs typeface="Barlow Semi Condensed"/>
                        <a:sym typeface="Barlow Semi Condensed"/>
                      </a:endParaRPr>
                    </a:p>
                  </a:txBody>
                  <a:tcPr marT="91425" marB="91425" marR="91425" marL="91425" anchor="ctr"/>
                </a:tc>
                <a:tc>
                  <a:txBody>
                    <a:bodyPr/>
                    <a:lstStyle/>
                    <a:p>
                      <a:pPr indent="0" lvl="0" marL="0" rtl="0" algn="l">
                        <a:spcBef>
                          <a:spcPts val="0"/>
                        </a:spcBef>
                        <a:spcAft>
                          <a:spcPts val="0"/>
                        </a:spcAft>
                        <a:buNone/>
                      </a:pPr>
                      <a:r>
                        <a:rPr lang="ar" sz="1100">
                          <a:latin typeface="Titillium Web"/>
                          <a:ea typeface="Titillium Web"/>
                          <a:cs typeface="Titillium Web"/>
                          <a:sym typeface="Titillium Web"/>
                        </a:rPr>
                        <a:t>B) </a:t>
                      </a:r>
                      <a:r>
                        <a:rPr lang="ar">
                          <a:latin typeface="Barlow Semi Condensed"/>
                          <a:ea typeface="Barlow Semi Condensed"/>
                          <a:cs typeface="Barlow Semi Condensed"/>
                          <a:sym typeface="Barlow Semi Condensed"/>
                        </a:rPr>
                        <a:t>ANCA</a:t>
                      </a:r>
                      <a:endParaRPr>
                        <a:latin typeface="Barlow Semi Condensed"/>
                        <a:ea typeface="Barlow Semi Condensed"/>
                        <a:cs typeface="Barlow Semi Condensed"/>
                        <a:sym typeface="Barlow Semi Condensed"/>
                      </a:endParaRPr>
                    </a:p>
                  </a:txBody>
                  <a:tcPr marT="91425" marB="91425" marR="91425" marL="91425" anchor="ctr"/>
                </a:tc>
                <a:tc>
                  <a:txBody>
                    <a:bodyPr/>
                    <a:lstStyle/>
                    <a:p>
                      <a:pPr indent="0" lvl="0" marL="0" rtl="0" algn="l">
                        <a:spcBef>
                          <a:spcPts val="0"/>
                        </a:spcBef>
                        <a:spcAft>
                          <a:spcPts val="0"/>
                        </a:spcAft>
                        <a:buNone/>
                      </a:pPr>
                      <a:r>
                        <a:rPr lang="ar" sz="1100">
                          <a:latin typeface="Titillium Web"/>
                          <a:ea typeface="Titillium Web"/>
                          <a:cs typeface="Titillium Web"/>
                          <a:sym typeface="Titillium Web"/>
                        </a:rPr>
                        <a:t>C) </a:t>
                      </a:r>
                      <a:r>
                        <a:rPr lang="ar">
                          <a:latin typeface="Barlow Semi Condensed"/>
                          <a:ea typeface="Barlow Semi Condensed"/>
                          <a:cs typeface="Barlow Semi Condensed"/>
                          <a:sym typeface="Barlow Semi Condensed"/>
                        </a:rPr>
                        <a:t>IgA</a:t>
                      </a:r>
                      <a:endParaRPr>
                        <a:latin typeface="Barlow Semi Condensed"/>
                        <a:ea typeface="Barlow Semi Condensed"/>
                        <a:cs typeface="Barlow Semi Condensed"/>
                        <a:sym typeface="Barlow Semi Condensed"/>
                      </a:endParaRPr>
                    </a:p>
                  </a:txBody>
                  <a:tcPr marT="91425" marB="91425" marR="91425" marL="91425" anchor="ctr"/>
                </a:tc>
                <a:tc>
                  <a:txBody>
                    <a:bodyPr/>
                    <a:lstStyle/>
                    <a:p>
                      <a:pPr indent="0" lvl="0" marL="0" rtl="0" algn="l">
                        <a:spcBef>
                          <a:spcPts val="0"/>
                        </a:spcBef>
                        <a:spcAft>
                          <a:spcPts val="0"/>
                        </a:spcAft>
                        <a:buNone/>
                      </a:pPr>
                      <a:r>
                        <a:rPr lang="ar" sz="1100">
                          <a:latin typeface="Titillium Web"/>
                          <a:ea typeface="Titillium Web"/>
                          <a:cs typeface="Titillium Web"/>
                          <a:sym typeface="Titillium Web"/>
                        </a:rPr>
                        <a:t>D) </a:t>
                      </a:r>
                      <a:r>
                        <a:rPr lang="ar">
                          <a:latin typeface="Barlow Semi Condensed"/>
                          <a:ea typeface="Barlow Semi Condensed"/>
                          <a:cs typeface="Barlow Semi Condensed"/>
                          <a:sym typeface="Barlow Semi Condensed"/>
                        </a:rPr>
                        <a:t>IgG</a:t>
                      </a:r>
                      <a:endParaRPr>
                        <a:latin typeface="Barlow Semi Condensed"/>
                        <a:ea typeface="Barlow Semi Condensed"/>
                        <a:cs typeface="Barlow Semi Condensed"/>
                        <a:sym typeface="Barlow Semi Condensed"/>
                      </a:endParaRPr>
                    </a:p>
                  </a:txBody>
                  <a:tcPr marT="91425" marB="91425" marR="91425" marL="91425" anchor="ctr"/>
                </a:tc>
              </a:tr>
              <a:tr h="487775">
                <a:tc gridSpan="4">
                  <a:txBody>
                    <a:bodyPr/>
                    <a:lstStyle/>
                    <a:p>
                      <a:pPr indent="0" lvl="0" marL="0" rtl="0" algn="l">
                        <a:spcBef>
                          <a:spcPts val="0"/>
                        </a:spcBef>
                        <a:spcAft>
                          <a:spcPts val="0"/>
                        </a:spcAft>
                        <a:buNone/>
                      </a:pPr>
                      <a:r>
                        <a:rPr b="1" lang="ar" sz="1100">
                          <a:latin typeface="Titillium Web"/>
                          <a:ea typeface="Titillium Web"/>
                          <a:cs typeface="Titillium Web"/>
                          <a:sym typeface="Titillium Web"/>
                        </a:rPr>
                        <a:t>2</a:t>
                      </a:r>
                      <a:r>
                        <a:rPr b="1" lang="ar" sz="1100">
                          <a:latin typeface="Titillium Web"/>
                          <a:ea typeface="Titillium Web"/>
                          <a:cs typeface="Titillium Web"/>
                          <a:sym typeface="Titillium Web"/>
                        </a:rPr>
                        <a:t>) </a:t>
                      </a:r>
                      <a:r>
                        <a:rPr lang="ar" sz="1500">
                          <a:latin typeface="Barlow Semi Condensed"/>
                          <a:ea typeface="Barlow Semi Condensed"/>
                          <a:cs typeface="Barlow Semi Condensed"/>
                          <a:sym typeface="Barlow Semi Condensed"/>
                        </a:rPr>
                        <a:t>Linear depositions of IgG and C3 on Glomerular basement membrane is a characteristic of which ONE of the following?</a:t>
                      </a:r>
                      <a:endParaRPr sz="1500">
                        <a:latin typeface="Barlow Semi Condensed"/>
                        <a:ea typeface="Barlow Semi Condensed"/>
                        <a:cs typeface="Barlow Semi Condensed"/>
                        <a:sym typeface="Barlow Semi Condensed"/>
                      </a:endParaRPr>
                    </a:p>
                  </a:txBody>
                  <a:tcPr marT="91425" marB="91425" marR="91425" marL="91425">
                    <a:solidFill>
                      <a:srgbClr val="FFF2CC"/>
                    </a:solidFill>
                  </a:tcPr>
                </a:tc>
                <a:tc hMerge="1"/>
                <a:tc hMerge="1"/>
                <a:tc hMerge="1"/>
              </a:tr>
              <a:tr h="497300">
                <a:tc>
                  <a:txBody>
                    <a:bodyPr/>
                    <a:lstStyle/>
                    <a:p>
                      <a:pPr indent="0" lvl="0" marL="0" rtl="0" algn="l">
                        <a:spcBef>
                          <a:spcPts val="0"/>
                        </a:spcBef>
                        <a:spcAft>
                          <a:spcPts val="0"/>
                        </a:spcAft>
                        <a:buNone/>
                      </a:pPr>
                      <a:r>
                        <a:rPr lang="ar" sz="1100">
                          <a:latin typeface="Titillium Web"/>
                          <a:ea typeface="Titillium Web"/>
                          <a:cs typeface="Titillium Web"/>
                          <a:sym typeface="Titillium Web"/>
                        </a:rPr>
                        <a:t>A)</a:t>
                      </a:r>
                      <a:r>
                        <a:rPr lang="ar" sz="1100">
                          <a:solidFill>
                            <a:srgbClr val="000000"/>
                          </a:solidFill>
                          <a:latin typeface="Titillium Web"/>
                          <a:ea typeface="Titillium Web"/>
                          <a:cs typeface="Titillium Web"/>
                          <a:sym typeface="Titillium Web"/>
                        </a:rPr>
                        <a:t> </a:t>
                      </a:r>
                      <a:r>
                        <a:rPr lang="ar">
                          <a:solidFill>
                            <a:srgbClr val="000000"/>
                          </a:solidFill>
                          <a:latin typeface="Barlow Semi Condensed"/>
                          <a:ea typeface="Barlow Semi Condensed"/>
                          <a:cs typeface="Barlow Semi Condensed"/>
                          <a:sym typeface="Barlow Semi Condensed"/>
                        </a:rPr>
                        <a:t>Membranous glomerulonephritis</a:t>
                      </a:r>
                      <a:endParaRPr>
                        <a:latin typeface="Barlow Semi Condensed"/>
                        <a:ea typeface="Barlow Semi Condensed"/>
                        <a:cs typeface="Barlow Semi Condensed"/>
                        <a:sym typeface="Barlow Semi Condensed"/>
                      </a:endParaRPr>
                    </a:p>
                  </a:txBody>
                  <a:tcPr marT="91425" marB="91425" marR="91425" marL="91425" anchor="ctr"/>
                </a:tc>
                <a:tc>
                  <a:txBody>
                    <a:bodyPr/>
                    <a:lstStyle/>
                    <a:p>
                      <a:pPr indent="0" lvl="0" marL="0" rtl="0" algn="l">
                        <a:spcBef>
                          <a:spcPts val="0"/>
                        </a:spcBef>
                        <a:spcAft>
                          <a:spcPts val="0"/>
                        </a:spcAft>
                        <a:buNone/>
                      </a:pPr>
                      <a:r>
                        <a:rPr lang="ar" sz="1100">
                          <a:latin typeface="Titillium Web"/>
                          <a:ea typeface="Titillium Web"/>
                          <a:cs typeface="Titillium Web"/>
                          <a:sym typeface="Titillium Web"/>
                        </a:rPr>
                        <a:t>B) </a:t>
                      </a:r>
                      <a:r>
                        <a:rPr lang="ar">
                          <a:latin typeface="Barlow Semi Condensed"/>
                          <a:ea typeface="Barlow Semi Condensed"/>
                          <a:cs typeface="Barlow Semi Condensed"/>
                          <a:sym typeface="Barlow Semi Condensed"/>
                        </a:rPr>
                        <a:t>Goodpasture syndrome</a:t>
                      </a:r>
                      <a:endParaRPr>
                        <a:latin typeface="Barlow Semi Condensed"/>
                        <a:ea typeface="Barlow Semi Condensed"/>
                        <a:cs typeface="Barlow Semi Condensed"/>
                        <a:sym typeface="Barlow Semi Condensed"/>
                      </a:endParaRPr>
                    </a:p>
                  </a:txBody>
                  <a:tcPr marT="91425" marB="91425" marR="91425" marL="91425" anchor="ctr"/>
                </a:tc>
                <a:tc>
                  <a:txBody>
                    <a:bodyPr/>
                    <a:lstStyle/>
                    <a:p>
                      <a:pPr indent="0" lvl="0" marL="0" rtl="0" algn="l">
                        <a:spcBef>
                          <a:spcPts val="0"/>
                        </a:spcBef>
                        <a:spcAft>
                          <a:spcPts val="0"/>
                        </a:spcAft>
                        <a:buNone/>
                      </a:pPr>
                      <a:r>
                        <a:rPr lang="ar" sz="1100">
                          <a:latin typeface="Titillium Web"/>
                          <a:ea typeface="Titillium Web"/>
                          <a:cs typeface="Titillium Web"/>
                          <a:sym typeface="Titillium Web"/>
                        </a:rPr>
                        <a:t>C) </a:t>
                      </a:r>
                      <a:r>
                        <a:rPr lang="ar">
                          <a:latin typeface="Barlow Semi Condensed"/>
                          <a:ea typeface="Barlow Semi Condensed"/>
                          <a:cs typeface="Barlow Semi Condensed"/>
                          <a:sym typeface="Barlow Semi Condensed"/>
                        </a:rPr>
                        <a:t>Poststreptococcal glomerulonephritis</a:t>
                      </a:r>
                      <a:endParaRPr>
                        <a:latin typeface="Barlow Semi Condensed"/>
                        <a:ea typeface="Barlow Semi Condensed"/>
                        <a:cs typeface="Barlow Semi Condensed"/>
                        <a:sym typeface="Barlow Semi Condensed"/>
                      </a:endParaRPr>
                    </a:p>
                  </a:txBody>
                  <a:tcPr marT="91425" marB="91425" marR="91425" marL="91425" anchor="ctr"/>
                </a:tc>
                <a:tc>
                  <a:txBody>
                    <a:bodyPr/>
                    <a:lstStyle/>
                    <a:p>
                      <a:pPr indent="0" lvl="0" marL="0" rtl="0" algn="l">
                        <a:spcBef>
                          <a:spcPts val="0"/>
                        </a:spcBef>
                        <a:spcAft>
                          <a:spcPts val="0"/>
                        </a:spcAft>
                        <a:buNone/>
                      </a:pPr>
                      <a:r>
                        <a:rPr lang="ar" sz="1100">
                          <a:latin typeface="Titillium Web"/>
                          <a:ea typeface="Titillium Web"/>
                          <a:cs typeface="Titillium Web"/>
                          <a:sym typeface="Titillium Web"/>
                        </a:rPr>
                        <a:t>D) </a:t>
                      </a:r>
                      <a:r>
                        <a:rPr lang="ar">
                          <a:solidFill>
                            <a:schemeClr val="dk1"/>
                          </a:solidFill>
                          <a:latin typeface="Barlow Semi Condensed"/>
                          <a:ea typeface="Barlow Semi Condensed"/>
                          <a:cs typeface="Barlow Semi Condensed"/>
                          <a:sym typeface="Barlow Semi Condensed"/>
                        </a:rPr>
                        <a:t>Type III</a:t>
                      </a:r>
                      <a:endParaRPr>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Clr>
                          <a:schemeClr val="dk1"/>
                        </a:buClr>
                        <a:buSzPts val="1100"/>
                        <a:buFont typeface="Arial"/>
                        <a:buNone/>
                      </a:pPr>
                      <a:r>
                        <a:rPr lang="ar">
                          <a:solidFill>
                            <a:schemeClr val="dk1"/>
                          </a:solidFill>
                          <a:latin typeface="Barlow Semi Condensed"/>
                          <a:ea typeface="Barlow Semi Condensed"/>
                          <a:cs typeface="Barlow Semi Condensed"/>
                          <a:sym typeface="Barlow Semi Condensed"/>
                        </a:rPr>
                        <a:t>(Pauci-immune Crescentic GN)</a:t>
                      </a:r>
                      <a:endParaRPr sz="1100">
                        <a:latin typeface="Titillium Web"/>
                        <a:ea typeface="Titillium Web"/>
                        <a:cs typeface="Titillium Web"/>
                        <a:sym typeface="Titillium Web"/>
                      </a:endParaRPr>
                    </a:p>
                  </a:txBody>
                  <a:tcPr marT="91425" marB="91425" marR="91425" marL="91425" anchor="ctr"/>
                </a:tc>
              </a:tr>
              <a:tr h="328700">
                <a:tc gridSpan="4">
                  <a:txBody>
                    <a:bodyPr/>
                    <a:lstStyle/>
                    <a:p>
                      <a:pPr indent="0" lvl="0" marL="0" rtl="0" algn="l">
                        <a:spcBef>
                          <a:spcPts val="0"/>
                        </a:spcBef>
                        <a:spcAft>
                          <a:spcPts val="0"/>
                        </a:spcAft>
                        <a:buNone/>
                      </a:pPr>
                      <a:r>
                        <a:rPr b="1" lang="ar" sz="1100">
                          <a:latin typeface="Titillium Web"/>
                          <a:ea typeface="Titillium Web"/>
                          <a:cs typeface="Titillium Web"/>
                          <a:sym typeface="Titillium Web"/>
                        </a:rPr>
                        <a:t>3) </a:t>
                      </a:r>
                      <a:r>
                        <a:rPr lang="ar">
                          <a:latin typeface="Barlow Semi Condensed"/>
                          <a:ea typeface="Barlow Semi Condensed"/>
                          <a:cs typeface="Barlow Semi Condensed"/>
                          <a:sym typeface="Barlow Semi Condensed"/>
                        </a:rPr>
                        <a:t>Which one of the following pathological conditions is associated with C3 nephritic factor?</a:t>
                      </a:r>
                      <a:endParaRPr>
                        <a:latin typeface="Barlow Semi Condensed"/>
                        <a:ea typeface="Barlow Semi Condensed"/>
                        <a:cs typeface="Barlow Semi Condensed"/>
                        <a:sym typeface="Barlow Semi Condensed"/>
                      </a:endParaRPr>
                    </a:p>
                  </a:txBody>
                  <a:tcPr marT="91425" marB="91425" marR="91425" marL="91425" anchor="ctr">
                    <a:solidFill>
                      <a:srgbClr val="FFF2CC"/>
                    </a:solidFill>
                  </a:tcPr>
                </a:tc>
                <a:tc hMerge="1"/>
                <a:tc hMerge="1"/>
                <a:tc hMerge="1"/>
              </a:tr>
              <a:tr h="345375">
                <a:tc>
                  <a:txBody>
                    <a:bodyPr/>
                    <a:lstStyle/>
                    <a:p>
                      <a:pPr indent="0" lvl="0" marL="0" rtl="0" algn="l">
                        <a:spcBef>
                          <a:spcPts val="0"/>
                        </a:spcBef>
                        <a:spcAft>
                          <a:spcPts val="0"/>
                        </a:spcAft>
                        <a:buNone/>
                      </a:pPr>
                      <a:r>
                        <a:rPr lang="ar" sz="1100">
                          <a:latin typeface="Titillium Web"/>
                          <a:ea typeface="Titillium Web"/>
                          <a:cs typeface="Titillium Web"/>
                          <a:sym typeface="Titillium Web"/>
                        </a:rPr>
                        <a:t>A)</a:t>
                      </a:r>
                      <a:r>
                        <a:rPr lang="ar">
                          <a:latin typeface="Barlow Semi Condensed"/>
                          <a:ea typeface="Barlow Semi Condensed"/>
                          <a:cs typeface="Barlow Semi Condensed"/>
                          <a:sym typeface="Barlow Semi Condensed"/>
                        </a:rPr>
                        <a:t>Berger Disease</a:t>
                      </a:r>
                      <a:endParaRPr>
                        <a:latin typeface="Barlow Semi Condensed"/>
                        <a:ea typeface="Barlow Semi Condensed"/>
                        <a:cs typeface="Barlow Semi Condensed"/>
                        <a:sym typeface="Barlow Semi Condensed"/>
                      </a:endParaRPr>
                    </a:p>
                  </a:txBody>
                  <a:tcPr marT="91425" marB="91425" marR="91425" marL="91425" anchor="ctr"/>
                </a:tc>
                <a:tc>
                  <a:txBody>
                    <a:bodyPr/>
                    <a:lstStyle/>
                    <a:p>
                      <a:pPr indent="0" lvl="0" marL="0" rtl="0" algn="l">
                        <a:spcBef>
                          <a:spcPts val="0"/>
                        </a:spcBef>
                        <a:spcAft>
                          <a:spcPts val="0"/>
                        </a:spcAft>
                        <a:buNone/>
                      </a:pPr>
                      <a:r>
                        <a:rPr lang="ar" sz="1100">
                          <a:latin typeface="Titillium Web"/>
                          <a:ea typeface="Titillium Web"/>
                          <a:cs typeface="Titillium Web"/>
                          <a:sym typeface="Titillium Web"/>
                        </a:rPr>
                        <a:t>B) </a:t>
                      </a:r>
                      <a:r>
                        <a:rPr lang="ar">
                          <a:latin typeface="Barlow Semi Condensed"/>
                          <a:ea typeface="Barlow Semi Condensed"/>
                          <a:cs typeface="Barlow Semi Condensed"/>
                          <a:sym typeface="Barlow Semi Condensed"/>
                        </a:rPr>
                        <a:t>Post-Infectious Glomerulonephritis</a:t>
                      </a:r>
                      <a:endParaRPr>
                        <a:latin typeface="Barlow Semi Condensed"/>
                        <a:ea typeface="Barlow Semi Condensed"/>
                        <a:cs typeface="Barlow Semi Condensed"/>
                        <a:sym typeface="Barlow Semi Condensed"/>
                      </a:endParaRPr>
                    </a:p>
                  </a:txBody>
                  <a:tcPr marT="91425" marB="91425" marR="91425" marL="91425"/>
                </a:tc>
                <a:tc>
                  <a:txBody>
                    <a:bodyPr/>
                    <a:lstStyle/>
                    <a:p>
                      <a:pPr indent="0" lvl="0" marL="0" rtl="0" algn="l">
                        <a:spcBef>
                          <a:spcPts val="0"/>
                        </a:spcBef>
                        <a:spcAft>
                          <a:spcPts val="0"/>
                        </a:spcAft>
                        <a:buNone/>
                      </a:pPr>
                      <a:r>
                        <a:rPr lang="ar" sz="1100">
                          <a:latin typeface="Titillium Web"/>
                          <a:ea typeface="Titillium Web"/>
                          <a:cs typeface="Titillium Web"/>
                          <a:sym typeface="Titillium Web"/>
                        </a:rPr>
                        <a:t>C) </a:t>
                      </a:r>
                      <a:r>
                        <a:rPr lang="ar">
                          <a:latin typeface="Barlow Semi Condensed"/>
                          <a:ea typeface="Barlow Semi Condensed"/>
                          <a:cs typeface="Barlow Semi Condensed"/>
                          <a:sym typeface="Barlow Semi Condensed"/>
                        </a:rPr>
                        <a:t>Membranoproliferative nephropathy</a:t>
                      </a:r>
                      <a:endParaRPr>
                        <a:latin typeface="Barlow Semi Condensed"/>
                        <a:ea typeface="Barlow Semi Condensed"/>
                        <a:cs typeface="Barlow Semi Condensed"/>
                        <a:sym typeface="Barlow Semi Condensed"/>
                      </a:endParaRPr>
                    </a:p>
                  </a:txBody>
                  <a:tcPr marT="91425" marB="91425" marR="91425" marL="91425"/>
                </a:tc>
                <a:tc>
                  <a:txBody>
                    <a:bodyPr/>
                    <a:lstStyle/>
                    <a:p>
                      <a:pPr indent="0" lvl="0" marL="0" rtl="0" algn="l">
                        <a:spcBef>
                          <a:spcPts val="0"/>
                        </a:spcBef>
                        <a:spcAft>
                          <a:spcPts val="0"/>
                        </a:spcAft>
                        <a:buNone/>
                      </a:pPr>
                      <a:r>
                        <a:rPr lang="ar" sz="1100">
                          <a:latin typeface="Titillium Web"/>
                          <a:ea typeface="Titillium Web"/>
                          <a:cs typeface="Titillium Web"/>
                          <a:sym typeface="Titillium Web"/>
                        </a:rPr>
                        <a:t>D) </a:t>
                      </a:r>
                      <a:r>
                        <a:rPr lang="ar">
                          <a:latin typeface="Barlow Semi Condensed"/>
                          <a:ea typeface="Barlow Semi Condensed"/>
                          <a:cs typeface="Barlow Semi Condensed"/>
                          <a:sym typeface="Barlow Semi Condensed"/>
                        </a:rPr>
                        <a:t>Membranous Nephropathy</a:t>
                      </a:r>
                      <a:endParaRPr>
                        <a:latin typeface="Barlow Semi Condensed"/>
                        <a:ea typeface="Barlow Semi Condensed"/>
                        <a:cs typeface="Barlow Semi Condensed"/>
                        <a:sym typeface="Barlow Semi Condensed"/>
                      </a:endParaRPr>
                    </a:p>
                  </a:txBody>
                  <a:tcPr marT="91425" marB="91425" marR="91425" marL="91425"/>
                </a:tc>
              </a:tr>
              <a:tr h="328700">
                <a:tc gridSpan="4">
                  <a:txBody>
                    <a:bodyPr/>
                    <a:lstStyle/>
                    <a:p>
                      <a:pPr indent="0" lvl="0" marL="0" rtl="0" algn="l">
                        <a:spcBef>
                          <a:spcPts val="0"/>
                        </a:spcBef>
                        <a:spcAft>
                          <a:spcPts val="0"/>
                        </a:spcAft>
                        <a:buNone/>
                      </a:pPr>
                      <a:r>
                        <a:rPr lang="ar">
                          <a:latin typeface="Barlow Semi Condensed"/>
                          <a:ea typeface="Barlow Semi Condensed"/>
                          <a:cs typeface="Barlow Semi Condensed"/>
                          <a:sym typeface="Barlow Semi Condensed"/>
                        </a:rPr>
                        <a:t>4) The best diagnostic test to be used in post-infectious GN caused by streptococcal skin infection is :</a:t>
                      </a:r>
                      <a:endParaRPr b="1" sz="1100"/>
                    </a:p>
                  </a:txBody>
                  <a:tcPr marT="91425" marB="91425" marR="91425" marL="91425">
                    <a:solidFill>
                      <a:srgbClr val="FFF2CC"/>
                    </a:solidFill>
                  </a:tcPr>
                </a:tc>
                <a:tc hMerge="1"/>
                <a:tc hMerge="1"/>
                <a:tc hMerge="1"/>
              </a:tr>
              <a:tr h="329400">
                <a:tc>
                  <a:txBody>
                    <a:bodyPr/>
                    <a:lstStyle/>
                    <a:p>
                      <a:pPr indent="0" lvl="0" marL="0" rtl="0" algn="l">
                        <a:spcBef>
                          <a:spcPts val="0"/>
                        </a:spcBef>
                        <a:spcAft>
                          <a:spcPts val="0"/>
                        </a:spcAft>
                        <a:buNone/>
                      </a:pPr>
                      <a:r>
                        <a:rPr lang="ar" sz="1100">
                          <a:latin typeface="Barlow Semi Condensed"/>
                          <a:ea typeface="Barlow Semi Condensed"/>
                          <a:cs typeface="Barlow Semi Condensed"/>
                          <a:sym typeface="Barlow Semi Condensed"/>
                        </a:rPr>
                        <a:t>A)  </a:t>
                      </a:r>
                      <a:r>
                        <a:rPr lang="ar" sz="1100">
                          <a:latin typeface="Barlow Semi Condensed"/>
                          <a:ea typeface="Barlow Semi Condensed"/>
                          <a:cs typeface="Barlow Semi Condensed"/>
                          <a:sym typeface="Barlow Semi Condensed"/>
                        </a:rPr>
                        <a:t>Anti–streptolysin-O antibody(ASO)</a:t>
                      </a:r>
                      <a:endParaRPr sz="1100">
                        <a:latin typeface="Barlow Semi Condensed"/>
                        <a:ea typeface="Barlow Semi Condensed"/>
                        <a:cs typeface="Barlow Semi Condensed"/>
                        <a:sym typeface="Barlow Semi Condensed"/>
                      </a:endParaRPr>
                    </a:p>
                  </a:txBody>
                  <a:tcPr marT="91425" marB="91425" marR="91425" marL="91425"/>
                </a:tc>
                <a:tc>
                  <a:txBody>
                    <a:bodyPr/>
                    <a:lstStyle/>
                    <a:p>
                      <a:pPr indent="0" lvl="0" marL="0" rtl="0" algn="l">
                        <a:spcBef>
                          <a:spcPts val="0"/>
                        </a:spcBef>
                        <a:spcAft>
                          <a:spcPts val="0"/>
                        </a:spcAft>
                        <a:buNone/>
                      </a:pPr>
                      <a:r>
                        <a:rPr lang="ar" sz="1100">
                          <a:latin typeface="Barlow Semi Condensed"/>
                          <a:ea typeface="Barlow Semi Condensed"/>
                          <a:cs typeface="Barlow Semi Condensed"/>
                          <a:sym typeface="Barlow Semi Condensed"/>
                        </a:rPr>
                        <a:t>B) </a:t>
                      </a:r>
                      <a:r>
                        <a:rPr lang="ar" sz="1100">
                          <a:latin typeface="Barlow Semi Condensed"/>
                          <a:ea typeface="Barlow Semi Condensed"/>
                          <a:cs typeface="Barlow Semi Condensed"/>
                          <a:sym typeface="Barlow Semi Condensed"/>
                        </a:rPr>
                        <a:t> anti-DNAse B titre</a:t>
                      </a:r>
                      <a:endParaRPr sz="1100">
                        <a:latin typeface="Barlow Semi Condensed"/>
                        <a:ea typeface="Barlow Semi Condensed"/>
                        <a:cs typeface="Barlow Semi Condensed"/>
                        <a:sym typeface="Barlow Semi Condensed"/>
                      </a:endParaRPr>
                    </a:p>
                  </a:txBody>
                  <a:tcPr marT="91425" marB="91425" marR="91425" marL="91425"/>
                </a:tc>
                <a:tc>
                  <a:txBody>
                    <a:bodyPr/>
                    <a:lstStyle/>
                    <a:p>
                      <a:pPr indent="0" lvl="0" marL="0" rtl="0" algn="l">
                        <a:spcBef>
                          <a:spcPts val="0"/>
                        </a:spcBef>
                        <a:spcAft>
                          <a:spcPts val="0"/>
                        </a:spcAft>
                        <a:buNone/>
                      </a:pPr>
                      <a:r>
                        <a:rPr lang="ar" sz="1100">
                          <a:latin typeface="Barlow Semi Condensed"/>
                          <a:ea typeface="Barlow Semi Condensed"/>
                          <a:cs typeface="Barlow Semi Condensed"/>
                          <a:sym typeface="Barlow Semi Condensed"/>
                        </a:rPr>
                        <a:t>C- </a:t>
                      </a:r>
                      <a:r>
                        <a:rPr lang="ar" sz="1100">
                          <a:latin typeface="Barlow Semi Condensed"/>
                          <a:ea typeface="Barlow Semi Condensed"/>
                          <a:cs typeface="Barlow Semi Condensed"/>
                          <a:sym typeface="Barlow Semi Condensed"/>
                        </a:rPr>
                        <a:t>bacterial culture</a:t>
                      </a:r>
                      <a:endParaRPr sz="1100">
                        <a:latin typeface="Barlow Semi Condensed"/>
                        <a:ea typeface="Barlow Semi Condensed"/>
                        <a:cs typeface="Barlow Semi Condensed"/>
                        <a:sym typeface="Barlow Semi Condensed"/>
                      </a:endParaRPr>
                    </a:p>
                  </a:txBody>
                  <a:tcPr marT="91425" marB="91425" marR="91425" marL="91425"/>
                </a:tc>
                <a:tc>
                  <a:txBody>
                    <a:bodyPr/>
                    <a:lstStyle/>
                    <a:p>
                      <a:pPr indent="0" lvl="0" marL="0" rtl="0" algn="l">
                        <a:spcBef>
                          <a:spcPts val="0"/>
                        </a:spcBef>
                        <a:spcAft>
                          <a:spcPts val="0"/>
                        </a:spcAft>
                        <a:buNone/>
                      </a:pPr>
                      <a:r>
                        <a:rPr lang="ar" sz="1100">
                          <a:latin typeface="Barlow Semi Condensed"/>
                          <a:ea typeface="Barlow Semi Condensed"/>
                          <a:cs typeface="Barlow Semi Condensed"/>
                          <a:sym typeface="Barlow Semi Condensed"/>
                        </a:rPr>
                        <a:t>D- A and B</a:t>
                      </a:r>
                      <a:endParaRPr sz="1100">
                        <a:latin typeface="Barlow Semi Condensed"/>
                        <a:ea typeface="Barlow Semi Condensed"/>
                        <a:cs typeface="Barlow Semi Condensed"/>
                        <a:sym typeface="Barlow Semi Condensed"/>
                      </a:endParaRPr>
                    </a:p>
                  </a:txBody>
                  <a:tcPr marT="91425" marB="91425" marR="91425" marL="91425"/>
                </a:tc>
              </a:tr>
              <a:tr h="333050">
                <a:tc gridSpan="4">
                  <a:txBody>
                    <a:bodyPr/>
                    <a:lstStyle/>
                    <a:p>
                      <a:pPr indent="0" lvl="0" marL="0" rtl="0" algn="l">
                        <a:spcBef>
                          <a:spcPts val="0"/>
                        </a:spcBef>
                        <a:spcAft>
                          <a:spcPts val="0"/>
                        </a:spcAft>
                        <a:buNone/>
                      </a:pPr>
                      <a:r>
                        <a:rPr lang="ar">
                          <a:latin typeface="Barlow Semi Condensed"/>
                          <a:ea typeface="Barlow Semi Condensed"/>
                          <a:cs typeface="Barlow Semi Condensed"/>
                          <a:sym typeface="Barlow Semi Condensed"/>
                        </a:rPr>
                        <a:t>5) Which of the </a:t>
                      </a:r>
                      <a:r>
                        <a:rPr lang="ar">
                          <a:latin typeface="Barlow Semi Condensed"/>
                          <a:ea typeface="Barlow Semi Condensed"/>
                          <a:cs typeface="Barlow Semi Condensed"/>
                          <a:sym typeface="Barlow Semi Condensed"/>
                        </a:rPr>
                        <a:t>following</a:t>
                      </a:r>
                      <a:r>
                        <a:rPr lang="ar">
                          <a:latin typeface="Barlow Semi Condensed"/>
                          <a:ea typeface="Barlow Semi Condensed"/>
                          <a:cs typeface="Barlow Semi Condensed"/>
                          <a:sym typeface="Barlow Semi Condensed"/>
                        </a:rPr>
                        <a:t> is considered to be a cause of nephr</a:t>
                      </a:r>
                      <a:r>
                        <a:rPr lang="ar">
                          <a:latin typeface="Barlow Semi Condensed"/>
                          <a:ea typeface="Barlow Semi Condensed"/>
                          <a:cs typeface="Barlow Semi Condensed"/>
                          <a:sym typeface="Barlow Semi Condensed"/>
                        </a:rPr>
                        <a:t>o</a:t>
                      </a:r>
                      <a:r>
                        <a:rPr lang="ar">
                          <a:latin typeface="Barlow Semi Condensed"/>
                          <a:ea typeface="Barlow Semi Condensed"/>
                          <a:cs typeface="Barlow Semi Condensed"/>
                          <a:sym typeface="Barlow Semi Condensed"/>
                        </a:rPr>
                        <a:t>tic syndrome?</a:t>
                      </a:r>
                      <a:endParaRPr>
                        <a:latin typeface="Barlow Semi Condensed"/>
                        <a:ea typeface="Barlow Semi Condensed"/>
                        <a:cs typeface="Barlow Semi Condensed"/>
                        <a:sym typeface="Barlow Semi Condensed"/>
                      </a:endParaRPr>
                    </a:p>
                  </a:txBody>
                  <a:tcPr marT="91425" marB="91425" marR="91425" marL="91425">
                    <a:solidFill>
                      <a:srgbClr val="FFF2CC"/>
                    </a:solidFill>
                  </a:tcPr>
                </a:tc>
                <a:tc hMerge="1"/>
                <a:tc hMerge="1"/>
                <a:tc hMerge="1"/>
              </a:tr>
              <a:tr h="337550">
                <a:tc>
                  <a:txBody>
                    <a:bodyPr/>
                    <a:lstStyle/>
                    <a:p>
                      <a:pPr indent="0" lvl="0" marL="0" rtl="0" algn="l">
                        <a:spcBef>
                          <a:spcPts val="0"/>
                        </a:spcBef>
                        <a:spcAft>
                          <a:spcPts val="0"/>
                        </a:spcAft>
                        <a:buNone/>
                      </a:pPr>
                      <a:r>
                        <a:rPr lang="ar" sz="1200">
                          <a:latin typeface="Titillium Web"/>
                          <a:ea typeface="Titillium Web"/>
                          <a:cs typeface="Titillium Web"/>
                          <a:sym typeface="Titillium Web"/>
                        </a:rPr>
                        <a:t>A) IgA nephropathy</a:t>
                      </a:r>
                      <a:endParaRPr sz="1200">
                        <a:latin typeface="Titillium Web"/>
                        <a:ea typeface="Titillium Web"/>
                        <a:cs typeface="Titillium Web"/>
                        <a:sym typeface="Titillium Web"/>
                      </a:endParaRPr>
                    </a:p>
                  </a:txBody>
                  <a:tcPr marT="91425" marB="91425" marR="91425" marL="91425" anchor="ctr"/>
                </a:tc>
                <a:tc>
                  <a:txBody>
                    <a:bodyPr/>
                    <a:lstStyle/>
                    <a:p>
                      <a:pPr indent="0" lvl="0" marL="0" rtl="0" algn="l">
                        <a:spcBef>
                          <a:spcPts val="0"/>
                        </a:spcBef>
                        <a:spcAft>
                          <a:spcPts val="0"/>
                        </a:spcAft>
                        <a:buNone/>
                      </a:pPr>
                      <a:r>
                        <a:rPr lang="ar" sz="1200">
                          <a:latin typeface="Titillium Web"/>
                          <a:ea typeface="Titillium Web"/>
                          <a:cs typeface="Titillium Web"/>
                          <a:sym typeface="Titillium Web"/>
                        </a:rPr>
                        <a:t>B) Post-infectios GN</a:t>
                      </a:r>
                      <a:endParaRPr sz="1200">
                        <a:latin typeface="Titillium Web"/>
                        <a:ea typeface="Titillium Web"/>
                        <a:cs typeface="Titillium Web"/>
                        <a:sym typeface="Titillium Web"/>
                      </a:endParaRPr>
                    </a:p>
                  </a:txBody>
                  <a:tcPr marT="91425" marB="91425" marR="91425" marL="91425" anchor="ctr"/>
                </a:tc>
                <a:tc>
                  <a:txBody>
                    <a:bodyPr/>
                    <a:lstStyle/>
                    <a:p>
                      <a:pPr indent="0" lvl="0" marL="0" rtl="0" algn="l">
                        <a:spcBef>
                          <a:spcPts val="0"/>
                        </a:spcBef>
                        <a:spcAft>
                          <a:spcPts val="0"/>
                        </a:spcAft>
                        <a:buNone/>
                      </a:pPr>
                      <a:r>
                        <a:rPr lang="ar" sz="1200">
                          <a:latin typeface="Titillium Web"/>
                          <a:ea typeface="Titillium Web"/>
                          <a:cs typeface="Titillium Web"/>
                          <a:sym typeface="Titillium Web"/>
                        </a:rPr>
                        <a:t>C) membranous nephropathy </a:t>
                      </a:r>
                      <a:endParaRPr sz="1200">
                        <a:latin typeface="Titillium Web"/>
                        <a:ea typeface="Titillium Web"/>
                        <a:cs typeface="Titillium Web"/>
                        <a:sym typeface="Titillium Web"/>
                      </a:endParaRPr>
                    </a:p>
                  </a:txBody>
                  <a:tcPr marT="91425" marB="91425" marR="91425" marL="91425" anchor="ctr"/>
                </a:tc>
                <a:tc>
                  <a:txBody>
                    <a:bodyPr/>
                    <a:lstStyle/>
                    <a:p>
                      <a:pPr indent="0" lvl="0" marL="0" rtl="0" algn="l">
                        <a:spcBef>
                          <a:spcPts val="0"/>
                        </a:spcBef>
                        <a:spcAft>
                          <a:spcPts val="0"/>
                        </a:spcAft>
                        <a:buNone/>
                      </a:pPr>
                      <a:r>
                        <a:rPr lang="ar" sz="1200">
                          <a:latin typeface="Titillium Web"/>
                          <a:ea typeface="Titillium Web"/>
                          <a:cs typeface="Titillium Web"/>
                          <a:sym typeface="Titillium Web"/>
                        </a:rPr>
                        <a:t>D) B and C</a:t>
                      </a:r>
                      <a:endParaRPr sz="1200">
                        <a:latin typeface="Titillium Web"/>
                        <a:ea typeface="Titillium Web"/>
                        <a:cs typeface="Titillium Web"/>
                        <a:sym typeface="Titillium Web"/>
                      </a:endParaRPr>
                    </a:p>
                  </a:txBody>
                  <a:tcPr marT="91425" marB="91425" marR="91425" marL="91425" anchor="ctr"/>
                </a:tc>
              </a:tr>
            </a:tbl>
          </a:graphicData>
        </a:graphic>
      </p:graphicFrame>
      <p:sp>
        <p:nvSpPr>
          <p:cNvPr id="1488" name="Google Shape;1488;p31"/>
          <p:cNvSpPr/>
          <p:nvPr/>
        </p:nvSpPr>
        <p:spPr>
          <a:xfrm rot="10800000">
            <a:off x="6757703" y="7517196"/>
            <a:ext cx="780600" cy="13506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ar">
                <a:solidFill>
                  <a:srgbClr val="999999"/>
                </a:solidFill>
                <a:latin typeface="Trebuchet MS"/>
                <a:ea typeface="Trebuchet MS"/>
                <a:cs typeface="Trebuchet MS"/>
                <a:sym typeface="Trebuchet MS"/>
              </a:rPr>
              <a:t>1- C</a:t>
            </a:r>
            <a:endParaRPr>
              <a:solidFill>
                <a:srgbClr val="999999"/>
              </a:solidFill>
              <a:latin typeface="Trebuchet MS"/>
              <a:ea typeface="Trebuchet MS"/>
              <a:cs typeface="Trebuchet MS"/>
              <a:sym typeface="Trebuchet MS"/>
            </a:endParaRPr>
          </a:p>
          <a:p>
            <a:pPr indent="0" lvl="0" marL="0" rtl="0" algn="l">
              <a:lnSpc>
                <a:spcPct val="100000"/>
              </a:lnSpc>
              <a:spcBef>
                <a:spcPts val="0"/>
              </a:spcBef>
              <a:spcAft>
                <a:spcPts val="0"/>
              </a:spcAft>
              <a:buNone/>
            </a:pPr>
            <a:r>
              <a:rPr lang="ar">
                <a:solidFill>
                  <a:srgbClr val="999999"/>
                </a:solidFill>
                <a:latin typeface="Trebuchet MS"/>
                <a:ea typeface="Trebuchet MS"/>
                <a:cs typeface="Trebuchet MS"/>
                <a:sym typeface="Trebuchet MS"/>
              </a:rPr>
              <a:t>2- B</a:t>
            </a:r>
            <a:endParaRPr>
              <a:solidFill>
                <a:srgbClr val="999999"/>
              </a:solidFill>
              <a:latin typeface="Trebuchet MS"/>
              <a:ea typeface="Trebuchet MS"/>
              <a:cs typeface="Trebuchet MS"/>
              <a:sym typeface="Trebuchet MS"/>
            </a:endParaRPr>
          </a:p>
          <a:p>
            <a:pPr indent="0" lvl="0" marL="0" rtl="0" algn="l">
              <a:lnSpc>
                <a:spcPct val="100000"/>
              </a:lnSpc>
              <a:spcBef>
                <a:spcPts val="0"/>
              </a:spcBef>
              <a:spcAft>
                <a:spcPts val="0"/>
              </a:spcAft>
              <a:buNone/>
            </a:pPr>
            <a:r>
              <a:rPr lang="ar">
                <a:solidFill>
                  <a:srgbClr val="999999"/>
                </a:solidFill>
                <a:latin typeface="Trebuchet MS"/>
                <a:ea typeface="Trebuchet MS"/>
                <a:cs typeface="Trebuchet MS"/>
                <a:sym typeface="Trebuchet MS"/>
              </a:rPr>
              <a:t>3- C</a:t>
            </a:r>
            <a:endParaRPr>
              <a:solidFill>
                <a:srgbClr val="999999"/>
              </a:solidFill>
              <a:latin typeface="Trebuchet MS"/>
              <a:ea typeface="Trebuchet MS"/>
              <a:cs typeface="Trebuchet MS"/>
              <a:sym typeface="Trebuchet MS"/>
            </a:endParaRPr>
          </a:p>
          <a:p>
            <a:pPr indent="0" lvl="0" marL="0" rtl="0" algn="l">
              <a:lnSpc>
                <a:spcPct val="100000"/>
              </a:lnSpc>
              <a:spcBef>
                <a:spcPts val="0"/>
              </a:spcBef>
              <a:spcAft>
                <a:spcPts val="0"/>
              </a:spcAft>
              <a:buNone/>
            </a:pPr>
            <a:r>
              <a:rPr lang="ar">
                <a:solidFill>
                  <a:srgbClr val="999999"/>
                </a:solidFill>
                <a:latin typeface="Trebuchet MS"/>
                <a:ea typeface="Trebuchet MS"/>
                <a:cs typeface="Trebuchet MS"/>
                <a:sym typeface="Trebuchet MS"/>
              </a:rPr>
              <a:t>4- B</a:t>
            </a:r>
            <a:endParaRPr>
              <a:solidFill>
                <a:srgbClr val="999999"/>
              </a:solidFill>
              <a:latin typeface="Trebuchet MS"/>
              <a:ea typeface="Trebuchet MS"/>
              <a:cs typeface="Trebuchet MS"/>
              <a:sym typeface="Trebuchet MS"/>
            </a:endParaRPr>
          </a:p>
          <a:p>
            <a:pPr indent="0" lvl="0" marL="0" rtl="0" algn="l">
              <a:lnSpc>
                <a:spcPct val="100000"/>
              </a:lnSpc>
              <a:spcBef>
                <a:spcPts val="0"/>
              </a:spcBef>
              <a:spcAft>
                <a:spcPts val="0"/>
              </a:spcAft>
              <a:buNone/>
            </a:pPr>
            <a:r>
              <a:rPr lang="ar">
                <a:solidFill>
                  <a:srgbClr val="999999"/>
                </a:solidFill>
                <a:latin typeface="Trebuchet MS"/>
                <a:ea typeface="Trebuchet MS"/>
                <a:cs typeface="Trebuchet MS"/>
                <a:sym typeface="Trebuchet MS"/>
              </a:rPr>
              <a:t>5- C</a:t>
            </a:r>
            <a:endParaRPr>
              <a:solidFill>
                <a:srgbClr val="999999"/>
              </a:solidFill>
              <a:latin typeface="Trebuchet MS"/>
              <a:ea typeface="Trebuchet MS"/>
              <a:cs typeface="Trebuchet MS"/>
              <a:sym typeface="Trebuchet MS"/>
            </a:endParaRPr>
          </a:p>
          <a:p>
            <a:pPr indent="0" lvl="0" marL="0" rtl="0" algn="l">
              <a:lnSpc>
                <a:spcPct val="100000"/>
              </a:lnSpc>
              <a:spcBef>
                <a:spcPts val="0"/>
              </a:spcBef>
              <a:spcAft>
                <a:spcPts val="0"/>
              </a:spcAft>
              <a:buNone/>
            </a:pPr>
            <a:r>
              <a:t/>
            </a:r>
            <a:endParaRPr>
              <a:solidFill>
                <a:srgbClr val="999999"/>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DFAF0"/>
        </a:solidFill>
      </p:bgPr>
    </p:bg>
    <p:spTree>
      <p:nvGrpSpPr>
        <p:cNvPr id="1492" name="Shape 1492"/>
        <p:cNvGrpSpPr/>
        <p:nvPr/>
      </p:nvGrpSpPr>
      <p:grpSpPr>
        <a:xfrm>
          <a:off x="0" y="0"/>
          <a:ext cx="0" cy="0"/>
          <a:chOff x="0" y="0"/>
          <a:chExt cx="0" cy="0"/>
        </a:xfrm>
      </p:grpSpPr>
      <p:sp>
        <p:nvSpPr>
          <p:cNvPr id="1493" name="Google Shape;1493;p32"/>
          <p:cNvSpPr txBox="1"/>
          <p:nvPr/>
        </p:nvSpPr>
        <p:spPr>
          <a:xfrm>
            <a:off x="611800" y="1107075"/>
            <a:ext cx="358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94" name="Google Shape;1494;p32"/>
          <p:cNvSpPr txBox="1"/>
          <p:nvPr/>
        </p:nvSpPr>
        <p:spPr>
          <a:xfrm>
            <a:off x="903150" y="961400"/>
            <a:ext cx="3845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6000">
              <a:solidFill>
                <a:srgbClr val="F78B8B"/>
              </a:solidFill>
            </a:endParaRPr>
          </a:p>
        </p:txBody>
      </p:sp>
      <p:sp>
        <p:nvSpPr>
          <p:cNvPr id="1495" name="Google Shape;1495;p32"/>
          <p:cNvSpPr txBox="1"/>
          <p:nvPr/>
        </p:nvSpPr>
        <p:spPr>
          <a:xfrm>
            <a:off x="1609495" y="220725"/>
            <a:ext cx="4341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4500">
                <a:solidFill>
                  <a:srgbClr val="E06666"/>
                </a:solidFill>
                <a:latin typeface="Fjalla One"/>
                <a:ea typeface="Fjalla One"/>
                <a:cs typeface="Fjalla One"/>
                <a:sym typeface="Fjalla One"/>
              </a:rPr>
              <a:t>Team Leaders</a:t>
            </a:r>
            <a:r>
              <a:rPr lang="ar" sz="6000">
                <a:solidFill>
                  <a:srgbClr val="FFA2A2"/>
                </a:solidFill>
                <a:latin typeface="Fjalla One"/>
                <a:ea typeface="Fjalla One"/>
                <a:cs typeface="Fjalla One"/>
                <a:sym typeface="Fjalla One"/>
              </a:rPr>
              <a:t> </a:t>
            </a:r>
            <a:endParaRPr sz="6000">
              <a:solidFill>
                <a:srgbClr val="FFA2A2"/>
              </a:solidFill>
              <a:latin typeface="Fjalla One"/>
              <a:ea typeface="Fjalla One"/>
              <a:cs typeface="Fjalla One"/>
              <a:sym typeface="Fjalla One"/>
            </a:endParaRPr>
          </a:p>
        </p:txBody>
      </p:sp>
      <p:sp>
        <p:nvSpPr>
          <p:cNvPr id="1496" name="Google Shape;1496;p32"/>
          <p:cNvSpPr txBox="1"/>
          <p:nvPr/>
        </p:nvSpPr>
        <p:spPr>
          <a:xfrm>
            <a:off x="1723650" y="2723332"/>
            <a:ext cx="4020300" cy="86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4400">
                <a:solidFill>
                  <a:srgbClr val="E06666"/>
                </a:solidFill>
                <a:latin typeface="Fjalla One"/>
                <a:ea typeface="Fjalla One"/>
                <a:cs typeface="Fjalla One"/>
                <a:sym typeface="Fjalla One"/>
              </a:rPr>
              <a:t>Team Members</a:t>
            </a:r>
            <a:endParaRPr sz="4400">
              <a:solidFill>
                <a:srgbClr val="E06666"/>
              </a:solidFill>
              <a:latin typeface="Fjalla One"/>
              <a:ea typeface="Fjalla One"/>
              <a:cs typeface="Fjalla One"/>
              <a:sym typeface="Fjalla One"/>
            </a:endParaRPr>
          </a:p>
        </p:txBody>
      </p:sp>
      <p:sp>
        <p:nvSpPr>
          <p:cNvPr id="1497" name="Google Shape;1497;p32"/>
          <p:cNvSpPr txBox="1"/>
          <p:nvPr/>
        </p:nvSpPr>
        <p:spPr>
          <a:xfrm>
            <a:off x="300303" y="9712055"/>
            <a:ext cx="2664600" cy="58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300">
                <a:solidFill>
                  <a:srgbClr val="E06666"/>
                </a:solidFill>
                <a:latin typeface="Amiri"/>
                <a:ea typeface="Amiri"/>
                <a:cs typeface="Amiri"/>
                <a:sym typeface="Amiri"/>
              </a:rPr>
              <a:t>Special thanks for Dena Alsuhaibani for the </a:t>
            </a:r>
            <a:r>
              <a:rPr lang="ar" sz="1300">
                <a:solidFill>
                  <a:srgbClr val="E06666"/>
                </a:solidFill>
                <a:latin typeface="Amiri"/>
                <a:ea typeface="Amiri"/>
                <a:cs typeface="Amiri"/>
                <a:sym typeface="Amiri"/>
              </a:rPr>
              <a:t>amazing</a:t>
            </a:r>
            <a:r>
              <a:rPr lang="ar" sz="1300">
                <a:solidFill>
                  <a:srgbClr val="E06666"/>
                </a:solidFill>
                <a:latin typeface="Amiri"/>
                <a:ea typeface="Amiri"/>
                <a:cs typeface="Amiri"/>
                <a:sym typeface="Amiri"/>
              </a:rPr>
              <a:t> theme!</a:t>
            </a:r>
            <a:endParaRPr sz="1300">
              <a:latin typeface="Amiri"/>
              <a:ea typeface="Amiri"/>
              <a:cs typeface="Amiri"/>
              <a:sym typeface="Amiri"/>
            </a:endParaRPr>
          </a:p>
        </p:txBody>
      </p:sp>
      <p:pic>
        <p:nvPicPr>
          <p:cNvPr id="1498" name="Google Shape;1498;p32"/>
          <p:cNvPicPr preferRelativeResize="0"/>
          <p:nvPr/>
        </p:nvPicPr>
        <p:blipFill>
          <a:blip r:embed="rId3">
            <a:alphaModFix/>
          </a:blip>
          <a:stretch>
            <a:fillRect/>
          </a:stretch>
        </p:blipFill>
        <p:spPr>
          <a:xfrm>
            <a:off x="945032" y="3962525"/>
            <a:ext cx="265125" cy="265169"/>
          </a:xfrm>
          <a:prstGeom prst="rect">
            <a:avLst/>
          </a:prstGeom>
          <a:noFill/>
          <a:ln>
            <a:noFill/>
          </a:ln>
        </p:spPr>
      </p:pic>
      <p:pic>
        <p:nvPicPr>
          <p:cNvPr id="1499" name="Google Shape;1499;p32"/>
          <p:cNvPicPr preferRelativeResize="0"/>
          <p:nvPr/>
        </p:nvPicPr>
        <p:blipFill>
          <a:blip r:embed="rId4">
            <a:alphaModFix/>
          </a:blip>
          <a:stretch>
            <a:fillRect/>
          </a:stretch>
        </p:blipFill>
        <p:spPr>
          <a:xfrm>
            <a:off x="4387349" y="4905419"/>
            <a:ext cx="265125" cy="265125"/>
          </a:xfrm>
          <a:prstGeom prst="rect">
            <a:avLst/>
          </a:prstGeom>
          <a:noFill/>
          <a:ln>
            <a:noFill/>
          </a:ln>
        </p:spPr>
      </p:pic>
      <p:sp>
        <p:nvSpPr>
          <p:cNvPr id="1500" name="Google Shape;1500;p32"/>
          <p:cNvSpPr/>
          <p:nvPr/>
        </p:nvSpPr>
        <p:spPr>
          <a:xfrm>
            <a:off x="100801" y="9806251"/>
            <a:ext cx="2864100" cy="400200"/>
          </a:xfrm>
          <a:prstGeom prst="chevron">
            <a:avLst>
              <a:gd fmla="val 50000" name="adj"/>
            </a:avLst>
          </a:prstGeom>
          <a:no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1" name="Google Shape;1501;p32"/>
          <p:cNvPicPr preferRelativeResize="0"/>
          <p:nvPr/>
        </p:nvPicPr>
        <p:blipFill>
          <a:blip r:embed="rId5">
            <a:alphaModFix/>
          </a:blip>
          <a:stretch>
            <a:fillRect/>
          </a:stretch>
        </p:blipFill>
        <p:spPr>
          <a:xfrm>
            <a:off x="-22506" y="9781328"/>
            <a:ext cx="400200" cy="400200"/>
          </a:xfrm>
          <a:prstGeom prst="rect">
            <a:avLst/>
          </a:prstGeom>
          <a:noFill/>
          <a:ln>
            <a:noFill/>
          </a:ln>
        </p:spPr>
      </p:pic>
      <p:pic>
        <p:nvPicPr>
          <p:cNvPr id="1502" name="Google Shape;1502;p32"/>
          <p:cNvPicPr preferRelativeResize="0"/>
          <p:nvPr/>
        </p:nvPicPr>
        <p:blipFill rotWithShape="1">
          <a:blip r:embed="rId6">
            <a:alphaModFix/>
          </a:blip>
          <a:srcRect b="5132" l="0" r="7791" t="0"/>
          <a:stretch/>
        </p:blipFill>
        <p:spPr>
          <a:xfrm>
            <a:off x="3262800" y="6335275"/>
            <a:ext cx="4341000" cy="4444801"/>
          </a:xfrm>
          <a:prstGeom prst="rect">
            <a:avLst/>
          </a:prstGeom>
          <a:noFill/>
          <a:ln>
            <a:noFill/>
          </a:ln>
        </p:spPr>
      </p:pic>
      <p:sp>
        <p:nvSpPr>
          <p:cNvPr id="1503" name="Google Shape;1503;p32"/>
          <p:cNvSpPr/>
          <p:nvPr/>
        </p:nvSpPr>
        <p:spPr>
          <a:xfrm>
            <a:off x="100794" y="10213560"/>
            <a:ext cx="2864100" cy="400200"/>
          </a:xfrm>
          <a:prstGeom prst="chevron">
            <a:avLst>
              <a:gd fmla="val 50000" name="adj"/>
            </a:avLst>
          </a:prstGeom>
          <a:no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2"/>
          <p:cNvSpPr txBox="1"/>
          <p:nvPr/>
        </p:nvSpPr>
        <p:spPr>
          <a:xfrm>
            <a:off x="206847" y="10181523"/>
            <a:ext cx="2982000" cy="3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300">
                <a:solidFill>
                  <a:srgbClr val="E06666"/>
                </a:solidFill>
                <a:latin typeface="Amiri"/>
                <a:ea typeface="Amiri"/>
                <a:cs typeface="Amiri"/>
                <a:sym typeface="Amiri"/>
              </a:rPr>
              <a:t>immunologymed442@gmail.com</a:t>
            </a:r>
            <a:endParaRPr sz="1300">
              <a:latin typeface="Amiri"/>
              <a:ea typeface="Amiri"/>
              <a:cs typeface="Amiri"/>
              <a:sym typeface="Amiri"/>
            </a:endParaRPr>
          </a:p>
        </p:txBody>
      </p:sp>
      <p:sp>
        <p:nvSpPr>
          <p:cNvPr id="1505" name="Google Shape;1505;p32"/>
          <p:cNvSpPr txBox="1"/>
          <p:nvPr/>
        </p:nvSpPr>
        <p:spPr>
          <a:xfrm>
            <a:off x="1170895" y="1535025"/>
            <a:ext cx="2091900" cy="47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900">
                <a:solidFill>
                  <a:srgbClr val="1C4587"/>
                </a:solidFill>
                <a:latin typeface="Fjalla One"/>
                <a:ea typeface="Fjalla One"/>
                <a:cs typeface="Fjalla One"/>
                <a:sym typeface="Fjalla One"/>
              </a:rPr>
              <a:t>Tharaa Alhowaish</a:t>
            </a:r>
            <a:endParaRPr sz="1900">
              <a:solidFill>
                <a:srgbClr val="1C4587"/>
              </a:solidFill>
              <a:latin typeface="Fjalla One"/>
              <a:ea typeface="Fjalla One"/>
              <a:cs typeface="Fjalla One"/>
              <a:sym typeface="Fjalla One"/>
            </a:endParaRPr>
          </a:p>
        </p:txBody>
      </p:sp>
      <p:sp>
        <p:nvSpPr>
          <p:cNvPr id="1506" name="Google Shape;1506;p32"/>
          <p:cNvSpPr txBox="1"/>
          <p:nvPr/>
        </p:nvSpPr>
        <p:spPr>
          <a:xfrm>
            <a:off x="1244852" y="3858435"/>
            <a:ext cx="1944000" cy="47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900">
                <a:solidFill>
                  <a:srgbClr val="1C4587"/>
                </a:solidFill>
                <a:latin typeface="Fjalla One"/>
                <a:ea typeface="Fjalla One"/>
                <a:cs typeface="Fjalla One"/>
                <a:sym typeface="Fjalla One"/>
              </a:rPr>
              <a:t>Noura Alshafi</a:t>
            </a:r>
            <a:endParaRPr sz="1900">
              <a:solidFill>
                <a:srgbClr val="1C4587"/>
              </a:solidFill>
              <a:latin typeface="Fjalla One"/>
              <a:ea typeface="Fjalla One"/>
              <a:cs typeface="Fjalla One"/>
              <a:sym typeface="Fjalla One"/>
            </a:endParaRPr>
          </a:p>
        </p:txBody>
      </p:sp>
      <p:sp>
        <p:nvSpPr>
          <p:cNvPr id="1507" name="Google Shape;1507;p32"/>
          <p:cNvSpPr txBox="1"/>
          <p:nvPr/>
        </p:nvSpPr>
        <p:spPr>
          <a:xfrm>
            <a:off x="1210148" y="4723556"/>
            <a:ext cx="2289900" cy="47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900">
                <a:solidFill>
                  <a:srgbClr val="1C4587"/>
                </a:solidFill>
                <a:latin typeface="Fjalla One"/>
                <a:ea typeface="Fjalla One"/>
                <a:cs typeface="Fjalla One"/>
                <a:sym typeface="Fjalla One"/>
              </a:rPr>
              <a:t>Sarah Alzahrani</a:t>
            </a:r>
            <a:endParaRPr sz="1900">
              <a:solidFill>
                <a:srgbClr val="1C4587"/>
              </a:solidFill>
              <a:latin typeface="Fjalla One"/>
              <a:ea typeface="Fjalla One"/>
              <a:cs typeface="Fjalla One"/>
              <a:sym typeface="Fjalla One"/>
            </a:endParaRPr>
          </a:p>
        </p:txBody>
      </p:sp>
      <p:sp>
        <p:nvSpPr>
          <p:cNvPr id="1508" name="Google Shape;1508;p32"/>
          <p:cNvSpPr txBox="1"/>
          <p:nvPr/>
        </p:nvSpPr>
        <p:spPr>
          <a:xfrm>
            <a:off x="4387350" y="1535025"/>
            <a:ext cx="2091900" cy="47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900">
                <a:solidFill>
                  <a:srgbClr val="1C4587"/>
                </a:solidFill>
                <a:latin typeface="Fjalla One"/>
                <a:ea typeface="Fjalla One"/>
                <a:cs typeface="Fjalla One"/>
                <a:sym typeface="Fjalla One"/>
              </a:rPr>
              <a:t>Qusay Alsultan</a:t>
            </a:r>
            <a:endParaRPr sz="1900">
              <a:solidFill>
                <a:srgbClr val="1C4587"/>
              </a:solidFill>
              <a:latin typeface="Fjalla One"/>
              <a:ea typeface="Fjalla One"/>
              <a:cs typeface="Fjalla One"/>
              <a:sym typeface="Fjalla One"/>
            </a:endParaRPr>
          </a:p>
        </p:txBody>
      </p:sp>
      <p:sp>
        <p:nvSpPr>
          <p:cNvPr id="1509" name="Google Shape;1509;p32"/>
          <p:cNvSpPr txBox="1"/>
          <p:nvPr/>
        </p:nvSpPr>
        <p:spPr>
          <a:xfrm flipH="1">
            <a:off x="4698685" y="3858425"/>
            <a:ext cx="2339700" cy="47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900">
                <a:solidFill>
                  <a:srgbClr val="1C4587"/>
                </a:solidFill>
                <a:latin typeface="Fjalla One"/>
                <a:ea typeface="Fjalla One"/>
                <a:cs typeface="Fjalla One"/>
                <a:sym typeface="Fjalla One"/>
              </a:rPr>
              <a:t>Rayan </a:t>
            </a:r>
            <a:r>
              <a:rPr lang="ar" sz="1900">
                <a:solidFill>
                  <a:srgbClr val="1C4587"/>
                </a:solidFill>
                <a:latin typeface="Fjalla One"/>
                <a:ea typeface="Fjalla One"/>
                <a:cs typeface="Fjalla One"/>
                <a:sym typeface="Fjalla One"/>
              </a:rPr>
              <a:t>Basaeed</a:t>
            </a:r>
            <a:endParaRPr sz="1900">
              <a:solidFill>
                <a:srgbClr val="1C4587"/>
              </a:solidFill>
              <a:latin typeface="Fjalla One"/>
              <a:ea typeface="Fjalla One"/>
              <a:cs typeface="Fjalla One"/>
              <a:sym typeface="Fjalla One"/>
            </a:endParaRPr>
          </a:p>
        </p:txBody>
      </p:sp>
      <p:sp>
        <p:nvSpPr>
          <p:cNvPr id="1510" name="Google Shape;1510;p32"/>
          <p:cNvSpPr txBox="1"/>
          <p:nvPr/>
        </p:nvSpPr>
        <p:spPr>
          <a:xfrm flipH="1">
            <a:off x="4595481" y="4801275"/>
            <a:ext cx="2546100" cy="47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900">
                <a:solidFill>
                  <a:srgbClr val="1C4587"/>
                </a:solidFill>
                <a:latin typeface="Fjalla One"/>
                <a:ea typeface="Fjalla One"/>
                <a:cs typeface="Fjalla One"/>
                <a:sym typeface="Fjalla One"/>
              </a:rPr>
              <a:t>Ahmad Almarshed</a:t>
            </a:r>
            <a:endParaRPr sz="1900">
              <a:solidFill>
                <a:srgbClr val="1C4587"/>
              </a:solidFill>
              <a:latin typeface="Fjalla One"/>
              <a:ea typeface="Fjalla One"/>
              <a:cs typeface="Fjalla One"/>
              <a:sym typeface="Fjalla On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18"/>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540" name="Google Shape;540;p18"/>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541" name="Google Shape;541;p18"/>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542" name="Google Shape;542;p18"/>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543" name="Google Shape;543;p18"/>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544" name="Google Shape;544;p18"/>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545" name="Google Shape;545;p18"/>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546" name="Google Shape;546;p18"/>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547" name="Google Shape;547;p18"/>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548" name="Google Shape;548;p18"/>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549" name="Google Shape;549;p18"/>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550" name="Google Shape;550;p18"/>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551" name="Google Shape;551;p18"/>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552" name="Google Shape;552;p18"/>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553" name="Google Shape;553;p18"/>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554" name="Google Shape;554;p18"/>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555" name="Google Shape;555;p18"/>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556" name="Google Shape;556;p18"/>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557" name="Google Shape;557;p18"/>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558" name="Google Shape;558;p18"/>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559" name="Google Shape;559;p18"/>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560" name="Google Shape;560;p18"/>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561" name="Google Shape;561;p18"/>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562" name="Google Shape;562;p18"/>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563" name="Google Shape;563;p18"/>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564" name="Google Shape;564;p18"/>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565" name="Google Shape;565;p18"/>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566" name="Google Shape;566;p18"/>
          <p:cNvPicPr preferRelativeResize="0"/>
          <p:nvPr/>
        </p:nvPicPr>
        <p:blipFill>
          <a:blip r:embed="rId3">
            <a:alphaModFix/>
          </a:blip>
          <a:stretch>
            <a:fillRect/>
          </a:stretch>
        </p:blipFill>
        <p:spPr>
          <a:xfrm>
            <a:off x="-11" y="6707375"/>
            <a:ext cx="257700" cy="297589"/>
          </a:xfrm>
          <a:prstGeom prst="rect">
            <a:avLst/>
          </a:prstGeom>
          <a:noFill/>
          <a:ln>
            <a:noFill/>
          </a:ln>
        </p:spPr>
      </p:pic>
      <p:pic>
        <p:nvPicPr>
          <p:cNvPr id="567" name="Google Shape;567;p18"/>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568" name="Google Shape;568;p18"/>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569" name="Google Shape;569;p18"/>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570" name="Google Shape;570;p18"/>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571" name="Google Shape;571;p18"/>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572" name="Google Shape;572;p18"/>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573" name="Google Shape;573;p18"/>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574" name="Google Shape;574;p18"/>
          <p:cNvPicPr preferRelativeResize="0"/>
          <p:nvPr/>
        </p:nvPicPr>
        <p:blipFill>
          <a:blip r:embed="rId3">
            <a:alphaModFix/>
          </a:blip>
          <a:stretch>
            <a:fillRect/>
          </a:stretch>
        </p:blipFill>
        <p:spPr>
          <a:xfrm>
            <a:off x="7302300" y="3033875"/>
            <a:ext cx="257700" cy="297589"/>
          </a:xfrm>
          <a:prstGeom prst="rect">
            <a:avLst/>
          </a:prstGeom>
          <a:noFill/>
          <a:ln>
            <a:noFill/>
          </a:ln>
        </p:spPr>
      </p:pic>
      <p:pic>
        <p:nvPicPr>
          <p:cNvPr id="575" name="Google Shape;575;p18"/>
          <p:cNvPicPr preferRelativeResize="0"/>
          <p:nvPr/>
        </p:nvPicPr>
        <p:blipFill>
          <a:blip r:embed="rId3">
            <a:alphaModFix/>
          </a:blip>
          <a:stretch>
            <a:fillRect/>
          </a:stretch>
        </p:blipFill>
        <p:spPr>
          <a:xfrm>
            <a:off x="7302300" y="3331475"/>
            <a:ext cx="257700" cy="297589"/>
          </a:xfrm>
          <a:prstGeom prst="rect">
            <a:avLst/>
          </a:prstGeom>
          <a:noFill/>
          <a:ln>
            <a:noFill/>
          </a:ln>
        </p:spPr>
      </p:pic>
      <p:pic>
        <p:nvPicPr>
          <p:cNvPr id="576" name="Google Shape;576;p18"/>
          <p:cNvPicPr preferRelativeResize="0"/>
          <p:nvPr/>
        </p:nvPicPr>
        <p:blipFill>
          <a:blip r:embed="rId3">
            <a:alphaModFix/>
          </a:blip>
          <a:stretch>
            <a:fillRect/>
          </a:stretch>
        </p:blipFill>
        <p:spPr>
          <a:xfrm>
            <a:off x="7302300" y="3648398"/>
            <a:ext cx="257700" cy="297589"/>
          </a:xfrm>
          <a:prstGeom prst="rect">
            <a:avLst/>
          </a:prstGeom>
          <a:noFill/>
          <a:ln>
            <a:noFill/>
          </a:ln>
        </p:spPr>
      </p:pic>
      <p:pic>
        <p:nvPicPr>
          <p:cNvPr id="577" name="Google Shape;577;p18"/>
          <p:cNvPicPr preferRelativeResize="0"/>
          <p:nvPr/>
        </p:nvPicPr>
        <p:blipFill>
          <a:blip r:embed="rId3">
            <a:alphaModFix/>
          </a:blip>
          <a:stretch>
            <a:fillRect/>
          </a:stretch>
        </p:blipFill>
        <p:spPr>
          <a:xfrm>
            <a:off x="7302300" y="3945975"/>
            <a:ext cx="257700" cy="297589"/>
          </a:xfrm>
          <a:prstGeom prst="rect">
            <a:avLst/>
          </a:prstGeom>
          <a:noFill/>
          <a:ln>
            <a:noFill/>
          </a:ln>
        </p:spPr>
      </p:pic>
      <p:pic>
        <p:nvPicPr>
          <p:cNvPr id="578" name="Google Shape;578;p18"/>
          <p:cNvPicPr preferRelativeResize="0"/>
          <p:nvPr/>
        </p:nvPicPr>
        <p:blipFill>
          <a:blip r:embed="rId3">
            <a:alphaModFix/>
          </a:blip>
          <a:stretch>
            <a:fillRect/>
          </a:stretch>
        </p:blipFill>
        <p:spPr>
          <a:xfrm>
            <a:off x="7302300" y="4243575"/>
            <a:ext cx="257700" cy="297589"/>
          </a:xfrm>
          <a:prstGeom prst="rect">
            <a:avLst/>
          </a:prstGeom>
          <a:noFill/>
          <a:ln>
            <a:noFill/>
          </a:ln>
        </p:spPr>
      </p:pic>
      <p:pic>
        <p:nvPicPr>
          <p:cNvPr id="579" name="Google Shape;579;p18"/>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580" name="Google Shape;580;p18"/>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581" name="Google Shape;581;p18"/>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582" name="Google Shape;582;p18"/>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583" name="Google Shape;583;p18"/>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584" name="Google Shape;584;p18"/>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585" name="Google Shape;585;p18"/>
          <p:cNvPicPr preferRelativeResize="0"/>
          <p:nvPr/>
        </p:nvPicPr>
        <p:blipFill>
          <a:blip r:embed="rId3">
            <a:alphaModFix/>
          </a:blip>
          <a:stretch>
            <a:fillRect/>
          </a:stretch>
        </p:blipFill>
        <p:spPr>
          <a:xfrm>
            <a:off x="3371746" y="-2"/>
            <a:ext cx="257700" cy="297589"/>
          </a:xfrm>
          <a:prstGeom prst="rect">
            <a:avLst/>
          </a:prstGeom>
          <a:noFill/>
          <a:ln>
            <a:noFill/>
          </a:ln>
        </p:spPr>
      </p:pic>
      <p:pic>
        <p:nvPicPr>
          <p:cNvPr id="586" name="Google Shape;586;p18"/>
          <p:cNvPicPr preferRelativeResize="0"/>
          <p:nvPr/>
        </p:nvPicPr>
        <p:blipFill>
          <a:blip r:embed="rId4">
            <a:alphaModFix/>
          </a:blip>
          <a:stretch>
            <a:fillRect/>
          </a:stretch>
        </p:blipFill>
        <p:spPr>
          <a:xfrm>
            <a:off x="638710" y="2878902"/>
            <a:ext cx="313784" cy="400199"/>
          </a:xfrm>
          <a:prstGeom prst="rect">
            <a:avLst/>
          </a:prstGeom>
          <a:noFill/>
          <a:ln>
            <a:noFill/>
          </a:ln>
        </p:spPr>
      </p:pic>
      <p:sp>
        <p:nvSpPr>
          <p:cNvPr id="587" name="Google Shape;587;p18"/>
          <p:cNvSpPr txBox="1"/>
          <p:nvPr/>
        </p:nvSpPr>
        <p:spPr>
          <a:xfrm>
            <a:off x="638700" y="1531350"/>
            <a:ext cx="37410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5100">
                <a:solidFill>
                  <a:srgbClr val="F1C232"/>
                </a:solidFill>
                <a:latin typeface="Fjalla One"/>
                <a:ea typeface="Fjalla One"/>
                <a:cs typeface="Fjalla One"/>
                <a:sym typeface="Fjalla One"/>
              </a:rPr>
              <a:t>O</a:t>
            </a:r>
            <a:r>
              <a:rPr lang="ar" sz="5100">
                <a:solidFill>
                  <a:srgbClr val="F1C232"/>
                </a:solidFill>
                <a:latin typeface="Fjalla One"/>
                <a:ea typeface="Fjalla One"/>
                <a:cs typeface="Fjalla One"/>
                <a:sym typeface="Fjalla One"/>
              </a:rPr>
              <a:t>bjectives</a:t>
            </a:r>
            <a:endParaRPr sz="5100">
              <a:solidFill>
                <a:srgbClr val="F1C232"/>
              </a:solidFill>
              <a:latin typeface="Fjalla One"/>
              <a:ea typeface="Fjalla One"/>
              <a:cs typeface="Fjalla One"/>
              <a:sym typeface="Fjalla One"/>
            </a:endParaRPr>
          </a:p>
        </p:txBody>
      </p:sp>
      <p:pic>
        <p:nvPicPr>
          <p:cNvPr id="588" name="Google Shape;588;p18"/>
          <p:cNvPicPr preferRelativeResize="0"/>
          <p:nvPr/>
        </p:nvPicPr>
        <p:blipFill>
          <a:blip r:embed="rId4">
            <a:alphaModFix/>
          </a:blip>
          <a:stretch>
            <a:fillRect/>
          </a:stretch>
        </p:blipFill>
        <p:spPr>
          <a:xfrm>
            <a:off x="638710" y="3800229"/>
            <a:ext cx="313784" cy="400199"/>
          </a:xfrm>
          <a:prstGeom prst="rect">
            <a:avLst/>
          </a:prstGeom>
          <a:noFill/>
          <a:ln>
            <a:noFill/>
          </a:ln>
        </p:spPr>
      </p:pic>
      <p:sp>
        <p:nvSpPr>
          <p:cNvPr id="589" name="Google Shape;589;p18"/>
          <p:cNvSpPr txBox="1"/>
          <p:nvPr/>
        </p:nvSpPr>
        <p:spPr>
          <a:xfrm>
            <a:off x="943875" y="3700625"/>
            <a:ext cx="5618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2000">
                <a:latin typeface="Barlow Semi Condensed"/>
                <a:ea typeface="Barlow Semi Condensed"/>
                <a:cs typeface="Barlow Semi Condensed"/>
                <a:sym typeface="Barlow Semi Condensed"/>
              </a:rPr>
              <a:t>Understand the importance of immune complexes in the pathogenesis of renal injury.</a:t>
            </a:r>
            <a:endParaRPr sz="2000">
              <a:latin typeface="Barlow Semi Condensed"/>
              <a:ea typeface="Barlow Semi Condensed"/>
              <a:cs typeface="Barlow Semi Condensed"/>
              <a:sym typeface="Barlow Semi Condensed"/>
            </a:endParaRPr>
          </a:p>
        </p:txBody>
      </p:sp>
      <p:sp>
        <p:nvSpPr>
          <p:cNvPr id="590" name="Google Shape;590;p18"/>
          <p:cNvSpPr txBox="1"/>
          <p:nvPr/>
        </p:nvSpPr>
        <p:spPr>
          <a:xfrm>
            <a:off x="943875" y="4567025"/>
            <a:ext cx="5618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2000">
                <a:latin typeface="Barlow Semi Condensed"/>
                <a:ea typeface="Barlow Semi Condensed"/>
                <a:cs typeface="Barlow Semi Condensed"/>
                <a:sym typeface="Barlow Semi Condensed"/>
              </a:rPr>
              <a:t>Learn that immune complexes form in the circulation and may deposit in different tissues. </a:t>
            </a:r>
            <a:endParaRPr sz="2000">
              <a:latin typeface="Barlow Semi Condensed"/>
              <a:ea typeface="Barlow Semi Condensed"/>
              <a:cs typeface="Barlow Semi Condensed"/>
              <a:sym typeface="Barlow Semi Condensed"/>
            </a:endParaRPr>
          </a:p>
        </p:txBody>
      </p:sp>
      <p:sp>
        <p:nvSpPr>
          <p:cNvPr id="591" name="Google Shape;591;p18"/>
          <p:cNvSpPr txBox="1"/>
          <p:nvPr/>
        </p:nvSpPr>
        <p:spPr>
          <a:xfrm>
            <a:off x="943875" y="5495800"/>
            <a:ext cx="56184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2000">
                <a:latin typeface="Barlow Semi Condensed"/>
                <a:ea typeface="Barlow Semi Condensed"/>
                <a:cs typeface="Barlow Semi Condensed"/>
                <a:sym typeface="Barlow Semi Condensed"/>
              </a:rPr>
              <a:t>Understand the dynamics of deposition of complexes which depend on the size and rate of production of immune complexes.</a:t>
            </a:r>
            <a:endParaRPr sz="2000">
              <a:latin typeface="Barlow Semi Condensed"/>
              <a:ea typeface="Barlow Semi Condensed"/>
              <a:cs typeface="Barlow Semi Condensed"/>
              <a:sym typeface="Barlow Semi Condensed"/>
            </a:endParaRPr>
          </a:p>
        </p:txBody>
      </p:sp>
      <p:sp>
        <p:nvSpPr>
          <p:cNvPr id="592" name="Google Shape;592;p18"/>
          <p:cNvSpPr txBox="1"/>
          <p:nvPr/>
        </p:nvSpPr>
        <p:spPr>
          <a:xfrm>
            <a:off x="943875" y="2802700"/>
            <a:ext cx="5618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2000">
                <a:latin typeface="Barlow Semi Condensed"/>
                <a:ea typeface="Barlow Semi Condensed"/>
                <a:cs typeface="Barlow Semi Condensed"/>
                <a:sym typeface="Barlow Semi Condensed"/>
              </a:rPr>
              <a:t>Identify the different types of renal disease based on the site of deposition of the immune complexes.</a:t>
            </a:r>
            <a:endParaRPr sz="2000">
              <a:latin typeface="Barlow Semi Condensed"/>
              <a:ea typeface="Barlow Semi Condensed"/>
              <a:cs typeface="Barlow Semi Condensed"/>
              <a:sym typeface="Barlow Semi Condensed"/>
            </a:endParaRPr>
          </a:p>
        </p:txBody>
      </p:sp>
      <p:pic>
        <p:nvPicPr>
          <p:cNvPr id="593" name="Google Shape;593;p18"/>
          <p:cNvPicPr preferRelativeResize="0"/>
          <p:nvPr/>
        </p:nvPicPr>
        <p:blipFill>
          <a:blip r:embed="rId4">
            <a:alphaModFix/>
          </a:blip>
          <a:stretch>
            <a:fillRect/>
          </a:stretch>
        </p:blipFill>
        <p:spPr>
          <a:xfrm>
            <a:off x="638710" y="4646529"/>
            <a:ext cx="313784" cy="400199"/>
          </a:xfrm>
          <a:prstGeom prst="rect">
            <a:avLst/>
          </a:prstGeom>
          <a:noFill/>
          <a:ln>
            <a:noFill/>
          </a:ln>
        </p:spPr>
      </p:pic>
      <p:pic>
        <p:nvPicPr>
          <p:cNvPr id="594" name="Google Shape;594;p18"/>
          <p:cNvPicPr preferRelativeResize="0"/>
          <p:nvPr/>
        </p:nvPicPr>
        <p:blipFill>
          <a:blip r:embed="rId4">
            <a:alphaModFix/>
          </a:blip>
          <a:stretch>
            <a:fillRect/>
          </a:stretch>
        </p:blipFill>
        <p:spPr>
          <a:xfrm>
            <a:off x="638710" y="5572929"/>
            <a:ext cx="313784" cy="400199"/>
          </a:xfrm>
          <a:prstGeom prst="rect">
            <a:avLst/>
          </a:prstGeom>
          <a:noFill/>
          <a:ln>
            <a:noFill/>
          </a:ln>
        </p:spPr>
      </p:pic>
      <p:sp>
        <p:nvSpPr>
          <p:cNvPr id="595" name="Google Shape;595;p18"/>
          <p:cNvSpPr txBox="1"/>
          <p:nvPr/>
        </p:nvSpPr>
        <p:spPr>
          <a:xfrm>
            <a:off x="939525" y="9258850"/>
            <a:ext cx="6061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800">
                <a:solidFill>
                  <a:srgbClr val="434343"/>
                </a:solidFill>
                <a:latin typeface="Barlow Semi Condensed"/>
                <a:ea typeface="Barlow Semi Condensed"/>
                <a:cs typeface="Barlow Semi Condensed"/>
                <a:sym typeface="Barlow Semi Condensed"/>
              </a:rPr>
              <a:t>The n</a:t>
            </a:r>
            <a:r>
              <a:rPr lang="ar" sz="1800">
                <a:solidFill>
                  <a:srgbClr val="434343"/>
                </a:solidFill>
                <a:latin typeface="Barlow Semi Condensed"/>
                <a:ea typeface="Barlow Semi Condensed"/>
                <a:cs typeface="Barlow Semi Condensed"/>
                <a:sym typeface="Barlow Semi Condensed"/>
              </a:rPr>
              <a:t>ext 2 slides are for better understanding (EXTRA SLIDES)</a:t>
            </a:r>
            <a:endParaRPr sz="1800">
              <a:solidFill>
                <a:srgbClr val="434343"/>
              </a:solidFill>
              <a:latin typeface="Barlow Semi Condensed"/>
              <a:ea typeface="Barlow Semi Condensed"/>
              <a:cs typeface="Barlow Semi Condensed"/>
              <a:sym typeface="Barlow Semi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19"/>
          <p:cNvPicPr preferRelativeResize="0"/>
          <p:nvPr/>
        </p:nvPicPr>
        <p:blipFill>
          <a:blip r:embed="rId3">
            <a:alphaModFix/>
          </a:blip>
          <a:stretch>
            <a:fillRect/>
          </a:stretch>
        </p:blipFill>
        <p:spPr>
          <a:xfrm>
            <a:off x="7303200" y="0"/>
            <a:ext cx="257700" cy="297589"/>
          </a:xfrm>
          <a:prstGeom prst="rect">
            <a:avLst/>
          </a:prstGeom>
          <a:noFill/>
          <a:ln>
            <a:noFill/>
          </a:ln>
        </p:spPr>
      </p:pic>
      <p:pic>
        <p:nvPicPr>
          <p:cNvPr id="601" name="Google Shape;601;p19"/>
          <p:cNvPicPr preferRelativeResize="0"/>
          <p:nvPr/>
        </p:nvPicPr>
        <p:blipFill>
          <a:blip r:embed="rId3">
            <a:alphaModFix/>
          </a:blip>
          <a:stretch>
            <a:fillRect/>
          </a:stretch>
        </p:blipFill>
        <p:spPr>
          <a:xfrm>
            <a:off x="7303200" y="316923"/>
            <a:ext cx="257700" cy="297589"/>
          </a:xfrm>
          <a:prstGeom prst="rect">
            <a:avLst/>
          </a:prstGeom>
          <a:noFill/>
          <a:ln>
            <a:noFill/>
          </a:ln>
        </p:spPr>
      </p:pic>
      <p:pic>
        <p:nvPicPr>
          <p:cNvPr id="602" name="Google Shape;602;p19"/>
          <p:cNvPicPr preferRelativeResize="0"/>
          <p:nvPr/>
        </p:nvPicPr>
        <p:blipFill>
          <a:blip r:embed="rId3">
            <a:alphaModFix/>
          </a:blip>
          <a:stretch>
            <a:fillRect/>
          </a:stretch>
        </p:blipFill>
        <p:spPr>
          <a:xfrm>
            <a:off x="7303200" y="614500"/>
            <a:ext cx="257700" cy="297589"/>
          </a:xfrm>
          <a:prstGeom prst="rect">
            <a:avLst/>
          </a:prstGeom>
          <a:noFill/>
          <a:ln>
            <a:noFill/>
          </a:ln>
        </p:spPr>
      </p:pic>
      <p:pic>
        <p:nvPicPr>
          <p:cNvPr id="603" name="Google Shape;603;p19"/>
          <p:cNvPicPr preferRelativeResize="0"/>
          <p:nvPr/>
        </p:nvPicPr>
        <p:blipFill>
          <a:blip r:embed="rId3">
            <a:alphaModFix/>
          </a:blip>
          <a:stretch>
            <a:fillRect/>
          </a:stretch>
        </p:blipFill>
        <p:spPr>
          <a:xfrm>
            <a:off x="7303200" y="912100"/>
            <a:ext cx="257700" cy="297589"/>
          </a:xfrm>
          <a:prstGeom prst="rect">
            <a:avLst/>
          </a:prstGeom>
          <a:noFill/>
          <a:ln>
            <a:noFill/>
          </a:ln>
        </p:spPr>
      </p:pic>
      <p:pic>
        <p:nvPicPr>
          <p:cNvPr id="604" name="Google Shape;604;p19"/>
          <p:cNvPicPr preferRelativeResize="0"/>
          <p:nvPr/>
        </p:nvPicPr>
        <p:blipFill>
          <a:blip r:embed="rId3">
            <a:alphaModFix/>
          </a:blip>
          <a:stretch>
            <a:fillRect/>
          </a:stretch>
        </p:blipFill>
        <p:spPr>
          <a:xfrm>
            <a:off x="7303200" y="1209700"/>
            <a:ext cx="257700" cy="297589"/>
          </a:xfrm>
          <a:prstGeom prst="rect">
            <a:avLst/>
          </a:prstGeom>
          <a:noFill/>
          <a:ln>
            <a:noFill/>
          </a:ln>
        </p:spPr>
      </p:pic>
      <p:pic>
        <p:nvPicPr>
          <p:cNvPr id="605" name="Google Shape;605;p19"/>
          <p:cNvPicPr preferRelativeResize="0"/>
          <p:nvPr/>
        </p:nvPicPr>
        <p:blipFill>
          <a:blip r:embed="rId3">
            <a:alphaModFix/>
          </a:blip>
          <a:stretch>
            <a:fillRect/>
          </a:stretch>
        </p:blipFill>
        <p:spPr>
          <a:xfrm>
            <a:off x="7303200" y="1526623"/>
            <a:ext cx="257700" cy="297589"/>
          </a:xfrm>
          <a:prstGeom prst="rect">
            <a:avLst/>
          </a:prstGeom>
          <a:noFill/>
          <a:ln>
            <a:noFill/>
          </a:ln>
        </p:spPr>
      </p:pic>
      <p:pic>
        <p:nvPicPr>
          <p:cNvPr id="606" name="Google Shape;606;p19"/>
          <p:cNvPicPr preferRelativeResize="0"/>
          <p:nvPr/>
        </p:nvPicPr>
        <p:blipFill>
          <a:blip r:embed="rId3">
            <a:alphaModFix/>
          </a:blip>
          <a:stretch>
            <a:fillRect/>
          </a:stretch>
        </p:blipFill>
        <p:spPr>
          <a:xfrm>
            <a:off x="7303200" y="1824200"/>
            <a:ext cx="257700" cy="297589"/>
          </a:xfrm>
          <a:prstGeom prst="rect">
            <a:avLst/>
          </a:prstGeom>
          <a:noFill/>
          <a:ln>
            <a:noFill/>
          </a:ln>
        </p:spPr>
      </p:pic>
      <p:pic>
        <p:nvPicPr>
          <p:cNvPr id="607" name="Google Shape;607;p19"/>
          <p:cNvPicPr preferRelativeResize="0"/>
          <p:nvPr/>
        </p:nvPicPr>
        <p:blipFill>
          <a:blip r:embed="rId3">
            <a:alphaModFix/>
          </a:blip>
          <a:stretch>
            <a:fillRect/>
          </a:stretch>
        </p:blipFill>
        <p:spPr>
          <a:xfrm>
            <a:off x="7303200" y="2121800"/>
            <a:ext cx="257700" cy="297589"/>
          </a:xfrm>
          <a:prstGeom prst="rect">
            <a:avLst/>
          </a:prstGeom>
          <a:noFill/>
          <a:ln>
            <a:noFill/>
          </a:ln>
        </p:spPr>
      </p:pic>
      <p:pic>
        <p:nvPicPr>
          <p:cNvPr id="608" name="Google Shape;608;p19"/>
          <p:cNvPicPr preferRelativeResize="0"/>
          <p:nvPr/>
        </p:nvPicPr>
        <p:blipFill>
          <a:blip r:embed="rId3">
            <a:alphaModFix/>
          </a:blip>
          <a:stretch>
            <a:fillRect/>
          </a:stretch>
        </p:blipFill>
        <p:spPr>
          <a:xfrm>
            <a:off x="910" y="9482314"/>
            <a:ext cx="257700" cy="297589"/>
          </a:xfrm>
          <a:prstGeom prst="rect">
            <a:avLst/>
          </a:prstGeom>
          <a:noFill/>
          <a:ln>
            <a:noFill/>
          </a:ln>
        </p:spPr>
      </p:pic>
      <p:pic>
        <p:nvPicPr>
          <p:cNvPr id="609" name="Google Shape;609;p19"/>
          <p:cNvPicPr preferRelativeResize="0"/>
          <p:nvPr/>
        </p:nvPicPr>
        <p:blipFill>
          <a:blip r:embed="rId3">
            <a:alphaModFix/>
          </a:blip>
          <a:stretch>
            <a:fillRect/>
          </a:stretch>
        </p:blipFill>
        <p:spPr>
          <a:xfrm>
            <a:off x="910" y="9799236"/>
            <a:ext cx="257700" cy="297589"/>
          </a:xfrm>
          <a:prstGeom prst="rect">
            <a:avLst/>
          </a:prstGeom>
          <a:noFill/>
          <a:ln>
            <a:noFill/>
          </a:ln>
        </p:spPr>
      </p:pic>
      <p:pic>
        <p:nvPicPr>
          <p:cNvPr id="610" name="Google Shape;610;p19"/>
          <p:cNvPicPr preferRelativeResize="0"/>
          <p:nvPr/>
        </p:nvPicPr>
        <p:blipFill>
          <a:blip r:embed="rId3">
            <a:alphaModFix/>
          </a:blip>
          <a:stretch>
            <a:fillRect/>
          </a:stretch>
        </p:blipFill>
        <p:spPr>
          <a:xfrm>
            <a:off x="910" y="10096814"/>
            <a:ext cx="257700" cy="297589"/>
          </a:xfrm>
          <a:prstGeom prst="rect">
            <a:avLst/>
          </a:prstGeom>
          <a:noFill/>
          <a:ln>
            <a:noFill/>
          </a:ln>
        </p:spPr>
      </p:pic>
      <p:pic>
        <p:nvPicPr>
          <p:cNvPr id="611" name="Google Shape;611;p19"/>
          <p:cNvPicPr preferRelativeResize="0"/>
          <p:nvPr/>
        </p:nvPicPr>
        <p:blipFill>
          <a:blip r:embed="rId3">
            <a:alphaModFix/>
          </a:blip>
          <a:stretch>
            <a:fillRect/>
          </a:stretch>
        </p:blipFill>
        <p:spPr>
          <a:xfrm>
            <a:off x="910" y="10394414"/>
            <a:ext cx="257700" cy="297589"/>
          </a:xfrm>
          <a:prstGeom prst="rect">
            <a:avLst/>
          </a:prstGeom>
          <a:noFill/>
          <a:ln>
            <a:noFill/>
          </a:ln>
        </p:spPr>
      </p:pic>
      <p:pic>
        <p:nvPicPr>
          <p:cNvPr id="612" name="Google Shape;612;p19"/>
          <p:cNvPicPr preferRelativeResize="0"/>
          <p:nvPr/>
        </p:nvPicPr>
        <p:blipFill>
          <a:blip r:embed="rId3">
            <a:alphaModFix/>
          </a:blip>
          <a:stretch>
            <a:fillRect/>
          </a:stretch>
        </p:blipFill>
        <p:spPr>
          <a:xfrm>
            <a:off x="889" y="8253300"/>
            <a:ext cx="257700" cy="297589"/>
          </a:xfrm>
          <a:prstGeom prst="rect">
            <a:avLst/>
          </a:prstGeom>
          <a:noFill/>
          <a:ln>
            <a:noFill/>
          </a:ln>
        </p:spPr>
      </p:pic>
      <p:pic>
        <p:nvPicPr>
          <p:cNvPr id="613" name="Google Shape;613;p19"/>
          <p:cNvPicPr preferRelativeResize="0"/>
          <p:nvPr/>
        </p:nvPicPr>
        <p:blipFill>
          <a:blip r:embed="rId3">
            <a:alphaModFix/>
          </a:blip>
          <a:stretch>
            <a:fillRect/>
          </a:stretch>
        </p:blipFill>
        <p:spPr>
          <a:xfrm>
            <a:off x="889" y="8570223"/>
            <a:ext cx="257700" cy="297589"/>
          </a:xfrm>
          <a:prstGeom prst="rect">
            <a:avLst/>
          </a:prstGeom>
          <a:noFill/>
          <a:ln>
            <a:noFill/>
          </a:ln>
        </p:spPr>
      </p:pic>
      <p:pic>
        <p:nvPicPr>
          <p:cNvPr id="614" name="Google Shape;614;p19"/>
          <p:cNvPicPr preferRelativeResize="0"/>
          <p:nvPr/>
        </p:nvPicPr>
        <p:blipFill>
          <a:blip r:embed="rId3">
            <a:alphaModFix/>
          </a:blip>
          <a:stretch>
            <a:fillRect/>
          </a:stretch>
        </p:blipFill>
        <p:spPr>
          <a:xfrm>
            <a:off x="889" y="8867800"/>
            <a:ext cx="257700" cy="297589"/>
          </a:xfrm>
          <a:prstGeom prst="rect">
            <a:avLst/>
          </a:prstGeom>
          <a:noFill/>
          <a:ln>
            <a:noFill/>
          </a:ln>
        </p:spPr>
      </p:pic>
      <p:pic>
        <p:nvPicPr>
          <p:cNvPr id="615" name="Google Shape;615;p19"/>
          <p:cNvPicPr preferRelativeResize="0"/>
          <p:nvPr/>
        </p:nvPicPr>
        <p:blipFill>
          <a:blip r:embed="rId3">
            <a:alphaModFix/>
          </a:blip>
          <a:stretch>
            <a:fillRect/>
          </a:stretch>
        </p:blipFill>
        <p:spPr>
          <a:xfrm>
            <a:off x="889" y="9165400"/>
            <a:ext cx="257700" cy="297589"/>
          </a:xfrm>
          <a:prstGeom prst="rect">
            <a:avLst/>
          </a:prstGeom>
          <a:noFill/>
          <a:ln>
            <a:noFill/>
          </a:ln>
        </p:spPr>
      </p:pic>
      <p:pic>
        <p:nvPicPr>
          <p:cNvPr id="616" name="Google Shape;616;p19"/>
          <p:cNvPicPr preferRelativeResize="0"/>
          <p:nvPr/>
        </p:nvPicPr>
        <p:blipFill>
          <a:blip r:embed="rId3">
            <a:alphaModFix/>
          </a:blip>
          <a:stretch>
            <a:fillRect/>
          </a:stretch>
        </p:blipFill>
        <p:spPr>
          <a:xfrm>
            <a:off x="7045502" y="1"/>
            <a:ext cx="257700" cy="297589"/>
          </a:xfrm>
          <a:prstGeom prst="rect">
            <a:avLst/>
          </a:prstGeom>
          <a:noFill/>
          <a:ln>
            <a:noFill/>
          </a:ln>
        </p:spPr>
      </p:pic>
      <p:pic>
        <p:nvPicPr>
          <p:cNvPr id="617" name="Google Shape;617;p19"/>
          <p:cNvPicPr preferRelativeResize="0"/>
          <p:nvPr/>
        </p:nvPicPr>
        <p:blipFill>
          <a:blip r:embed="rId3">
            <a:alphaModFix/>
          </a:blip>
          <a:stretch>
            <a:fillRect/>
          </a:stretch>
        </p:blipFill>
        <p:spPr>
          <a:xfrm>
            <a:off x="6787807" y="0"/>
            <a:ext cx="257700" cy="297589"/>
          </a:xfrm>
          <a:prstGeom prst="rect">
            <a:avLst/>
          </a:prstGeom>
          <a:noFill/>
          <a:ln>
            <a:noFill/>
          </a:ln>
        </p:spPr>
      </p:pic>
      <p:pic>
        <p:nvPicPr>
          <p:cNvPr id="618" name="Google Shape;618;p19"/>
          <p:cNvPicPr preferRelativeResize="0"/>
          <p:nvPr/>
        </p:nvPicPr>
        <p:blipFill>
          <a:blip r:embed="rId3">
            <a:alphaModFix/>
          </a:blip>
          <a:stretch>
            <a:fillRect/>
          </a:stretch>
        </p:blipFill>
        <p:spPr>
          <a:xfrm>
            <a:off x="6530107" y="2"/>
            <a:ext cx="257700" cy="297589"/>
          </a:xfrm>
          <a:prstGeom prst="rect">
            <a:avLst/>
          </a:prstGeom>
          <a:noFill/>
          <a:ln>
            <a:noFill/>
          </a:ln>
        </p:spPr>
      </p:pic>
      <p:pic>
        <p:nvPicPr>
          <p:cNvPr id="619" name="Google Shape;619;p19"/>
          <p:cNvPicPr preferRelativeResize="0"/>
          <p:nvPr/>
        </p:nvPicPr>
        <p:blipFill>
          <a:blip r:embed="rId3">
            <a:alphaModFix/>
          </a:blip>
          <a:stretch>
            <a:fillRect/>
          </a:stretch>
        </p:blipFill>
        <p:spPr>
          <a:xfrm>
            <a:off x="6272407" y="-2"/>
            <a:ext cx="257700" cy="297589"/>
          </a:xfrm>
          <a:prstGeom prst="rect">
            <a:avLst/>
          </a:prstGeom>
          <a:noFill/>
          <a:ln>
            <a:noFill/>
          </a:ln>
        </p:spPr>
      </p:pic>
      <p:pic>
        <p:nvPicPr>
          <p:cNvPr id="620" name="Google Shape;620;p19"/>
          <p:cNvPicPr preferRelativeResize="0"/>
          <p:nvPr/>
        </p:nvPicPr>
        <p:blipFill>
          <a:blip r:embed="rId3">
            <a:alphaModFix/>
          </a:blip>
          <a:stretch>
            <a:fillRect/>
          </a:stretch>
        </p:blipFill>
        <p:spPr>
          <a:xfrm>
            <a:off x="1031707" y="10394422"/>
            <a:ext cx="257700" cy="297589"/>
          </a:xfrm>
          <a:prstGeom prst="rect">
            <a:avLst/>
          </a:prstGeom>
          <a:noFill/>
          <a:ln>
            <a:noFill/>
          </a:ln>
        </p:spPr>
      </p:pic>
      <p:pic>
        <p:nvPicPr>
          <p:cNvPr id="621" name="Google Shape;621;p19"/>
          <p:cNvPicPr preferRelativeResize="0"/>
          <p:nvPr/>
        </p:nvPicPr>
        <p:blipFill>
          <a:blip r:embed="rId3">
            <a:alphaModFix/>
          </a:blip>
          <a:stretch>
            <a:fillRect/>
          </a:stretch>
        </p:blipFill>
        <p:spPr>
          <a:xfrm>
            <a:off x="774012" y="10394420"/>
            <a:ext cx="257700" cy="297589"/>
          </a:xfrm>
          <a:prstGeom prst="rect">
            <a:avLst/>
          </a:prstGeom>
          <a:noFill/>
          <a:ln>
            <a:noFill/>
          </a:ln>
        </p:spPr>
      </p:pic>
      <p:pic>
        <p:nvPicPr>
          <p:cNvPr id="622" name="Google Shape;622;p19"/>
          <p:cNvPicPr preferRelativeResize="0"/>
          <p:nvPr/>
        </p:nvPicPr>
        <p:blipFill>
          <a:blip r:embed="rId3">
            <a:alphaModFix/>
          </a:blip>
          <a:stretch>
            <a:fillRect/>
          </a:stretch>
        </p:blipFill>
        <p:spPr>
          <a:xfrm>
            <a:off x="516312" y="10394423"/>
            <a:ext cx="257700" cy="297589"/>
          </a:xfrm>
          <a:prstGeom prst="rect">
            <a:avLst/>
          </a:prstGeom>
          <a:noFill/>
          <a:ln>
            <a:noFill/>
          </a:ln>
        </p:spPr>
      </p:pic>
      <p:pic>
        <p:nvPicPr>
          <p:cNvPr id="623" name="Google Shape;623;p19"/>
          <p:cNvPicPr preferRelativeResize="0"/>
          <p:nvPr/>
        </p:nvPicPr>
        <p:blipFill>
          <a:blip r:embed="rId3">
            <a:alphaModFix/>
          </a:blip>
          <a:stretch>
            <a:fillRect/>
          </a:stretch>
        </p:blipFill>
        <p:spPr>
          <a:xfrm>
            <a:off x="258612" y="10394419"/>
            <a:ext cx="257700" cy="297589"/>
          </a:xfrm>
          <a:prstGeom prst="rect">
            <a:avLst/>
          </a:prstGeom>
          <a:noFill/>
          <a:ln>
            <a:noFill/>
          </a:ln>
        </p:spPr>
      </p:pic>
      <p:pic>
        <p:nvPicPr>
          <p:cNvPr id="624" name="Google Shape;624;p19"/>
          <p:cNvPicPr preferRelativeResize="0"/>
          <p:nvPr/>
        </p:nvPicPr>
        <p:blipFill>
          <a:blip r:embed="rId3">
            <a:alphaModFix/>
          </a:blip>
          <a:stretch>
            <a:fillRect/>
          </a:stretch>
        </p:blipFill>
        <p:spPr>
          <a:xfrm>
            <a:off x="910" y="7321889"/>
            <a:ext cx="257700" cy="297589"/>
          </a:xfrm>
          <a:prstGeom prst="rect">
            <a:avLst/>
          </a:prstGeom>
          <a:noFill/>
          <a:ln>
            <a:noFill/>
          </a:ln>
        </p:spPr>
      </p:pic>
      <p:pic>
        <p:nvPicPr>
          <p:cNvPr id="625" name="Google Shape;625;p19"/>
          <p:cNvPicPr preferRelativeResize="0"/>
          <p:nvPr/>
        </p:nvPicPr>
        <p:blipFill>
          <a:blip r:embed="rId3">
            <a:alphaModFix/>
          </a:blip>
          <a:stretch>
            <a:fillRect/>
          </a:stretch>
        </p:blipFill>
        <p:spPr>
          <a:xfrm>
            <a:off x="910" y="7638811"/>
            <a:ext cx="257700" cy="297589"/>
          </a:xfrm>
          <a:prstGeom prst="rect">
            <a:avLst/>
          </a:prstGeom>
          <a:noFill/>
          <a:ln>
            <a:noFill/>
          </a:ln>
        </p:spPr>
      </p:pic>
      <p:pic>
        <p:nvPicPr>
          <p:cNvPr id="626" name="Google Shape;626;p19"/>
          <p:cNvPicPr preferRelativeResize="0"/>
          <p:nvPr/>
        </p:nvPicPr>
        <p:blipFill>
          <a:blip r:embed="rId3">
            <a:alphaModFix/>
          </a:blip>
          <a:stretch>
            <a:fillRect/>
          </a:stretch>
        </p:blipFill>
        <p:spPr>
          <a:xfrm>
            <a:off x="910" y="7936389"/>
            <a:ext cx="257700" cy="297589"/>
          </a:xfrm>
          <a:prstGeom prst="rect">
            <a:avLst/>
          </a:prstGeom>
          <a:noFill/>
          <a:ln>
            <a:noFill/>
          </a:ln>
        </p:spPr>
      </p:pic>
      <p:pic>
        <p:nvPicPr>
          <p:cNvPr id="627" name="Google Shape;627;p19"/>
          <p:cNvPicPr preferRelativeResize="0"/>
          <p:nvPr/>
        </p:nvPicPr>
        <p:blipFill>
          <a:blip r:embed="rId3">
            <a:alphaModFix/>
          </a:blip>
          <a:stretch>
            <a:fillRect/>
          </a:stretch>
        </p:blipFill>
        <p:spPr>
          <a:xfrm>
            <a:off x="889" y="6707375"/>
            <a:ext cx="257700" cy="297589"/>
          </a:xfrm>
          <a:prstGeom prst="rect">
            <a:avLst/>
          </a:prstGeom>
          <a:noFill/>
          <a:ln>
            <a:noFill/>
          </a:ln>
        </p:spPr>
      </p:pic>
      <p:pic>
        <p:nvPicPr>
          <p:cNvPr id="628" name="Google Shape;628;p19"/>
          <p:cNvPicPr preferRelativeResize="0"/>
          <p:nvPr/>
        </p:nvPicPr>
        <p:blipFill>
          <a:blip r:embed="rId3">
            <a:alphaModFix/>
          </a:blip>
          <a:stretch>
            <a:fillRect/>
          </a:stretch>
        </p:blipFill>
        <p:spPr>
          <a:xfrm>
            <a:off x="889" y="7004975"/>
            <a:ext cx="257700" cy="297589"/>
          </a:xfrm>
          <a:prstGeom prst="rect">
            <a:avLst/>
          </a:prstGeom>
          <a:noFill/>
          <a:ln>
            <a:noFill/>
          </a:ln>
        </p:spPr>
      </p:pic>
      <p:pic>
        <p:nvPicPr>
          <p:cNvPr id="629" name="Google Shape;629;p19"/>
          <p:cNvPicPr preferRelativeResize="0"/>
          <p:nvPr/>
        </p:nvPicPr>
        <p:blipFill>
          <a:blip r:embed="rId3">
            <a:alphaModFix/>
          </a:blip>
          <a:stretch>
            <a:fillRect/>
          </a:stretch>
        </p:blipFill>
        <p:spPr>
          <a:xfrm>
            <a:off x="5982166" y="1"/>
            <a:ext cx="257700" cy="297589"/>
          </a:xfrm>
          <a:prstGeom prst="rect">
            <a:avLst/>
          </a:prstGeom>
          <a:noFill/>
          <a:ln>
            <a:noFill/>
          </a:ln>
        </p:spPr>
      </p:pic>
      <p:pic>
        <p:nvPicPr>
          <p:cNvPr id="630" name="Google Shape;630;p19"/>
          <p:cNvPicPr preferRelativeResize="0"/>
          <p:nvPr/>
        </p:nvPicPr>
        <p:blipFill>
          <a:blip r:embed="rId3">
            <a:alphaModFix/>
          </a:blip>
          <a:stretch>
            <a:fillRect/>
          </a:stretch>
        </p:blipFill>
        <p:spPr>
          <a:xfrm>
            <a:off x="5724471" y="0"/>
            <a:ext cx="257700" cy="297589"/>
          </a:xfrm>
          <a:prstGeom prst="rect">
            <a:avLst/>
          </a:prstGeom>
          <a:noFill/>
          <a:ln>
            <a:noFill/>
          </a:ln>
        </p:spPr>
      </p:pic>
      <p:pic>
        <p:nvPicPr>
          <p:cNvPr id="631" name="Google Shape;631;p19"/>
          <p:cNvPicPr preferRelativeResize="0"/>
          <p:nvPr/>
        </p:nvPicPr>
        <p:blipFill>
          <a:blip r:embed="rId3">
            <a:alphaModFix/>
          </a:blip>
          <a:stretch>
            <a:fillRect/>
          </a:stretch>
        </p:blipFill>
        <p:spPr>
          <a:xfrm>
            <a:off x="5466771" y="2"/>
            <a:ext cx="257700" cy="297589"/>
          </a:xfrm>
          <a:prstGeom prst="rect">
            <a:avLst/>
          </a:prstGeom>
          <a:noFill/>
          <a:ln>
            <a:noFill/>
          </a:ln>
        </p:spPr>
      </p:pic>
      <p:pic>
        <p:nvPicPr>
          <p:cNvPr id="632" name="Google Shape;632;p19"/>
          <p:cNvPicPr preferRelativeResize="0"/>
          <p:nvPr/>
        </p:nvPicPr>
        <p:blipFill>
          <a:blip r:embed="rId3">
            <a:alphaModFix/>
          </a:blip>
          <a:stretch>
            <a:fillRect/>
          </a:stretch>
        </p:blipFill>
        <p:spPr>
          <a:xfrm>
            <a:off x="5209071" y="-2"/>
            <a:ext cx="257700" cy="297589"/>
          </a:xfrm>
          <a:prstGeom prst="rect">
            <a:avLst/>
          </a:prstGeom>
          <a:noFill/>
          <a:ln>
            <a:noFill/>
          </a:ln>
        </p:spPr>
      </p:pic>
      <p:pic>
        <p:nvPicPr>
          <p:cNvPr id="633" name="Google Shape;633;p19"/>
          <p:cNvPicPr preferRelativeResize="0"/>
          <p:nvPr/>
        </p:nvPicPr>
        <p:blipFill>
          <a:blip r:embed="rId3">
            <a:alphaModFix/>
          </a:blip>
          <a:stretch>
            <a:fillRect/>
          </a:stretch>
        </p:blipFill>
        <p:spPr>
          <a:xfrm>
            <a:off x="7303200" y="2438698"/>
            <a:ext cx="257700" cy="297589"/>
          </a:xfrm>
          <a:prstGeom prst="rect">
            <a:avLst/>
          </a:prstGeom>
          <a:noFill/>
          <a:ln>
            <a:noFill/>
          </a:ln>
        </p:spPr>
      </p:pic>
      <p:pic>
        <p:nvPicPr>
          <p:cNvPr id="634" name="Google Shape;634;p19"/>
          <p:cNvPicPr preferRelativeResize="0"/>
          <p:nvPr/>
        </p:nvPicPr>
        <p:blipFill>
          <a:blip r:embed="rId3">
            <a:alphaModFix/>
          </a:blip>
          <a:stretch>
            <a:fillRect/>
          </a:stretch>
        </p:blipFill>
        <p:spPr>
          <a:xfrm>
            <a:off x="7303200" y="2736275"/>
            <a:ext cx="257700" cy="297589"/>
          </a:xfrm>
          <a:prstGeom prst="rect">
            <a:avLst/>
          </a:prstGeom>
          <a:noFill/>
          <a:ln>
            <a:noFill/>
          </a:ln>
        </p:spPr>
      </p:pic>
      <p:pic>
        <p:nvPicPr>
          <p:cNvPr id="635" name="Google Shape;635;p19"/>
          <p:cNvPicPr preferRelativeResize="0"/>
          <p:nvPr/>
        </p:nvPicPr>
        <p:blipFill>
          <a:blip r:embed="rId3">
            <a:alphaModFix/>
          </a:blip>
          <a:stretch>
            <a:fillRect/>
          </a:stretch>
        </p:blipFill>
        <p:spPr>
          <a:xfrm>
            <a:off x="7303200" y="3033875"/>
            <a:ext cx="257700" cy="297589"/>
          </a:xfrm>
          <a:prstGeom prst="rect">
            <a:avLst/>
          </a:prstGeom>
          <a:noFill/>
          <a:ln>
            <a:noFill/>
          </a:ln>
        </p:spPr>
      </p:pic>
      <p:pic>
        <p:nvPicPr>
          <p:cNvPr id="636" name="Google Shape;636;p19"/>
          <p:cNvPicPr preferRelativeResize="0"/>
          <p:nvPr/>
        </p:nvPicPr>
        <p:blipFill>
          <a:blip r:embed="rId3">
            <a:alphaModFix/>
          </a:blip>
          <a:stretch>
            <a:fillRect/>
          </a:stretch>
        </p:blipFill>
        <p:spPr>
          <a:xfrm>
            <a:off x="7303200" y="3331475"/>
            <a:ext cx="257700" cy="297589"/>
          </a:xfrm>
          <a:prstGeom prst="rect">
            <a:avLst/>
          </a:prstGeom>
          <a:noFill/>
          <a:ln>
            <a:noFill/>
          </a:ln>
        </p:spPr>
      </p:pic>
      <p:pic>
        <p:nvPicPr>
          <p:cNvPr id="637" name="Google Shape;637;p19"/>
          <p:cNvPicPr preferRelativeResize="0"/>
          <p:nvPr/>
        </p:nvPicPr>
        <p:blipFill>
          <a:blip r:embed="rId3">
            <a:alphaModFix/>
          </a:blip>
          <a:stretch>
            <a:fillRect/>
          </a:stretch>
        </p:blipFill>
        <p:spPr>
          <a:xfrm>
            <a:off x="7303200" y="3648398"/>
            <a:ext cx="257700" cy="297589"/>
          </a:xfrm>
          <a:prstGeom prst="rect">
            <a:avLst/>
          </a:prstGeom>
          <a:noFill/>
          <a:ln>
            <a:noFill/>
          </a:ln>
        </p:spPr>
      </p:pic>
      <p:pic>
        <p:nvPicPr>
          <p:cNvPr id="638" name="Google Shape;638;p19"/>
          <p:cNvPicPr preferRelativeResize="0"/>
          <p:nvPr/>
        </p:nvPicPr>
        <p:blipFill>
          <a:blip r:embed="rId3">
            <a:alphaModFix/>
          </a:blip>
          <a:stretch>
            <a:fillRect/>
          </a:stretch>
        </p:blipFill>
        <p:spPr>
          <a:xfrm>
            <a:off x="7303200" y="3945975"/>
            <a:ext cx="257700" cy="297589"/>
          </a:xfrm>
          <a:prstGeom prst="rect">
            <a:avLst/>
          </a:prstGeom>
          <a:noFill/>
          <a:ln>
            <a:noFill/>
          </a:ln>
        </p:spPr>
      </p:pic>
      <p:pic>
        <p:nvPicPr>
          <p:cNvPr id="639" name="Google Shape;639;p19"/>
          <p:cNvPicPr preferRelativeResize="0"/>
          <p:nvPr/>
        </p:nvPicPr>
        <p:blipFill>
          <a:blip r:embed="rId3">
            <a:alphaModFix/>
          </a:blip>
          <a:stretch>
            <a:fillRect/>
          </a:stretch>
        </p:blipFill>
        <p:spPr>
          <a:xfrm>
            <a:off x="7303200" y="4243575"/>
            <a:ext cx="257700" cy="297589"/>
          </a:xfrm>
          <a:prstGeom prst="rect">
            <a:avLst/>
          </a:prstGeom>
          <a:noFill/>
          <a:ln>
            <a:noFill/>
          </a:ln>
        </p:spPr>
      </p:pic>
      <p:pic>
        <p:nvPicPr>
          <p:cNvPr id="640" name="Google Shape;640;p19"/>
          <p:cNvPicPr preferRelativeResize="0"/>
          <p:nvPr/>
        </p:nvPicPr>
        <p:blipFill>
          <a:blip r:embed="rId3">
            <a:alphaModFix/>
          </a:blip>
          <a:stretch>
            <a:fillRect/>
          </a:stretch>
        </p:blipFill>
        <p:spPr>
          <a:xfrm>
            <a:off x="4951382" y="0"/>
            <a:ext cx="257700" cy="297589"/>
          </a:xfrm>
          <a:prstGeom prst="rect">
            <a:avLst/>
          </a:prstGeom>
          <a:noFill/>
          <a:ln>
            <a:noFill/>
          </a:ln>
        </p:spPr>
      </p:pic>
      <p:pic>
        <p:nvPicPr>
          <p:cNvPr id="641" name="Google Shape;641;p19"/>
          <p:cNvPicPr preferRelativeResize="0"/>
          <p:nvPr/>
        </p:nvPicPr>
        <p:blipFill>
          <a:blip r:embed="rId3">
            <a:alphaModFix/>
          </a:blip>
          <a:stretch>
            <a:fillRect/>
          </a:stretch>
        </p:blipFill>
        <p:spPr>
          <a:xfrm>
            <a:off x="4693682" y="2"/>
            <a:ext cx="257700" cy="297589"/>
          </a:xfrm>
          <a:prstGeom prst="rect">
            <a:avLst/>
          </a:prstGeom>
          <a:noFill/>
          <a:ln>
            <a:noFill/>
          </a:ln>
        </p:spPr>
      </p:pic>
      <p:pic>
        <p:nvPicPr>
          <p:cNvPr id="642" name="Google Shape;642;p19"/>
          <p:cNvPicPr preferRelativeResize="0"/>
          <p:nvPr/>
        </p:nvPicPr>
        <p:blipFill>
          <a:blip r:embed="rId3">
            <a:alphaModFix/>
          </a:blip>
          <a:stretch>
            <a:fillRect/>
          </a:stretch>
        </p:blipFill>
        <p:spPr>
          <a:xfrm>
            <a:off x="4435982" y="-2"/>
            <a:ext cx="257700" cy="297589"/>
          </a:xfrm>
          <a:prstGeom prst="rect">
            <a:avLst/>
          </a:prstGeom>
          <a:noFill/>
          <a:ln>
            <a:noFill/>
          </a:ln>
        </p:spPr>
      </p:pic>
      <p:pic>
        <p:nvPicPr>
          <p:cNvPr id="643" name="Google Shape;643;p19"/>
          <p:cNvPicPr preferRelativeResize="0"/>
          <p:nvPr/>
        </p:nvPicPr>
        <p:blipFill>
          <a:blip r:embed="rId3">
            <a:alphaModFix/>
          </a:blip>
          <a:stretch>
            <a:fillRect/>
          </a:stretch>
        </p:blipFill>
        <p:spPr>
          <a:xfrm>
            <a:off x="4145741" y="1"/>
            <a:ext cx="257700" cy="297589"/>
          </a:xfrm>
          <a:prstGeom prst="rect">
            <a:avLst/>
          </a:prstGeom>
          <a:noFill/>
          <a:ln>
            <a:noFill/>
          </a:ln>
        </p:spPr>
      </p:pic>
      <p:pic>
        <p:nvPicPr>
          <p:cNvPr id="644" name="Google Shape;644;p19"/>
          <p:cNvPicPr preferRelativeResize="0"/>
          <p:nvPr/>
        </p:nvPicPr>
        <p:blipFill>
          <a:blip r:embed="rId3">
            <a:alphaModFix/>
          </a:blip>
          <a:stretch>
            <a:fillRect/>
          </a:stretch>
        </p:blipFill>
        <p:spPr>
          <a:xfrm>
            <a:off x="3888046" y="0"/>
            <a:ext cx="257700" cy="297589"/>
          </a:xfrm>
          <a:prstGeom prst="rect">
            <a:avLst/>
          </a:prstGeom>
          <a:noFill/>
          <a:ln>
            <a:noFill/>
          </a:ln>
        </p:spPr>
      </p:pic>
      <p:pic>
        <p:nvPicPr>
          <p:cNvPr id="645" name="Google Shape;645;p19"/>
          <p:cNvPicPr preferRelativeResize="0"/>
          <p:nvPr/>
        </p:nvPicPr>
        <p:blipFill>
          <a:blip r:embed="rId3">
            <a:alphaModFix/>
          </a:blip>
          <a:stretch>
            <a:fillRect/>
          </a:stretch>
        </p:blipFill>
        <p:spPr>
          <a:xfrm>
            <a:off x="3630346" y="2"/>
            <a:ext cx="257700" cy="297589"/>
          </a:xfrm>
          <a:prstGeom prst="rect">
            <a:avLst/>
          </a:prstGeom>
          <a:noFill/>
          <a:ln>
            <a:noFill/>
          </a:ln>
        </p:spPr>
      </p:pic>
      <p:pic>
        <p:nvPicPr>
          <p:cNvPr id="646" name="Google Shape;646;p19"/>
          <p:cNvPicPr preferRelativeResize="0"/>
          <p:nvPr/>
        </p:nvPicPr>
        <p:blipFill>
          <a:blip r:embed="rId3">
            <a:alphaModFix/>
          </a:blip>
          <a:stretch>
            <a:fillRect/>
          </a:stretch>
        </p:blipFill>
        <p:spPr>
          <a:xfrm>
            <a:off x="3372646" y="-2"/>
            <a:ext cx="257700" cy="297589"/>
          </a:xfrm>
          <a:prstGeom prst="rect">
            <a:avLst/>
          </a:prstGeom>
          <a:noFill/>
          <a:ln>
            <a:noFill/>
          </a:ln>
        </p:spPr>
      </p:pic>
      <p:sp>
        <p:nvSpPr>
          <p:cNvPr id="647" name="Google Shape;647;p19"/>
          <p:cNvSpPr txBox="1"/>
          <p:nvPr/>
        </p:nvSpPr>
        <p:spPr>
          <a:xfrm>
            <a:off x="1362750" y="309700"/>
            <a:ext cx="48363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3300">
                <a:solidFill>
                  <a:srgbClr val="F1C232"/>
                </a:solidFill>
                <a:latin typeface="Fjalla One"/>
                <a:ea typeface="Fjalla One"/>
                <a:cs typeface="Fjalla One"/>
                <a:sym typeface="Fjalla One"/>
              </a:rPr>
              <a:t>Complement System Recap</a:t>
            </a:r>
            <a:endParaRPr sz="3300">
              <a:solidFill>
                <a:srgbClr val="F1C232"/>
              </a:solidFill>
              <a:latin typeface="Fjalla One"/>
              <a:ea typeface="Fjalla One"/>
              <a:cs typeface="Fjalla One"/>
              <a:sym typeface="Fjalla One"/>
            </a:endParaRPr>
          </a:p>
        </p:txBody>
      </p:sp>
      <p:sp>
        <p:nvSpPr>
          <p:cNvPr id="648" name="Google Shape;648;p19"/>
          <p:cNvSpPr txBox="1"/>
          <p:nvPr/>
        </p:nvSpPr>
        <p:spPr>
          <a:xfrm>
            <a:off x="516300" y="3650500"/>
            <a:ext cx="6529200" cy="104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ar" sz="1700">
                <a:solidFill>
                  <a:srgbClr val="666666"/>
                </a:solidFill>
                <a:latin typeface="Barlow Semi Condensed"/>
                <a:ea typeface="Barlow Semi Condensed"/>
                <a:cs typeface="Barlow Semi Condensed"/>
                <a:sym typeface="Barlow Semi Condensed"/>
              </a:rPr>
              <a:t>One of the regulatory functions of complement system is the </a:t>
            </a:r>
            <a:r>
              <a:rPr b="1" lang="ar" sz="1700">
                <a:solidFill>
                  <a:srgbClr val="666666"/>
                </a:solidFill>
                <a:latin typeface="Barlow Semi Condensed"/>
                <a:ea typeface="Barlow Semi Condensed"/>
                <a:cs typeface="Barlow Semi Condensed"/>
                <a:sym typeface="Barlow Semi Condensed"/>
              </a:rPr>
              <a:t>clearance of immune complexes</a:t>
            </a:r>
            <a:r>
              <a:rPr lang="ar" sz="1700">
                <a:solidFill>
                  <a:srgbClr val="666666"/>
                </a:solidFill>
                <a:latin typeface="Barlow Semi Condensed"/>
                <a:ea typeface="Barlow Semi Condensed"/>
                <a:cs typeface="Barlow Semi Condensed"/>
                <a:sym typeface="Barlow Semi Condensed"/>
              </a:rPr>
              <a:t> and apoptotic cells without causing harm to tissue (Physiological, may become pathological when it causes harm).</a:t>
            </a:r>
            <a:endParaRPr sz="1700">
              <a:solidFill>
                <a:srgbClr val="666666"/>
              </a:solidFill>
              <a:latin typeface="Barlow Semi Condensed"/>
              <a:ea typeface="Barlow Semi Condensed"/>
              <a:cs typeface="Barlow Semi Condensed"/>
              <a:sym typeface="Barlow Semi Condensed"/>
            </a:endParaRPr>
          </a:p>
        </p:txBody>
      </p:sp>
      <p:sp>
        <p:nvSpPr>
          <p:cNvPr id="649" name="Google Shape;649;p19"/>
          <p:cNvSpPr txBox="1"/>
          <p:nvPr/>
        </p:nvSpPr>
        <p:spPr>
          <a:xfrm>
            <a:off x="516300" y="4775600"/>
            <a:ext cx="6529200" cy="255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ar" sz="1700">
                <a:solidFill>
                  <a:srgbClr val="666666"/>
                </a:solidFill>
                <a:latin typeface="Barlow Semi Condensed"/>
                <a:ea typeface="Barlow Semi Condensed"/>
                <a:cs typeface="Barlow Semi Condensed"/>
                <a:sym typeface="Barlow Semi Condensed"/>
              </a:rPr>
              <a:t>Normally, insoluble immune complexes that are formed are cleared by the phagocytic cells of the immune system, but when an </a:t>
            </a:r>
            <a:r>
              <a:rPr b="1" lang="ar" sz="1700">
                <a:solidFill>
                  <a:srgbClr val="666666"/>
                </a:solidFill>
                <a:latin typeface="Barlow Semi Condensed"/>
                <a:ea typeface="Barlow Semi Condensed"/>
                <a:cs typeface="Barlow Semi Condensed"/>
                <a:sym typeface="Barlow Semi Condensed"/>
              </a:rPr>
              <a:t>excess</a:t>
            </a:r>
            <a:r>
              <a:rPr lang="ar" sz="1700">
                <a:solidFill>
                  <a:srgbClr val="666666"/>
                </a:solidFill>
                <a:latin typeface="Barlow Semi Condensed"/>
                <a:ea typeface="Barlow Semi Condensed"/>
                <a:cs typeface="Barlow Semi Condensed"/>
                <a:sym typeface="Barlow Semi Condensed"/>
              </a:rPr>
              <a:t> of antigen–antibody are present, the immune complexes are often deposited in tissues, where they can elicit complement activation, localised inflammation resulting in the generation of tissue lesions in a variety of autoimmune diseases, exacerbating disease pathology. Binding of immune complexes to Fc receptors on leukocytes also may contribute to activation of the cells and injury.</a:t>
            </a:r>
            <a:endParaRPr sz="1700">
              <a:solidFill>
                <a:srgbClr val="666666"/>
              </a:solidFill>
              <a:latin typeface="Barlow Semi Condensed"/>
              <a:ea typeface="Barlow Semi Condensed"/>
              <a:cs typeface="Barlow Semi Condensed"/>
              <a:sym typeface="Barlow Semi Condensed"/>
            </a:endParaRPr>
          </a:p>
        </p:txBody>
      </p:sp>
      <p:sp>
        <p:nvSpPr>
          <p:cNvPr id="650" name="Google Shape;650;p19"/>
          <p:cNvSpPr txBox="1"/>
          <p:nvPr/>
        </p:nvSpPr>
        <p:spPr>
          <a:xfrm>
            <a:off x="516300" y="7351500"/>
            <a:ext cx="6529200" cy="104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ar" sz="1700">
                <a:solidFill>
                  <a:srgbClr val="666666"/>
                </a:solidFill>
                <a:latin typeface="Barlow Semi Condensed"/>
                <a:ea typeface="Barlow Semi Condensed"/>
                <a:cs typeface="Barlow Semi Condensed"/>
                <a:sym typeface="Barlow Semi Condensed"/>
              </a:rPr>
              <a:t>One of the important complement proteins is C3. It’s normal function is to opsonizes microbial cells and immune complexes, rendering them suitable for phagocytosis.</a:t>
            </a:r>
            <a:endParaRPr sz="1700">
              <a:solidFill>
                <a:srgbClr val="666666"/>
              </a:solidFill>
              <a:latin typeface="Barlow Semi Condensed"/>
              <a:ea typeface="Barlow Semi Condensed"/>
              <a:cs typeface="Barlow Semi Condensed"/>
              <a:sym typeface="Barlow Semi Condensed"/>
            </a:endParaRPr>
          </a:p>
        </p:txBody>
      </p:sp>
      <p:sp>
        <p:nvSpPr>
          <p:cNvPr id="651" name="Google Shape;651;p19"/>
          <p:cNvSpPr txBox="1"/>
          <p:nvPr/>
        </p:nvSpPr>
        <p:spPr>
          <a:xfrm>
            <a:off x="516300" y="8461200"/>
            <a:ext cx="6786900" cy="74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ar" sz="1700">
                <a:solidFill>
                  <a:srgbClr val="666666"/>
                </a:solidFill>
                <a:latin typeface="Barlow Semi Condensed"/>
                <a:ea typeface="Barlow Semi Condensed"/>
                <a:cs typeface="Barlow Semi Condensed"/>
                <a:sym typeface="Barlow Semi Condensed"/>
              </a:rPr>
              <a:t>The binding of antibody to antigen activates a certain pathway. </a:t>
            </a:r>
            <a:r>
              <a:rPr b="1" lang="ar" sz="1700">
                <a:solidFill>
                  <a:srgbClr val="666666"/>
                </a:solidFill>
                <a:latin typeface="Barlow Semi Condensed"/>
                <a:ea typeface="Barlow Semi Condensed"/>
                <a:cs typeface="Barlow Semi Condensed"/>
                <a:sym typeface="Barlow Semi Condensed"/>
              </a:rPr>
              <a:t>IgA</a:t>
            </a:r>
            <a:r>
              <a:rPr lang="ar" sz="1700">
                <a:solidFill>
                  <a:srgbClr val="666666"/>
                </a:solidFill>
                <a:latin typeface="Barlow Semi Condensed"/>
                <a:ea typeface="Barlow Semi Condensed"/>
                <a:cs typeface="Barlow Semi Condensed"/>
                <a:sym typeface="Barlow Semi Condensed"/>
              </a:rPr>
              <a:t> activates the alternative pathway while </a:t>
            </a:r>
            <a:r>
              <a:rPr b="1" lang="ar" sz="1700">
                <a:solidFill>
                  <a:srgbClr val="666666"/>
                </a:solidFill>
                <a:latin typeface="Barlow Semi Condensed"/>
                <a:ea typeface="Barlow Semi Condensed"/>
                <a:cs typeface="Barlow Semi Condensed"/>
                <a:sym typeface="Barlow Semi Condensed"/>
              </a:rPr>
              <a:t>IgG</a:t>
            </a:r>
            <a:r>
              <a:rPr lang="ar" sz="1700">
                <a:solidFill>
                  <a:srgbClr val="666666"/>
                </a:solidFill>
                <a:latin typeface="Barlow Semi Condensed"/>
                <a:ea typeface="Barlow Semi Condensed"/>
                <a:cs typeface="Barlow Semi Condensed"/>
                <a:sym typeface="Barlow Semi Condensed"/>
              </a:rPr>
              <a:t> and </a:t>
            </a:r>
            <a:r>
              <a:rPr b="1" lang="ar" sz="1700">
                <a:solidFill>
                  <a:srgbClr val="666666"/>
                </a:solidFill>
                <a:latin typeface="Barlow Semi Condensed"/>
                <a:ea typeface="Barlow Semi Condensed"/>
                <a:cs typeface="Barlow Semi Condensed"/>
                <a:sym typeface="Barlow Semi Condensed"/>
              </a:rPr>
              <a:t>IgM</a:t>
            </a:r>
            <a:r>
              <a:rPr lang="ar" sz="1700">
                <a:solidFill>
                  <a:srgbClr val="666666"/>
                </a:solidFill>
                <a:latin typeface="Barlow Semi Condensed"/>
                <a:ea typeface="Barlow Semi Condensed"/>
                <a:cs typeface="Barlow Semi Condensed"/>
                <a:sym typeface="Barlow Semi Condensed"/>
              </a:rPr>
              <a:t> activate the </a:t>
            </a:r>
            <a:r>
              <a:rPr b="1" lang="ar" sz="1700">
                <a:solidFill>
                  <a:srgbClr val="666666"/>
                </a:solidFill>
                <a:latin typeface="Barlow Semi Condensed"/>
                <a:ea typeface="Barlow Semi Condensed"/>
                <a:cs typeface="Barlow Semi Condensed"/>
                <a:sym typeface="Barlow Semi Condensed"/>
              </a:rPr>
              <a:t>classical</a:t>
            </a:r>
            <a:r>
              <a:rPr lang="ar" sz="1700">
                <a:solidFill>
                  <a:srgbClr val="666666"/>
                </a:solidFill>
                <a:latin typeface="Barlow Semi Condensed"/>
                <a:ea typeface="Barlow Semi Condensed"/>
                <a:cs typeface="Barlow Semi Condensed"/>
                <a:sym typeface="Barlow Semi Condensed"/>
              </a:rPr>
              <a:t> </a:t>
            </a:r>
            <a:r>
              <a:rPr b="1" lang="ar" sz="1700">
                <a:solidFill>
                  <a:srgbClr val="666666"/>
                </a:solidFill>
                <a:latin typeface="Barlow Semi Condensed"/>
                <a:ea typeface="Barlow Semi Condensed"/>
                <a:cs typeface="Barlow Semi Condensed"/>
                <a:sym typeface="Barlow Semi Condensed"/>
              </a:rPr>
              <a:t>pathway</a:t>
            </a:r>
            <a:r>
              <a:rPr lang="ar" sz="1700">
                <a:solidFill>
                  <a:srgbClr val="666666"/>
                </a:solidFill>
                <a:latin typeface="Barlow Semi Condensed"/>
                <a:ea typeface="Barlow Semi Condensed"/>
                <a:cs typeface="Barlow Semi Condensed"/>
                <a:sym typeface="Barlow Semi Condensed"/>
              </a:rPr>
              <a:t>.</a:t>
            </a:r>
            <a:endParaRPr sz="1700">
              <a:solidFill>
                <a:srgbClr val="666666"/>
              </a:solidFill>
              <a:latin typeface="Barlow Semi Condensed"/>
              <a:ea typeface="Barlow Semi Condensed"/>
              <a:cs typeface="Barlow Semi Condensed"/>
              <a:sym typeface="Barlow Semi Condensed"/>
            </a:endParaRPr>
          </a:p>
        </p:txBody>
      </p:sp>
      <p:sp>
        <p:nvSpPr>
          <p:cNvPr id="652" name="Google Shape;652;p19"/>
          <p:cNvSpPr txBox="1"/>
          <p:nvPr/>
        </p:nvSpPr>
        <p:spPr>
          <a:xfrm>
            <a:off x="-900" y="24900"/>
            <a:ext cx="1444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a:solidFill>
                  <a:srgbClr val="999999"/>
                </a:solidFill>
                <a:latin typeface="Barlow Semi Condensed"/>
                <a:ea typeface="Barlow Semi Condensed"/>
                <a:cs typeface="Barlow Semi Condensed"/>
                <a:sym typeface="Barlow Semi Condensed"/>
              </a:rPr>
              <a:t>Thx for #439Team EXTRA</a:t>
            </a:r>
            <a:endParaRPr>
              <a:solidFill>
                <a:srgbClr val="999999"/>
              </a:solidFill>
              <a:latin typeface="Barlow Semi Condensed"/>
              <a:ea typeface="Barlow Semi Condensed"/>
              <a:cs typeface="Barlow Semi Condensed"/>
              <a:sym typeface="Barlow Semi Condensed"/>
            </a:endParaRPr>
          </a:p>
        </p:txBody>
      </p:sp>
      <p:sp>
        <p:nvSpPr>
          <p:cNvPr id="653" name="Google Shape;653;p19"/>
          <p:cNvSpPr txBox="1"/>
          <p:nvPr/>
        </p:nvSpPr>
        <p:spPr>
          <a:xfrm>
            <a:off x="1055350" y="9546850"/>
            <a:ext cx="5451000" cy="9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ar" sz="1500">
                <a:solidFill>
                  <a:srgbClr val="666666"/>
                </a:solidFill>
                <a:latin typeface="Barlow Semi Condensed"/>
                <a:ea typeface="Barlow Semi Condensed"/>
                <a:cs typeface="Barlow Semi Condensed"/>
                <a:sym typeface="Barlow Semi Condensed"/>
              </a:rPr>
              <a:t>This introduction was given as we'll be discussing a number of diseases</a:t>
            </a:r>
            <a:endParaRPr sz="1500">
              <a:solidFill>
                <a:srgbClr val="666666"/>
              </a:solidFill>
              <a:latin typeface="Barlow Semi Condensed"/>
              <a:ea typeface="Barlow Semi Condensed"/>
              <a:cs typeface="Barlow Semi Condensed"/>
              <a:sym typeface="Barlow Semi Condensed"/>
            </a:endParaRPr>
          </a:p>
          <a:p>
            <a:pPr indent="0" lvl="0" marL="0" rtl="0" algn="ctr">
              <a:lnSpc>
                <a:spcPct val="115000"/>
              </a:lnSpc>
              <a:spcBef>
                <a:spcPts val="0"/>
              </a:spcBef>
              <a:spcAft>
                <a:spcPts val="0"/>
              </a:spcAft>
              <a:buNone/>
            </a:pPr>
            <a:r>
              <a:rPr lang="ar" sz="1500">
                <a:solidFill>
                  <a:srgbClr val="666666"/>
                </a:solidFill>
                <a:latin typeface="Barlow Semi Condensed"/>
                <a:ea typeface="Barlow Semi Condensed"/>
                <a:cs typeface="Barlow Semi Condensed"/>
                <a:sym typeface="Barlow Semi Condensed"/>
              </a:rPr>
              <a:t>causing disruption in renal function because of the inflammatory process in relation to immune complexes.</a:t>
            </a:r>
            <a:endParaRPr sz="1500">
              <a:solidFill>
                <a:srgbClr val="666666"/>
              </a:solidFill>
              <a:latin typeface="Barlow Semi Condensed"/>
              <a:ea typeface="Barlow Semi Condensed"/>
              <a:cs typeface="Barlow Semi Condensed"/>
              <a:sym typeface="Barlow Semi Condensed"/>
            </a:endParaRPr>
          </a:p>
        </p:txBody>
      </p:sp>
      <p:pic>
        <p:nvPicPr>
          <p:cNvPr id="654" name="Google Shape;654;p19"/>
          <p:cNvPicPr preferRelativeResize="0"/>
          <p:nvPr/>
        </p:nvPicPr>
        <p:blipFill>
          <a:blip r:embed="rId4">
            <a:alphaModFix/>
          </a:blip>
          <a:stretch>
            <a:fillRect/>
          </a:stretch>
        </p:blipFill>
        <p:spPr>
          <a:xfrm>
            <a:off x="1531438" y="1292663"/>
            <a:ext cx="4455524" cy="2280933"/>
          </a:xfrm>
          <a:prstGeom prst="rect">
            <a:avLst/>
          </a:prstGeom>
          <a:noFill/>
          <a:ln cap="flat" cmpd="sng" w="9525">
            <a:solidFill>
              <a:srgbClr val="BF9000"/>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id="659" name="Google Shape;659;p20"/>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660" name="Google Shape;660;p20"/>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661" name="Google Shape;661;p20"/>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662" name="Google Shape;662;p20"/>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663" name="Google Shape;663;p20"/>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664" name="Google Shape;664;p20"/>
          <p:cNvPicPr preferRelativeResize="0"/>
          <p:nvPr/>
        </p:nvPicPr>
        <p:blipFill>
          <a:blip r:embed="rId3">
            <a:alphaModFix/>
          </a:blip>
          <a:stretch>
            <a:fillRect/>
          </a:stretch>
        </p:blipFill>
        <p:spPr>
          <a:xfrm>
            <a:off x="7302300" y="1145623"/>
            <a:ext cx="257700" cy="297589"/>
          </a:xfrm>
          <a:prstGeom prst="rect">
            <a:avLst/>
          </a:prstGeom>
          <a:noFill/>
          <a:ln>
            <a:noFill/>
          </a:ln>
        </p:spPr>
      </p:pic>
      <p:pic>
        <p:nvPicPr>
          <p:cNvPr id="665" name="Google Shape;665;p20"/>
          <p:cNvPicPr preferRelativeResize="0"/>
          <p:nvPr/>
        </p:nvPicPr>
        <p:blipFill>
          <a:blip r:embed="rId3">
            <a:alphaModFix/>
          </a:blip>
          <a:stretch>
            <a:fillRect/>
          </a:stretch>
        </p:blipFill>
        <p:spPr>
          <a:xfrm>
            <a:off x="7302300" y="1443200"/>
            <a:ext cx="257700" cy="297589"/>
          </a:xfrm>
          <a:prstGeom prst="rect">
            <a:avLst/>
          </a:prstGeom>
          <a:noFill/>
          <a:ln>
            <a:noFill/>
          </a:ln>
        </p:spPr>
      </p:pic>
      <p:pic>
        <p:nvPicPr>
          <p:cNvPr id="666" name="Google Shape;666;p20"/>
          <p:cNvPicPr preferRelativeResize="0"/>
          <p:nvPr/>
        </p:nvPicPr>
        <p:blipFill>
          <a:blip r:embed="rId3">
            <a:alphaModFix/>
          </a:blip>
          <a:stretch>
            <a:fillRect/>
          </a:stretch>
        </p:blipFill>
        <p:spPr>
          <a:xfrm>
            <a:off x="7302300" y="1740800"/>
            <a:ext cx="257700" cy="297589"/>
          </a:xfrm>
          <a:prstGeom prst="rect">
            <a:avLst/>
          </a:prstGeom>
          <a:noFill/>
          <a:ln>
            <a:noFill/>
          </a:ln>
        </p:spPr>
      </p:pic>
      <p:pic>
        <p:nvPicPr>
          <p:cNvPr id="667" name="Google Shape;667;p20"/>
          <p:cNvPicPr preferRelativeResize="0"/>
          <p:nvPr/>
        </p:nvPicPr>
        <p:blipFill>
          <a:blip r:embed="rId3">
            <a:alphaModFix/>
          </a:blip>
          <a:stretch>
            <a:fillRect/>
          </a:stretch>
        </p:blipFill>
        <p:spPr>
          <a:xfrm>
            <a:off x="10" y="9329914"/>
            <a:ext cx="257700" cy="297589"/>
          </a:xfrm>
          <a:prstGeom prst="rect">
            <a:avLst/>
          </a:prstGeom>
          <a:noFill/>
          <a:ln>
            <a:noFill/>
          </a:ln>
        </p:spPr>
      </p:pic>
      <p:pic>
        <p:nvPicPr>
          <p:cNvPr id="668" name="Google Shape;668;p20"/>
          <p:cNvPicPr preferRelativeResize="0"/>
          <p:nvPr/>
        </p:nvPicPr>
        <p:blipFill>
          <a:blip r:embed="rId3">
            <a:alphaModFix/>
          </a:blip>
          <a:stretch>
            <a:fillRect/>
          </a:stretch>
        </p:blipFill>
        <p:spPr>
          <a:xfrm>
            <a:off x="10" y="9646836"/>
            <a:ext cx="257700" cy="297589"/>
          </a:xfrm>
          <a:prstGeom prst="rect">
            <a:avLst/>
          </a:prstGeom>
          <a:noFill/>
          <a:ln>
            <a:noFill/>
          </a:ln>
        </p:spPr>
      </p:pic>
      <p:pic>
        <p:nvPicPr>
          <p:cNvPr id="669" name="Google Shape;669;p20"/>
          <p:cNvPicPr preferRelativeResize="0"/>
          <p:nvPr/>
        </p:nvPicPr>
        <p:blipFill>
          <a:blip r:embed="rId3">
            <a:alphaModFix/>
          </a:blip>
          <a:stretch>
            <a:fillRect/>
          </a:stretch>
        </p:blipFill>
        <p:spPr>
          <a:xfrm>
            <a:off x="10" y="9944414"/>
            <a:ext cx="257700" cy="297589"/>
          </a:xfrm>
          <a:prstGeom prst="rect">
            <a:avLst/>
          </a:prstGeom>
          <a:noFill/>
          <a:ln>
            <a:noFill/>
          </a:ln>
        </p:spPr>
      </p:pic>
      <p:pic>
        <p:nvPicPr>
          <p:cNvPr id="670" name="Google Shape;670;p20"/>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671" name="Google Shape;671;p20"/>
          <p:cNvPicPr preferRelativeResize="0"/>
          <p:nvPr/>
        </p:nvPicPr>
        <p:blipFill>
          <a:blip r:embed="rId3">
            <a:alphaModFix/>
          </a:blip>
          <a:stretch>
            <a:fillRect/>
          </a:stretch>
        </p:blipFill>
        <p:spPr>
          <a:xfrm>
            <a:off x="-11" y="8100900"/>
            <a:ext cx="257700" cy="297589"/>
          </a:xfrm>
          <a:prstGeom prst="rect">
            <a:avLst/>
          </a:prstGeom>
          <a:noFill/>
          <a:ln>
            <a:noFill/>
          </a:ln>
        </p:spPr>
      </p:pic>
      <p:pic>
        <p:nvPicPr>
          <p:cNvPr id="672" name="Google Shape;672;p20"/>
          <p:cNvPicPr preferRelativeResize="0"/>
          <p:nvPr/>
        </p:nvPicPr>
        <p:blipFill>
          <a:blip r:embed="rId3">
            <a:alphaModFix/>
          </a:blip>
          <a:stretch>
            <a:fillRect/>
          </a:stretch>
        </p:blipFill>
        <p:spPr>
          <a:xfrm>
            <a:off x="-11" y="8417823"/>
            <a:ext cx="257700" cy="297589"/>
          </a:xfrm>
          <a:prstGeom prst="rect">
            <a:avLst/>
          </a:prstGeom>
          <a:noFill/>
          <a:ln>
            <a:noFill/>
          </a:ln>
        </p:spPr>
      </p:pic>
      <p:pic>
        <p:nvPicPr>
          <p:cNvPr id="673" name="Google Shape;673;p20"/>
          <p:cNvPicPr preferRelativeResize="0"/>
          <p:nvPr/>
        </p:nvPicPr>
        <p:blipFill>
          <a:blip r:embed="rId3">
            <a:alphaModFix/>
          </a:blip>
          <a:stretch>
            <a:fillRect/>
          </a:stretch>
        </p:blipFill>
        <p:spPr>
          <a:xfrm>
            <a:off x="-11" y="8715400"/>
            <a:ext cx="257700" cy="297589"/>
          </a:xfrm>
          <a:prstGeom prst="rect">
            <a:avLst/>
          </a:prstGeom>
          <a:noFill/>
          <a:ln>
            <a:noFill/>
          </a:ln>
        </p:spPr>
      </p:pic>
      <p:pic>
        <p:nvPicPr>
          <p:cNvPr id="674" name="Google Shape;674;p20"/>
          <p:cNvPicPr preferRelativeResize="0"/>
          <p:nvPr/>
        </p:nvPicPr>
        <p:blipFill>
          <a:blip r:embed="rId3">
            <a:alphaModFix/>
          </a:blip>
          <a:stretch>
            <a:fillRect/>
          </a:stretch>
        </p:blipFill>
        <p:spPr>
          <a:xfrm>
            <a:off x="-11" y="9013000"/>
            <a:ext cx="257700" cy="297589"/>
          </a:xfrm>
          <a:prstGeom prst="rect">
            <a:avLst/>
          </a:prstGeom>
          <a:noFill/>
          <a:ln>
            <a:noFill/>
          </a:ln>
        </p:spPr>
      </p:pic>
      <p:pic>
        <p:nvPicPr>
          <p:cNvPr id="675" name="Google Shape;675;p20"/>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676" name="Google Shape;676;p20"/>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677" name="Google Shape;677;p20"/>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678" name="Google Shape;678;p20"/>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679" name="Google Shape;679;p20"/>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680" name="Google Shape;680;p20"/>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681" name="Google Shape;681;p20"/>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682" name="Google Shape;682;p20"/>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683" name="Google Shape;683;p20"/>
          <p:cNvPicPr preferRelativeResize="0"/>
          <p:nvPr/>
        </p:nvPicPr>
        <p:blipFill>
          <a:blip r:embed="rId3">
            <a:alphaModFix/>
          </a:blip>
          <a:stretch>
            <a:fillRect/>
          </a:stretch>
        </p:blipFill>
        <p:spPr>
          <a:xfrm>
            <a:off x="10" y="7169489"/>
            <a:ext cx="257700" cy="297589"/>
          </a:xfrm>
          <a:prstGeom prst="rect">
            <a:avLst/>
          </a:prstGeom>
          <a:noFill/>
          <a:ln>
            <a:noFill/>
          </a:ln>
        </p:spPr>
      </p:pic>
      <p:pic>
        <p:nvPicPr>
          <p:cNvPr id="684" name="Google Shape;684;p20"/>
          <p:cNvPicPr preferRelativeResize="0"/>
          <p:nvPr/>
        </p:nvPicPr>
        <p:blipFill>
          <a:blip r:embed="rId3">
            <a:alphaModFix/>
          </a:blip>
          <a:stretch>
            <a:fillRect/>
          </a:stretch>
        </p:blipFill>
        <p:spPr>
          <a:xfrm>
            <a:off x="10" y="7486411"/>
            <a:ext cx="257700" cy="297589"/>
          </a:xfrm>
          <a:prstGeom prst="rect">
            <a:avLst/>
          </a:prstGeom>
          <a:noFill/>
          <a:ln>
            <a:noFill/>
          </a:ln>
        </p:spPr>
      </p:pic>
      <p:pic>
        <p:nvPicPr>
          <p:cNvPr id="685" name="Google Shape;685;p20"/>
          <p:cNvPicPr preferRelativeResize="0"/>
          <p:nvPr/>
        </p:nvPicPr>
        <p:blipFill>
          <a:blip r:embed="rId3">
            <a:alphaModFix/>
          </a:blip>
          <a:stretch>
            <a:fillRect/>
          </a:stretch>
        </p:blipFill>
        <p:spPr>
          <a:xfrm>
            <a:off x="10" y="7783989"/>
            <a:ext cx="257700" cy="297589"/>
          </a:xfrm>
          <a:prstGeom prst="rect">
            <a:avLst/>
          </a:prstGeom>
          <a:noFill/>
          <a:ln>
            <a:noFill/>
          </a:ln>
        </p:spPr>
      </p:pic>
      <p:pic>
        <p:nvPicPr>
          <p:cNvPr id="686" name="Google Shape;686;p20"/>
          <p:cNvPicPr preferRelativeResize="0"/>
          <p:nvPr/>
        </p:nvPicPr>
        <p:blipFill>
          <a:blip r:embed="rId3">
            <a:alphaModFix/>
          </a:blip>
          <a:stretch>
            <a:fillRect/>
          </a:stretch>
        </p:blipFill>
        <p:spPr>
          <a:xfrm>
            <a:off x="-11" y="6554975"/>
            <a:ext cx="257700" cy="297589"/>
          </a:xfrm>
          <a:prstGeom prst="rect">
            <a:avLst/>
          </a:prstGeom>
          <a:noFill/>
          <a:ln>
            <a:noFill/>
          </a:ln>
        </p:spPr>
      </p:pic>
      <p:pic>
        <p:nvPicPr>
          <p:cNvPr id="687" name="Google Shape;687;p20"/>
          <p:cNvPicPr preferRelativeResize="0"/>
          <p:nvPr/>
        </p:nvPicPr>
        <p:blipFill>
          <a:blip r:embed="rId3">
            <a:alphaModFix/>
          </a:blip>
          <a:stretch>
            <a:fillRect/>
          </a:stretch>
        </p:blipFill>
        <p:spPr>
          <a:xfrm>
            <a:off x="-11" y="6852575"/>
            <a:ext cx="257700" cy="297589"/>
          </a:xfrm>
          <a:prstGeom prst="rect">
            <a:avLst/>
          </a:prstGeom>
          <a:noFill/>
          <a:ln>
            <a:noFill/>
          </a:ln>
        </p:spPr>
      </p:pic>
      <p:pic>
        <p:nvPicPr>
          <p:cNvPr id="688" name="Google Shape;688;p20"/>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689" name="Google Shape;689;p20"/>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690" name="Google Shape;690;p20"/>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691" name="Google Shape;691;p20"/>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692" name="Google Shape;692;p20"/>
          <p:cNvPicPr preferRelativeResize="0"/>
          <p:nvPr/>
        </p:nvPicPr>
        <p:blipFill>
          <a:blip r:embed="rId3">
            <a:alphaModFix/>
          </a:blip>
          <a:stretch>
            <a:fillRect/>
          </a:stretch>
        </p:blipFill>
        <p:spPr>
          <a:xfrm>
            <a:off x="7302300" y="2210098"/>
            <a:ext cx="257700" cy="297589"/>
          </a:xfrm>
          <a:prstGeom prst="rect">
            <a:avLst/>
          </a:prstGeom>
          <a:noFill/>
          <a:ln>
            <a:noFill/>
          </a:ln>
        </p:spPr>
      </p:pic>
      <p:pic>
        <p:nvPicPr>
          <p:cNvPr id="693" name="Google Shape;693;p20"/>
          <p:cNvPicPr preferRelativeResize="0"/>
          <p:nvPr/>
        </p:nvPicPr>
        <p:blipFill>
          <a:blip r:embed="rId3">
            <a:alphaModFix/>
          </a:blip>
          <a:stretch>
            <a:fillRect/>
          </a:stretch>
        </p:blipFill>
        <p:spPr>
          <a:xfrm>
            <a:off x="7302300" y="2507675"/>
            <a:ext cx="257700" cy="297589"/>
          </a:xfrm>
          <a:prstGeom prst="rect">
            <a:avLst/>
          </a:prstGeom>
          <a:noFill/>
          <a:ln>
            <a:noFill/>
          </a:ln>
        </p:spPr>
      </p:pic>
      <p:pic>
        <p:nvPicPr>
          <p:cNvPr id="694" name="Google Shape;694;p20"/>
          <p:cNvPicPr preferRelativeResize="0"/>
          <p:nvPr/>
        </p:nvPicPr>
        <p:blipFill>
          <a:blip r:embed="rId3">
            <a:alphaModFix/>
          </a:blip>
          <a:stretch>
            <a:fillRect/>
          </a:stretch>
        </p:blipFill>
        <p:spPr>
          <a:xfrm>
            <a:off x="7302300" y="2957675"/>
            <a:ext cx="257700" cy="297589"/>
          </a:xfrm>
          <a:prstGeom prst="rect">
            <a:avLst/>
          </a:prstGeom>
          <a:noFill/>
          <a:ln>
            <a:noFill/>
          </a:ln>
        </p:spPr>
      </p:pic>
      <p:pic>
        <p:nvPicPr>
          <p:cNvPr id="695" name="Google Shape;695;p20"/>
          <p:cNvPicPr preferRelativeResize="0"/>
          <p:nvPr/>
        </p:nvPicPr>
        <p:blipFill>
          <a:blip r:embed="rId3">
            <a:alphaModFix/>
          </a:blip>
          <a:stretch>
            <a:fillRect/>
          </a:stretch>
        </p:blipFill>
        <p:spPr>
          <a:xfrm>
            <a:off x="7302300" y="3179075"/>
            <a:ext cx="257700" cy="297589"/>
          </a:xfrm>
          <a:prstGeom prst="rect">
            <a:avLst/>
          </a:prstGeom>
          <a:noFill/>
          <a:ln>
            <a:noFill/>
          </a:ln>
        </p:spPr>
      </p:pic>
      <p:pic>
        <p:nvPicPr>
          <p:cNvPr id="696" name="Google Shape;696;p20"/>
          <p:cNvPicPr preferRelativeResize="0"/>
          <p:nvPr/>
        </p:nvPicPr>
        <p:blipFill>
          <a:blip r:embed="rId3">
            <a:alphaModFix/>
          </a:blip>
          <a:stretch>
            <a:fillRect/>
          </a:stretch>
        </p:blipFill>
        <p:spPr>
          <a:xfrm>
            <a:off x="7302300" y="3495998"/>
            <a:ext cx="257700" cy="297589"/>
          </a:xfrm>
          <a:prstGeom prst="rect">
            <a:avLst/>
          </a:prstGeom>
          <a:noFill/>
          <a:ln>
            <a:noFill/>
          </a:ln>
        </p:spPr>
      </p:pic>
      <p:pic>
        <p:nvPicPr>
          <p:cNvPr id="697" name="Google Shape;697;p20"/>
          <p:cNvPicPr preferRelativeResize="0"/>
          <p:nvPr/>
        </p:nvPicPr>
        <p:blipFill>
          <a:blip r:embed="rId3">
            <a:alphaModFix/>
          </a:blip>
          <a:stretch>
            <a:fillRect/>
          </a:stretch>
        </p:blipFill>
        <p:spPr>
          <a:xfrm>
            <a:off x="7302300" y="3793575"/>
            <a:ext cx="257700" cy="297589"/>
          </a:xfrm>
          <a:prstGeom prst="rect">
            <a:avLst/>
          </a:prstGeom>
          <a:noFill/>
          <a:ln>
            <a:noFill/>
          </a:ln>
        </p:spPr>
      </p:pic>
      <p:pic>
        <p:nvPicPr>
          <p:cNvPr id="698" name="Google Shape;698;p20"/>
          <p:cNvPicPr preferRelativeResize="0"/>
          <p:nvPr/>
        </p:nvPicPr>
        <p:blipFill>
          <a:blip r:embed="rId3">
            <a:alphaModFix/>
          </a:blip>
          <a:stretch>
            <a:fillRect/>
          </a:stretch>
        </p:blipFill>
        <p:spPr>
          <a:xfrm>
            <a:off x="7302300" y="4091175"/>
            <a:ext cx="257700" cy="297589"/>
          </a:xfrm>
          <a:prstGeom prst="rect">
            <a:avLst/>
          </a:prstGeom>
          <a:noFill/>
          <a:ln>
            <a:noFill/>
          </a:ln>
        </p:spPr>
      </p:pic>
      <p:pic>
        <p:nvPicPr>
          <p:cNvPr id="699" name="Google Shape;699;p20"/>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700" name="Google Shape;700;p20"/>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701" name="Google Shape;701;p20"/>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702" name="Google Shape;702;p20"/>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703" name="Google Shape;703;p20"/>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704" name="Google Shape;704;p20"/>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705" name="Google Shape;705;p20"/>
          <p:cNvPicPr preferRelativeResize="0"/>
          <p:nvPr/>
        </p:nvPicPr>
        <p:blipFill rotWithShape="1">
          <a:blip r:embed="rId4">
            <a:alphaModFix/>
          </a:blip>
          <a:srcRect b="0" l="1920" r="-433" t="0"/>
          <a:stretch/>
        </p:blipFill>
        <p:spPr>
          <a:xfrm>
            <a:off x="-1800" y="993225"/>
            <a:ext cx="4466526" cy="4596949"/>
          </a:xfrm>
          <a:prstGeom prst="rect">
            <a:avLst/>
          </a:prstGeom>
          <a:noFill/>
          <a:ln>
            <a:noFill/>
          </a:ln>
        </p:spPr>
      </p:pic>
      <p:sp>
        <p:nvSpPr>
          <p:cNvPr id="706" name="Google Shape;706;p20"/>
          <p:cNvSpPr/>
          <p:nvPr/>
        </p:nvSpPr>
        <p:spPr>
          <a:xfrm>
            <a:off x="2215249" y="4426360"/>
            <a:ext cx="987900" cy="1086000"/>
          </a:xfrm>
          <a:prstGeom prst="rect">
            <a:avLst/>
          </a:prstGeom>
          <a:noFill/>
          <a:ln cap="flat" cmpd="sng" w="3810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0"/>
          <p:cNvSpPr/>
          <p:nvPr/>
        </p:nvSpPr>
        <p:spPr>
          <a:xfrm>
            <a:off x="1194950" y="3324749"/>
            <a:ext cx="1050300" cy="1101600"/>
          </a:xfrm>
          <a:prstGeom prst="rect">
            <a:avLst/>
          </a:prstGeom>
          <a:noFill/>
          <a:ln cap="flat" cmpd="sng" w="3810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0"/>
          <p:cNvSpPr/>
          <p:nvPr/>
        </p:nvSpPr>
        <p:spPr>
          <a:xfrm>
            <a:off x="2245250" y="3340449"/>
            <a:ext cx="957900" cy="1086000"/>
          </a:xfrm>
          <a:prstGeom prst="rect">
            <a:avLst/>
          </a:prstGeom>
          <a:noFill/>
          <a:ln cap="flat" cmpd="sng" w="3810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9" name="Google Shape;709;p20"/>
          <p:cNvPicPr preferRelativeResize="0"/>
          <p:nvPr/>
        </p:nvPicPr>
        <p:blipFill>
          <a:blip r:embed="rId3">
            <a:alphaModFix/>
          </a:blip>
          <a:stretch>
            <a:fillRect/>
          </a:stretch>
        </p:blipFill>
        <p:spPr>
          <a:xfrm>
            <a:off x="3371746" y="-2"/>
            <a:ext cx="257700" cy="297589"/>
          </a:xfrm>
          <a:prstGeom prst="rect">
            <a:avLst/>
          </a:prstGeom>
          <a:noFill/>
          <a:ln>
            <a:noFill/>
          </a:ln>
        </p:spPr>
      </p:pic>
      <p:sp>
        <p:nvSpPr>
          <p:cNvPr id="710" name="Google Shape;710;p20"/>
          <p:cNvSpPr txBox="1"/>
          <p:nvPr/>
        </p:nvSpPr>
        <p:spPr>
          <a:xfrm>
            <a:off x="1493250" y="289679"/>
            <a:ext cx="4985400" cy="692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ar" sz="3300">
                <a:solidFill>
                  <a:srgbClr val="F1C232"/>
                </a:solidFill>
                <a:latin typeface="Fjalla One"/>
                <a:ea typeface="Fjalla One"/>
                <a:cs typeface="Fjalla One"/>
                <a:sym typeface="Fjalla One"/>
              </a:rPr>
              <a:t>Hypersensitivity Reactions</a:t>
            </a:r>
            <a:endParaRPr sz="3300">
              <a:solidFill>
                <a:srgbClr val="F1C232"/>
              </a:solidFill>
              <a:latin typeface="Fjalla One"/>
              <a:ea typeface="Fjalla One"/>
              <a:cs typeface="Fjalla One"/>
              <a:sym typeface="Fjalla One"/>
            </a:endParaRPr>
          </a:p>
        </p:txBody>
      </p:sp>
      <p:sp>
        <p:nvSpPr>
          <p:cNvPr id="711" name="Google Shape;711;p20"/>
          <p:cNvSpPr txBox="1"/>
          <p:nvPr/>
        </p:nvSpPr>
        <p:spPr>
          <a:xfrm>
            <a:off x="-1800" y="24900"/>
            <a:ext cx="1444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a:solidFill>
                  <a:srgbClr val="999999"/>
                </a:solidFill>
                <a:latin typeface="Barlow Semi Condensed"/>
                <a:ea typeface="Barlow Semi Condensed"/>
                <a:cs typeface="Barlow Semi Condensed"/>
                <a:sym typeface="Barlow Semi Condensed"/>
              </a:rPr>
              <a:t>Thx for #439Team EXTRA</a:t>
            </a:r>
            <a:endParaRPr>
              <a:solidFill>
                <a:srgbClr val="999999"/>
              </a:solidFill>
              <a:latin typeface="Barlow Semi Condensed"/>
              <a:ea typeface="Barlow Semi Condensed"/>
              <a:cs typeface="Barlow Semi Condensed"/>
              <a:sym typeface="Barlow Semi Condensed"/>
            </a:endParaRPr>
          </a:p>
        </p:txBody>
      </p:sp>
      <p:sp>
        <p:nvSpPr>
          <p:cNvPr id="712" name="Google Shape;712;p20"/>
          <p:cNvSpPr txBox="1"/>
          <p:nvPr/>
        </p:nvSpPr>
        <p:spPr>
          <a:xfrm>
            <a:off x="934561" y="5588550"/>
            <a:ext cx="25938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3300">
                <a:solidFill>
                  <a:srgbClr val="F1C232"/>
                </a:solidFill>
                <a:latin typeface="Fjalla One"/>
                <a:ea typeface="Fjalla One"/>
                <a:cs typeface="Fjalla One"/>
                <a:sym typeface="Fjalla One"/>
              </a:rPr>
              <a:t>Terminology</a:t>
            </a:r>
            <a:endParaRPr sz="3300">
              <a:solidFill>
                <a:srgbClr val="F1C232"/>
              </a:solidFill>
              <a:latin typeface="Fjalla One"/>
              <a:ea typeface="Fjalla One"/>
              <a:cs typeface="Fjalla One"/>
              <a:sym typeface="Fjalla One"/>
            </a:endParaRPr>
          </a:p>
        </p:txBody>
      </p:sp>
      <p:sp>
        <p:nvSpPr>
          <p:cNvPr id="713" name="Google Shape;713;p20"/>
          <p:cNvSpPr/>
          <p:nvPr/>
        </p:nvSpPr>
        <p:spPr>
          <a:xfrm>
            <a:off x="283875" y="6102700"/>
            <a:ext cx="495000" cy="400200"/>
          </a:xfrm>
          <a:prstGeom prst="heptagon">
            <a:avLst>
              <a:gd fmla="val 102572" name="hf"/>
              <a:gd fmla="val 105210" name="vf"/>
            </a:avLst>
          </a:prstGeom>
          <a:solidFill>
            <a:srgbClr val="FFF2CC"/>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ar" sz="2600">
                <a:solidFill>
                  <a:schemeClr val="dk1"/>
                </a:solidFill>
                <a:latin typeface="Trebuchet MS"/>
                <a:ea typeface="Trebuchet MS"/>
                <a:cs typeface="Trebuchet MS"/>
                <a:sym typeface="Trebuchet MS"/>
              </a:rPr>
              <a:t>1</a:t>
            </a:r>
            <a:endParaRPr b="1" i="0" sz="2600" u="none" cap="none" strike="noStrike">
              <a:solidFill>
                <a:schemeClr val="dk1"/>
              </a:solidFill>
              <a:latin typeface="Trebuchet MS"/>
              <a:ea typeface="Trebuchet MS"/>
              <a:cs typeface="Trebuchet MS"/>
              <a:sym typeface="Trebuchet MS"/>
            </a:endParaRPr>
          </a:p>
        </p:txBody>
      </p:sp>
      <p:sp>
        <p:nvSpPr>
          <p:cNvPr id="714" name="Google Shape;714;p20"/>
          <p:cNvSpPr txBox="1"/>
          <p:nvPr/>
        </p:nvSpPr>
        <p:spPr>
          <a:xfrm>
            <a:off x="773101" y="6150125"/>
            <a:ext cx="40110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a:solidFill>
                  <a:schemeClr val="dk1"/>
                </a:solidFill>
                <a:latin typeface="Barlow Semi Condensed"/>
                <a:ea typeface="Barlow Semi Condensed"/>
                <a:cs typeface="Barlow Semi Condensed"/>
                <a:sym typeface="Barlow Semi Condensed"/>
              </a:rPr>
              <a:t>Describing to what extent the glomerulus is affected</a:t>
            </a:r>
            <a:endParaRPr b="1">
              <a:solidFill>
                <a:schemeClr val="dk1"/>
              </a:solidFill>
              <a:latin typeface="Barlow Semi Condensed"/>
              <a:ea typeface="Barlow Semi Condensed"/>
              <a:cs typeface="Barlow Semi Condensed"/>
              <a:sym typeface="Barlow Semi Condensed"/>
            </a:endParaRPr>
          </a:p>
        </p:txBody>
      </p:sp>
      <p:sp>
        <p:nvSpPr>
          <p:cNvPr id="715" name="Google Shape;715;p20"/>
          <p:cNvSpPr/>
          <p:nvPr/>
        </p:nvSpPr>
        <p:spPr>
          <a:xfrm>
            <a:off x="283875" y="7444913"/>
            <a:ext cx="495000" cy="400200"/>
          </a:xfrm>
          <a:prstGeom prst="heptagon">
            <a:avLst>
              <a:gd fmla="val 102572" name="hf"/>
              <a:gd fmla="val 105210" name="vf"/>
            </a:avLst>
          </a:prstGeom>
          <a:solidFill>
            <a:srgbClr val="FFF2CC"/>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ar" sz="2600">
                <a:solidFill>
                  <a:schemeClr val="dk1"/>
                </a:solidFill>
                <a:latin typeface="Trebuchet MS"/>
                <a:ea typeface="Trebuchet MS"/>
                <a:cs typeface="Trebuchet MS"/>
                <a:sym typeface="Trebuchet MS"/>
              </a:rPr>
              <a:t>2</a:t>
            </a:r>
            <a:endParaRPr b="1" i="0" sz="2600" u="none" cap="none" strike="noStrike">
              <a:solidFill>
                <a:schemeClr val="dk1"/>
              </a:solidFill>
              <a:latin typeface="Trebuchet MS"/>
              <a:ea typeface="Trebuchet MS"/>
              <a:cs typeface="Trebuchet MS"/>
              <a:sym typeface="Trebuchet MS"/>
            </a:endParaRPr>
          </a:p>
        </p:txBody>
      </p:sp>
      <p:sp>
        <p:nvSpPr>
          <p:cNvPr id="716" name="Google Shape;716;p20"/>
          <p:cNvSpPr txBox="1"/>
          <p:nvPr/>
        </p:nvSpPr>
        <p:spPr>
          <a:xfrm>
            <a:off x="773101" y="7492338"/>
            <a:ext cx="40110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a:solidFill>
                  <a:schemeClr val="dk1"/>
                </a:solidFill>
                <a:latin typeface="Barlow Semi Condensed"/>
                <a:ea typeface="Barlow Semi Condensed"/>
                <a:cs typeface="Barlow Semi Condensed"/>
                <a:sym typeface="Barlow Semi Condensed"/>
              </a:rPr>
              <a:t>Describing the number of affected glomeruli</a:t>
            </a:r>
            <a:endParaRPr b="1">
              <a:solidFill>
                <a:schemeClr val="dk1"/>
              </a:solidFill>
              <a:latin typeface="Barlow Semi Condensed"/>
              <a:ea typeface="Barlow Semi Condensed"/>
              <a:cs typeface="Barlow Semi Condensed"/>
              <a:sym typeface="Barlow Semi Condensed"/>
            </a:endParaRPr>
          </a:p>
        </p:txBody>
      </p:sp>
      <p:sp>
        <p:nvSpPr>
          <p:cNvPr id="717" name="Google Shape;717;p20"/>
          <p:cNvSpPr/>
          <p:nvPr/>
        </p:nvSpPr>
        <p:spPr>
          <a:xfrm>
            <a:off x="283875" y="8803913"/>
            <a:ext cx="495000" cy="400200"/>
          </a:xfrm>
          <a:prstGeom prst="heptagon">
            <a:avLst>
              <a:gd fmla="val 102572" name="hf"/>
              <a:gd fmla="val 105210" name="vf"/>
            </a:avLst>
          </a:prstGeom>
          <a:solidFill>
            <a:srgbClr val="FFF2CC"/>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ar" sz="2600">
                <a:solidFill>
                  <a:schemeClr val="dk1"/>
                </a:solidFill>
                <a:latin typeface="Trebuchet MS"/>
                <a:ea typeface="Trebuchet MS"/>
                <a:cs typeface="Trebuchet MS"/>
                <a:sym typeface="Trebuchet MS"/>
              </a:rPr>
              <a:t>3</a:t>
            </a:r>
            <a:endParaRPr b="1" i="0" sz="2600" u="none" cap="none" strike="noStrike">
              <a:solidFill>
                <a:schemeClr val="dk1"/>
              </a:solidFill>
              <a:latin typeface="Trebuchet MS"/>
              <a:ea typeface="Trebuchet MS"/>
              <a:cs typeface="Trebuchet MS"/>
              <a:sym typeface="Trebuchet MS"/>
            </a:endParaRPr>
          </a:p>
        </p:txBody>
      </p:sp>
      <p:sp>
        <p:nvSpPr>
          <p:cNvPr id="718" name="Google Shape;718;p20"/>
          <p:cNvSpPr txBox="1"/>
          <p:nvPr/>
        </p:nvSpPr>
        <p:spPr>
          <a:xfrm>
            <a:off x="773101" y="8851338"/>
            <a:ext cx="40110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a:solidFill>
                  <a:schemeClr val="dk1"/>
                </a:solidFill>
                <a:latin typeface="Barlow Semi Condensed"/>
                <a:ea typeface="Barlow Semi Condensed"/>
                <a:cs typeface="Barlow Semi Condensed"/>
                <a:sym typeface="Barlow Semi Condensed"/>
              </a:rPr>
              <a:t>Describing conformational changes in the glomerulus</a:t>
            </a:r>
            <a:endParaRPr b="1">
              <a:solidFill>
                <a:schemeClr val="dk1"/>
              </a:solidFill>
              <a:latin typeface="Barlow Semi Condensed"/>
              <a:ea typeface="Barlow Semi Condensed"/>
              <a:cs typeface="Barlow Semi Condensed"/>
              <a:sym typeface="Barlow Semi Condensed"/>
            </a:endParaRPr>
          </a:p>
        </p:txBody>
      </p:sp>
      <p:sp>
        <p:nvSpPr>
          <p:cNvPr id="719" name="Google Shape;719;p20"/>
          <p:cNvSpPr/>
          <p:nvPr/>
        </p:nvSpPr>
        <p:spPr>
          <a:xfrm>
            <a:off x="4952613" y="6454913"/>
            <a:ext cx="495000" cy="400200"/>
          </a:xfrm>
          <a:prstGeom prst="heptagon">
            <a:avLst>
              <a:gd fmla="val 102572" name="hf"/>
              <a:gd fmla="val 105210" name="vf"/>
            </a:avLst>
          </a:prstGeom>
          <a:solidFill>
            <a:srgbClr val="FFF2CC"/>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ar" sz="2600">
                <a:solidFill>
                  <a:schemeClr val="dk1"/>
                </a:solidFill>
                <a:latin typeface="Trebuchet MS"/>
                <a:ea typeface="Trebuchet MS"/>
                <a:cs typeface="Trebuchet MS"/>
                <a:sym typeface="Trebuchet MS"/>
              </a:rPr>
              <a:t>4</a:t>
            </a:r>
            <a:endParaRPr b="1" i="0" sz="2600" u="none" cap="none" strike="noStrike">
              <a:solidFill>
                <a:schemeClr val="dk1"/>
              </a:solidFill>
              <a:latin typeface="Trebuchet MS"/>
              <a:ea typeface="Trebuchet MS"/>
              <a:cs typeface="Trebuchet MS"/>
              <a:sym typeface="Trebuchet MS"/>
            </a:endParaRPr>
          </a:p>
        </p:txBody>
      </p:sp>
      <p:sp>
        <p:nvSpPr>
          <p:cNvPr id="720" name="Google Shape;720;p20"/>
          <p:cNvSpPr txBox="1"/>
          <p:nvPr/>
        </p:nvSpPr>
        <p:spPr>
          <a:xfrm>
            <a:off x="5441838" y="6502350"/>
            <a:ext cx="13104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a:solidFill>
                  <a:schemeClr val="dk1"/>
                </a:solidFill>
                <a:latin typeface="Barlow Semi Condensed"/>
                <a:ea typeface="Barlow Semi Condensed"/>
                <a:cs typeface="Barlow Semi Condensed"/>
                <a:sym typeface="Barlow Semi Condensed"/>
              </a:rPr>
              <a:t>Linear Pattern</a:t>
            </a:r>
            <a:endParaRPr b="1">
              <a:solidFill>
                <a:schemeClr val="dk1"/>
              </a:solidFill>
              <a:latin typeface="Barlow Semi Condensed"/>
              <a:ea typeface="Barlow Semi Condensed"/>
              <a:cs typeface="Barlow Semi Condensed"/>
              <a:sym typeface="Barlow Semi Condensed"/>
            </a:endParaRPr>
          </a:p>
        </p:txBody>
      </p:sp>
      <p:sp>
        <p:nvSpPr>
          <p:cNvPr id="721" name="Google Shape;721;p20"/>
          <p:cNvSpPr/>
          <p:nvPr/>
        </p:nvSpPr>
        <p:spPr>
          <a:xfrm>
            <a:off x="4987263" y="8302313"/>
            <a:ext cx="495000" cy="400200"/>
          </a:xfrm>
          <a:prstGeom prst="heptagon">
            <a:avLst>
              <a:gd fmla="val 102572" name="hf"/>
              <a:gd fmla="val 105210" name="vf"/>
            </a:avLst>
          </a:prstGeom>
          <a:solidFill>
            <a:srgbClr val="FFF2CC"/>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ar" sz="2600">
                <a:solidFill>
                  <a:schemeClr val="dk1"/>
                </a:solidFill>
                <a:latin typeface="Trebuchet MS"/>
                <a:ea typeface="Trebuchet MS"/>
                <a:cs typeface="Trebuchet MS"/>
                <a:sym typeface="Trebuchet MS"/>
              </a:rPr>
              <a:t>5</a:t>
            </a:r>
            <a:endParaRPr b="1" i="0" sz="2600" u="none" cap="none" strike="noStrike">
              <a:solidFill>
                <a:schemeClr val="dk1"/>
              </a:solidFill>
              <a:latin typeface="Trebuchet MS"/>
              <a:ea typeface="Trebuchet MS"/>
              <a:cs typeface="Trebuchet MS"/>
              <a:sym typeface="Trebuchet MS"/>
            </a:endParaRPr>
          </a:p>
        </p:txBody>
      </p:sp>
      <p:sp>
        <p:nvSpPr>
          <p:cNvPr id="722" name="Google Shape;722;p20"/>
          <p:cNvSpPr txBox="1"/>
          <p:nvPr/>
        </p:nvSpPr>
        <p:spPr>
          <a:xfrm>
            <a:off x="5476500" y="8349750"/>
            <a:ext cx="1568100" cy="31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a:solidFill>
                  <a:schemeClr val="dk1"/>
                </a:solidFill>
                <a:latin typeface="Barlow Semi Condensed"/>
                <a:ea typeface="Barlow Semi Condensed"/>
                <a:cs typeface="Barlow Semi Condensed"/>
                <a:sym typeface="Barlow Semi Condensed"/>
              </a:rPr>
              <a:t>Granular Pattern</a:t>
            </a:r>
            <a:endParaRPr b="1">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Clr>
                <a:schemeClr val="dk1"/>
              </a:buClr>
              <a:buSzPts val="1100"/>
              <a:buFont typeface="Arial"/>
              <a:buNone/>
            </a:pPr>
            <a:r>
              <a:t/>
            </a:r>
            <a:endParaRPr b="1">
              <a:solidFill>
                <a:schemeClr val="dk1"/>
              </a:solidFill>
              <a:latin typeface="Barlow Semi Condensed"/>
              <a:ea typeface="Barlow Semi Condensed"/>
              <a:cs typeface="Barlow Semi Condensed"/>
              <a:sym typeface="Barlow Semi Condensed"/>
            </a:endParaRPr>
          </a:p>
        </p:txBody>
      </p:sp>
      <p:sp>
        <p:nvSpPr>
          <p:cNvPr id="723" name="Google Shape;723;p20"/>
          <p:cNvSpPr txBox="1"/>
          <p:nvPr/>
        </p:nvSpPr>
        <p:spPr>
          <a:xfrm>
            <a:off x="5052150" y="6892925"/>
            <a:ext cx="2442300" cy="55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latin typeface="Barlow Semi Condensed"/>
                <a:ea typeface="Barlow Semi Condensed"/>
                <a:cs typeface="Barlow Semi Condensed"/>
                <a:sym typeface="Barlow Semi Condensed"/>
              </a:rPr>
              <a:t>IF microscopy reveals well-defined lines characteristic of anti-GBM GN</a:t>
            </a:r>
            <a:endParaRPr sz="1200">
              <a:latin typeface="Barlow Semi Condensed"/>
              <a:ea typeface="Barlow Semi Condensed"/>
              <a:cs typeface="Barlow Semi Condensed"/>
              <a:sym typeface="Barlow Semi Condensed"/>
            </a:endParaRPr>
          </a:p>
        </p:txBody>
      </p:sp>
      <p:sp>
        <p:nvSpPr>
          <p:cNvPr id="724" name="Google Shape;724;p20"/>
          <p:cNvSpPr txBox="1"/>
          <p:nvPr/>
        </p:nvSpPr>
        <p:spPr>
          <a:xfrm>
            <a:off x="4936500" y="8700100"/>
            <a:ext cx="2826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latin typeface="Barlow Semi Condensed"/>
                <a:ea typeface="Barlow Semi Condensed"/>
                <a:cs typeface="Barlow Semi Condensed"/>
                <a:sym typeface="Barlow Semi Condensed"/>
              </a:rPr>
              <a:t>IF microscopy reveals what is called as “bumps and humps” or “lumpy-dumpy”, characteristic of circulating and in situ immune-complex deposition</a:t>
            </a:r>
            <a:endParaRPr sz="1200">
              <a:latin typeface="Barlow Semi Condensed"/>
              <a:ea typeface="Barlow Semi Condensed"/>
              <a:cs typeface="Barlow Semi Condensed"/>
              <a:sym typeface="Barlow Semi Condensed"/>
            </a:endParaRPr>
          </a:p>
        </p:txBody>
      </p:sp>
      <p:sp>
        <p:nvSpPr>
          <p:cNvPr id="725" name="Google Shape;725;p20"/>
          <p:cNvSpPr txBox="1"/>
          <p:nvPr/>
        </p:nvSpPr>
        <p:spPr>
          <a:xfrm>
            <a:off x="4525875" y="3082850"/>
            <a:ext cx="29091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2300">
                <a:solidFill>
                  <a:srgbClr val="F1C232"/>
                </a:solidFill>
                <a:latin typeface="Fjalla One"/>
                <a:ea typeface="Fjalla One"/>
                <a:cs typeface="Fjalla One"/>
                <a:sym typeface="Fjalla One"/>
              </a:rPr>
              <a:t>Type II</a:t>
            </a:r>
            <a:endParaRPr sz="4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sz="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Antigens</a:t>
            </a:r>
            <a:r>
              <a:rPr lang="ar" sz="1300">
                <a:solidFill>
                  <a:schemeClr val="dk1"/>
                </a:solidFill>
                <a:latin typeface="Barlow Semi Condensed"/>
                <a:ea typeface="Barlow Semi Condensed"/>
                <a:cs typeface="Barlow Semi Condensed"/>
                <a:sym typeface="Barlow Semi Condensed"/>
              </a:rPr>
              <a:t> </a:t>
            </a:r>
            <a:r>
              <a:rPr b="1" lang="ar" sz="1300">
                <a:solidFill>
                  <a:schemeClr val="dk1"/>
                </a:solidFill>
                <a:latin typeface="Barlow Semi Condensed"/>
                <a:ea typeface="Barlow Semi Condensed"/>
                <a:cs typeface="Barlow Semi Condensed"/>
                <a:sym typeface="Barlow Semi Condensed"/>
              </a:rPr>
              <a:t>are</a:t>
            </a:r>
            <a:r>
              <a:rPr lang="ar" sz="1300">
                <a:solidFill>
                  <a:schemeClr val="dk1"/>
                </a:solidFill>
                <a:latin typeface="Barlow Semi Condensed"/>
                <a:ea typeface="Barlow Semi Condensed"/>
                <a:cs typeface="Barlow Semi Condensed"/>
                <a:sym typeface="Barlow Semi Condensed"/>
              </a:rPr>
              <a:t> </a:t>
            </a:r>
            <a:r>
              <a:rPr b="1" lang="ar" sz="1300">
                <a:solidFill>
                  <a:schemeClr val="dk1"/>
                </a:solidFill>
                <a:latin typeface="Barlow Semi Condensed"/>
                <a:ea typeface="Barlow Semi Condensed"/>
                <a:cs typeface="Barlow Semi Condensed"/>
                <a:sym typeface="Barlow Semi Condensed"/>
              </a:rPr>
              <a:t>fixed</a:t>
            </a:r>
            <a:r>
              <a:rPr lang="ar" sz="1300">
                <a:solidFill>
                  <a:schemeClr val="dk1"/>
                </a:solidFill>
                <a:latin typeface="Barlow Semi Condensed"/>
                <a:ea typeface="Barlow Semi Condensed"/>
                <a:cs typeface="Barlow Semi Condensed"/>
                <a:sym typeface="Barlow Semi Condensed"/>
              </a:rPr>
              <a:t> in the membrane of any tissue. The antibodies (IgG or IgM) will come to the tissue and bind to its antigen (forming an immune complex), which activates the complement system which will initiate an inflammatory response resulting in tissues damage or destruction (associated to autoimmunity).</a:t>
            </a:r>
            <a:endParaRPr sz="1300">
              <a:solidFill>
                <a:schemeClr val="dk1"/>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000">
              <a:solidFill>
                <a:schemeClr val="dk1"/>
              </a:solidFill>
            </a:endParaRPr>
          </a:p>
        </p:txBody>
      </p:sp>
      <p:sp>
        <p:nvSpPr>
          <p:cNvPr id="726" name="Google Shape;726;p20"/>
          <p:cNvSpPr txBox="1"/>
          <p:nvPr/>
        </p:nvSpPr>
        <p:spPr>
          <a:xfrm>
            <a:off x="4684050" y="1079675"/>
            <a:ext cx="2826000" cy="1985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2300">
                <a:solidFill>
                  <a:srgbClr val="F1C232"/>
                </a:solidFill>
                <a:latin typeface="Fjalla One"/>
                <a:ea typeface="Fjalla One"/>
                <a:cs typeface="Fjalla One"/>
                <a:sym typeface="Fjalla One"/>
              </a:rPr>
              <a:t>Type III</a:t>
            </a:r>
            <a:endParaRPr sz="1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t/>
            </a:r>
            <a:endParaRPr sz="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1300">
                <a:solidFill>
                  <a:schemeClr val="dk1"/>
                </a:solidFill>
                <a:latin typeface="Barlow Semi Condensed"/>
                <a:ea typeface="Barlow Semi Condensed"/>
                <a:cs typeface="Barlow Semi Condensed"/>
                <a:sym typeface="Barlow Semi Condensed"/>
              </a:rPr>
              <a:t>The antigens are circulating in the blood (floating antigens) and the antibodies (IgG) bind to them and forming an immune complex. These complexes will be circulating in the blood and could be deposited in tissue where they can also induce an inflammatory response.</a:t>
            </a:r>
            <a:endParaRPr sz="1000">
              <a:solidFill>
                <a:schemeClr val="dk1"/>
              </a:solidFill>
            </a:endParaRPr>
          </a:p>
        </p:txBody>
      </p:sp>
      <p:pic>
        <p:nvPicPr>
          <p:cNvPr id="727" name="Google Shape;727;p20"/>
          <p:cNvPicPr preferRelativeResize="0"/>
          <p:nvPr/>
        </p:nvPicPr>
        <p:blipFill rotWithShape="1">
          <a:blip r:embed="rId5">
            <a:alphaModFix/>
          </a:blip>
          <a:srcRect b="0" l="6858" r="7304" t="0"/>
          <a:stretch/>
        </p:blipFill>
        <p:spPr>
          <a:xfrm>
            <a:off x="5766600" y="9623500"/>
            <a:ext cx="987900" cy="1007573"/>
          </a:xfrm>
          <a:prstGeom prst="rect">
            <a:avLst/>
          </a:prstGeom>
          <a:noFill/>
          <a:ln>
            <a:noFill/>
          </a:ln>
        </p:spPr>
      </p:pic>
      <p:pic>
        <p:nvPicPr>
          <p:cNvPr id="728" name="Google Shape;728;p20"/>
          <p:cNvPicPr preferRelativeResize="0"/>
          <p:nvPr/>
        </p:nvPicPr>
        <p:blipFill rotWithShape="1">
          <a:blip r:embed="rId6">
            <a:alphaModFix/>
          </a:blip>
          <a:srcRect b="0" l="10900" r="4339" t="0"/>
          <a:stretch/>
        </p:blipFill>
        <p:spPr>
          <a:xfrm>
            <a:off x="5766600" y="7444838"/>
            <a:ext cx="987899" cy="867208"/>
          </a:xfrm>
          <a:prstGeom prst="rect">
            <a:avLst/>
          </a:prstGeom>
          <a:noFill/>
          <a:ln>
            <a:noFill/>
          </a:ln>
        </p:spPr>
      </p:pic>
      <p:pic>
        <p:nvPicPr>
          <p:cNvPr id="729" name="Google Shape;729;p20"/>
          <p:cNvPicPr preferRelativeResize="0"/>
          <p:nvPr/>
        </p:nvPicPr>
        <p:blipFill>
          <a:blip r:embed="rId7">
            <a:alphaModFix/>
          </a:blip>
          <a:stretch>
            <a:fillRect/>
          </a:stretch>
        </p:blipFill>
        <p:spPr>
          <a:xfrm>
            <a:off x="674099" y="6543088"/>
            <a:ext cx="987900" cy="355970"/>
          </a:xfrm>
          <a:prstGeom prst="rect">
            <a:avLst/>
          </a:prstGeom>
          <a:noFill/>
          <a:ln>
            <a:noFill/>
          </a:ln>
        </p:spPr>
      </p:pic>
      <p:pic>
        <p:nvPicPr>
          <p:cNvPr id="730" name="Google Shape;730;p20"/>
          <p:cNvPicPr preferRelativeResize="0"/>
          <p:nvPr/>
        </p:nvPicPr>
        <p:blipFill>
          <a:blip r:embed="rId8">
            <a:alphaModFix/>
          </a:blip>
          <a:stretch>
            <a:fillRect/>
          </a:stretch>
        </p:blipFill>
        <p:spPr>
          <a:xfrm>
            <a:off x="2089850" y="6574626"/>
            <a:ext cx="1019725" cy="315000"/>
          </a:xfrm>
          <a:prstGeom prst="rect">
            <a:avLst/>
          </a:prstGeom>
          <a:noFill/>
          <a:ln>
            <a:noFill/>
          </a:ln>
        </p:spPr>
      </p:pic>
      <p:pic>
        <p:nvPicPr>
          <p:cNvPr id="731" name="Google Shape;731;p20"/>
          <p:cNvPicPr preferRelativeResize="0"/>
          <p:nvPr/>
        </p:nvPicPr>
        <p:blipFill>
          <a:blip r:embed="rId9">
            <a:alphaModFix/>
          </a:blip>
          <a:stretch>
            <a:fillRect/>
          </a:stretch>
        </p:blipFill>
        <p:spPr>
          <a:xfrm>
            <a:off x="3620850" y="6588738"/>
            <a:ext cx="987900" cy="297575"/>
          </a:xfrm>
          <a:prstGeom prst="rect">
            <a:avLst/>
          </a:prstGeom>
          <a:noFill/>
          <a:ln>
            <a:noFill/>
          </a:ln>
        </p:spPr>
      </p:pic>
      <p:sp>
        <p:nvSpPr>
          <p:cNvPr id="732" name="Google Shape;732;p20"/>
          <p:cNvSpPr txBox="1"/>
          <p:nvPr/>
        </p:nvSpPr>
        <p:spPr>
          <a:xfrm>
            <a:off x="821575" y="6768713"/>
            <a:ext cx="704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Normal</a:t>
            </a:r>
            <a:endParaRPr b="1" sz="1300">
              <a:solidFill>
                <a:schemeClr val="dk1"/>
              </a:solidFill>
              <a:latin typeface="Barlow Semi Condensed"/>
              <a:ea typeface="Barlow Semi Condensed"/>
              <a:cs typeface="Barlow Semi Condensed"/>
              <a:sym typeface="Barlow Semi Condensed"/>
            </a:endParaRPr>
          </a:p>
        </p:txBody>
      </p:sp>
      <p:sp>
        <p:nvSpPr>
          <p:cNvPr id="733" name="Google Shape;733;p20"/>
          <p:cNvSpPr txBox="1"/>
          <p:nvPr/>
        </p:nvSpPr>
        <p:spPr>
          <a:xfrm>
            <a:off x="1766000" y="6799700"/>
            <a:ext cx="1667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Global </a:t>
            </a:r>
            <a:endParaRPr b="1" sz="1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1200">
                <a:solidFill>
                  <a:schemeClr val="dk1"/>
                </a:solidFill>
                <a:latin typeface="Barlow Semi Condensed"/>
                <a:ea typeface="Barlow Semi Condensed"/>
                <a:cs typeface="Barlow Semi Condensed"/>
                <a:sym typeface="Barlow Semi Condensed"/>
              </a:rPr>
              <a:t>If the whole glomerular</a:t>
            </a:r>
            <a:endParaRPr sz="12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1200">
                <a:solidFill>
                  <a:schemeClr val="dk1"/>
                </a:solidFill>
                <a:latin typeface="Barlow Semi Condensed"/>
                <a:ea typeface="Barlow Semi Condensed"/>
                <a:cs typeface="Barlow Semi Condensed"/>
                <a:sym typeface="Barlow Semi Condensed"/>
              </a:rPr>
              <a:t>tuft is involved</a:t>
            </a:r>
            <a:endParaRPr sz="1200">
              <a:solidFill>
                <a:schemeClr val="dk1"/>
              </a:solidFill>
              <a:latin typeface="Barlow Semi Condensed"/>
              <a:ea typeface="Barlow Semi Condensed"/>
              <a:cs typeface="Barlow Semi Condensed"/>
              <a:sym typeface="Barlow Semi Condensed"/>
            </a:endParaRPr>
          </a:p>
        </p:txBody>
      </p:sp>
      <p:sp>
        <p:nvSpPr>
          <p:cNvPr id="734" name="Google Shape;734;p20"/>
          <p:cNvSpPr txBox="1"/>
          <p:nvPr/>
        </p:nvSpPr>
        <p:spPr>
          <a:xfrm>
            <a:off x="3285263" y="6799700"/>
            <a:ext cx="1667400" cy="754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Segmental</a:t>
            </a:r>
            <a:endParaRPr b="1" sz="1300">
              <a:solidFill>
                <a:schemeClr val="dk1"/>
              </a:solidFill>
              <a:latin typeface="Barlow Semi Condensed"/>
              <a:ea typeface="Barlow Semi Condensed"/>
              <a:cs typeface="Barlow Semi Condensed"/>
              <a:sym typeface="Barlow Semi Condensed"/>
            </a:endParaRPr>
          </a:p>
          <a:p>
            <a:pPr indent="0" lvl="0" marL="0" marR="0" rtl="0" algn="ctr">
              <a:lnSpc>
                <a:spcPct val="100000"/>
              </a:lnSpc>
              <a:spcBef>
                <a:spcPts val="0"/>
              </a:spcBef>
              <a:spcAft>
                <a:spcPts val="0"/>
              </a:spcAft>
              <a:buNone/>
            </a:pPr>
            <a:r>
              <a:rPr lang="ar" sz="1200">
                <a:solidFill>
                  <a:schemeClr val="dk1"/>
                </a:solidFill>
                <a:latin typeface="Barlow Semi Condensed"/>
                <a:ea typeface="Barlow Semi Condensed"/>
                <a:cs typeface="Barlow Semi Condensed"/>
                <a:sym typeface="Barlow Semi Condensed"/>
              </a:rPr>
              <a:t>Only a part of the</a:t>
            </a:r>
            <a:endParaRPr sz="1200">
              <a:solidFill>
                <a:schemeClr val="dk1"/>
              </a:solidFill>
              <a:latin typeface="Barlow Semi Condensed"/>
              <a:ea typeface="Barlow Semi Condensed"/>
              <a:cs typeface="Barlow Semi Condensed"/>
              <a:sym typeface="Barlow Semi Condensed"/>
            </a:endParaRPr>
          </a:p>
          <a:p>
            <a:pPr indent="0" lvl="0" marL="0" marR="0" rtl="0" algn="ctr">
              <a:lnSpc>
                <a:spcPct val="100000"/>
              </a:lnSpc>
              <a:spcBef>
                <a:spcPts val="0"/>
              </a:spcBef>
              <a:spcAft>
                <a:spcPts val="0"/>
              </a:spcAft>
              <a:buNone/>
            </a:pPr>
            <a:r>
              <a:rPr lang="ar" sz="1200">
                <a:solidFill>
                  <a:schemeClr val="dk1"/>
                </a:solidFill>
                <a:latin typeface="Barlow Semi Condensed"/>
                <a:ea typeface="Barlow Semi Condensed"/>
                <a:cs typeface="Barlow Semi Condensed"/>
                <a:sym typeface="Barlow Semi Condensed"/>
              </a:rPr>
              <a:t>glomerulus is affected</a:t>
            </a:r>
            <a:endParaRPr sz="1200">
              <a:solidFill>
                <a:schemeClr val="dk1"/>
              </a:solidFill>
              <a:latin typeface="Barlow Semi Condensed"/>
              <a:ea typeface="Barlow Semi Condensed"/>
              <a:cs typeface="Barlow Semi Condensed"/>
              <a:sym typeface="Barlow Semi Condensed"/>
            </a:endParaRPr>
          </a:p>
        </p:txBody>
      </p:sp>
      <p:pic>
        <p:nvPicPr>
          <p:cNvPr id="735" name="Google Shape;735;p20"/>
          <p:cNvPicPr preferRelativeResize="0"/>
          <p:nvPr/>
        </p:nvPicPr>
        <p:blipFill>
          <a:blip r:embed="rId10">
            <a:alphaModFix/>
          </a:blip>
          <a:stretch>
            <a:fillRect/>
          </a:stretch>
        </p:blipFill>
        <p:spPr>
          <a:xfrm>
            <a:off x="2008450" y="7866850"/>
            <a:ext cx="957900" cy="423656"/>
          </a:xfrm>
          <a:prstGeom prst="rect">
            <a:avLst/>
          </a:prstGeom>
          <a:noFill/>
          <a:ln>
            <a:noFill/>
          </a:ln>
        </p:spPr>
      </p:pic>
      <p:pic>
        <p:nvPicPr>
          <p:cNvPr id="736" name="Google Shape;736;p20"/>
          <p:cNvPicPr preferRelativeResize="0"/>
          <p:nvPr/>
        </p:nvPicPr>
        <p:blipFill>
          <a:blip r:embed="rId11">
            <a:alphaModFix/>
          </a:blip>
          <a:stretch>
            <a:fillRect/>
          </a:stretch>
        </p:blipFill>
        <p:spPr>
          <a:xfrm>
            <a:off x="3668950" y="7900700"/>
            <a:ext cx="891703" cy="355950"/>
          </a:xfrm>
          <a:prstGeom prst="rect">
            <a:avLst/>
          </a:prstGeom>
          <a:noFill/>
          <a:ln>
            <a:noFill/>
          </a:ln>
        </p:spPr>
      </p:pic>
      <p:pic>
        <p:nvPicPr>
          <p:cNvPr id="737" name="Google Shape;737;p20"/>
          <p:cNvPicPr preferRelativeResize="0"/>
          <p:nvPr/>
        </p:nvPicPr>
        <p:blipFill>
          <a:blip r:embed="rId12">
            <a:alphaModFix/>
          </a:blip>
          <a:stretch>
            <a:fillRect/>
          </a:stretch>
        </p:blipFill>
        <p:spPr>
          <a:xfrm>
            <a:off x="691400" y="7878600"/>
            <a:ext cx="883340" cy="400200"/>
          </a:xfrm>
          <a:prstGeom prst="rect">
            <a:avLst/>
          </a:prstGeom>
          <a:noFill/>
          <a:ln>
            <a:noFill/>
          </a:ln>
        </p:spPr>
      </p:pic>
      <p:sp>
        <p:nvSpPr>
          <p:cNvPr id="738" name="Google Shape;738;p20"/>
          <p:cNvSpPr txBox="1"/>
          <p:nvPr/>
        </p:nvSpPr>
        <p:spPr>
          <a:xfrm>
            <a:off x="1679213" y="8189513"/>
            <a:ext cx="16674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Diffuse</a:t>
            </a:r>
            <a:endParaRPr b="1" sz="1300">
              <a:solidFill>
                <a:schemeClr val="dk1"/>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1200">
                <a:solidFill>
                  <a:schemeClr val="dk1"/>
                </a:solidFill>
                <a:latin typeface="Barlow Semi Condensed"/>
                <a:ea typeface="Barlow Semi Condensed"/>
                <a:cs typeface="Barlow Semi Condensed"/>
                <a:sym typeface="Barlow Semi Condensed"/>
              </a:rPr>
              <a:t>Most of the glomeruli (&gt;75%) contain the lesion</a:t>
            </a:r>
            <a:endParaRPr sz="1200">
              <a:solidFill>
                <a:schemeClr val="dk1"/>
              </a:solidFill>
              <a:latin typeface="Barlow Semi Condensed"/>
              <a:ea typeface="Barlow Semi Condensed"/>
              <a:cs typeface="Barlow Semi Condensed"/>
              <a:sym typeface="Barlow Semi Condensed"/>
            </a:endParaRPr>
          </a:p>
        </p:txBody>
      </p:sp>
      <p:sp>
        <p:nvSpPr>
          <p:cNvPr id="739" name="Google Shape;739;p20"/>
          <p:cNvSpPr txBox="1"/>
          <p:nvPr/>
        </p:nvSpPr>
        <p:spPr>
          <a:xfrm>
            <a:off x="3223550" y="8157775"/>
            <a:ext cx="1815600" cy="754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latin typeface="Barlow Semi Condensed"/>
                <a:ea typeface="Barlow Semi Condensed"/>
                <a:cs typeface="Barlow Semi Condensed"/>
                <a:sym typeface="Barlow Semi Condensed"/>
              </a:rPr>
              <a:t>Focal</a:t>
            </a:r>
            <a:endParaRPr b="1" sz="13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1200">
                <a:latin typeface="Barlow Semi Condensed"/>
                <a:ea typeface="Barlow Semi Condensed"/>
                <a:cs typeface="Barlow Semi Condensed"/>
                <a:sym typeface="Barlow Semi Condensed"/>
              </a:rPr>
              <a:t>Some but not all the glomeruli contain the lesion</a:t>
            </a:r>
            <a:endParaRPr sz="1200">
              <a:latin typeface="Barlow Semi Condensed"/>
              <a:ea typeface="Barlow Semi Condensed"/>
              <a:cs typeface="Barlow Semi Condensed"/>
              <a:sym typeface="Barlow Semi Condensed"/>
            </a:endParaRPr>
          </a:p>
        </p:txBody>
      </p:sp>
      <p:sp>
        <p:nvSpPr>
          <p:cNvPr id="740" name="Google Shape;740;p20"/>
          <p:cNvSpPr txBox="1"/>
          <p:nvPr/>
        </p:nvSpPr>
        <p:spPr>
          <a:xfrm>
            <a:off x="807450" y="8174988"/>
            <a:ext cx="7044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Normal</a:t>
            </a:r>
            <a:endParaRPr b="1" sz="1300">
              <a:solidFill>
                <a:schemeClr val="dk1"/>
              </a:solidFill>
              <a:latin typeface="Barlow Semi Condensed"/>
              <a:ea typeface="Barlow Semi Condensed"/>
              <a:cs typeface="Barlow Semi Condensed"/>
              <a:sym typeface="Barlow Semi Condensed"/>
            </a:endParaRPr>
          </a:p>
        </p:txBody>
      </p:sp>
      <p:sp>
        <p:nvSpPr>
          <p:cNvPr id="741" name="Google Shape;741;p20"/>
          <p:cNvSpPr txBox="1"/>
          <p:nvPr/>
        </p:nvSpPr>
        <p:spPr>
          <a:xfrm>
            <a:off x="723600" y="9115325"/>
            <a:ext cx="4110000" cy="16440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SzPts val="1200"/>
              <a:buFont typeface="Barlow Semi Condensed"/>
              <a:buChar char="❖"/>
            </a:pPr>
            <a:r>
              <a:rPr b="1" lang="ar" sz="1200">
                <a:latin typeface="Barlow Semi Condensed"/>
                <a:ea typeface="Barlow Semi Condensed"/>
                <a:cs typeface="Barlow Semi Condensed"/>
                <a:sym typeface="Barlow Semi Condensed"/>
              </a:rPr>
              <a:t>Proliferation:</a:t>
            </a:r>
            <a:r>
              <a:rPr lang="ar" sz="1200">
                <a:latin typeface="Barlow Semi Condensed"/>
                <a:ea typeface="Barlow Semi Condensed"/>
                <a:cs typeface="Barlow Semi Condensed"/>
                <a:sym typeface="Barlow Semi Condensed"/>
              </a:rPr>
              <a:t> Hyperplasia of one of the glomerular cell types with or without inflammatory cell infiltration</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b="1" lang="ar" sz="1200">
                <a:latin typeface="Barlow Semi Condensed"/>
                <a:ea typeface="Barlow Semi Condensed"/>
                <a:cs typeface="Barlow Semi Condensed"/>
                <a:sym typeface="Barlow Semi Condensed"/>
              </a:rPr>
              <a:t>Membranous changes:</a:t>
            </a:r>
            <a:r>
              <a:rPr lang="ar" sz="1200">
                <a:latin typeface="Barlow Semi Condensed"/>
                <a:ea typeface="Barlow Semi Condensed"/>
                <a:cs typeface="Barlow Semi Condensed"/>
                <a:sym typeface="Barlow Semi Condensed"/>
              </a:rPr>
              <a:t> Capillary wall thickening due to immune deposits or alterations in basement membrane.</a:t>
            </a:r>
            <a:endParaRPr sz="1200">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b="1" lang="ar" sz="1200">
                <a:latin typeface="Barlow Semi Condensed"/>
                <a:ea typeface="Barlow Semi Condensed"/>
                <a:cs typeface="Barlow Semi Condensed"/>
                <a:sym typeface="Barlow Semi Condensed"/>
              </a:rPr>
              <a:t>Crescent formation:</a:t>
            </a:r>
            <a:r>
              <a:rPr lang="ar" sz="1200">
                <a:latin typeface="Barlow Semi Condensed"/>
                <a:ea typeface="Barlow Semi Condensed"/>
                <a:cs typeface="Barlow Semi Condensed"/>
                <a:sym typeface="Barlow Semi Condensed"/>
              </a:rPr>
              <a:t> parietal epithelial cell proliferation and mononuclear cell infiltration forming a crescent-shape in Bowman’s space.</a:t>
            </a:r>
            <a:endParaRPr sz="1200">
              <a:latin typeface="Barlow Semi Condensed"/>
              <a:ea typeface="Barlow Semi Condensed"/>
              <a:cs typeface="Barlow Semi Condensed"/>
              <a:sym typeface="Barlow Semi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21"/>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747" name="Google Shape;747;p21"/>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748" name="Google Shape;748;p21"/>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749" name="Google Shape;749;p21"/>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750" name="Google Shape;750;p21"/>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751" name="Google Shape;751;p21"/>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752" name="Google Shape;752;p21"/>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753" name="Google Shape;753;p21"/>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754" name="Google Shape;754;p21"/>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755" name="Google Shape;755;p21"/>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756" name="Google Shape;756;p21"/>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757" name="Google Shape;757;p21"/>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758" name="Google Shape;758;p21"/>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759" name="Google Shape;759;p21"/>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760" name="Google Shape;760;p21"/>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761" name="Google Shape;761;p21"/>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762" name="Google Shape;762;p21"/>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763" name="Google Shape;763;p21"/>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764" name="Google Shape;764;p21"/>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765" name="Google Shape;765;p21"/>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766" name="Google Shape;766;p21"/>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767" name="Google Shape;767;p21"/>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768" name="Google Shape;768;p21"/>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769" name="Google Shape;769;p21"/>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770" name="Google Shape;770;p21"/>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771" name="Google Shape;771;p21"/>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772" name="Google Shape;772;p21"/>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773" name="Google Shape;773;p21"/>
          <p:cNvPicPr preferRelativeResize="0"/>
          <p:nvPr/>
        </p:nvPicPr>
        <p:blipFill>
          <a:blip r:embed="rId3">
            <a:alphaModFix/>
          </a:blip>
          <a:stretch>
            <a:fillRect/>
          </a:stretch>
        </p:blipFill>
        <p:spPr>
          <a:xfrm>
            <a:off x="-11" y="6707375"/>
            <a:ext cx="257700" cy="297589"/>
          </a:xfrm>
          <a:prstGeom prst="rect">
            <a:avLst/>
          </a:prstGeom>
          <a:noFill/>
          <a:ln>
            <a:noFill/>
          </a:ln>
        </p:spPr>
      </p:pic>
      <p:pic>
        <p:nvPicPr>
          <p:cNvPr id="774" name="Google Shape;774;p21"/>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775" name="Google Shape;775;p21"/>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776" name="Google Shape;776;p21"/>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777" name="Google Shape;777;p21"/>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778" name="Google Shape;778;p21"/>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779" name="Google Shape;779;p21"/>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780" name="Google Shape;780;p21"/>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781" name="Google Shape;781;p21"/>
          <p:cNvPicPr preferRelativeResize="0"/>
          <p:nvPr/>
        </p:nvPicPr>
        <p:blipFill>
          <a:blip r:embed="rId3">
            <a:alphaModFix/>
          </a:blip>
          <a:stretch>
            <a:fillRect/>
          </a:stretch>
        </p:blipFill>
        <p:spPr>
          <a:xfrm>
            <a:off x="7302300" y="2805275"/>
            <a:ext cx="257700" cy="297589"/>
          </a:xfrm>
          <a:prstGeom prst="rect">
            <a:avLst/>
          </a:prstGeom>
          <a:noFill/>
          <a:ln>
            <a:noFill/>
          </a:ln>
        </p:spPr>
      </p:pic>
      <p:pic>
        <p:nvPicPr>
          <p:cNvPr id="782" name="Google Shape;782;p21"/>
          <p:cNvPicPr preferRelativeResize="0"/>
          <p:nvPr/>
        </p:nvPicPr>
        <p:blipFill>
          <a:blip r:embed="rId3">
            <a:alphaModFix/>
          </a:blip>
          <a:stretch>
            <a:fillRect/>
          </a:stretch>
        </p:blipFill>
        <p:spPr>
          <a:xfrm>
            <a:off x="7302300" y="3102875"/>
            <a:ext cx="257700" cy="297589"/>
          </a:xfrm>
          <a:prstGeom prst="rect">
            <a:avLst/>
          </a:prstGeom>
          <a:noFill/>
          <a:ln>
            <a:noFill/>
          </a:ln>
        </p:spPr>
      </p:pic>
      <p:pic>
        <p:nvPicPr>
          <p:cNvPr id="783" name="Google Shape;783;p21"/>
          <p:cNvPicPr preferRelativeResize="0"/>
          <p:nvPr/>
        </p:nvPicPr>
        <p:blipFill>
          <a:blip r:embed="rId3">
            <a:alphaModFix/>
          </a:blip>
          <a:stretch>
            <a:fillRect/>
          </a:stretch>
        </p:blipFill>
        <p:spPr>
          <a:xfrm>
            <a:off x="7302300" y="3419798"/>
            <a:ext cx="257700" cy="297589"/>
          </a:xfrm>
          <a:prstGeom prst="rect">
            <a:avLst/>
          </a:prstGeom>
          <a:noFill/>
          <a:ln>
            <a:noFill/>
          </a:ln>
        </p:spPr>
      </p:pic>
      <p:pic>
        <p:nvPicPr>
          <p:cNvPr id="784" name="Google Shape;784;p21"/>
          <p:cNvPicPr preferRelativeResize="0"/>
          <p:nvPr/>
        </p:nvPicPr>
        <p:blipFill>
          <a:blip r:embed="rId3">
            <a:alphaModFix/>
          </a:blip>
          <a:stretch>
            <a:fillRect/>
          </a:stretch>
        </p:blipFill>
        <p:spPr>
          <a:xfrm>
            <a:off x="7302300" y="3717375"/>
            <a:ext cx="257700" cy="297589"/>
          </a:xfrm>
          <a:prstGeom prst="rect">
            <a:avLst/>
          </a:prstGeom>
          <a:noFill/>
          <a:ln>
            <a:noFill/>
          </a:ln>
        </p:spPr>
      </p:pic>
      <p:pic>
        <p:nvPicPr>
          <p:cNvPr id="785" name="Google Shape;785;p21"/>
          <p:cNvPicPr preferRelativeResize="0"/>
          <p:nvPr/>
        </p:nvPicPr>
        <p:blipFill>
          <a:blip r:embed="rId3">
            <a:alphaModFix/>
          </a:blip>
          <a:stretch>
            <a:fillRect/>
          </a:stretch>
        </p:blipFill>
        <p:spPr>
          <a:xfrm>
            <a:off x="7302300" y="4014975"/>
            <a:ext cx="257700" cy="297589"/>
          </a:xfrm>
          <a:prstGeom prst="rect">
            <a:avLst/>
          </a:prstGeom>
          <a:noFill/>
          <a:ln>
            <a:noFill/>
          </a:ln>
        </p:spPr>
      </p:pic>
      <p:pic>
        <p:nvPicPr>
          <p:cNvPr id="786" name="Google Shape;786;p21"/>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787" name="Google Shape;787;p21"/>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788" name="Google Shape;788;p21"/>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789" name="Google Shape;789;p21"/>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790" name="Google Shape;790;p21"/>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791" name="Google Shape;791;p21"/>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792" name="Google Shape;792;p21"/>
          <p:cNvPicPr preferRelativeResize="0"/>
          <p:nvPr/>
        </p:nvPicPr>
        <p:blipFill>
          <a:blip r:embed="rId3">
            <a:alphaModFix/>
          </a:blip>
          <a:stretch>
            <a:fillRect/>
          </a:stretch>
        </p:blipFill>
        <p:spPr>
          <a:xfrm>
            <a:off x="3371746" y="-2"/>
            <a:ext cx="257700" cy="297589"/>
          </a:xfrm>
          <a:prstGeom prst="rect">
            <a:avLst/>
          </a:prstGeom>
          <a:noFill/>
          <a:ln>
            <a:noFill/>
          </a:ln>
        </p:spPr>
      </p:pic>
      <p:sp>
        <p:nvSpPr>
          <p:cNvPr id="793" name="Google Shape;793;p21"/>
          <p:cNvSpPr txBox="1"/>
          <p:nvPr/>
        </p:nvSpPr>
        <p:spPr>
          <a:xfrm>
            <a:off x="552450" y="4262825"/>
            <a:ext cx="6455100" cy="93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600">
                <a:latin typeface="Barlow Semi Condensed"/>
                <a:ea typeface="Barlow Semi Condensed"/>
                <a:cs typeface="Barlow Semi Condensed"/>
                <a:sym typeface="Barlow Semi Condensed"/>
              </a:rPr>
              <a:t>The figure lists some diseases caused by hypersensitivity reactions (type II and type III) in the kidney induced by complexes made of antibodies with various microbial (nonself) antigens or self antigens. </a:t>
            </a:r>
            <a:endParaRPr sz="1600">
              <a:solidFill>
                <a:srgbClr val="666666"/>
              </a:solidFill>
              <a:latin typeface="Barlow Semi Condensed"/>
              <a:ea typeface="Barlow Semi Condensed"/>
              <a:cs typeface="Barlow Semi Condensed"/>
              <a:sym typeface="Barlow Semi Condensed"/>
            </a:endParaRPr>
          </a:p>
        </p:txBody>
      </p:sp>
      <p:sp>
        <p:nvSpPr>
          <p:cNvPr id="794" name="Google Shape;794;p21"/>
          <p:cNvSpPr txBox="1"/>
          <p:nvPr/>
        </p:nvSpPr>
        <p:spPr>
          <a:xfrm>
            <a:off x="401850" y="297600"/>
            <a:ext cx="6756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3000">
                <a:solidFill>
                  <a:srgbClr val="F1C232"/>
                </a:solidFill>
                <a:latin typeface="Fjalla One"/>
                <a:ea typeface="Fjalla One"/>
                <a:cs typeface="Fjalla One"/>
                <a:sym typeface="Fjalla One"/>
              </a:rPr>
              <a:t>Pathogenesis of Immune Complex Nephritis</a:t>
            </a:r>
            <a:endParaRPr sz="3000">
              <a:solidFill>
                <a:srgbClr val="F1C232"/>
              </a:solidFill>
              <a:latin typeface="Fjalla One"/>
              <a:ea typeface="Fjalla One"/>
              <a:cs typeface="Fjalla One"/>
              <a:sym typeface="Fjalla One"/>
            </a:endParaRPr>
          </a:p>
        </p:txBody>
      </p:sp>
      <p:pic>
        <p:nvPicPr>
          <p:cNvPr id="795" name="Google Shape;795;p21"/>
          <p:cNvPicPr preferRelativeResize="0"/>
          <p:nvPr/>
        </p:nvPicPr>
        <p:blipFill>
          <a:blip r:embed="rId4">
            <a:alphaModFix/>
          </a:blip>
          <a:stretch>
            <a:fillRect/>
          </a:stretch>
        </p:blipFill>
        <p:spPr>
          <a:xfrm>
            <a:off x="978975" y="996138"/>
            <a:ext cx="5043255" cy="3214650"/>
          </a:xfrm>
          <a:prstGeom prst="rect">
            <a:avLst/>
          </a:prstGeom>
          <a:noFill/>
          <a:ln cap="flat" cmpd="sng" w="9525">
            <a:solidFill>
              <a:srgbClr val="BF9000"/>
            </a:solidFill>
            <a:prstDash val="solid"/>
            <a:round/>
            <a:headEnd len="sm" w="sm" type="none"/>
            <a:tailEnd len="sm" w="sm" type="none"/>
          </a:ln>
        </p:spPr>
      </p:pic>
      <p:sp>
        <p:nvSpPr>
          <p:cNvPr id="796" name="Google Shape;796;p21"/>
          <p:cNvSpPr txBox="1"/>
          <p:nvPr/>
        </p:nvSpPr>
        <p:spPr>
          <a:xfrm>
            <a:off x="530750" y="5190788"/>
            <a:ext cx="6455100" cy="16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600">
                <a:solidFill>
                  <a:srgbClr val="999999"/>
                </a:solidFill>
                <a:latin typeface="Barlow Semi Condensed"/>
                <a:ea typeface="Barlow Semi Condensed"/>
                <a:cs typeface="Barlow Semi Condensed"/>
                <a:sym typeface="Barlow Semi Condensed"/>
              </a:rPr>
              <a:t>The severity of the reaction depend on the size, the site and rate of deposition of the immune complexes. Figure plots the diseases on a spectrum that fits how close the histopathology of the disease relates to </a:t>
            </a:r>
            <a:r>
              <a:rPr lang="ar" sz="1600">
                <a:solidFill>
                  <a:schemeClr val="dk1"/>
                </a:solidFill>
                <a:latin typeface="Barlow Semi Condensed"/>
                <a:ea typeface="Barlow Semi Condensed"/>
                <a:cs typeface="Barlow Semi Condensed"/>
                <a:sym typeface="Barlow Semi Condensed"/>
              </a:rPr>
              <a:t>either nephrotic syndrome (Characterized by injury to renal tissue </a:t>
            </a:r>
            <a:r>
              <a:rPr lang="ar" sz="1600">
                <a:solidFill>
                  <a:srgbClr val="999999"/>
                </a:solidFill>
                <a:latin typeface="Barlow Semi Condensed"/>
                <a:ea typeface="Barlow Semi Condensed"/>
                <a:cs typeface="Barlow Semi Condensed"/>
                <a:sym typeface="Barlow Semi Condensed"/>
              </a:rPr>
              <a:t>causing heavy proteinuria) or </a:t>
            </a:r>
            <a:r>
              <a:rPr lang="ar" sz="1600">
                <a:solidFill>
                  <a:schemeClr val="dk1"/>
                </a:solidFill>
                <a:latin typeface="Barlow Semi Condensed"/>
                <a:ea typeface="Barlow Semi Condensed"/>
                <a:cs typeface="Barlow Semi Condensed"/>
                <a:sym typeface="Barlow Semi Condensed"/>
              </a:rPr>
              <a:t>nephritic syndrome (Characterized by inflammation of region </a:t>
            </a:r>
            <a:r>
              <a:rPr lang="ar" sz="1600">
                <a:solidFill>
                  <a:srgbClr val="999999"/>
                </a:solidFill>
                <a:latin typeface="Barlow Semi Condensed"/>
                <a:ea typeface="Barlow Semi Condensed"/>
                <a:cs typeface="Barlow Semi Condensed"/>
                <a:sym typeface="Barlow Semi Condensed"/>
              </a:rPr>
              <a:t>causing hematuria mainly microscopic that can be visible or not).</a:t>
            </a:r>
            <a:endParaRPr sz="1600">
              <a:solidFill>
                <a:srgbClr val="999999"/>
              </a:solidFill>
              <a:latin typeface="Barlow Semi Condensed"/>
              <a:ea typeface="Barlow Semi Condensed"/>
              <a:cs typeface="Barlow Semi Condensed"/>
              <a:sym typeface="Barlow Semi Condensed"/>
            </a:endParaRPr>
          </a:p>
        </p:txBody>
      </p:sp>
      <p:sp>
        <p:nvSpPr>
          <p:cNvPr id="797" name="Google Shape;797;p21"/>
          <p:cNvSpPr txBox="1"/>
          <p:nvPr/>
        </p:nvSpPr>
        <p:spPr>
          <a:xfrm>
            <a:off x="249213" y="6600163"/>
            <a:ext cx="5920200" cy="51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100">
              <a:solidFill>
                <a:srgbClr val="F1C232"/>
              </a:solidFill>
              <a:latin typeface="Fjalla One"/>
              <a:ea typeface="Fjalla One"/>
              <a:cs typeface="Fjalla One"/>
              <a:sym typeface="Fjalla One"/>
            </a:endParaRPr>
          </a:p>
        </p:txBody>
      </p:sp>
      <p:sp>
        <p:nvSpPr>
          <p:cNvPr id="798" name="Google Shape;798;p21"/>
          <p:cNvSpPr/>
          <p:nvPr/>
        </p:nvSpPr>
        <p:spPr>
          <a:xfrm rot="-830">
            <a:off x="541987" y="7033811"/>
            <a:ext cx="6210000" cy="684300"/>
          </a:xfrm>
          <a:prstGeom prst="rect">
            <a:avLst/>
          </a:prstGeom>
          <a:solidFill>
            <a:srgbClr val="FFF2CC"/>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400" u="none" cap="none" strike="noStrike">
              <a:latin typeface="Exo"/>
              <a:ea typeface="Exo"/>
              <a:cs typeface="Exo"/>
              <a:sym typeface="Exo"/>
            </a:endParaRPr>
          </a:p>
          <a:p>
            <a:pPr indent="0" lvl="0" marL="0" rtl="0" algn="ctr">
              <a:spcBef>
                <a:spcPts val="0"/>
              </a:spcBef>
              <a:spcAft>
                <a:spcPts val="0"/>
              </a:spcAft>
              <a:buClr>
                <a:schemeClr val="dk1"/>
              </a:buClr>
              <a:buSzPts val="1100"/>
              <a:buFont typeface="Arial"/>
              <a:buNone/>
            </a:pPr>
            <a:r>
              <a:rPr b="1" lang="ar" sz="1800">
                <a:latin typeface="Cabin"/>
                <a:ea typeface="Cabin"/>
                <a:cs typeface="Cabin"/>
                <a:sym typeface="Cabin"/>
              </a:rPr>
              <a:t>Types of Immune-Complexes in Circulation</a:t>
            </a:r>
            <a:endParaRPr b="1" sz="1800">
              <a:latin typeface="Cabin"/>
              <a:ea typeface="Cabin"/>
              <a:cs typeface="Cabin"/>
              <a:sym typeface="Cabin"/>
            </a:endParaRPr>
          </a:p>
          <a:p>
            <a:pPr indent="0" lvl="0" marL="0" rtl="0" algn="ctr">
              <a:spcBef>
                <a:spcPts val="0"/>
              </a:spcBef>
              <a:spcAft>
                <a:spcPts val="0"/>
              </a:spcAft>
              <a:buClr>
                <a:schemeClr val="dk1"/>
              </a:buClr>
              <a:buSzPts val="1100"/>
              <a:buFont typeface="Arial"/>
              <a:buNone/>
            </a:pPr>
            <a:r>
              <a:rPr b="1" lang="ar" sz="1800">
                <a:latin typeface="Cabin"/>
                <a:ea typeface="Cabin"/>
                <a:cs typeface="Cabin"/>
                <a:sym typeface="Cabin"/>
              </a:rPr>
              <a:t>(Induce Type III Hypersensitivity)</a:t>
            </a:r>
            <a:endParaRPr b="1" sz="1800">
              <a:latin typeface="Cabin"/>
              <a:ea typeface="Cabin"/>
              <a:cs typeface="Cabin"/>
              <a:sym typeface="Cabin"/>
            </a:endParaRPr>
          </a:p>
          <a:p>
            <a:pPr indent="0" lvl="0" marL="0" marR="0" rtl="0" algn="ctr">
              <a:lnSpc>
                <a:spcPct val="100000"/>
              </a:lnSpc>
              <a:spcBef>
                <a:spcPts val="0"/>
              </a:spcBef>
              <a:spcAft>
                <a:spcPts val="0"/>
              </a:spcAft>
              <a:buClr>
                <a:srgbClr val="000000"/>
              </a:buClr>
              <a:buSzPts val="1100"/>
              <a:buFont typeface="Arial"/>
              <a:buNone/>
            </a:pPr>
            <a:r>
              <a:rPr b="1" i="0" lang="ar" sz="1800" u="none" cap="none" strike="noStrike">
                <a:latin typeface="Cabin"/>
                <a:ea typeface="Cabin"/>
                <a:cs typeface="Cabin"/>
                <a:sym typeface="Cabin"/>
              </a:rPr>
              <a:t> </a:t>
            </a:r>
            <a:endParaRPr b="1" i="0" sz="1800" u="none" cap="none" strike="noStrike">
              <a:latin typeface="Cabin"/>
              <a:ea typeface="Cabin"/>
              <a:cs typeface="Cabin"/>
              <a:sym typeface="Cabin"/>
            </a:endParaRPr>
          </a:p>
        </p:txBody>
      </p:sp>
      <p:graphicFrame>
        <p:nvGraphicFramePr>
          <p:cNvPr id="799" name="Google Shape;799;p21"/>
          <p:cNvGraphicFramePr/>
          <p:nvPr/>
        </p:nvGraphicFramePr>
        <p:xfrm>
          <a:off x="541988" y="7718750"/>
          <a:ext cx="3000000" cy="3000000"/>
        </p:xfrm>
        <a:graphic>
          <a:graphicData uri="http://schemas.openxmlformats.org/drawingml/2006/table">
            <a:tbl>
              <a:tblPr>
                <a:noFill/>
                <a:tableStyleId>{F92F6756-2BD3-4795-A35E-F7C0B7B0FA4C}</a:tableStyleId>
              </a:tblPr>
              <a:tblGrid>
                <a:gridCol w="1644450"/>
                <a:gridCol w="2948700"/>
                <a:gridCol w="1616850"/>
              </a:tblGrid>
              <a:tr h="765450">
                <a:tc>
                  <a:txBody>
                    <a:bodyPr/>
                    <a:lstStyle/>
                    <a:p>
                      <a:pPr indent="0" lvl="0" marL="0" marR="0" rtl="0" algn="ctr">
                        <a:lnSpc>
                          <a:spcPct val="100000"/>
                        </a:lnSpc>
                        <a:spcBef>
                          <a:spcPts val="0"/>
                        </a:spcBef>
                        <a:spcAft>
                          <a:spcPts val="0"/>
                        </a:spcAft>
                        <a:buClr>
                          <a:schemeClr val="dk1"/>
                        </a:buClr>
                        <a:buSzPts val="1100"/>
                        <a:buFont typeface="Arial"/>
                        <a:buNone/>
                      </a:pPr>
                      <a:r>
                        <a:rPr b="1" lang="ar" sz="1300">
                          <a:latin typeface="Cabin"/>
                          <a:ea typeface="Cabin"/>
                          <a:cs typeface="Cabin"/>
                          <a:sym typeface="Cabin"/>
                        </a:rPr>
                        <a:t>Small, soluble</a:t>
                      </a:r>
                      <a:endParaRPr b="1" sz="1300">
                        <a:latin typeface="Cabin"/>
                        <a:ea typeface="Cabin"/>
                        <a:cs typeface="Cabin"/>
                        <a:sym typeface="Cabin"/>
                      </a:endParaRPr>
                    </a:p>
                    <a:p>
                      <a:pPr indent="0" lvl="0" marL="0" marR="0" rtl="0" algn="ctr">
                        <a:lnSpc>
                          <a:spcPct val="100000"/>
                        </a:lnSpc>
                        <a:spcBef>
                          <a:spcPts val="0"/>
                        </a:spcBef>
                        <a:spcAft>
                          <a:spcPts val="0"/>
                        </a:spcAft>
                        <a:buNone/>
                      </a:pPr>
                      <a:r>
                        <a:rPr b="1" lang="ar" sz="1300">
                          <a:latin typeface="Cabin"/>
                          <a:ea typeface="Cabin"/>
                          <a:cs typeface="Cabin"/>
                          <a:sym typeface="Cabin"/>
                        </a:rPr>
                        <a:t>immune-complexes</a:t>
                      </a:r>
                      <a:endParaRPr b="1" sz="1300">
                        <a:latin typeface="Cabin"/>
                        <a:ea typeface="Cabin"/>
                        <a:cs typeface="Cabin"/>
                        <a:sym typeface="Cabin"/>
                      </a:endParaRPr>
                    </a:p>
                  </a:txBody>
                  <a:tcPr marT="91425" marB="91425" marR="91425" marL="91425" anchor="ctr">
                    <a:lnL cap="flat" cmpd="sng" w="9525">
                      <a:solidFill>
                        <a:srgbClr val="BF9000"/>
                      </a:solidFill>
                      <a:prstDash val="solid"/>
                      <a:round/>
                      <a:headEnd len="sm" w="sm" type="none"/>
                      <a:tailEnd len="sm" w="sm" type="none"/>
                    </a:lnL>
                    <a:lnR cap="flat" cmpd="sng" w="9525">
                      <a:solidFill>
                        <a:srgbClr val="BF9000"/>
                      </a:solidFill>
                      <a:prstDash val="solid"/>
                      <a:round/>
                      <a:headEnd len="sm" w="sm" type="none"/>
                      <a:tailEnd len="sm" w="sm" type="none"/>
                    </a:lnR>
                    <a:lnT cap="flat" cmpd="sng" w="9525">
                      <a:solidFill>
                        <a:srgbClr val="BF9000"/>
                      </a:solidFill>
                      <a:prstDash val="solid"/>
                      <a:round/>
                      <a:headEnd len="sm" w="sm" type="none"/>
                      <a:tailEnd len="sm" w="sm" type="none"/>
                    </a:lnT>
                    <a:lnB cap="flat" cmpd="sng" w="9525">
                      <a:solidFill>
                        <a:srgbClr val="BF9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None/>
                      </a:pPr>
                      <a:r>
                        <a:rPr lang="ar" sz="1700">
                          <a:latin typeface="Barlow Semi Condensed"/>
                          <a:ea typeface="Barlow Semi Condensed"/>
                          <a:cs typeface="Barlow Semi Condensed"/>
                          <a:sym typeface="Barlow Semi Condensed"/>
                        </a:rPr>
                        <a:t>-</a:t>
                      </a:r>
                      <a:endParaRPr sz="1700">
                        <a:latin typeface="Barlow Semi Condensed"/>
                        <a:ea typeface="Barlow Semi Condensed"/>
                        <a:cs typeface="Barlow Semi Condensed"/>
                        <a:sym typeface="Barlow Semi Condensed"/>
                      </a:endParaRPr>
                    </a:p>
                  </a:txBody>
                  <a:tcPr marT="91425" marB="91425" marR="91425" marL="91425" anchor="ctr">
                    <a:lnL cap="flat" cmpd="sng" w="9525">
                      <a:solidFill>
                        <a:srgbClr val="BF9000"/>
                      </a:solidFill>
                      <a:prstDash val="solid"/>
                      <a:round/>
                      <a:headEnd len="sm" w="sm" type="none"/>
                      <a:tailEnd len="sm" w="sm" type="none"/>
                    </a:lnL>
                    <a:lnR cap="flat" cmpd="sng" w="9525">
                      <a:solidFill>
                        <a:srgbClr val="BF9000"/>
                      </a:solidFill>
                      <a:prstDash val="solid"/>
                      <a:round/>
                      <a:headEnd len="sm" w="sm" type="none"/>
                      <a:tailEnd len="sm" w="sm" type="none"/>
                    </a:lnR>
                    <a:lnT cap="flat" cmpd="sng" w="9525">
                      <a:solidFill>
                        <a:srgbClr val="BF9000"/>
                      </a:solidFill>
                      <a:prstDash val="solid"/>
                      <a:round/>
                      <a:headEnd len="sm" w="sm" type="none"/>
                      <a:tailEnd len="sm" w="sm" type="none"/>
                    </a:lnT>
                    <a:lnB cap="flat" cmpd="sng" w="9525">
                      <a:solidFill>
                        <a:srgbClr val="BF9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ar" sz="1700">
                          <a:latin typeface="Barlow Semi Condensed"/>
                          <a:ea typeface="Barlow Semi Condensed"/>
                          <a:cs typeface="Barlow Semi Condensed"/>
                          <a:sym typeface="Barlow Semi Condensed"/>
                        </a:rPr>
                        <a:t>-</a:t>
                      </a:r>
                      <a:endParaRPr sz="1700">
                        <a:latin typeface="Barlow Semi Condensed"/>
                        <a:ea typeface="Barlow Semi Condensed"/>
                        <a:cs typeface="Barlow Semi Condensed"/>
                        <a:sym typeface="Barlow Semi Condensed"/>
                      </a:endParaRPr>
                    </a:p>
                  </a:txBody>
                  <a:tcPr marT="91425" marB="91425" marR="91425" marL="91425" anchor="ctr">
                    <a:lnL cap="flat" cmpd="sng" w="9525">
                      <a:solidFill>
                        <a:srgbClr val="BF9000"/>
                      </a:solidFill>
                      <a:prstDash val="solid"/>
                      <a:round/>
                      <a:headEnd len="sm" w="sm" type="none"/>
                      <a:tailEnd len="sm" w="sm" type="none"/>
                    </a:lnL>
                    <a:lnR cap="flat" cmpd="sng" w="9525">
                      <a:solidFill>
                        <a:srgbClr val="BF9000"/>
                      </a:solidFill>
                      <a:prstDash val="solid"/>
                      <a:round/>
                      <a:headEnd len="sm" w="sm" type="none"/>
                      <a:tailEnd len="sm" w="sm" type="none"/>
                    </a:lnR>
                    <a:lnT cap="flat" cmpd="sng" w="9525">
                      <a:solidFill>
                        <a:srgbClr val="BF9000"/>
                      </a:solidFill>
                      <a:prstDash val="solid"/>
                      <a:round/>
                      <a:headEnd len="sm" w="sm" type="none"/>
                      <a:tailEnd len="sm" w="sm" type="none"/>
                    </a:lnT>
                    <a:lnB cap="flat" cmpd="sng" w="9525">
                      <a:solidFill>
                        <a:srgbClr val="BF9000"/>
                      </a:solidFill>
                      <a:prstDash val="solid"/>
                      <a:round/>
                      <a:headEnd len="sm" w="sm" type="none"/>
                      <a:tailEnd len="sm" w="sm" type="none"/>
                    </a:lnB>
                    <a:solidFill>
                      <a:srgbClr val="FFFFFF"/>
                    </a:solidFill>
                  </a:tcPr>
                </a:tc>
              </a:tr>
              <a:tr h="923050">
                <a:tc>
                  <a:txBody>
                    <a:bodyPr/>
                    <a:lstStyle/>
                    <a:p>
                      <a:pPr indent="0" lvl="0" marL="0" marR="0" rtl="0" algn="ctr">
                        <a:lnSpc>
                          <a:spcPct val="100000"/>
                        </a:lnSpc>
                        <a:spcBef>
                          <a:spcPts val="0"/>
                        </a:spcBef>
                        <a:spcAft>
                          <a:spcPts val="0"/>
                        </a:spcAft>
                        <a:buNone/>
                      </a:pPr>
                      <a:r>
                        <a:rPr b="1" lang="ar" sz="1300">
                          <a:latin typeface="Cabin"/>
                          <a:ea typeface="Cabin"/>
                          <a:cs typeface="Cabin"/>
                          <a:sym typeface="Cabin"/>
                        </a:rPr>
                        <a:t>Intermediate size soluble immune complexes</a:t>
                      </a:r>
                      <a:endParaRPr b="1" sz="1300">
                        <a:latin typeface="Cabin"/>
                        <a:ea typeface="Cabin"/>
                        <a:cs typeface="Cabin"/>
                        <a:sym typeface="Cabin"/>
                      </a:endParaRPr>
                    </a:p>
                  </a:txBody>
                  <a:tcPr marT="91425" marB="91425" marR="91425" marL="91425" anchor="ctr">
                    <a:lnL cap="flat" cmpd="sng" w="9525">
                      <a:solidFill>
                        <a:srgbClr val="BF9000"/>
                      </a:solidFill>
                      <a:prstDash val="solid"/>
                      <a:round/>
                      <a:headEnd len="sm" w="sm" type="none"/>
                      <a:tailEnd len="sm" w="sm" type="none"/>
                    </a:lnL>
                    <a:lnR cap="flat" cmpd="sng" w="9525">
                      <a:solidFill>
                        <a:srgbClr val="BF9000"/>
                      </a:solidFill>
                      <a:prstDash val="solid"/>
                      <a:round/>
                      <a:headEnd len="sm" w="sm" type="none"/>
                      <a:tailEnd len="sm" w="sm" type="none"/>
                    </a:lnR>
                    <a:lnT cap="flat" cmpd="sng" w="9525">
                      <a:solidFill>
                        <a:srgbClr val="BF9000"/>
                      </a:solidFill>
                      <a:prstDash val="solid"/>
                      <a:round/>
                      <a:headEnd len="sm" w="sm" type="none"/>
                      <a:tailEnd len="sm" w="sm" type="none"/>
                    </a:lnT>
                    <a:lnB cap="flat" cmpd="sng" w="9525">
                      <a:solidFill>
                        <a:srgbClr val="BF9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ar" sz="1700">
                          <a:latin typeface="Barlow Semi Condensed"/>
                          <a:ea typeface="Barlow Semi Condensed"/>
                          <a:cs typeface="Barlow Semi Condensed"/>
                          <a:sym typeface="Barlow Semi Condensed"/>
                        </a:rPr>
                        <a:t>Deposition on the basement</a:t>
                      </a:r>
                      <a:endParaRPr sz="1700">
                        <a:latin typeface="Barlow Semi Condensed"/>
                        <a:ea typeface="Barlow Semi Condensed"/>
                        <a:cs typeface="Barlow Semi Condensed"/>
                        <a:sym typeface="Barlow Semi Condensed"/>
                      </a:endParaRPr>
                    </a:p>
                    <a:p>
                      <a:pPr indent="0" lvl="0" marL="0" marR="0" rtl="0" algn="ctr">
                        <a:lnSpc>
                          <a:spcPct val="100000"/>
                        </a:lnSpc>
                        <a:spcBef>
                          <a:spcPts val="0"/>
                        </a:spcBef>
                        <a:spcAft>
                          <a:spcPts val="0"/>
                        </a:spcAft>
                        <a:buNone/>
                      </a:pPr>
                      <a:r>
                        <a:rPr lang="ar" sz="1700">
                          <a:latin typeface="Barlow Semi Condensed"/>
                          <a:ea typeface="Barlow Semi Condensed"/>
                          <a:cs typeface="Barlow Semi Condensed"/>
                          <a:sym typeface="Barlow Semi Condensed"/>
                        </a:rPr>
                        <a:t>membrane of the capillaries</a:t>
                      </a:r>
                      <a:endParaRPr sz="1700">
                        <a:latin typeface="Barlow Semi Condensed"/>
                        <a:ea typeface="Barlow Semi Condensed"/>
                        <a:cs typeface="Barlow Semi Condensed"/>
                        <a:sym typeface="Barlow Semi Condensed"/>
                      </a:endParaRPr>
                    </a:p>
                  </a:txBody>
                  <a:tcPr marT="91425" marB="91425" marR="91425" marL="91425" anchor="ctr">
                    <a:lnL cap="flat" cmpd="sng" w="9525">
                      <a:solidFill>
                        <a:srgbClr val="BF9000"/>
                      </a:solidFill>
                      <a:prstDash val="solid"/>
                      <a:round/>
                      <a:headEnd len="sm" w="sm" type="none"/>
                      <a:tailEnd len="sm" w="sm" type="none"/>
                    </a:lnL>
                    <a:lnR cap="flat" cmpd="sng" w="9525">
                      <a:solidFill>
                        <a:srgbClr val="BF9000"/>
                      </a:solidFill>
                      <a:prstDash val="solid"/>
                      <a:round/>
                      <a:headEnd len="sm" w="sm" type="none"/>
                      <a:tailEnd len="sm" w="sm" type="none"/>
                    </a:lnR>
                    <a:lnT cap="flat" cmpd="sng" w="9525">
                      <a:solidFill>
                        <a:srgbClr val="BF9000"/>
                      </a:solidFill>
                      <a:prstDash val="solid"/>
                      <a:round/>
                      <a:headEnd len="sm" w="sm" type="none"/>
                      <a:tailEnd len="sm" w="sm" type="none"/>
                    </a:lnT>
                    <a:lnB cap="flat" cmpd="sng" w="9525">
                      <a:solidFill>
                        <a:srgbClr val="BF9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ar" sz="1700">
                          <a:latin typeface="Barlow Semi Condensed"/>
                          <a:ea typeface="Barlow Semi Condensed"/>
                          <a:cs typeface="Barlow Semi Condensed"/>
                          <a:sym typeface="Barlow Semi Condensed"/>
                        </a:rPr>
                        <a:t>Activation of complement system</a:t>
                      </a:r>
                      <a:endParaRPr sz="1700">
                        <a:latin typeface="Barlow Semi Condensed"/>
                        <a:ea typeface="Barlow Semi Condensed"/>
                        <a:cs typeface="Barlow Semi Condensed"/>
                        <a:sym typeface="Barlow Semi Condensed"/>
                      </a:endParaRPr>
                    </a:p>
                  </a:txBody>
                  <a:tcPr marT="91425" marB="91425" marR="91425" marL="91425" anchor="ctr">
                    <a:lnL cap="flat" cmpd="sng" w="9525">
                      <a:solidFill>
                        <a:srgbClr val="BF9000"/>
                      </a:solidFill>
                      <a:prstDash val="solid"/>
                      <a:round/>
                      <a:headEnd len="sm" w="sm" type="none"/>
                      <a:tailEnd len="sm" w="sm" type="none"/>
                    </a:lnL>
                    <a:lnR cap="flat" cmpd="sng" w="9525">
                      <a:solidFill>
                        <a:srgbClr val="BF9000"/>
                      </a:solidFill>
                      <a:prstDash val="solid"/>
                      <a:round/>
                      <a:headEnd len="sm" w="sm" type="none"/>
                      <a:tailEnd len="sm" w="sm" type="none"/>
                    </a:lnR>
                    <a:lnT cap="flat" cmpd="sng" w="9525">
                      <a:solidFill>
                        <a:srgbClr val="BF9000"/>
                      </a:solidFill>
                      <a:prstDash val="solid"/>
                      <a:round/>
                      <a:headEnd len="sm" w="sm" type="none"/>
                      <a:tailEnd len="sm" w="sm" type="none"/>
                    </a:lnT>
                    <a:lnB cap="flat" cmpd="sng" w="9525">
                      <a:solidFill>
                        <a:srgbClr val="BF9000"/>
                      </a:solidFill>
                      <a:prstDash val="solid"/>
                      <a:round/>
                      <a:headEnd len="sm" w="sm" type="none"/>
                      <a:tailEnd len="sm" w="sm" type="none"/>
                    </a:lnB>
                    <a:solidFill>
                      <a:srgbClr val="FFFFFF"/>
                    </a:solidFill>
                  </a:tcPr>
                </a:tc>
              </a:tr>
              <a:tr h="765450">
                <a:tc>
                  <a:txBody>
                    <a:bodyPr/>
                    <a:lstStyle/>
                    <a:p>
                      <a:pPr indent="0" lvl="0" marL="0" marR="0" rtl="0" algn="ctr">
                        <a:lnSpc>
                          <a:spcPct val="100000"/>
                        </a:lnSpc>
                        <a:spcBef>
                          <a:spcPts val="0"/>
                        </a:spcBef>
                        <a:spcAft>
                          <a:spcPts val="0"/>
                        </a:spcAft>
                        <a:buClr>
                          <a:schemeClr val="dk1"/>
                        </a:buClr>
                        <a:buSzPts val="1100"/>
                        <a:buFont typeface="Arial"/>
                        <a:buNone/>
                      </a:pPr>
                      <a:r>
                        <a:rPr b="1" lang="ar" sz="1300">
                          <a:latin typeface="Cabin"/>
                          <a:ea typeface="Cabin"/>
                          <a:cs typeface="Cabin"/>
                          <a:sym typeface="Cabin"/>
                        </a:rPr>
                        <a:t>Large, insoluble</a:t>
                      </a:r>
                      <a:endParaRPr b="1" sz="1300">
                        <a:latin typeface="Cabin"/>
                        <a:ea typeface="Cabin"/>
                        <a:cs typeface="Cabin"/>
                        <a:sym typeface="Cabin"/>
                      </a:endParaRPr>
                    </a:p>
                    <a:p>
                      <a:pPr indent="0" lvl="0" marL="0" marR="0" rtl="0" algn="ctr">
                        <a:lnSpc>
                          <a:spcPct val="100000"/>
                        </a:lnSpc>
                        <a:spcBef>
                          <a:spcPts val="0"/>
                        </a:spcBef>
                        <a:spcAft>
                          <a:spcPts val="0"/>
                        </a:spcAft>
                        <a:buNone/>
                      </a:pPr>
                      <a:r>
                        <a:rPr b="1" lang="ar" sz="1300">
                          <a:latin typeface="Cabin"/>
                          <a:ea typeface="Cabin"/>
                          <a:cs typeface="Cabin"/>
                          <a:sym typeface="Cabin"/>
                        </a:rPr>
                        <a:t>immune-complexes</a:t>
                      </a:r>
                      <a:endParaRPr b="1" sz="1300">
                        <a:latin typeface="Cabin"/>
                        <a:ea typeface="Cabin"/>
                        <a:cs typeface="Cabin"/>
                        <a:sym typeface="Cabin"/>
                      </a:endParaRPr>
                    </a:p>
                  </a:txBody>
                  <a:tcPr marT="91425" marB="91425" marR="91425" marL="91425" anchor="ctr">
                    <a:lnL cap="flat" cmpd="sng" w="9525">
                      <a:solidFill>
                        <a:srgbClr val="BF9000"/>
                      </a:solidFill>
                      <a:prstDash val="solid"/>
                      <a:round/>
                      <a:headEnd len="sm" w="sm" type="none"/>
                      <a:tailEnd len="sm" w="sm" type="none"/>
                    </a:lnL>
                    <a:lnR cap="flat" cmpd="sng" w="9525">
                      <a:solidFill>
                        <a:srgbClr val="BF9000"/>
                      </a:solidFill>
                      <a:prstDash val="solid"/>
                      <a:round/>
                      <a:headEnd len="sm" w="sm" type="none"/>
                      <a:tailEnd len="sm" w="sm" type="none"/>
                    </a:lnR>
                    <a:lnT cap="flat" cmpd="sng" w="9525">
                      <a:solidFill>
                        <a:srgbClr val="BF9000"/>
                      </a:solidFill>
                      <a:prstDash val="solid"/>
                      <a:round/>
                      <a:headEnd len="sm" w="sm" type="none"/>
                      <a:tailEnd len="sm" w="sm" type="none"/>
                    </a:lnT>
                    <a:lnB cap="flat" cmpd="sng" w="9525">
                      <a:solidFill>
                        <a:srgbClr val="BF9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lang="ar" sz="1700">
                          <a:latin typeface="Barlow Semi Condensed"/>
                          <a:ea typeface="Barlow Semi Condensed"/>
                          <a:cs typeface="Barlow Semi Condensed"/>
                          <a:sym typeface="Barlow Semi Condensed"/>
                        </a:rPr>
                        <a:t>Eliminated by</a:t>
                      </a:r>
                      <a:endParaRPr sz="1700">
                        <a:latin typeface="Barlow Semi Condensed"/>
                        <a:ea typeface="Barlow Semi Condensed"/>
                        <a:cs typeface="Barlow Semi Condensed"/>
                        <a:sym typeface="Barlow Semi Condensed"/>
                      </a:endParaRPr>
                    </a:p>
                    <a:p>
                      <a:pPr indent="0" lvl="0" marL="0" marR="0" rtl="0" algn="ctr">
                        <a:lnSpc>
                          <a:spcPct val="100000"/>
                        </a:lnSpc>
                        <a:spcBef>
                          <a:spcPts val="0"/>
                        </a:spcBef>
                        <a:spcAft>
                          <a:spcPts val="0"/>
                        </a:spcAft>
                        <a:buNone/>
                      </a:pPr>
                      <a:r>
                        <a:rPr lang="ar" sz="1700">
                          <a:latin typeface="Barlow Semi Condensed"/>
                          <a:ea typeface="Barlow Semi Condensed"/>
                          <a:cs typeface="Barlow Semi Condensed"/>
                          <a:sym typeface="Barlow Semi Condensed"/>
                        </a:rPr>
                        <a:t>phagocytosis</a:t>
                      </a:r>
                      <a:endParaRPr sz="1700">
                        <a:latin typeface="Barlow Semi Condensed"/>
                        <a:ea typeface="Barlow Semi Condensed"/>
                        <a:cs typeface="Barlow Semi Condensed"/>
                        <a:sym typeface="Barlow Semi Condensed"/>
                      </a:endParaRPr>
                    </a:p>
                  </a:txBody>
                  <a:tcPr marT="91425" marB="91425" marR="91425" marL="91425" anchor="ctr">
                    <a:lnL cap="flat" cmpd="sng" w="9525">
                      <a:solidFill>
                        <a:srgbClr val="BF9000"/>
                      </a:solidFill>
                      <a:prstDash val="solid"/>
                      <a:round/>
                      <a:headEnd len="sm" w="sm" type="none"/>
                      <a:tailEnd len="sm" w="sm" type="none"/>
                    </a:lnL>
                    <a:lnR cap="flat" cmpd="sng" w="9525">
                      <a:solidFill>
                        <a:srgbClr val="BF9000"/>
                      </a:solidFill>
                      <a:prstDash val="solid"/>
                      <a:round/>
                      <a:headEnd len="sm" w="sm" type="none"/>
                      <a:tailEnd len="sm" w="sm" type="none"/>
                    </a:lnR>
                    <a:lnT cap="flat" cmpd="sng" w="9525">
                      <a:solidFill>
                        <a:srgbClr val="BF9000"/>
                      </a:solidFill>
                      <a:prstDash val="solid"/>
                      <a:round/>
                      <a:headEnd len="sm" w="sm" type="none"/>
                      <a:tailEnd len="sm" w="sm" type="none"/>
                    </a:lnT>
                    <a:lnB cap="flat" cmpd="sng" w="9525">
                      <a:solidFill>
                        <a:srgbClr val="BF9000"/>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None/>
                      </a:pPr>
                      <a:r>
                        <a:rPr lang="ar" sz="1700">
                          <a:latin typeface="Barlow Semi Condensed"/>
                          <a:ea typeface="Barlow Semi Condensed"/>
                          <a:cs typeface="Barlow Semi Condensed"/>
                          <a:sym typeface="Barlow Semi Condensed"/>
                        </a:rPr>
                        <a:t>-</a:t>
                      </a:r>
                      <a:endParaRPr sz="1700">
                        <a:latin typeface="Barlow Semi Condensed"/>
                        <a:ea typeface="Barlow Semi Condensed"/>
                        <a:cs typeface="Barlow Semi Condensed"/>
                        <a:sym typeface="Barlow Semi Condensed"/>
                      </a:endParaRPr>
                    </a:p>
                  </a:txBody>
                  <a:tcPr marT="91425" marB="91425" marR="91425" marL="91425" anchor="ctr">
                    <a:lnL cap="flat" cmpd="sng" w="9525">
                      <a:solidFill>
                        <a:srgbClr val="BF9000"/>
                      </a:solidFill>
                      <a:prstDash val="solid"/>
                      <a:round/>
                      <a:headEnd len="sm" w="sm" type="none"/>
                      <a:tailEnd len="sm" w="sm" type="none"/>
                    </a:lnL>
                    <a:lnR cap="flat" cmpd="sng" w="9525">
                      <a:solidFill>
                        <a:srgbClr val="BF9000"/>
                      </a:solidFill>
                      <a:prstDash val="solid"/>
                      <a:round/>
                      <a:headEnd len="sm" w="sm" type="none"/>
                      <a:tailEnd len="sm" w="sm" type="none"/>
                    </a:lnR>
                    <a:lnT cap="flat" cmpd="sng" w="9525">
                      <a:solidFill>
                        <a:srgbClr val="BF9000"/>
                      </a:solidFill>
                      <a:prstDash val="solid"/>
                      <a:round/>
                      <a:headEnd len="sm" w="sm" type="none"/>
                      <a:tailEnd len="sm" w="sm" type="none"/>
                    </a:lnT>
                    <a:lnB cap="flat" cmpd="sng" w="9525">
                      <a:solidFill>
                        <a:srgbClr val="BF9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22"/>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805" name="Google Shape;805;p22"/>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806" name="Google Shape;806;p22"/>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807" name="Google Shape;807;p22"/>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808" name="Google Shape;808;p22"/>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809" name="Google Shape;809;p22"/>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810" name="Google Shape;810;p22"/>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811" name="Google Shape;811;p22"/>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812" name="Google Shape;812;p22"/>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813" name="Google Shape;813;p22"/>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814" name="Google Shape;814;p22"/>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815" name="Google Shape;815;p22"/>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816" name="Google Shape;816;p22"/>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817" name="Google Shape;817;p22"/>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818" name="Google Shape;818;p22"/>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819" name="Google Shape;819;p22"/>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820" name="Google Shape;820;p22"/>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821" name="Google Shape;821;p22"/>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822" name="Google Shape;822;p22"/>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823" name="Google Shape;823;p22"/>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824" name="Google Shape;824;p22"/>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825" name="Google Shape;825;p22"/>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826" name="Google Shape;826;p22"/>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827" name="Google Shape;827;p22"/>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828" name="Google Shape;828;p22"/>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829" name="Google Shape;829;p22"/>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830" name="Google Shape;830;p22"/>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831" name="Google Shape;831;p22"/>
          <p:cNvPicPr preferRelativeResize="0"/>
          <p:nvPr/>
        </p:nvPicPr>
        <p:blipFill>
          <a:blip r:embed="rId3">
            <a:alphaModFix/>
          </a:blip>
          <a:stretch>
            <a:fillRect/>
          </a:stretch>
        </p:blipFill>
        <p:spPr>
          <a:xfrm>
            <a:off x="-11" y="6707375"/>
            <a:ext cx="257700" cy="297589"/>
          </a:xfrm>
          <a:prstGeom prst="rect">
            <a:avLst/>
          </a:prstGeom>
          <a:noFill/>
          <a:ln>
            <a:noFill/>
          </a:ln>
        </p:spPr>
      </p:pic>
      <p:pic>
        <p:nvPicPr>
          <p:cNvPr id="832" name="Google Shape;832;p22"/>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833" name="Google Shape;833;p22"/>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834" name="Google Shape;834;p22"/>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835" name="Google Shape;835;p22"/>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836" name="Google Shape;836;p22"/>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837" name="Google Shape;837;p22"/>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838" name="Google Shape;838;p22"/>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839" name="Google Shape;839;p22"/>
          <p:cNvPicPr preferRelativeResize="0"/>
          <p:nvPr/>
        </p:nvPicPr>
        <p:blipFill>
          <a:blip r:embed="rId3">
            <a:alphaModFix/>
          </a:blip>
          <a:stretch>
            <a:fillRect/>
          </a:stretch>
        </p:blipFill>
        <p:spPr>
          <a:xfrm>
            <a:off x="7302300" y="3033875"/>
            <a:ext cx="257700" cy="297589"/>
          </a:xfrm>
          <a:prstGeom prst="rect">
            <a:avLst/>
          </a:prstGeom>
          <a:noFill/>
          <a:ln>
            <a:noFill/>
          </a:ln>
        </p:spPr>
      </p:pic>
      <p:pic>
        <p:nvPicPr>
          <p:cNvPr id="840" name="Google Shape;840;p22"/>
          <p:cNvPicPr preferRelativeResize="0"/>
          <p:nvPr/>
        </p:nvPicPr>
        <p:blipFill>
          <a:blip r:embed="rId3">
            <a:alphaModFix/>
          </a:blip>
          <a:stretch>
            <a:fillRect/>
          </a:stretch>
        </p:blipFill>
        <p:spPr>
          <a:xfrm>
            <a:off x="7302300" y="3331475"/>
            <a:ext cx="257700" cy="297589"/>
          </a:xfrm>
          <a:prstGeom prst="rect">
            <a:avLst/>
          </a:prstGeom>
          <a:noFill/>
          <a:ln>
            <a:noFill/>
          </a:ln>
        </p:spPr>
      </p:pic>
      <p:pic>
        <p:nvPicPr>
          <p:cNvPr id="841" name="Google Shape;841;p22"/>
          <p:cNvPicPr preferRelativeResize="0"/>
          <p:nvPr/>
        </p:nvPicPr>
        <p:blipFill>
          <a:blip r:embed="rId3">
            <a:alphaModFix/>
          </a:blip>
          <a:stretch>
            <a:fillRect/>
          </a:stretch>
        </p:blipFill>
        <p:spPr>
          <a:xfrm>
            <a:off x="7302300" y="3648398"/>
            <a:ext cx="257700" cy="297589"/>
          </a:xfrm>
          <a:prstGeom prst="rect">
            <a:avLst/>
          </a:prstGeom>
          <a:noFill/>
          <a:ln>
            <a:noFill/>
          </a:ln>
        </p:spPr>
      </p:pic>
      <p:pic>
        <p:nvPicPr>
          <p:cNvPr id="842" name="Google Shape;842;p22"/>
          <p:cNvPicPr preferRelativeResize="0"/>
          <p:nvPr/>
        </p:nvPicPr>
        <p:blipFill>
          <a:blip r:embed="rId3">
            <a:alphaModFix/>
          </a:blip>
          <a:stretch>
            <a:fillRect/>
          </a:stretch>
        </p:blipFill>
        <p:spPr>
          <a:xfrm>
            <a:off x="7302300" y="3945975"/>
            <a:ext cx="257700" cy="297589"/>
          </a:xfrm>
          <a:prstGeom prst="rect">
            <a:avLst/>
          </a:prstGeom>
          <a:noFill/>
          <a:ln>
            <a:noFill/>
          </a:ln>
        </p:spPr>
      </p:pic>
      <p:pic>
        <p:nvPicPr>
          <p:cNvPr id="843" name="Google Shape;843;p22"/>
          <p:cNvPicPr preferRelativeResize="0"/>
          <p:nvPr/>
        </p:nvPicPr>
        <p:blipFill>
          <a:blip r:embed="rId3">
            <a:alphaModFix/>
          </a:blip>
          <a:stretch>
            <a:fillRect/>
          </a:stretch>
        </p:blipFill>
        <p:spPr>
          <a:xfrm>
            <a:off x="7302300" y="4243575"/>
            <a:ext cx="257700" cy="297589"/>
          </a:xfrm>
          <a:prstGeom prst="rect">
            <a:avLst/>
          </a:prstGeom>
          <a:noFill/>
          <a:ln>
            <a:noFill/>
          </a:ln>
        </p:spPr>
      </p:pic>
      <p:pic>
        <p:nvPicPr>
          <p:cNvPr id="844" name="Google Shape;844;p22"/>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845" name="Google Shape;845;p22"/>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846" name="Google Shape;846;p22"/>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847" name="Google Shape;847;p22"/>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848" name="Google Shape;848;p22"/>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849" name="Google Shape;849;p22"/>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850" name="Google Shape;850;p22"/>
          <p:cNvPicPr preferRelativeResize="0"/>
          <p:nvPr/>
        </p:nvPicPr>
        <p:blipFill>
          <a:blip r:embed="rId3">
            <a:alphaModFix/>
          </a:blip>
          <a:stretch>
            <a:fillRect/>
          </a:stretch>
        </p:blipFill>
        <p:spPr>
          <a:xfrm>
            <a:off x="3371746" y="-2"/>
            <a:ext cx="257700" cy="297589"/>
          </a:xfrm>
          <a:prstGeom prst="rect">
            <a:avLst/>
          </a:prstGeom>
          <a:noFill/>
          <a:ln>
            <a:noFill/>
          </a:ln>
        </p:spPr>
      </p:pic>
      <p:sp>
        <p:nvSpPr>
          <p:cNvPr id="851" name="Google Shape;851;p22"/>
          <p:cNvSpPr txBox="1"/>
          <p:nvPr/>
        </p:nvSpPr>
        <p:spPr>
          <a:xfrm>
            <a:off x="696900" y="4183550"/>
            <a:ext cx="55608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700">
                <a:latin typeface="Barlow Semi Condensed"/>
                <a:ea typeface="Barlow Semi Condensed"/>
                <a:cs typeface="Barlow Semi Condensed"/>
                <a:sym typeface="Barlow Semi Condensed"/>
              </a:rPr>
              <a:t>Complexes accumulate in tissues where filtration of plasma occurs. This explains the high incidence of:</a:t>
            </a:r>
            <a:endParaRPr sz="1700">
              <a:latin typeface="Barlow Semi Condensed"/>
              <a:ea typeface="Barlow Semi Condensed"/>
              <a:cs typeface="Barlow Semi Condensed"/>
              <a:sym typeface="Barlow Semi Condensed"/>
            </a:endParaRPr>
          </a:p>
        </p:txBody>
      </p:sp>
      <p:sp>
        <p:nvSpPr>
          <p:cNvPr id="852" name="Google Shape;852;p22"/>
          <p:cNvSpPr txBox="1"/>
          <p:nvPr/>
        </p:nvSpPr>
        <p:spPr>
          <a:xfrm>
            <a:off x="459950" y="6458725"/>
            <a:ext cx="66900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700">
                <a:latin typeface="Barlow Semi Condensed"/>
                <a:ea typeface="Barlow Semi Condensed"/>
                <a:cs typeface="Barlow Semi Condensed"/>
                <a:sym typeface="Barlow Semi Condensed"/>
              </a:rPr>
              <a:t>Glomerular injury is determined by the location of immune complex deposits. And so are the clinical symptoms of the disease.</a:t>
            </a:r>
            <a:endParaRPr sz="1700">
              <a:latin typeface="Barlow Semi Condensed"/>
              <a:ea typeface="Barlow Semi Condensed"/>
              <a:cs typeface="Barlow Semi Condensed"/>
              <a:sym typeface="Barlow Semi Condensed"/>
            </a:endParaRPr>
          </a:p>
        </p:txBody>
      </p:sp>
      <p:pic>
        <p:nvPicPr>
          <p:cNvPr id="853" name="Google Shape;853;p22"/>
          <p:cNvPicPr preferRelativeResize="0"/>
          <p:nvPr/>
        </p:nvPicPr>
        <p:blipFill>
          <a:blip r:embed="rId4">
            <a:alphaModFix/>
          </a:blip>
          <a:stretch>
            <a:fillRect/>
          </a:stretch>
        </p:blipFill>
        <p:spPr>
          <a:xfrm>
            <a:off x="363000" y="7155350"/>
            <a:ext cx="3131099" cy="2363832"/>
          </a:xfrm>
          <a:prstGeom prst="rect">
            <a:avLst/>
          </a:prstGeom>
          <a:noFill/>
          <a:ln cap="flat" cmpd="sng" w="9525">
            <a:solidFill>
              <a:srgbClr val="BF9000"/>
            </a:solidFill>
            <a:prstDash val="solid"/>
            <a:round/>
            <a:headEnd len="sm" w="sm" type="none"/>
            <a:tailEnd len="sm" w="sm" type="none"/>
          </a:ln>
        </p:spPr>
      </p:pic>
      <p:pic>
        <p:nvPicPr>
          <p:cNvPr id="854" name="Google Shape;854;p22"/>
          <p:cNvPicPr preferRelativeResize="0"/>
          <p:nvPr/>
        </p:nvPicPr>
        <p:blipFill>
          <a:blip r:embed="rId5">
            <a:alphaModFix/>
          </a:blip>
          <a:stretch>
            <a:fillRect/>
          </a:stretch>
        </p:blipFill>
        <p:spPr>
          <a:xfrm>
            <a:off x="6012950" y="8777500"/>
            <a:ext cx="1137800" cy="1195654"/>
          </a:xfrm>
          <a:prstGeom prst="rect">
            <a:avLst/>
          </a:prstGeom>
          <a:noFill/>
          <a:ln cap="flat" cmpd="sng" w="9525">
            <a:solidFill>
              <a:srgbClr val="BF9000"/>
            </a:solidFill>
            <a:prstDash val="solid"/>
            <a:round/>
            <a:headEnd len="sm" w="sm" type="none"/>
            <a:tailEnd len="sm" w="sm" type="none"/>
          </a:ln>
        </p:spPr>
      </p:pic>
      <p:sp>
        <p:nvSpPr>
          <p:cNvPr id="855" name="Google Shape;855;p22"/>
          <p:cNvSpPr txBox="1"/>
          <p:nvPr/>
        </p:nvSpPr>
        <p:spPr>
          <a:xfrm>
            <a:off x="605575" y="3650400"/>
            <a:ext cx="40110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3300">
                <a:solidFill>
                  <a:srgbClr val="F1C232"/>
                </a:solidFill>
                <a:latin typeface="Fjalla One"/>
                <a:ea typeface="Fjalla One"/>
                <a:cs typeface="Fjalla One"/>
                <a:sym typeface="Fjalla One"/>
              </a:rPr>
              <a:t>Site of Deposition</a:t>
            </a:r>
            <a:endParaRPr sz="3300">
              <a:solidFill>
                <a:srgbClr val="F1C232"/>
              </a:solidFill>
              <a:latin typeface="Fjalla One"/>
              <a:ea typeface="Fjalla One"/>
              <a:cs typeface="Fjalla One"/>
              <a:sym typeface="Fjalla One"/>
            </a:endParaRPr>
          </a:p>
        </p:txBody>
      </p:sp>
      <p:sp>
        <p:nvSpPr>
          <p:cNvPr id="856" name="Google Shape;856;p22"/>
          <p:cNvSpPr/>
          <p:nvPr/>
        </p:nvSpPr>
        <p:spPr>
          <a:xfrm>
            <a:off x="2761851" y="4946350"/>
            <a:ext cx="3607800" cy="4302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Font typeface="Barlow Semi Condensed"/>
              <a:buChar char="●"/>
            </a:pPr>
            <a:r>
              <a:rPr lang="ar" sz="1800">
                <a:solidFill>
                  <a:schemeClr val="dk1"/>
                </a:solidFill>
                <a:latin typeface="Barlow Semi Condensed"/>
                <a:ea typeface="Barlow Semi Condensed"/>
                <a:cs typeface="Barlow Semi Condensed"/>
                <a:sym typeface="Barlow Semi Condensed"/>
              </a:rPr>
              <a:t>(deposition in the kidney) </a:t>
            </a:r>
            <a:endParaRPr sz="1800">
              <a:latin typeface="Barlow Semi Condensed"/>
              <a:ea typeface="Barlow Semi Condensed"/>
              <a:cs typeface="Barlow Semi Condensed"/>
              <a:sym typeface="Barlow Semi Condensed"/>
            </a:endParaRPr>
          </a:p>
        </p:txBody>
      </p:sp>
      <p:sp>
        <p:nvSpPr>
          <p:cNvPr id="857" name="Google Shape;857;p22"/>
          <p:cNvSpPr/>
          <p:nvPr/>
        </p:nvSpPr>
        <p:spPr>
          <a:xfrm>
            <a:off x="696900" y="4946375"/>
            <a:ext cx="2540100" cy="4302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Font typeface="Barlow Semi Condensed"/>
              <a:buChar char="●"/>
            </a:pPr>
            <a:r>
              <a:rPr b="1" lang="ar" sz="1800">
                <a:solidFill>
                  <a:schemeClr val="dk1"/>
                </a:solidFill>
                <a:latin typeface="Barlow Semi Condensed"/>
                <a:ea typeface="Barlow Semi Condensed"/>
                <a:cs typeface="Barlow Semi Condensed"/>
                <a:sym typeface="Barlow Semi Condensed"/>
              </a:rPr>
              <a:t>Glomerulonephritis </a:t>
            </a:r>
            <a:endParaRPr sz="1800">
              <a:latin typeface="Barlow Semi Condensed"/>
              <a:ea typeface="Barlow Semi Condensed"/>
              <a:cs typeface="Barlow Semi Condensed"/>
              <a:sym typeface="Barlow Semi Condensed"/>
            </a:endParaRPr>
          </a:p>
        </p:txBody>
      </p:sp>
      <p:sp>
        <p:nvSpPr>
          <p:cNvPr id="858" name="Google Shape;858;p22"/>
          <p:cNvSpPr/>
          <p:nvPr/>
        </p:nvSpPr>
        <p:spPr>
          <a:xfrm>
            <a:off x="2761851" y="5479756"/>
            <a:ext cx="3607800" cy="4302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Font typeface="Barlow Semi Condensed"/>
              <a:buChar char="●"/>
            </a:pPr>
            <a:r>
              <a:rPr lang="ar" sz="1800">
                <a:solidFill>
                  <a:schemeClr val="dk1"/>
                </a:solidFill>
                <a:latin typeface="Barlow Semi Condensed"/>
                <a:ea typeface="Barlow Semi Condensed"/>
                <a:cs typeface="Barlow Semi Condensed"/>
                <a:sym typeface="Barlow Semi Condensed"/>
              </a:rPr>
              <a:t>(deposition in the arteries)</a:t>
            </a:r>
            <a:endParaRPr sz="1800">
              <a:solidFill>
                <a:schemeClr val="dk1"/>
              </a:solidFill>
              <a:latin typeface="Barlow Semi Condensed"/>
              <a:ea typeface="Barlow Semi Condensed"/>
              <a:cs typeface="Barlow Semi Condensed"/>
              <a:sym typeface="Barlow Semi Condensed"/>
            </a:endParaRPr>
          </a:p>
        </p:txBody>
      </p:sp>
      <p:sp>
        <p:nvSpPr>
          <p:cNvPr id="859" name="Google Shape;859;p22"/>
          <p:cNvSpPr/>
          <p:nvPr/>
        </p:nvSpPr>
        <p:spPr>
          <a:xfrm>
            <a:off x="696900" y="5479781"/>
            <a:ext cx="2540100" cy="4302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Font typeface="Barlow Semi Condensed"/>
              <a:buChar char="●"/>
            </a:pPr>
            <a:r>
              <a:rPr b="1" lang="ar" sz="1800">
                <a:solidFill>
                  <a:schemeClr val="dk1"/>
                </a:solidFill>
                <a:latin typeface="Barlow Semi Condensed"/>
                <a:ea typeface="Barlow Semi Condensed"/>
                <a:cs typeface="Barlow Semi Condensed"/>
                <a:sym typeface="Barlow Semi Condensed"/>
              </a:rPr>
              <a:t>Vasculitis </a:t>
            </a:r>
            <a:endParaRPr sz="1800">
              <a:latin typeface="Barlow Semi Condensed"/>
              <a:ea typeface="Barlow Semi Condensed"/>
              <a:cs typeface="Barlow Semi Condensed"/>
              <a:sym typeface="Barlow Semi Condensed"/>
            </a:endParaRPr>
          </a:p>
        </p:txBody>
      </p:sp>
      <p:sp>
        <p:nvSpPr>
          <p:cNvPr id="860" name="Google Shape;860;p22"/>
          <p:cNvSpPr/>
          <p:nvPr/>
        </p:nvSpPr>
        <p:spPr>
          <a:xfrm>
            <a:off x="2761851" y="6028849"/>
            <a:ext cx="3607800" cy="4302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Font typeface="Barlow Semi Condensed"/>
              <a:buChar char="●"/>
            </a:pPr>
            <a:r>
              <a:rPr lang="ar" sz="1800">
                <a:solidFill>
                  <a:schemeClr val="dk1"/>
                </a:solidFill>
                <a:latin typeface="Barlow Semi Condensed"/>
                <a:ea typeface="Barlow Semi Condensed"/>
                <a:cs typeface="Barlow Semi Condensed"/>
                <a:sym typeface="Barlow Semi Condensed"/>
              </a:rPr>
              <a:t>(deposition in the synovial joints)</a:t>
            </a:r>
            <a:endParaRPr sz="1800">
              <a:solidFill>
                <a:schemeClr val="dk1"/>
              </a:solidFill>
              <a:latin typeface="Barlow Semi Condensed"/>
              <a:ea typeface="Barlow Semi Condensed"/>
              <a:cs typeface="Barlow Semi Condensed"/>
              <a:sym typeface="Barlow Semi Condensed"/>
            </a:endParaRPr>
          </a:p>
        </p:txBody>
      </p:sp>
      <p:sp>
        <p:nvSpPr>
          <p:cNvPr id="861" name="Google Shape;861;p22"/>
          <p:cNvSpPr/>
          <p:nvPr/>
        </p:nvSpPr>
        <p:spPr>
          <a:xfrm>
            <a:off x="696900" y="6028875"/>
            <a:ext cx="2540100" cy="4302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342900" lvl="0" marL="457200" rtl="0" algn="l">
              <a:spcBef>
                <a:spcPts val="0"/>
              </a:spcBef>
              <a:spcAft>
                <a:spcPts val="0"/>
              </a:spcAft>
              <a:buClr>
                <a:schemeClr val="dk1"/>
              </a:buClr>
              <a:buSzPts val="1800"/>
              <a:buFont typeface="Barlow Semi Condensed"/>
              <a:buChar char="●"/>
            </a:pPr>
            <a:r>
              <a:rPr b="1" lang="ar" sz="1800">
                <a:solidFill>
                  <a:schemeClr val="dk1"/>
                </a:solidFill>
                <a:latin typeface="Barlow Semi Condensed"/>
                <a:ea typeface="Barlow Semi Condensed"/>
                <a:cs typeface="Barlow Semi Condensed"/>
                <a:sym typeface="Barlow Semi Condensed"/>
              </a:rPr>
              <a:t>Arthritis </a:t>
            </a:r>
            <a:endParaRPr b="1" sz="1800">
              <a:solidFill>
                <a:schemeClr val="dk1"/>
              </a:solidFill>
              <a:latin typeface="Barlow Semi Condensed"/>
              <a:ea typeface="Barlow Semi Condensed"/>
              <a:cs typeface="Barlow Semi Condensed"/>
              <a:sym typeface="Barlow Semi Condensed"/>
            </a:endParaRPr>
          </a:p>
        </p:txBody>
      </p:sp>
      <p:sp>
        <p:nvSpPr>
          <p:cNvPr id="862" name="Google Shape;862;p22"/>
          <p:cNvSpPr txBox="1"/>
          <p:nvPr/>
        </p:nvSpPr>
        <p:spPr>
          <a:xfrm>
            <a:off x="351150" y="378825"/>
            <a:ext cx="68577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3300">
                <a:solidFill>
                  <a:srgbClr val="F1C232"/>
                </a:solidFill>
                <a:latin typeface="Fjalla One"/>
                <a:ea typeface="Fjalla One"/>
                <a:cs typeface="Fjalla One"/>
                <a:sym typeface="Fjalla One"/>
              </a:rPr>
              <a:t>Immune-Mediated Glomerular Injury</a:t>
            </a:r>
            <a:endParaRPr sz="3300">
              <a:solidFill>
                <a:srgbClr val="F1C232"/>
              </a:solidFill>
              <a:latin typeface="Fjalla One"/>
              <a:ea typeface="Fjalla One"/>
              <a:cs typeface="Fjalla One"/>
              <a:sym typeface="Fjalla One"/>
            </a:endParaRPr>
          </a:p>
        </p:txBody>
      </p:sp>
      <p:pic>
        <p:nvPicPr>
          <p:cNvPr id="863" name="Google Shape;863;p22"/>
          <p:cNvPicPr preferRelativeResize="0"/>
          <p:nvPr/>
        </p:nvPicPr>
        <p:blipFill>
          <a:blip r:embed="rId6">
            <a:alphaModFix/>
          </a:blip>
          <a:stretch>
            <a:fillRect/>
          </a:stretch>
        </p:blipFill>
        <p:spPr>
          <a:xfrm>
            <a:off x="197975" y="1196860"/>
            <a:ext cx="3219349" cy="2404420"/>
          </a:xfrm>
          <a:prstGeom prst="rect">
            <a:avLst/>
          </a:prstGeom>
          <a:noFill/>
          <a:ln cap="flat" cmpd="sng" w="9525">
            <a:solidFill>
              <a:srgbClr val="BF9000"/>
            </a:solidFill>
            <a:prstDash val="solid"/>
            <a:round/>
            <a:headEnd len="sm" w="sm" type="none"/>
            <a:tailEnd len="sm" w="sm" type="none"/>
          </a:ln>
        </p:spPr>
      </p:pic>
      <p:sp>
        <p:nvSpPr>
          <p:cNvPr id="864" name="Google Shape;864;p22"/>
          <p:cNvSpPr txBox="1"/>
          <p:nvPr/>
        </p:nvSpPr>
        <p:spPr>
          <a:xfrm>
            <a:off x="3532975" y="1202600"/>
            <a:ext cx="3653700" cy="2339700"/>
          </a:xfrm>
          <a:prstGeom prst="rect">
            <a:avLst/>
          </a:prstGeom>
          <a:noFill/>
          <a:ln cap="flat" cmpd="sng" w="9525">
            <a:solidFill>
              <a:srgbClr val="666666"/>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a:solidFill>
                  <a:srgbClr val="999999"/>
                </a:solidFill>
                <a:latin typeface="Barlow Semi Condensed"/>
                <a:ea typeface="Barlow Semi Condensed"/>
                <a:cs typeface="Barlow Semi Condensed"/>
                <a:sym typeface="Barlow Semi Condensed"/>
              </a:rPr>
              <a:t>Mechanism of Glomerular Injury </a:t>
            </a:r>
            <a:endParaRPr b="1">
              <a:solidFill>
                <a:srgbClr val="999999"/>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a:solidFill>
                  <a:srgbClr val="999999"/>
                </a:solidFill>
                <a:latin typeface="Barlow Semi Condensed"/>
                <a:ea typeface="Barlow Semi Condensed"/>
                <a:cs typeface="Barlow Semi Condensed"/>
                <a:sym typeface="Barlow Semi Condensed"/>
              </a:rPr>
              <a:t>Initiated by deposition of immune complexes in tissue (glomeruli) → activates complements (C5-9/C5a) → infiltration of different cells (neutrophils/ macrophages/ platelets/ glomerular cells) and activation of T cells lead to the release of chemokines and more inflammatory cells aggregation → Destruction of the tissue (glomeruli) </a:t>
            </a:r>
            <a:r>
              <a:rPr lang="ar">
                <a:solidFill>
                  <a:srgbClr val="FF0000"/>
                </a:solidFill>
                <a:latin typeface="Barlow Semi Condensed"/>
                <a:ea typeface="Barlow Semi Condensed"/>
                <a:cs typeface="Barlow Semi Condensed"/>
                <a:sym typeface="Barlow Semi Condensed"/>
              </a:rPr>
              <a:t>This leads to: decrease in GFR, proteinuria and hematuria.</a:t>
            </a:r>
            <a:r>
              <a:rPr lang="ar">
                <a:solidFill>
                  <a:srgbClr val="980000"/>
                </a:solidFill>
                <a:latin typeface="Barlow Semi Condensed"/>
                <a:ea typeface="Barlow Semi Condensed"/>
                <a:cs typeface="Barlow Semi Condensed"/>
                <a:sym typeface="Barlow Semi Condensed"/>
              </a:rPr>
              <a:t> </a:t>
            </a:r>
            <a:r>
              <a:rPr lang="ar">
                <a:solidFill>
                  <a:srgbClr val="999999"/>
                </a:solidFill>
                <a:latin typeface="Barlow Semi Condensed"/>
                <a:ea typeface="Barlow Semi Condensed"/>
                <a:cs typeface="Barlow Semi Condensed"/>
                <a:sym typeface="Barlow Semi Condensed"/>
              </a:rPr>
              <a:t>#</a:t>
            </a:r>
            <a:r>
              <a:rPr lang="ar">
                <a:solidFill>
                  <a:srgbClr val="999999"/>
                </a:solidFill>
                <a:latin typeface="Barlow Semi Condensed"/>
                <a:ea typeface="Barlow Semi Condensed"/>
                <a:cs typeface="Barlow Semi Condensed"/>
                <a:sym typeface="Barlow Semi Condensed"/>
              </a:rPr>
              <a:t>Team 434</a:t>
            </a:r>
            <a:endParaRPr>
              <a:solidFill>
                <a:srgbClr val="999999"/>
              </a:solidFill>
              <a:latin typeface="Barlow Semi Condensed"/>
              <a:ea typeface="Barlow Semi Condensed"/>
              <a:cs typeface="Barlow Semi Condensed"/>
              <a:sym typeface="Barlow Semi Condensed"/>
            </a:endParaRPr>
          </a:p>
        </p:txBody>
      </p:sp>
      <p:sp>
        <p:nvSpPr>
          <p:cNvPr id="865" name="Google Shape;865;p22"/>
          <p:cNvSpPr/>
          <p:nvPr/>
        </p:nvSpPr>
        <p:spPr>
          <a:xfrm>
            <a:off x="582202" y="8692340"/>
            <a:ext cx="372900" cy="151500"/>
          </a:xfrm>
          <a:prstGeom prst="rect">
            <a:avLst/>
          </a:prstGeom>
          <a:noFill/>
          <a:ln cap="flat" cmpd="sng" w="19050">
            <a:solidFill>
              <a:srgbClr val="F78B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2"/>
          <p:cNvSpPr/>
          <p:nvPr/>
        </p:nvSpPr>
        <p:spPr>
          <a:xfrm>
            <a:off x="2768656" y="8079726"/>
            <a:ext cx="598800" cy="198900"/>
          </a:xfrm>
          <a:prstGeom prst="rect">
            <a:avLst/>
          </a:prstGeom>
          <a:noFill/>
          <a:ln cap="flat" cmpd="sng" w="19050">
            <a:solidFill>
              <a:srgbClr val="F78B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2"/>
          <p:cNvSpPr/>
          <p:nvPr/>
        </p:nvSpPr>
        <p:spPr>
          <a:xfrm>
            <a:off x="2646356" y="7608844"/>
            <a:ext cx="750000" cy="198900"/>
          </a:xfrm>
          <a:prstGeom prst="rect">
            <a:avLst/>
          </a:prstGeom>
          <a:noFill/>
          <a:ln cap="flat" cmpd="sng" w="19050">
            <a:solidFill>
              <a:srgbClr val="F78B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2"/>
          <p:cNvSpPr/>
          <p:nvPr/>
        </p:nvSpPr>
        <p:spPr>
          <a:xfrm>
            <a:off x="1124200" y="9258950"/>
            <a:ext cx="598800" cy="198900"/>
          </a:xfrm>
          <a:prstGeom prst="rect">
            <a:avLst/>
          </a:prstGeom>
          <a:noFill/>
          <a:ln cap="flat" cmpd="sng" w="19050">
            <a:solidFill>
              <a:srgbClr val="F78B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ar" sz="600"/>
              <a:t>fenestrated endothelium</a:t>
            </a:r>
            <a:endParaRPr sz="600"/>
          </a:p>
        </p:txBody>
      </p:sp>
      <p:cxnSp>
        <p:nvCxnSpPr>
          <p:cNvPr id="869" name="Google Shape;869;p22"/>
          <p:cNvCxnSpPr>
            <a:stCxn id="868" idx="0"/>
          </p:cNvCxnSpPr>
          <p:nvPr/>
        </p:nvCxnSpPr>
        <p:spPr>
          <a:xfrm flipH="1" rot="10800000">
            <a:off x="1423600" y="8991650"/>
            <a:ext cx="52500" cy="267300"/>
          </a:xfrm>
          <a:prstGeom prst="straightConnector1">
            <a:avLst/>
          </a:prstGeom>
          <a:noFill/>
          <a:ln cap="flat" cmpd="sng" w="9525">
            <a:solidFill>
              <a:srgbClr val="000000"/>
            </a:solidFill>
            <a:prstDash val="solid"/>
            <a:round/>
            <a:headEnd len="med" w="med" type="none"/>
            <a:tailEnd len="med" w="med" type="none"/>
          </a:ln>
        </p:spPr>
      </p:cxnSp>
      <p:sp>
        <p:nvSpPr>
          <p:cNvPr id="870" name="Google Shape;870;p22"/>
          <p:cNvSpPr txBox="1"/>
          <p:nvPr/>
        </p:nvSpPr>
        <p:spPr>
          <a:xfrm>
            <a:off x="3417325" y="7667600"/>
            <a:ext cx="2306100" cy="7851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Char char="-"/>
            </a:pPr>
            <a:r>
              <a:rPr lang="ar" sz="1300"/>
              <a:t>asymptomatic</a:t>
            </a:r>
            <a:endParaRPr sz="1300"/>
          </a:p>
          <a:p>
            <a:pPr indent="-311150" lvl="0" marL="457200" rtl="0" algn="l">
              <a:spcBef>
                <a:spcPts val="0"/>
              </a:spcBef>
              <a:spcAft>
                <a:spcPts val="0"/>
              </a:spcAft>
              <a:buSzPts val="1300"/>
              <a:buChar char="-"/>
            </a:pPr>
            <a:r>
              <a:rPr lang="ar" sz="1300"/>
              <a:t>proteinuria</a:t>
            </a:r>
            <a:endParaRPr sz="1300"/>
          </a:p>
          <a:p>
            <a:pPr indent="-311150" lvl="0" marL="457200" rtl="0" algn="l">
              <a:spcBef>
                <a:spcPts val="0"/>
              </a:spcBef>
              <a:spcAft>
                <a:spcPts val="0"/>
              </a:spcAft>
              <a:buSzPts val="1300"/>
              <a:buChar char="-"/>
            </a:pPr>
            <a:r>
              <a:rPr lang="ar" sz="1300"/>
              <a:t>microscopic hematuria</a:t>
            </a:r>
            <a:endParaRPr sz="1300"/>
          </a:p>
        </p:txBody>
      </p:sp>
      <p:sp>
        <p:nvSpPr>
          <p:cNvPr id="871" name="Google Shape;871;p22"/>
          <p:cNvSpPr txBox="1"/>
          <p:nvPr/>
        </p:nvSpPr>
        <p:spPr>
          <a:xfrm>
            <a:off x="5462400" y="7624188"/>
            <a:ext cx="2238900" cy="9852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Char char="-"/>
            </a:pPr>
            <a:r>
              <a:rPr lang="ar" sz="1300"/>
              <a:t>hematuria</a:t>
            </a:r>
            <a:endParaRPr sz="1300"/>
          </a:p>
          <a:p>
            <a:pPr indent="-311150" lvl="0" marL="457200" rtl="0" algn="l">
              <a:spcBef>
                <a:spcPts val="0"/>
              </a:spcBef>
              <a:spcAft>
                <a:spcPts val="0"/>
              </a:spcAft>
              <a:buSzPts val="1300"/>
              <a:buChar char="-"/>
            </a:pPr>
            <a:r>
              <a:rPr lang="ar" sz="1300"/>
              <a:t>loss of GFR</a:t>
            </a:r>
            <a:endParaRPr sz="1300"/>
          </a:p>
          <a:p>
            <a:pPr indent="-311150" lvl="0" marL="457200" rtl="0" algn="l">
              <a:spcBef>
                <a:spcPts val="0"/>
              </a:spcBef>
              <a:spcAft>
                <a:spcPts val="0"/>
              </a:spcAft>
              <a:buSzPts val="1300"/>
              <a:buChar char="-"/>
            </a:pPr>
            <a:r>
              <a:rPr lang="ar" sz="1300"/>
              <a:t>proteinuria</a:t>
            </a:r>
            <a:endParaRPr sz="1300"/>
          </a:p>
          <a:p>
            <a:pPr indent="-311150" lvl="0" marL="457200" rtl="0" algn="l">
              <a:spcBef>
                <a:spcPts val="0"/>
              </a:spcBef>
              <a:spcAft>
                <a:spcPts val="0"/>
              </a:spcAft>
              <a:buSzPts val="1300"/>
              <a:buChar char="-"/>
            </a:pPr>
            <a:r>
              <a:rPr lang="ar" sz="1300"/>
              <a:t>inflammatory lesions</a:t>
            </a:r>
            <a:endParaRPr sz="1300"/>
          </a:p>
        </p:txBody>
      </p:sp>
      <p:sp>
        <p:nvSpPr>
          <p:cNvPr id="872" name="Google Shape;872;p22"/>
          <p:cNvSpPr txBox="1"/>
          <p:nvPr/>
        </p:nvSpPr>
        <p:spPr>
          <a:xfrm>
            <a:off x="3417325" y="9030875"/>
            <a:ext cx="3131100" cy="7851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SzPts val="1300"/>
              <a:buChar char="-"/>
            </a:pPr>
            <a:r>
              <a:rPr lang="ar" sz="1300"/>
              <a:t>Nephrotic range</a:t>
            </a:r>
            <a:endParaRPr sz="1300"/>
          </a:p>
          <a:p>
            <a:pPr indent="-311150" lvl="0" marL="457200" rtl="0" algn="l">
              <a:spcBef>
                <a:spcPts val="0"/>
              </a:spcBef>
              <a:spcAft>
                <a:spcPts val="0"/>
              </a:spcAft>
              <a:buSzPts val="1300"/>
              <a:buChar char="-"/>
            </a:pPr>
            <a:r>
              <a:rPr lang="ar" sz="1300"/>
              <a:t>proteinuria</a:t>
            </a:r>
            <a:endParaRPr sz="1300"/>
          </a:p>
          <a:p>
            <a:pPr indent="-311150" lvl="0" marL="457200" rtl="0" algn="l">
              <a:spcBef>
                <a:spcPts val="0"/>
              </a:spcBef>
              <a:spcAft>
                <a:spcPts val="0"/>
              </a:spcAft>
              <a:buSzPts val="1300"/>
              <a:buChar char="-"/>
            </a:pPr>
            <a:r>
              <a:rPr lang="ar" sz="1300"/>
              <a:t>Non-inflammatory lesions</a:t>
            </a:r>
            <a:endParaRPr sz="1300"/>
          </a:p>
        </p:txBody>
      </p:sp>
      <p:sp>
        <p:nvSpPr>
          <p:cNvPr id="873" name="Google Shape;873;p22"/>
          <p:cNvSpPr/>
          <p:nvPr/>
        </p:nvSpPr>
        <p:spPr>
          <a:xfrm>
            <a:off x="3680525" y="7267925"/>
            <a:ext cx="1758900" cy="3567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300">
                <a:solidFill>
                  <a:schemeClr val="dk1"/>
                </a:solidFill>
              </a:rPr>
              <a:t>mesangial injury :</a:t>
            </a:r>
            <a:endParaRPr sz="2400">
              <a:latin typeface="Fjalla One"/>
              <a:ea typeface="Fjalla One"/>
              <a:cs typeface="Fjalla One"/>
              <a:sym typeface="Fjalla One"/>
            </a:endParaRPr>
          </a:p>
        </p:txBody>
      </p:sp>
      <p:sp>
        <p:nvSpPr>
          <p:cNvPr id="874" name="Google Shape;874;p22"/>
          <p:cNvSpPr/>
          <p:nvPr/>
        </p:nvSpPr>
        <p:spPr>
          <a:xfrm>
            <a:off x="5647675" y="7238813"/>
            <a:ext cx="1758900" cy="3567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300">
                <a:solidFill>
                  <a:schemeClr val="dk1"/>
                </a:solidFill>
              </a:rPr>
              <a:t>E</a:t>
            </a:r>
            <a:r>
              <a:rPr b="1" lang="ar" sz="1300">
                <a:solidFill>
                  <a:schemeClr val="dk1"/>
                </a:solidFill>
              </a:rPr>
              <a:t>ndothelial injury :</a:t>
            </a:r>
            <a:endParaRPr sz="2400">
              <a:latin typeface="Fjalla One"/>
              <a:ea typeface="Fjalla One"/>
              <a:cs typeface="Fjalla One"/>
              <a:sym typeface="Fjalla One"/>
            </a:endParaRPr>
          </a:p>
        </p:txBody>
      </p:sp>
      <p:sp>
        <p:nvSpPr>
          <p:cNvPr id="875" name="Google Shape;875;p22"/>
          <p:cNvSpPr/>
          <p:nvPr/>
        </p:nvSpPr>
        <p:spPr>
          <a:xfrm>
            <a:off x="3680525" y="8638075"/>
            <a:ext cx="1758900" cy="3567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300">
                <a:solidFill>
                  <a:schemeClr val="dk1"/>
                </a:solidFill>
              </a:rPr>
              <a:t>Epithelial injury :</a:t>
            </a:r>
            <a:endParaRPr b="1" sz="13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pic>
        <p:nvPicPr>
          <p:cNvPr id="880" name="Google Shape;880;p23"/>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881" name="Google Shape;881;p23"/>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882" name="Google Shape;882;p23"/>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883" name="Google Shape;883;p23"/>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884" name="Google Shape;884;p23"/>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885" name="Google Shape;885;p23"/>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886" name="Google Shape;886;p23"/>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887" name="Google Shape;887;p23"/>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888" name="Google Shape;888;p23"/>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889" name="Google Shape;889;p23"/>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890" name="Google Shape;890;p23"/>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891" name="Google Shape;891;p23"/>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892" name="Google Shape;892;p23"/>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893" name="Google Shape;893;p23"/>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894" name="Google Shape;894;p23"/>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895" name="Google Shape;895;p23"/>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896" name="Google Shape;896;p23"/>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897" name="Google Shape;897;p23"/>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898" name="Google Shape;898;p23"/>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899" name="Google Shape;899;p23"/>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900" name="Google Shape;900;p23"/>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901" name="Google Shape;901;p23"/>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902" name="Google Shape;902;p23"/>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903" name="Google Shape;903;p23"/>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904" name="Google Shape;904;p23"/>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905" name="Google Shape;905;p23"/>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906" name="Google Shape;906;p23"/>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907" name="Google Shape;907;p23"/>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908" name="Google Shape;908;p23"/>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909" name="Google Shape;909;p23"/>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910" name="Google Shape;910;p23"/>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911" name="Google Shape;911;p23"/>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912" name="Google Shape;912;p23"/>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913" name="Google Shape;913;p23"/>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914" name="Google Shape;914;p23"/>
          <p:cNvPicPr preferRelativeResize="0"/>
          <p:nvPr/>
        </p:nvPicPr>
        <p:blipFill>
          <a:blip r:embed="rId3">
            <a:alphaModFix/>
          </a:blip>
          <a:stretch>
            <a:fillRect/>
          </a:stretch>
        </p:blipFill>
        <p:spPr>
          <a:xfrm>
            <a:off x="7302300" y="3033875"/>
            <a:ext cx="257700" cy="297589"/>
          </a:xfrm>
          <a:prstGeom prst="rect">
            <a:avLst/>
          </a:prstGeom>
          <a:noFill/>
          <a:ln>
            <a:noFill/>
          </a:ln>
        </p:spPr>
      </p:pic>
      <p:pic>
        <p:nvPicPr>
          <p:cNvPr id="915" name="Google Shape;915;p23"/>
          <p:cNvPicPr preferRelativeResize="0"/>
          <p:nvPr/>
        </p:nvPicPr>
        <p:blipFill>
          <a:blip r:embed="rId3">
            <a:alphaModFix/>
          </a:blip>
          <a:stretch>
            <a:fillRect/>
          </a:stretch>
        </p:blipFill>
        <p:spPr>
          <a:xfrm>
            <a:off x="7302300" y="3331475"/>
            <a:ext cx="257700" cy="297589"/>
          </a:xfrm>
          <a:prstGeom prst="rect">
            <a:avLst/>
          </a:prstGeom>
          <a:noFill/>
          <a:ln>
            <a:noFill/>
          </a:ln>
        </p:spPr>
      </p:pic>
      <p:pic>
        <p:nvPicPr>
          <p:cNvPr id="916" name="Google Shape;916;p23"/>
          <p:cNvPicPr preferRelativeResize="0"/>
          <p:nvPr/>
        </p:nvPicPr>
        <p:blipFill>
          <a:blip r:embed="rId3">
            <a:alphaModFix/>
          </a:blip>
          <a:stretch>
            <a:fillRect/>
          </a:stretch>
        </p:blipFill>
        <p:spPr>
          <a:xfrm>
            <a:off x="7302300" y="3648398"/>
            <a:ext cx="257700" cy="297589"/>
          </a:xfrm>
          <a:prstGeom prst="rect">
            <a:avLst/>
          </a:prstGeom>
          <a:noFill/>
          <a:ln>
            <a:noFill/>
          </a:ln>
        </p:spPr>
      </p:pic>
      <p:pic>
        <p:nvPicPr>
          <p:cNvPr id="917" name="Google Shape;917;p23"/>
          <p:cNvPicPr preferRelativeResize="0"/>
          <p:nvPr/>
        </p:nvPicPr>
        <p:blipFill>
          <a:blip r:embed="rId3">
            <a:alphaModFix/>
          </a:blip>
          <a:stretch>
            <a:fillRect/>
          </a:stretch>
        </p:blipFill>
        <p:spPr>
          <a:xfrm>
            <a:off x="7302300" y="3945975"/>
            <a:ext cx="257700" cy="297589"/>
          </a:xfrm>
          <a:prstGeom prst="rect">
            <a:avLst/>
          </a:prstGeom>
          <a:noFill/>
          <a:ln>
            <a:noFill/>
          </a:ln>
        </p:spPr>
      </p:pic>
      <p:pic>
        <p:nvPicPr>
          <p:cNvPr id="918" name="Google Shape;918;p23"/>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919" name="Google Shape;919;p23"/>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920" name="Google Shape;920;p23"/>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921" name="Google Shape;921;p23"/>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922" name="Google Shape;922;p23"/>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923" name="Google Shape;923;p23"/>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924" name="Google Shape;924;p23"/>
          <p:cNvPicPr preferRelativeResize="0"/>
          <p:nvPr/>
        </p:nvPicPr>
        <p:blipFill>
          <a:blip r:embed="rId3">
            <a:alphaModFix/>
          </a:blip>
          <a:stretch>
            <a:fillRect/>
          </a:stretch>
        </p:blipFill>
        <p:spPr>
          <a:xfrm>
            <a:off x="3371746" y="-2"/>
            <a:ext cx="257700" cy="297589"/>
          </a:xfrm>
          <a:prstGeom prst="rect">
            <a:avLst/>
          </a:prstGeom>
          <a:noFill/>
          <a:ln>
            <a:noFill/>
          </a:ln>
        </p:spPr>
      </p:pic>
      <p:sp>
        <p:nvSpPr>
          <p:cNvPr id="925" name="Google Shape;925;p23"/>
          <p:cNvSpPr txBox="1"/>
          <p:nvPr/>
        </p:nvSpPr>
        <p:spPr>
          <a:xfrm>
            <a:off x="244675" y="333150"/>
            <a:ext cx="6781800" cy="59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2700">
                <a:solidFill>
                  <a:srgbClr val="F1C232"/>
                </a:solidFill>
                <a:latin typeface="Fjalla One"/>
                <a:ea typeface="Fjalla One"/>
                <a:cs typeface="Fjalla One"/>
                <a:sym typeface="Fjalla One"/>
              </a:rPr>
              <a:t>Types of Immune-Mediated Renal Injury</a:t>
            </a:r>
            <a:endParaRPr sz="2700">
              <a:solidFill>
                <a:srgbClr val="F1C232"/>
              </a:solidFill>
              <a:latin typeface="Fjalla One"/>
              <a:ea typeface="Fjalla One"/>
              <a:cs typeface="Fjalla One"/>
              <a:sym typeface="Fjalla One"/>
            </a:endParaRPr>
          </a:p>
        </p:txBody>
      </p:sp>
      <p:sp>
        <p:nvSpPr>
          <p:cNvPr id="926" name="Google Shape;926;p23"/>
          <p:cNvSpPr txBox="1"/>
          <p:nvPr/>
        </p:nvSpPr>
        <p:spPr>
          <a:xfrm>
            <a:off x="601525" y="1665125"/>
            <a:ext cx="6068100" cy="19086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0"/>
              </a:spcBef>
              <a:spcAft>
                <a:spcPts val="0"/>
              </a:spcAft>
              <a:buClr>
                <a:srgbClr val="BF9000"/>
              </a:buClr>
              <a:buSzPts val="2000"/>
              <a:buFont typeface="Barlow Semi Condensed"/>
              <a:buAutoNum type="arabicParenR"/>
            </a:pPr>
            <a:r>
              <a:rPr lang="ar" sz="2000">
                <a:latin typeface="Barlow Semi Condensed"/>
                <a:ea typeface="Barlow Semi Condensed"/>
                <a:cs typeface="Barlow Semi Condensed"/>
                <a:sym typeface="Barlow Semi Condensed"/>
              </a:rPr>
              <a:t>Post-Infectious </a:t>
            </a:r>
            <a:r>
              <a:rPr lang="ar" sz="2000">
                <a:latin typeface="Barlow Semi Condensed"/>
                <a:ea typeface="Barlow Semi Condensed"/>
                <a:cs typeface="Barlow Semi Condensed"/>
                <a:sym typeface="Barlow Semi Condensed"/>
              </a:rPr>
              <a:t>g</a:t>
            </a:r>
            <a:r>
              <a:rPr lang="ar" sz="2000">
                <a:latin typeface="Barlow Semi Condensed"/>
                <a:ea typeface="Barlow Semi Condensed"/>
                <a:cs typeface="Barlow Semi Condensed"/>
                <a:sym typeface="Barlow Semi Condensed"/>
              </a:rPr>
              <a:t>lomerulonephritis</a:t>
            </a:r>
            <a:endParaRPr sz="2000">
              <a:latin typeface="Barlow Semi Condensed"/>
              <a:ea typeface="Barlow Semi Condensed"/>
              <a:cs typeface="Barlow Semi Condensed"/>
              <a:sym typeface="Barlow Semi Condensed"/>
            </a:endParaRPr>
          </a:p>
          <a:p>
            <a:pPr indent="-355600" lvl="0" marL="457200" rtl="0" algn="l">
              <a:lnSpc>
                <a:spcPct val="115000"/>
              </a:lnSpc>
              <a:spcBef>
                <a:spcPts val="0"/>
              </a:spcBef>
              <a:spcAft>
                <a:spcPts val="0"/>
              </a:spcAft>
              <a:buClr>
                <a:srgbClr val="BF9000"/>
              </a:buClr>
              <a:buSzPts val="2000"/>
              <a:buFont typeface="Barlow Semi Condensed"/>
              <a:buAutoNum type="arabicParenR"/>
            </a:pPr>
            <a:r>
              <a:rPr lang="ar" sz="2000">
                <a:latin typeface="Barlow Semi Condensed"/>
                <a:ea typeface="Barlow Semi Condensed"/>
                <a:cs typeface="Barlow Semi Condensed"/>
                <a:sym typeface="Barlow Semi Condensed"/>
              </a:rPr>
              <a:t>Membranous glomerulonephritis</a:t>
            </a:r>
            <a:endParaRPr sz="2000">
              <a:latin typeface="Barlow Semi Condensed"/>
              <a:ea typeface="Barlow Semi Condensed"/>
              <a:cs typeface="Barlow Semi Condensed"/>
              <a:sym typeface="Barlow Semi Condensed"/>
            </a:endParaRPr>
          </a:p>
          <a:p>
            <a:pPr indent="-355600" lvl="0" marL="457200" rtl="0" algn="l">
              <a:lnSpc>
                <a:spcPct val="115000"/>
              </a:lnSpc>
              <a:spcBef>
                <a:spcPts val="0"/>
              </a:spcBef>
              <a:spcAft>
                <a:spcPts val="0"/>
              </a:spcAft>
              <a:buClr>
                <a:srgbClr val="BF9000"/>
              </a:buClr>
              <a:buSzPts val="2000"/>
              <a:buFont typeface="Barlow Semi Condensed"/>
              <a:buAutoNum type="arabicParenR"/>
            </a:pPr>
            <a:r>
              <a:rPr lang="ar" sz="2000">
                <a:latin typeface="Barlow Semi Condensed"/>
                <a:ea typeface="Barlow Semi Condensed"/>
                <a:cs typeface="Barlow Semi Condensed"/>
                <a:sym typeface="Barlow Semi Condensed"/>
              </a:rPr>
              <a:t>Membranoproliferative glomerulonephritis</a:t>
            </a:r>
            <a:endParaRPr sz="2000">
              <a:latin typeface="Barlow Semi Condensed"/>
              <a:ea typeface="Barlow Semi Condensed"/>
              <a:cs typeface="Barlow Semi Condensed"/>
              <a:sym typeface="Barlow Semi Condensed"/>
            </a:endParaRPr>
          </a:p>
          <a:p>
            <a:pPr indent="-355600" lvl="0" marL="457200" rtl="0" algn="l">
              <a:lnSpc>
                <a:spcPct val="115000"/>
              </a:lnSpc>
              <a:spcBef>
                <a:spcPts val="0"/>
              </a:spcBef>
              <a:spcAft>
                <a:spcPts val="0"/>
              </a:spcAft>
              <a:buClr>
                <a:srgbClr val="BF9000"/>
              </a:buClr>
              <a:buSzPts val="2000"/>
              <a:buFont typeface="Barlow Semi Condensed"/>
              <a:buAutoNum type="arabicParenR"/>
            </a:pPr>
            <a:r>
              <a:rPr lang="ar" sz="2000">
                <a:latin typeface="Barlow Semi Condensed"/>
                <a:ea typeface="Barlow Semi Condensed"/>
                <a:cs typeface="Barlow Semi Condensed"/>
                <a:sym typeface="Barlow Semi Condensed"/>
              </a:rPr>
              <a:t>IgA nephropathy</a:t>
            </a:r>
            <a:endParaRPr sz="2000">
              <a:latin typeface="Barlow Semi Condensed"/>
              <a:ea typeface="Barlow Semi Condensed"/>
              <a:cs typeface="Barlow Semi Condensed"/>
              <a:sym typeface="Barlow Semi Condensed"/>
            </a:endParaRPr>
          </a:p>
          <a:p>
            <a:pPr indent="-355600" lvl="0" marL="457200" rtl="0" algn="l">
              <a:lnSpc>
                <a:spcPct val="115000"/>
              </a:lnSpc>
              <a:spcBef>
                <a:spcPts val="0"/>
              </a:spcBef>
              <a:spcAft>
                <a:spcPts val="0"/>
              </a:spcAft>
              <a:buClr>
                <a:srgbClr val="BF9000"/>
              </a:buClr>
              <a:buSzPts val="2000"/>
              <a:buFont typeface="Barlow Semi Condensed"/>
              <a:buAutoNum type="arabicParenR"/>
            </a:pPr>
            <a:r>
              <a:rPr lang="ar" sz="2000">
                <a:latin typeface="Barlow Semi Condensed"/>
                <a:ea typeface="Barlow Semi Condensed"/>
                <a:cs typeface="Barlow Semi Condensed"/>
                <a:sym typeface="Barlow Semi Condensed"/>
              </a:rPr>
              <a:t>Anti-glomerular basement membrane disease</a:t>
            </a:r>
            <a:endParaRPr sz="2000">
              <a:latin typeface="Barlow Semi Condensed"/>
              <a:ea typeface="Barlow Semi Condensed"/>
              <a:cs typeface="Barlow Semi Condensed"/>
              <a:sym typeface="Barlow Semi Condensed"/>
            </a:endParaRPr>
          </a:p>
        </p:txBody>
      </p:sp>
      <p:sp>
        <p:nvSpPr>
          <p:cNvPr id="927" name="Google Shape;927;p23"/>
          <p:cNvSpPr txBox="1"/>
          <p:nvPr/>
        </p:nvSpPr>
        <p:spPr>
          <a:xfrm>
            <a:off x="187800" y="3637225"/>
            <a:ext cx="7184400" cy="59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2700">
                <a:solidFill>
                  <a:srgbClr val="F1C232"/>
                </a:solidFill>
                <a:latin typeface="Fjalla One"/>
                <a:ea typeface="Fjalla One"/>
                <a:cs typeface="Fjalla One"/>
                <a:sym typeface="Fjalla One"/>
              </a:rPr>
              <a:t>Overview: Site of Deposition in Glomerulus</a:t>
            </a:r>
            <a:endParaRPr sz="2700">
              <a:solidFill>
                <a:srgbClr val="F1C232"/>
              </a:solidFill>
              <a:latin typeface="Fjalla One"/>
              <a:ea typeface="Fjalla One"/>
              <a:cs typeface="Fjalla One"/>
              <a:sym typeface="Fjalla One"/>
            </a:endParaRPr>
          </a:p>
        </p:txBody>
      </p:sp>
      <p:graphicFrame>
        <p:nvGraphicFramePr>
          <p:cNvPr id="928" name="Google Shape;928;p23"/>
          <p:cNvGraphicFramePr/>
          <p:nvPr/>
        </p:nvGraphicFramePr>
        <p:xfrm>
          <a:off x="110338" y="4261313"/>
          <a:ext cx="3000000" cy="3000000"/>
        </p:xfrm>
        <a:graphic>
          <a:graphicData uri="http://schemas.openxmlformats.org/drawingml/2006/table">
            <a:tbl>
              <a:tblPr>
                <a:noFill/>
                <a:tableStyleId>{F92F6756-2BD3-4795-A35E-F7C0B7B0FA4C}</a:tableStyleId>
              </a:tblPr>
              <a:tblGrid>
                <a:gridCol w="622450"/>
                <a:gridCol w="826500"/>
                <a:gridCol w="942500"/>
                <a:gridCol w="851150"/>
                <a:gridCol w="994825"/>
                <a:gridCol w="824450"/>
                <a:gridCol w="491225"/>
                <a:gridCol w="1151175"/>
                <a:gridCol w="591625"/>
              </a:tblGrid>
              <a:tr h="68775">
                <a:tc>
                  <a:txBody>
                    <a:bodyPr/>
                    <a:lstStyle/>
                    <a:p>
                      <a:pPr indent="0" lvl="0" marL="0" rtl="0" algn="ctr">
                        <a:spcBef>
                          <a:spcPts val="0"/>
                        </a:spcBef>
                        <a:spcAft>
                          <a:spcPts val="0"/>
                        </a:spcAft>
                        <a:buNone/>
                      </a:pPr>
                      <a:r>
                        <a:t/>
                      </a:r>
                      <a:endParaRPr sz="8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gridSpan="8">
                  <a:txBody>
                    <a:bodyPr/>
                    <a:lstStyle/>
                    <a:p>
                      <a:pPr indent="0" lvl="0" marL="0" rtl="0" algn="ctr">
                        <a:spcBef>
                          <a:spcPts val="0"/>
                        </a:spcBef>
                        <a:spcAft>
                          <a:spcPts val="0"/>
                        </a:spcAft>
                        <a:buNone/>
                      </a:pPr>
                      <a:r>
                        <a:rPr b="1" lang="ar" sz="1000">
                          <a:latin typeface="Barlow Semi Condensed"/>
                          <a:ea typeface="Barlow Semi Condensed"/>
                          <a:cs typeface="Barlow Semi Condensed"/>
                          <a:sym typeface="Barlow Semi Condensed"/>
                        </a:rPr>
                        <a:t>Types of Antibody-Mediated Renal Diseases</a:t>
                      </a:r>
                      <a:endParaRPr b="1" sz="10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hMerge="1"/>
                <a:tc hMerge="1"/>
                <a:tc hMerge="1"/>
                <a:tc hMerge="1"/>
                <a:tc hMerge="1"/>
                <a:tc hMerge="1"/>
                <a:tc hMerge="1"/>
              </a:tr>
              <a:tr h="594325">
                <a:tc>
                  <a:txBody>
                    <a:bodyPr/>
                    <a:lstStyle/>
                    <a:p>
                      <a:pPr indent="0" lvl="0" marL="0" rtl="0" algn="ctr">
                        <a:spcBef>
                          <a:spcPts val="0"/>
                        </a:spcBef>
                        <a:spcAft>
                          <a:spcPts val="0"/>
                        </a:spcAft>
                        <a:buNone/>
                      </a:pPr>
                      <a:r>
                        <a:rPr b="1" lang="ar" sz="900">
                          <a:latin typeface="Barlow Semi Condensed"/>
                          <a:ea typeface="Barlow Semi Condensed"/>
                          <a:cs typeface="Barlow Semi Condensed"/>
                          <a:sym typeface="Barlow Semi Condensed"/>
                        </a:rPr>
                        <a:t>disease</a:t>
                      </a:r>
                      <a:endParaRPr b="1"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b="1" lang="ar" sz="900">
                          <a:latin typeface="Barlow Semi Condensed"/>
                          <a:ea typeface="Barlow Semi Condensed"/>
                          <a:cs typeface="Barlow Semi Condensed"/>
                          <a:sym typeface="Barlow Semi Condensed"/>
                        </a:rPr>
                        <a:t>Post-Infectious</a:t>
                      </a:r>
                      <a:endParaRPr b="1"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ar" sz="900">
                          <a:latin typeface="Barlow Semi Condensed"/>
                          <a:ea typeface="Barlow Semi Condensed"/>
                          <a:cs typeface="Barlow Semi Condensed"/>
                          <a:sym typeface="Barlow Semi Condensed"/>
                        </a:rPr>
                        <a:t>GN</a:t>
                      </a:r>
                      <a:endParaRPr b="1"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b="1" lang="ar" sz="900">
                          <a:latin typeface="Barlow Semi Condensed"/>
                          <a:ea typeface="Barlow Semi Condensed"/>
                          <a:cs typeface="Barlow Semi Condensed"/>
                          <a:sym typeface="Barlow Semi Condensed"/>
                        </a:rPr>
                        <a:t>Membranous</a:t>
                      </a:r>
                      <a:endParaRPr b="1"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ar" sz="900">
                          <a:latin typeface="Barlow Semi Condensed"/>
                          <a:ea typeface="Barlow Semi Condensed"/>
                          <a:cs typeface="Barlow Semi Condensed"/>
                          <a:sym typeface="Barlow Semi Condensed"/>
                        </a:rPr>
                        <a:t>GN</a:t>
                      </a:r>
                      <a:endParaRPr b="1"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2CC"/>
                    </a:solidFill>
                  </a:tcPr>
                </a:tc>
                <a:tc gridSpan="2">
                  <a:txBody>
                    <a:bodyPr/>
                    <a:lstStyle/>
                    <a:p>
                      <a:pPr indent="0" lvl="0" marL="0" rtl="0" algn="ctr">
                        <a:spcBef>
                          <a:spcPts val="0"/>
                        </a:spcBef>
                        <a:spcAft>
                          <a:spcPts val="0"/>
                        </a:spcAft>
                        <a:buNone/>
                      </a:pPr>
                      <a:r>
                        <a:rPr b="1" lang="ar" sz="900">
                          <a:latin typeface="Barlow Semi Condensed"/>
                          <a:ea typeface="Barlow Semi Condensed"/>
                          <a:cs typeface="Barlow Semi Condensed"/>
                          <a:sym typeface="Barlow Semi Condensed"/>
                        </a:rPr>
                        <a:t>Membranoproliferative GN</a:t>
                      </a:r>
                      <a:endParaRPr b="1"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2CC"/>
                    </a:solidFill>
                  </a:tcPr>
                </a:tc>
                <a:tc hMerge="1"/>
                <a:tc>
                  <a:txBody>
                    <a:bodyPr/>
                    <a:lstStyle/>
                    <a:p>
                      <a:pPr indent="0" lvl="0" marL="0" rtl="0" algn="ctr">
                        <a:spcBef>
                          <a:spcPts val="0"/>
                        </a:spcBef>
                        <a:spcAft>
                          <a:spcPts val="0"/>
                        </a:spcAft>
                        <a:buNone/>
                      </a:pPr>
                      <a:r>
                        <a:rPr b="1" lang="ar" sz="900">
                          <a:latin typeface="Barlow Semi Condensed"/>
                          <a:ea typeface="Barlow Semi Condensed"/>
                          <a:cs typeface="Barlow Semi Condensed"/>
                          <a:sym typeface="Barlow Semi Condensed"/>
                        </a:rPr>
                        <a:t>IgA</a:t>
                      </a:r>
                      <a:endParaRPr b="1"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b="1" lang="ar" sz="900">
                          <a:latin typeface="Barlow Semi Condensed"/>
                          <a:ea typeface="Barlow Semi Condensed"/>
                          <a:cs typeface="Barlow Semi Condensed"/>
                          <a:sym typeface="Barlow Semi Condensed"/>
                        </a:rPr>
                        <a:t>Nephropathy</a:t>
                      </a:r>
                      <a:endParaRPr b="1"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2CC"/>
                    </a:solidFill>
                  </a:tcPr>
                </a:tc>
                <a:tc gridSpan="3">
                  <a:txBody>
                    <a:bodyPr/>
                    <a:lstStyle/>
                    <a:p>
                      <a:pPr indent="0" lvl="0" marL="0" rtl="0" algn="ctr">
                        <a:spcBef>
                          <a:spcPts val="0"/>
                        </a:spcBef>
                        <a:spcAft>
                          <a:spcPts val="0"/>
                        </a:spcAft>
                        <a:buNone/>
                      </a:pPr>
                      <a:r>
                        <a:rPr b="1" lang="ar" sz="900">
                          <a:latin typeface="Barlow Semi Condensed"/>
                          <a:ea typeface="Barlow Semi Condensed"/>
                          <a:cs typeface="Barlow Semi Condensed"/>
                          <a:sym typeface="Barlow Semi Condensed"/>
                        </a:rPr>
                        <a:t>Rapidly Progressive GN</a:t>
                      </a:r>
                      <a:endParaRPr b="1"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FF2CC"/>
                    </a:solidFill>
                  </a:tcPr>
                </a:tc>
                <a:tc hMerge="1"/>
                <a:tc hMerge="1"/>
              </a:tr>
              <a:tr h="594325">
                <a:tc>
                  <a:txBody>
                    <a:bodyPr/>
                    <a:lstStyle/>
                    <a:p>
                      <a:pPr indent="0" lvl="0" marL="0" rtl="0" algn="ctr">
                        <a:spcBef>
                          <a:spcPts val="0"/>
                        </a:spcBef>
                        <a:spcAft>
                          <a:spcPts val="0"/>
                        </a:spcAft>
                        <a:buNone/>
                      </a:pPr>
                      <a:r>
                        <a:rPr b="1" lang="ar" sz="900">
                          <a:latin typeface="Barlow Semi Condensed"/>
                          <a:ea typeface="Barlow Semi Condensed"/>
                          <a:cs typeface="Barlow Semi Condensed"/>
                          <a:sym typeface="Barlow Semi Condensed"/>
                        </a:rPr>
                        <a:t>subtype</a:t>
                      </a:r>
                      <a:endParaRPr b="1"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Type I</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MPGN</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Type II</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MPGN</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Type I</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(Anti- GBM)</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Type II</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800">
                          <a:latin typeface="Barlow Semi Condensed"/>
                          <a:ea typeface="Barlow Semi Condensed"/>
                          <a:cs typeface="Barlow Semi Condensed"/>
                          <a:sym typeface="Barlow Semi Condensed"/>
                        </a:rPr>
                        <a:t>(immune-mediated Crescentic GN)</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Type III</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(Pauci- immune)</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1142975">
                <a:tc>
                  <a:txBody>
                    <a:bodyPr/>
                    <a:lstStyle/>
                    <a:p>
                      <a:pPr indent="0" lvl="0" marL="0" rtl="0" algn="ctr">
                        <a:spcBef>
                          <a:spcPts val="0"/>
                        </a:spcBef>
                        <a:spcAft>
                          <a:spcPts val="0"/>
                        </a:spcAft>
                        <a:buNone/>
                      </a:pPr>
                      <a:r>
                        <a:rPr b="1" lang="ar" sz="900">
                          <a:latin typeface="Barlow Semi Condensed"/>
                          <a:ea typeface="Barlow Semi Condensed"/>
                          <a:cs typeface="Barlow Semi Condensed"/>
                          <a:sym typeface="Barlow Semi Condensed"/>
                        </a:rPr>
                        <a:t>site</a:t>
                      </a:r>
                      <a:endParaRPr b="1"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Diffused</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deposits</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700">
                          <a:latin typeface="Barlow Semi Condensed"/>
                          <a:ea typeface="Barlow Semi Condensed"/>
                          <a:cs typeface="Barlow Semi Condensed"/>
                          <a:sym typeface="Barlow Semi Condensed"/>
                        </a:rPr>
                        <a:t>(everywhere)</a:t>
                      </a:r>
                      <a:endParaRPr sz="7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Usually</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subepithelial &amp; in</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GBM</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Primary</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MGN:</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Subepithelial deposits</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Subendothelial</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&amp;</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mesangial</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deposits</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Intramembranous</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dense</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deposits</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Mesangial</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deposits</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GBM</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solidFill>
                            <a:srgbClr val="999999"/>
                          </a:solidFill>
                          <a:latin typeface="Barlow Semi Condensed"/>
                          <a:ea typeface="Barlow Semi Condensed"/>
                          <a:cs typeface="Barlow Semi Condensed"/>
                          <a:sym typeface="Barlow Semi Condensed"/>
                        </a:rPr>
                        <a:t>Varies based</a:t>
                      </a:r>
                      <a:endParaRPr sz="900">
                        <a:solidFill>
                          <a:srgbClr val="999999"/>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solidFill>
                            <a:srgbClr val="999999"/>
                          </a:solidFill>
                          <a:latin typeface="Barlow Semi Condensed"/>
                          <a:ea typeface="Barlow Semi Condensed"/>
                          <a:cs typeface="Barlow Semi Condensed"/>
                          <a:sym typeface="Barlow Semi Condensed"/>
                        </a:rPr>
                        <a:t>on primary</a:t>
                      </a:r>
                      <a:endParaRPr sz="900">
                        <a:solidFill>
                          <a:srgbClr val="999999"/>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solidFill>
                            <a:srgbClr val="999999"/>
                          </a:solidFill>
                          <a:latin typeface="Barlow Semi Condensed"/>
                          <a:ea typeface="Barlow Semi Condensed"/>
                          <a:cs typeface="Barlow Semi Condensed"/>
                          <a:sym typeface="Barlow Semi Condensed"/>
                        </a:rPr>
                        <a:t>disease</a:t>
                      </a:r>
                      <a:endParaRPr sz="900">
                        <a:solidFill>
                          <a:srgbClr val="999999"/>
                        </a:solidFill>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800">
                          <a:solidFill>
                            <a:srgbClr val="999999"/>
                          </a:solidFill>
                          <a:latin typeface="Barlow Semi Condensed"/>
                          <a:ea typeface="Barlow Semi Condensed"/>
                          <a:cs typeface="Barlow Semi Condensed"/>
                          <a:sym typeface="Barlow Semi Condensed"/>
                        </a:rPr>
                        <a:t>If Primary disease = post infectious GN, deposits are in GBM and subepithelial Check microscopic features</a:t>
                      </a:r>
                      <a:endParaRPr sz="1100">
                        <a:solidFill>
                          <a:srgbClr val="999999"/>
                        </a:solidFill>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No</a:t>
                      </a:r>
                      <a:endParaRPr sz="900">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sz="900">
                          <a:latin typeface="Barlow Semi Condensed"/>
                          <a:ea typeface="Barlow Semi Condensed"/>
                          <a:cs typeface="Barlow Semi Condensed"/>
                          <a:sym typeface="Barlow Semi Condensed"/>
                        </a:rPr>
                        <a:t>deposits</a:t>
                      </a:r>
                      <a:endParaRPr sz="900">
                        <a:latin typeface="Barlow Semi Condensed"/>
                        <a:ea typeface="Barlow Semi Condensed"/>
                        <a:cs typeface="Barlow Semi Condensed"/>
                        <a:sym typeface="Barlow Semi Condense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grpSp>
        <p:nvGrpSpPr>
          <p:cNvPr id="929" name="Google Shape;929;p23"/>
          <p:cNvGrpSpPr/>
          <p:nvPr/>
        </p:nvGrpSpPr>
        <p:grpSpPr>
          <a:xfrm>
            <a:off x="699806" y="10002831"/>
            <a:ext cx="6067977" cy="224745"/>
            <a:chOff x="1464850" y="436376"/>
            <a:chExt cx="6001362" cy="222300"/>
          </a:xfrm>
        </p:grpSpPr>
        <p:sp>
          <p:nvSpPr>
            <p:cNvPr id="930" name="Google Shape;930;p23"/>
            <p:cNvSpPr/>
            <p:nvPr/>
          </p:nvSpPr>
          <p:spPr>
            <a:xfrm>
              <a:off x="1464850" y="436376"/>
              <a:ext cx="222300" cy="222300"/>
            </a:xfrm>
            <a:prstGeom prst="diamond">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3"/>
            <p:cNvSpPr/>
            <p:nvPr/>
          </p:nvSpPr>
          <p:spPr>
            <a:xfrm>
              <a:off x="4410215" y="436376"/>
              <a:ext cx="222300" cy="222300"/>
            </a:xfrm>
            <a:prstGeom prst="diamond">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3"/>
            <p:cNvSpPr/>
            <p:nvPr/>
          </p:nvSpPr>
          <p:spPr>
            <a:xfrm>
              <a:off x="7243912" y="436376"/>
              <a:ext cx="222300" cy="222300"/>
            </a:xfrm>
            <a:prstGeom prst="diamond">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3"/>
            <p:cNvSpPr/>
            <p:nvPr/>
          </p:nvSpPr>
          <p:spPr>
            <a:xfrm>
              <a:off x="2920366" y="436376"/>
              <a:ext cx="222300" cy="222300"/>
            </a:xfrm>
            <a:prstGeom prst="diamond">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3"/>
            <p:cNvSpPr/>
            <p:nvPr/>
          </p:nvSpPr>
          <p:spPr>
            <a:xfrm>
              <a:off x="5831847" y="436376"/>
              <a:ext cx="222300" cy="222300"/>
            </a:xfrm>
            <a:prstGeom prst="diamond">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35" name="Google Shape;935;p23"/>
            <p:cNvCxnSpPr/>
            <p:nvPr/>
          </p:nvCxnSpPr>
          <p:spPr>
            <a:xfrm>
              <a:off x="1798637" y="547513"/>
              <a:ext cx="988200" cy="0"/>
            </a:xfrm>
            <a:prstGeom prst="straightConnector1">
              <a:avLst/>
            </a:prstGeom>
            <a:noFill/>
            <a:ln cap="flat" cmpd="sng" w="9525">
              <a:solidFill>
                <a:srgbClr val="BF9000"/>
              </a:solidFill>
              <a:prstDash val="solid"/>
              <a:round/>
              <a:headEnd len="med" w="med" type="none"/>
              <a:tailEnd len="med" w="med" type="none"/>
            </a:ln>
          </p:spPr>
        </p:cxnSp>
        <p:cxnSp>
          <p:nvCxnSpPr>
            <p:cNvPr id="936" name="Google Shape;936;p23"/>
            <p:cNvCxnSpPr/>
            <p:nvPr/>
          </p:nvCxnSpPr>
          <p:spPr>
            <a:xfrm>
              <a:off x="3276248" y="547513"/>
              <a:ext cx="988200" cy="0"/>
            </a:xfrm>
            <a:prstGeom prst="straightConnector1">
              <a:avLst/>
            </a:prstGeom>
            <a:noFill/>
            <a:ln cap="flat" cmpd="sng" w="9525">
              <a:solidFill>
                <a:srgbClr val="BF9000"/>
              </a:solidFill>
              <a:prstDash val="solid"/>
              <a:round/>
              <a:headEnd len="med" w="med" type="none"/>
              <a:tailEnd len="med" w="med" type="none"/>
            </a:ln>
          </p:spPr>
        </p:cxnSp>
        <p:cxnSp>
          <p:nvCxnSpPr>
            <p:cNvPr id="937" name="Google Shape;937;p23"/>
            <p:cNvCxnSpPr/>
            <p:nvPr/>
          </p:nvCxnSpPr>
          <p:spPr>
            <a:xfrm>
              <a:off x="4753898" y="547513"/>
              <a:ext cx="988200" cy="0"/>
            </a:xfrm>
            <a:prstGeom prst="straightConnector1">
              <a:avLst/>
            </a:prstGeom>
            <a:noFill/>
            <a:ln cap="flat" cmpd="sng" w="9525">
              <a:solidFill>
                <a:srgbClr val="BF9000"/>
              </a:solidFill>
              <a:prstDash val="solid"/>
              <a:round/>
              <a:headEnd len="med" w="med" type="none"/>
              <a:tailEnd len="med" w="med" type="none"/>
            </a:ln>
          </p:spPr>
        </p:cxnSp>
        <p:cxnSp>
          <p:nvCxnSpPr>
            <p:cNvPr id="938" name="Google Shape;938;p23"/>
            <p:cNvCxnSpPr/>
            <p:nvPr/>
          </p:nvCxnSpPr>
          <p:spPr>
            <a:xfrm>
              <a:off x="6143961" y="547513"/>
              <a:ext cx="988200" cy="0"/>
            </a:xfrm>
            <a:prstGeom prst="straightConnector1">
              <a:avLst/>
            </a:prstGeom>
            <a:noFill/>
            <a:ln cap="flat" cmpd="sng" w="9525">
              <a:solidFill>
                <a:srgbClr val="BF9000"/>
              </a:solidFill>
              <a:prstDash val="solid"/>
              <a:round/>
              <a:headEnd len="med" w="med" type="none"/>
              <a:tailEnd len="med" w="med" type="none"/>
            </a:ln>
          </p:spPr>
        </p:cxnSp>
      </p:grpSp>
      <p:sp>
        <p:nvSpPr>
          <p:cNvPr id="939" name="Google Shape;939;p23"/>
          <p:cNvSpPr txBox="1"/>
          <p:nvPr/>
        </p:nvSpPr>
        <p:spPr>
          <a:xfrm>
            <a:off x="-76200" y="9417825"/>
            <a:ext cx="1777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Post infectious glomerulonephritis</a:t>
            </a:r>
            <a:endParaRPr b="1" sz="1300">
              <a:solidFill>
                <a:schemeClr val="dk1"/>
              </a:solidFill>
              <a:latin typeface="Barlow Semi Condensed"/>
              <a:ea typeface="Barlow Semi Condensed"/>
              <a:cs typeface="Barlow Semi Condensed"/>
              <a:sym typeface="Barlow Semi Condensed"/>
            </a:endParaRPr>
          </a:p>
        </p:txBody>
      </p:sp>
      <p:sp>
        <p:nvSpPr>
          <p:cNvPr id="940" name="Google Shape;940;p23"/>
          <p:cNvSpPr txBox="1"/>
          <p:nvPr/>
        </p:nvSpPr>
        <p:spPr>
          <a:xfrm>
            <a:off x="1295300" y="10151375"/>
            <a:ext cx="1984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latin typeface="Barlow Semi Condensed"/>
                <a:ea typeface="Barlow Semi Condensed"/>
                <a:cs typeface="Barlow Semi Condensed"/>
                <a:sym typeface="Barlow Semi Condensed"/>
              </a:rPr>
              <a:t>Membranous glomerulonephritis</a:t>
            </a:r>
            <a:endParaRPr b="1" sz="1300">
              <a:latin typeface="Barlow Semi Condensed"/>
              <a:ea typeface="Barlow Semi Condensed"/>
              <a:cs typeface="Barlow Semi Condensed"/>
              <a:sym typeface="Barlow Semi Condensed"/>
            </a:endParaRPr>
          </a:p>
        </p:txBody>
      </p:sp>
      <p:sp>
        <p:nvSpPr>
          <p:cNvPr id="941" name="Google Shape;941;p23"/>
          <p:cNvSpPr txBox="1"/>
          <p:nvPr/>
        </p:nvSpPr>
        <p:spPr>
          <a:xfrm>
            <a:off x="2718325" y="9417825"/>
            <a:ext cx="1910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latin typeface="Barlow Semi Condensed"/>
                <a:ea typeface="Barlow Semi Condensed"/>
                <a:cs typeface="Barlow Semi Condensed"/>
                <a:sym typeface="Barlow Semi Condensed"/>
              </a:rPr>
              <a:t>Membranoproliferative glomerulonephritis</a:t>
            </a:r>
            <a:endParaRPr b="1" sz="1300">
              <a:latin typeface="Barlow Semi Condensed"/>
              <a:ea typeface="Barlow Semi Condensed"/>
              <a:cs typeface="Barlow Semi Condensed"/>
              <a:sym typeface="Barlow Semi Condensed"/>
            </a:endParaRPr>
          </a:p>
        </p:txBody>
      </p:sp>
      <p:sp>
        <p:nvSpPr>
          <p:cNvPr id="942" name="Google Shape;942;p23"/>
          <p:cNvSpPr txBox="1"/>
          <p:nvPr/>
        </p:nvSpPr>
        <p:spPr>
          <a:xfrm>
            <a:off x="4535775" y="10151375"/>
            <a:ext cx="1525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IgA nephropathy</a:t>
            </a:r>
            <a:endParaRPr b="1" sz="1300">
              <a:solidFill>
                <a:schemeClr val="dk1"/>
              </a:solidFill>
              <a:latin typeface="Barlow Semi Condensed"/>
              <a:ea typeface="Barlow Semi Condensed"/>
              <a:cs typeface="Barlow Semi Condensed"/>
              <a:sym typeface="Barlow Semi Condensed"/>
            </a:endParaRPr>
          </a:p>
        </p:txBody>
      </p:sp>
      <p:sp>
        <p:nvSpPr>
          <p:cNvPr id="943" name="Google Shape;943;p23"/>
          <p:cNvSpPr txBox="1"/>
          <p:nvPr/>
        </p:nvSpPr>
        <p:spPr>
          <a:xfrm>
            <a:off x="5722550" y="9570225"/>
            <a:ext cx="177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Rapidly Progressive GN</a:t>
            </a:r>
            <a:endParaRPr b="1" sz="1300">
              <a:solidFill>
                <a:schemeClr val="dk1"/>
              </a:solidFill>
              <a:latin typeface="Barlow Semi Condensed"/>
              <a:ea typeface="Barlow Semi Condensed"/>
              <a:cs typeface="Barlow Semi Condensed"/>
              <a:sym typeface="Barlow Semi Condensed"/>
            </a:endParaRPr>
          </a:p>
        </p:txBody>
      </p:sp>
      <p:pic>
        <p:nvPicPr>
          <p:cNvPr id="944" name="Google Shape;944;p23"/>
          <p:cNvPicPr preferRelativeResize="0"/>
          <p:nvPr/>
        </p:nvPicPr>
        <p:blipFill>
          <a:blip r:embed="rId4">
            <a:alphaModFix/>
          </a:blip>
          <a:stretch>
            <a:fillRect/>
          </a:stretch>
        </p:blipFill>
        <p:spPr>
          <a:xfrm>
            <a:off x="1458900" y="7111950"/>
            <a:ext cx="2202040" cy="2264300"/>
          </a:xfrm>
          <a:prstGeom prst="rect">
            <a:avLst/>
          </a:prstGeom>
          <a:noFill/>
          <a:ln cap="flat" cmpd="sng" w="9525">
            <a:solidFill>
              <a:srgbClr val="BF9000"/>
            </a:solidFill>
            <a:prstDash val="solid"/>
            <a:round/>
            <a:headEnd len="sm" w="sm" type="none"/>
            <a:tailEnd len="sm" w="sm" type="none"/>
          </a:ln>
        </p:spPr>
      </p:pic>
      <p:sp>
        <p:nvSpPr>
          <p:cNvPr id="945" name="Google Shape;945;p23"/>
          <p:cNvSpPr txBox="1"/>
          <p:nvPr/>
        </p:nvSpPr>
        <p:spPr>
          <a:xfrm>
            <a:off x="3889400" y="7548000"/>
            <a:ext cx="1910700" cy="1326900"/>
          </a:xfrm>
          <a:prstGeom prst="rect">
            <a:avLst/>
          </a:prstGeom>
          <a:noFill/>
          <a:ln cap="flat" cmpd="sng" w="9525">
            <a:solidFill>
              <a:schemeClr val="dk2"/>
            </a:solidFill>
            <a:prstDash val="lgDash"/>
            <a:round/>
            <a:headEnd len="sm" w="sm" type="none"/>
            <a:tailEnd len="sm" w="sm" type="none"/>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ar">
                <a:solidFill>
                  <a:srgbClr val="666666"/>
                </a:solidFill>
                <a:latin typeface="Barlow Semi Condensed"/>
                <a:ea typeface="Barlow Semi Condensed"/>
                <a:cs typeface="Barlow Semi Condensed"/>
                <a:sym typeface="Barlow Semi Condensed"/>
              </a:rPr>
              <a:t>black dots are </a:t>
            </a:r>
            <a:r>
              <a:rPr lang="ar">
                <a:solidFill>
                  <a:srgbClr val="666666"/>
                </a:solidFill>
                <a:latin typeface="Barlow Semi Condensed"/>
                <a:ea typeface="Barlow Semi Condensed"/>
                <a:cs typeface="Barlow Semi Condensed"/>
                <a:sym typeface="Barlow Semi Condensed"/>
              </a:rPr>
              <a:t>deposits,</a:t>
            </a:r>
            <a:endParaRPr>
              <a:solidFill>
                <a:srgbClr val="666666"/>
              </a:solidFill>
              <a:latin typeface="Barlow Semi Condensed"/>
              <a:ea typeface="Barlow Semi Condensed"/>
              <a:cs typeface="Barlow Semi Condensed"/>
              <a:sym typeface="Barlow Semi Condensed"/>
            </a:endParaRPr>
          </a:p>
          <a:p>
            <a:pPr indent="0" lvl="0" marL="0" rtl="0" algn="l">
              <a:lnSpc>
                <a:spcPct val="115000"/>
              </a:lnSpc>
              <a:spcBef>
                <a:spcPts val="0"/>
              </a:spcBef>
              <a:spcAft>
                <a:spcPts val="0"/>
              </a:spcAft>
              <a:buNone/>
            </a:pPr>
            <a:r>
              <a:rPr lang="ar">
                <a:solidFill>
                  <a:srgbClr val="666666"/>
                </a:solidFill>
                <a:latin typeface="Barlow Semi Condensed"/>
                <a:ea typeface="Barlow Semi Condensed"/>
                <a:cs typeface="Barlow Semi Condensed"/>
                <a:sym typeface="Barlow Semi Condensed"/>
              </a:rPr>
              <a:t>1: subepithelial humps</a:t>
            </a:r>
            <a:r>
              <a:rPr lang="ar">
                <a:solidFill>
                  <a:srgbClr val="666666"/>
                </a:solidFill>
                <a:latin typeface="Barlow Semi Condensed"/>
                <a:ea typeface="Barlow Semi Condensed"/>
                <a:cs typeface="Barlow Semi Condensed"/>
                <a:sym typeface="Barlow Semi Condensed"/>
              </a:rPr>
              <a:t> </a:t>
            </a:r>
            <a:endParaRPr>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a:solidFill>
                  <a:srgbClr val="666666"/>
                </a:solidFill>
                <a:latin typeface="Barlow Semi Condensed"/>
                <a:ea typeface="Barlow Semi Condensed"/>
                <a:cs typeface="Barlow Semi Condensed"/>
                <a:sym typeface="Barlow Semi Condensed"/>
              </a:rPr>
              <a:t>2: subepithelial </a:t>
            </a:r>
            <a:r>
              <a:rPr lang="ar">
                <a:solidFill>
                  <a:srgbClr val="666666"/>
                </a:solidFill>
                <a:latin typeface="Barlow Semi Condensed"/>
                <a:ea typeface="Barlow Semi Condensed"/>
                <a:cs typeface="Barlow Semi Condensed"/>
                <a:sym typeface="Barlow Semi Condensed"/>
              </a:rPr>
              <a:t>deposit</a:t>
            </a:r>
            <a:r>
              <a:rPr lang="ar">
                <a:solidFill>
                  <a:srgbClr val="666666"/>
                </a:solidFill>
                <a:latin typeface="Barlow Semi Condensed"/>
                <a:ea typeface="Barlow Semi Condensed"/>
                <a:cs typeface="Barlow Semi Condensed"/>
                <a:sym typeface="Barlow Semi Condensed"/>
              </a:rPr>
              <a:t> </a:t>
            </a:r>
            <a:endParaRPr>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a:solidFill>
                  <a:srgbClr val="666666"/>
                </a:solidFill>
                <a:latin typeface="Barlow Semi Condensed"/>
                <a:ea typeface="Barlow Semi Condensed"/>
                <a:cs typeface="Barlow Semi Condensed"/>
                <a:sym typeface="Barlow Semi Condensed"/>
              </a:rPr>
              <a:t>3: subendothelial </a:t>
            </a:r>
            <a:r>
              <a:rPr lang="ar">
                <a:solidFill>
                  <a:srgbClr val="666666"/>
                </a:solidFill>
                <a:latin typeface="Barlow Semi Condensed"/>
                <a:ea typeface="Barlow Semi Condensed"/>
                <a:cs typeface="Barlow Semi Condensed"/>
                <a:sym typeface="Barlow Semi Condensed"/>
              </a:rPr>
              <a:t>deposit</a:t>
            </a:r>
            <a:r>
              <a:rPr lang="ar">
                <a:solidFill>
                  <a:srgbClr val="666666"/>
                </a:solidFill>
                <a:latin typeface="Barlow Semi Condensed"/>
                <a:ea typeface="Barlow Semi Condensed"/>
                <a:cs typeface="Barlow Semi Condensed"/>
                <a:sym typeface="Barlow Semi Condensed"/>
              </a:rPr>
              <a:t> </a:t>
            </a:r>
            <a:endParaRPr>
              <a:solidFill>
                <a:srgbClr val="666666"/>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a:solidFill>
                  <a:srgbClr val="666666"/>
                </a:solidFill>
                <a:latin typeface="Barlow Semi Condensed"/>
                <a:ea typeface="Barlow Semi Condensed"/>
                <a:cs typeface="Barlow Semi Condensed"/>
                <a:sym typeface="Barlow Semi Condensed"/>
              </a:rPr>
              <a:t>4: mesangial deposit</a:t>
            </a:r>
            <a:endParaRPr>
              <a:solidFill>
                <a:srgbClr val="666666"/>
              </a:solidFill>
              <a:latin typeface="Barlow Semi Condensed"/>
              <a:ea typeface="Barlow Semi Condensed"/>
              <a:cs typeface="Barlow Semi Condensed"/>
              <a:sym typeface="Barlow Semi Condensed"/>
            </a:endParaRPr>
          </a:p>
        </p:txBody>
      </p:sp>
      <p:sp>
        <p:nvSpPr>
          <p:cNvPr id="946" name="Google Shape;946;p23"/>
          <p:cNvSpPr/>
          <p:nvPr/>
        </p:nvSpPr>
        <p:spPr>
          <a:xfrm>
            <a:off x="515412" y="1072200"/>
            <a:ext cx="3267900" cy="5280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000">
                <a:solidFill>
                  <a:schemeClr val="dk1"/>
                </a:solidFill>
                <a:latin typeface="Barlow Semi Condensed"/>
                <a:ea typeface="Barlow Semi Condensed"/>
                <a:cs typeface="Barlow Semi Condensed"/>
                <a:sym typeface="Barlow Semi Condensed"/>
              </a:rPr>
              <a:t>Antibody-Mediated Injury: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pic>
        <p:nvPicPr>
          <p:cNvPr id="951" name="Google Shape;951;p24"/>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952" name="Google Shape;952;p24"/>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953" name="Google Shape;953;p24"/>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954" name="Google Shape;954;p24"/>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955" name="Google Shape;955;p24"/>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956" name="Google Shape;956;p24"/>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957" name="Google Shape;957;p24"/>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958" name="Google Shape;958;p24"/>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959" name="Google Shape;959;p24"/>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960" name="Google Shape;960;p24"/>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961" name="Google Shape;961;p24"/>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962" name="Google Shape;962;p24"/>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963" name="Google Shape;963;p24"/>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964" name="Google Shape;964;p24"/>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965" name="Google Shape;965;p24"/>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966" name="Google Shape;966;p24"/>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967" name="Google Shape;967;p24"/>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968" name="Google Shape;968;p24"/>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969" name="Google Shape;969;p24"/>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970" name="Google Shape;970;p24"/>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971" name="Google Shape;971;p24"/>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972" name="Google Shape;972;p24"/>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973" name="Google Shape;973;p24"/>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974" name="Google Shape;974;p24"/>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975" name="Google Shape;975;p24"/>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976" name="Google Shape;976;p24"/>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977" name="Google Shape;977;p24"/>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978" name="Google Shape;978;p24"/>
          <p:cNvPicPr preferRelativeResize="0"/>
          <p:nvPr/>
        </p:nvPicPr>
        <p:blipFill>
          <a:blip r:embed="rId3">
            <a:alphaModFix/>
          </a:blip>
          <a:stretch>
            <a:fillRect/>
          </a:stretch>
        </p:blipFill>
        <p:spPr>
          <a:xfrm>
            <a:off x="-11" y="6707375"/>
            <a:ext cx="257700" cy="297589"/>
          </a:xfrm>
          <a:prstGeom prst="rect">
            <a:avLst/>
          </a:prstGeom>
          <a:noFill/>
          <a:ln>
            <a:noFill/>
          </a:ln>
        </p:spPr>
      </p:pic>
      <p:pic>
        <p:nvPicPr>
          <p:cNvPr id="979" name="Google Shape;979;p24"/>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980" name="Google Shape;980;p24"/>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981" name="Google Shape;981;p24"/>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982" name="Google Shape;982;p24"/>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983" name="Google Shape;983;p24"/>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984" name="Google Shape;984;p24"/>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985" name="Google Shape;985;p24"/>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986" name="Google Shape;986;p24"/>
          <p:cNvPicPr preferRelativeResize="0"/>
          <p:nvPr/>
        </p:nvPicPr>
        <p:blipFill>
          <a:blip r:embed="rId3">
            <a:alphaModFix/>
          </a:blip>
          <a:stretch>
            <a:fillRect/>
          </a:stretch>
        </p:blipFill>
        <p:spPr>
          <a:xfrm>
            <a:off x="7302300" y="3033875"/>
            <a:ext cx="257700" cy="297589"/>
          </a:xfrm>
          <a:prstGeom prst="rect">
            <a:avLst/>
          </a:prstGeom>
          <a:noFill/>
          <a:ln>
            <a:noFill/>
          </a:ln>
        </p:spPr>
      </p:pic>
      <p:pic>
        <p:nvPicPr>
          <p:cNvPr id="987" name="Google Shape;987;p24"/>
          <p:cNvPicPr preferRelativeResize="0"/>
          <p:nvPr/>
        </p:nvPicPr>
        <p:blipFill>
          <a:blip r:embed="rId3">
            <a:alphaModFix/>
          </a:blip>
          <a:stretch>
            <a:fillRect/>
          </a:stretch>
        </p:blipFill>
        <p:spPr>
          <a:xfrm>
            <a:off x="7302300" y="3331475"/>
            <a:ext cx="257700" cy="297589"/>
          </a:xfrm>
          <a:prstGeom prst="rect">
            <a:avLst/>
          </a:prstGeom>
          <a:noFill/>
          <a:ln>
            <a:noFill/>
          </a:ln>
        </p:spPr>
      </p:pic>
      <p:pic>
        <p:nvPicPr>
          <p:cNvPr id="988" name="Google Shape;988;p24"/>
          <p:cNvPicPr preferRelativeResize="0"/>
          <p:nvPr/>
        </p:nvPicPr>
        <p:blipFill>
          <a:blip r:embed="rId3">
            <a:alphaModFix/>
          </a:blip>
          <a:stretch>
            <a:fillRect/>
          </a:stretch>
        </p:blipFill>
        <p:spPr>
          <a:xfrm>
            <a:off x="7302300" y="3648398"/>
            <a:ext cx="257700" cy="297589"/>
          </a:xfrm>
          <a:prstGeom prst="rect">
            <a:avLst/>
          </a:prstGeom>
          <a:noFill/>
          <a:ln>
            <a:noFill/>
          </a:ln>
        </p:spPr>
      </p:pic>
      <p:pic>
        <p:nvPicPr>
          <p:cNvPr id="989" name="Google Shape;989;p24"/>
          <p:cNvPicPr preferRelativeResize="0"/>
          <p:nvPr/>
        </p:nvPicPr>
        <p:blipFill>
          <a:blip r:embed="rId3">
            <a:alphaModFix/>
          </a:blip>
          <a:stretch>
            <a:fillRect/>
          </a:stretch>
        </p:blipFill>
        <p:spPr>
          <a:xfrm>
            <a:off x="7302300" y="3945975"/>
            <a:ext cx="257700" cy="297589"/>
          </a:xfrm>
          <a:prstGeom prst="rect">
            <a:avLst/>
          </a:prstGeom>
          <a:noFill/>
          <a:ln>
            <a:noFill/>
          </a:ln>
        </p:spPr>
      </p:pic>
      <p:pic>
        <p:nvPicPr>
          <p:cNvPr id="990" name="Google Shape;990;p24"/>
          <p:cNvPicPr preferRelativeResize="0"/>
          <p:nvPr/>
        </p:nvPicPr>
        <p:blipFill>
          <a:blip r:embed="rId3">
            <a:alphaModFix/>
          </a:blip>
          <a:stretch>
            <a:fillRect/>
          </a:stretch>
        </p:blipFill>
        <p:spPr>
          <a:xfrm>
            <a:off x="7302300" y="4243575"/>
            <a:ext cx="257700" cy="297589"/>
          </a:xfrm>
          <a:prstGeom prst="rect">
            <a:avLst/>
          </a:prstGeom>
          <a:noFill/>
          <a:ln>
            <a:noFill/>
          </a:ln>
        </p:spPr>
      </p:pic>
      <p:pic>
        <p:nvPicPr>
          <p:cNvPr id="991" name="Google Shape;991;p24"/>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992" name="Google Shape;992;p24"/>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993" name="Google Shape;993;p24"/>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994" name="Google Shape;994;p24"/>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995" name="Google Shape;995;p24"/>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996" name="Google Shape;996;p24"/>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997" name="Google Shape;997;p24"/>
          <p:cNvPicPr preferRelativeResize="0"/>
          <p:nvPr/>
        </p:nvPicPr>
        <p:blipFill>
          <a:blip r:embed="rId3">
            <a:alphaModFix/>
          </a:blip>
          <a:stretch>
            <a:fillRect/>
          </a:stretch>
        </p:blipFill>
        <p:spPr>
          <a:xfrm>
            <a:off x="3371746" y="-2"/>
            <a:ext cx="257700" cy="297589"/>
          </a:xfrm>
          <a:prstGeom prst="rect">
            <a:avLst/>
          </a:prstGeom>
          <a:noFill/>
          <a:ln>
            <a:noFill/>
          </a:ln>
        </p:spPr>
      </p:pic>
      <p:grpSp>
        <p:nvGrpSpPr>
          <p:cNvPr id="998" name="Google Shape;998;p24"/>
          <p:cNvGrpSpPr/>
          <p:nvPr/>
        </p:nvGrpSpPr>
        <p:grpSpPr>
          <a:xfrm>
            <a:off x="699819" y="10002831"/>
            <a:ext cx="6067977" cy="224745"/>
            <a:chOff x="1464850" y="436376"/>
            <a:chExt cx="6001362" cy="222300"/>
          </a:xfrm>
        </p:grpSpPr>
        <p:sp>
          <p:nvSpPr>
            <p:cNvPr id="999" name="Google Shape;999;p24"/>
            <p:cNvSpPr/>
            <p:nvPr/>
          </p:nvSpPr>
          <p:spPr>
            <a:xfrm>
              <a:off x="1464850" y="436376"/>
              <a:ext cx="222300" cy="222300"/>
            </a:xfrm>
            <a:prstGeom prst="diamond">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4"/>
            <p:cNvSpPr/>
            <p:nvPr/>
          </p:nvSpPr>
          <p:spPr>
            <a:xfrm>
              <a:off x="4410215"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4"/>
            <p:cNvSpPr/>
            <p:nvPr/>
          </p:nvSpPr>
          <p:spPr>
            <a:xfrm>
              <a:off x="7243912"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4"/>
            <p:cNvSpPr/>
            <p:nvPr/>
          </p:nvSpPr>
          <p:spPr>
            <a:xfrm>
              <a:off x="2920366"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4"/>
            <p:cNvSpPr/>
            <p:nvPr/>
          </p:nvSpPr>
          <p:spPr>
            <a:xfrm>
              <a:off x="5831847"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4" name="Google Shape;1004;p24"/>
            <p:cNvCxnSpPr/>
            <p:nvPr/>
          </p:nvCxnSpPr>
          <p:spPr>
            <a:xfrm>
              <a:off x="1798637" y="547513"/>
              <a:ext cx="988200" cy="0"/>
            </a:xfrm>
            <a:prstGeom prst="straightConnector1">
              <a:avLst/>
            </a:prstGeom>
            <a:noFill/>
            <a:ln cap="flat" cmpd="sng" w="9525">
              <a:solidFill>
                <a:srgbClr val="BF9000"/>
              </a:solidFill>
              <a:prstDash val="solid"/>
              <a:round/>
              <a:headEnd len="med" w="med" type="none"/>
              <a:tailEnd len="med" w="med" type="none"/>
            </a:ln>
          </p:spPr>
        </p:cxnSp>
        <p:cxnSp>
          <p:nvCxnSpPr>
            <p:cNvPr id="1005" name="Google Shape;1005;p24"/>
            <p:cNvCxnSpPr/>
            <p:nvPr/>
          </p:nvCxnSpPr>
          <p:spPr>
            <a:xfrm>
              <a:off x="3276248" y="547513"/>
              <a:ext cx="988200" cy="0"/>
            </a:xfrm>
            <a:prstGeom prst="straightConnector1">
              <a:avLst/>
            </a:prstGeom>
            <a:noFill/>
            <a:ln cap="flat" cmpd="sng" w="9525">
              <a:solidFill>
                <a:srgbClr val="999999"/>
              </a:solidFill>
              <a:prstDash val="solid"/>
              <a:round/>
              <a:headEnd len="med" w="med" type="none"/>
              <a:tailEnd len="med" w="med" type="none"/>
            </a:ln>
          </p:spPr>
        </p:cxnSp>
        <p:cxnSp>
          <p:nvCxnSpPr>
            <p:cNvPr id="1006" name="Google Shape;1006;p24"/>
            <p:cNvCxnSpPr/>
            <p:nvPr/>
          </p:nvCxnSpPr>
          <p:spPr>
            <a:xfrm>
              <a:off x="4753898" y="547513"/>
              <a:ext cx="988200" cy="0"/>
            </a:xfrm>
            <a:prstGeom prst="straightConnector1">
              <a:avLst/>
            </a:prstGeom>
            <a:noFill/>
            <a:ln cap="flat" cmpd="sng" w="9525">
              <a:solidFill>
                <a:srgbClr val="999999"/>
              </a:solidFill>
              <a:prstDash val="solid"/>
              <a:round/>
              <a:headEnd len="med" w="med" type="none"/>
              <a:tailEnd len="med" w="med" type="none"/>
            </a:ln>
          </p:spPr>
        </p:cxnSp>
        <p:cxnSp>
          <p:nvCxnSpPr>
            <p:cNvPr id="1007" name="Google Shape;1007;p24"/>
            <p:cNvCxnSpPr/>
            <p:nvPr/>
          </p:nvCxnSpPr>
          <p:spPr>
            <a:xfrm>
              <a:off x="6143961" y="547513"/>
              <a:ext cx="988200" cy="0"/>
            </a:xfrm>
            <a:prstGeom prst="straightConnector1">
              <a:avLst/>
            </a:prstGeom>
            <a:noFill/>
            <a:ln cap="flat" cmpd="sng" w="9525">
              <a:solidFill>
                <a:srgbClr val="999999"/>
              </a:solidFill>
              <a:prstDash val="solid"/>
              <a:round/>
              <a:headEnd len="med" w="med" type="none"/>
              <a:tailEnd len="med" w="med" type="none"/>
            </a:ln>
          </p:spPr>
        </p:cxnSp>
      </p:grpSp>
      <p:sp>
        <p:nvSpPr>
          <p:cNvPr id="1008" name="Google Shape;1008;p24"/>
          <p:cNvSpPr txBox="1"/>
          <p:nvPr/>
        </p:nvSpPr>
        <p:spPr>
          <a:xfrm>
            <a:off x="-76200" y="9417825"/>
            <a:ext cx="1777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chemeClr val="dk1"/>
                </a:solidFill>
                <a:latin typeface="Barlow Semi Condensed"/>
                <a:ea typeface="Barlow Semi Condensed"/>
                <a:cs typeface="Barlow Semi Condensed"/>
                <a:sym typeface="Barlow Semi Condensed"/>
              </a:rPr>
              <a:t>Post infectious glomerulonephritis</a:t>
            </a:r>
            <a:endParaRPr b="1" sz="1300">
              <a:solidFill>
                <a:schemeClr val="dk1"/>
              </a:solidFill>
              <a:latin typeface="Barlow Semi Condensed"/>
              <a:ea typeface="Barlow Semi Condensed"/>
              <a:cs typeface="Barlow Semi Condensed"/>
              <a:sym typeface="Barlow Semi Condensed"/>
            </a:endParaRPr>
          </a:p>
        </p:txBody>
      </p:sp>
      <p:sp>
        <p:nvSpPr>
          <p:cNvPr id="1009" name="Google Shape;1009;p24"/>
          <p:cNvSpPr txBox="1"/>
          <p:nvPr/>
        </p:nvSpPr>
        <p:spPr>
          <a:xfrm>
            <a:off x="1295300" y="10151375"/>
            <a:ext cx="1984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Membranous glomerulonephritis</a:t>
            </a:r>
            <a:endParaRPr b="1" sz="1300">
              <a:solidFill>
                <a:srgbClr val="999999"/>
              </a:solidFill>
              <a:latin typeface="Barlow Semi Condensed"/>
              <a:ea typeface="Barlow Semi Condensed"/>
              <a:cs typeface="Barlow Semi Condensed"/>
              <a:sym typeface="Barlow Semi Condensed"/>
            </a:endParaRPr>
          </a:p>
        </p:txBody>
      </p:sp>
      <p:sp>
        <p:nvSpPr>
          <p:cNvPr id="1010" name="Google Shape;1010;p24"/>
          <p:cNvSpPr txBox="1"/>
          <p:nvPr/>
        </p:nvSpPr>
        <p:spPr>
          <a:xfrm>
            <a:off x="2680225" y="9417825"/>
            <a:ext cx="1910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Membranoproliferative glomerulonephritis</a:t>
            </a:r>
            <a:endParaRPr b="1" sz="1300">
              <a:solidFill>
                <a:srgbClr val="999999"/>
              </a:solidFill>
              <a:latin typeface="Barlow Semi Condensed"/>
              <a:ea typeface="Barlow Semi Condensed"/>
              <a:cs typeface="Barlow Semi Condensed"/>
              <a:sym typeface="Barlow Semi Condensed"/>
            </a:endParaRPr>
          </a:p>
        </p:txBody>
      </p:sp>
      <p:sp>
        <p:nvSpPr>
          <p:cNvPr id="1011" name="Google Shape;1011;p24"/>
          <p:cNvSpPr txBox="1"/>
          <p:nvPr/>
        </p:nvSpPr>
        <p:spPr>
          <a:xfrm>
            <a:off x="4535775" y="10151375"/>
            <a:ext cx="1525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IgA nephropathy</a:t>
            </a:r>
            <a:endParaRPr b="1" sz="1300">
              <a:solidFill>
                <a:srgbClr val="999999"/>
              </a:solidFill>
              <a:latin typeface="Barlow Semi Condensed"/>
              <a:ea typeface="Barlow Semi Condensed"/>
              <a:cs typeface="Barlow Semi Condensed"/>
              <a:sym typeface="Barlow Semi Condensed"/>
            </a:endParaRPr>
          </a:p>
        </p:txBody>
      </p:sp>
      <p:sp>
        <p:nvSpPr>
          <p:cNvPr id="1012" name="Google Shape;1012;p24"/>
          <p:cNvSpPr txBox="1"/>
          <p:nvPr/>
        </p:nvSpPr>
        <p:spPr>
          <a:xfrm>
            <a:off x="217801" y="159413"/>
            <a:ext cx="71244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2700">
                <a:solidFill>
                  <a:srgbClr val="F1C232"/>
                </a:solidFill>
                <a:latin typeface="Fjalla One"/>
                <a:ea typeface="Fjalla One"/>
                <a:cs typeface="Fjalla One"/>
                <a:sym typeface="Fjalla One"/>
              </a:rPr>
              <a:t>1- </a:t>
            </a:r>
            <a:r>
              <a:rPr lang="ar" sz="2700">
                <a:solidFill>
                  <a:srgbClr val="F1C232"/>
                </a:solidFill>
                <a:latin typeface="Fjalla One"/>
                <a:ea typeface="Fjalla One"/>
                <a:cs typeface="Fjalla One"/>
                <a:sym typeface="Fjalla One"/>
              </a:rPr>
              <a:t>Post-Infectious Glomerulonephritis (GN) </a:t>
            </a:r>
            <a:endParaRPr sz="2700">
              <a:solidFill>
                <a:srgbClr val="F1C232"/>
              </a:solidFill>
              <a:latin typeface="Fjalla One"/>
              <a:ea typeface="Fjalla One"/>
              <a:cs typeface="Fjalla One"/>
              <a:sym typeface="Fjalla One"/>
            </a:endParaRPr>
          </a:p>
          <a:p>
            <a:pPr indent="0" lvl="0" marL="0" rtl="0" algn="l">
              <a:spcBef>
                <a:spcPts val="0"/>
              </a:spcBef>
              <a:spcAft>
                <a:spcPts val="0"/>
              </a:spcAft>
              <a:buNone/>
            </a:pPr>
            <a:r>
              <a:rPr lang="ar" sz="2700">
                <a:solidFill>
                  <a:srgbClr val="F1C232"/>
                </a:solidFill>
                <a:latin typeface="Fjalla One"/>
                <a:ea typeface="Fjalla One"/>
                <a:cs typeface="Fjalla One"/>
                <a:sym typeface="Fjalla One"/>
              </a:rPr>
              <a:t>(Post-Streptococcal)</a:t>
            </a:r>
            <a:endParaRPr sz="2700">
              <a:solidFill>
                <a:srgbClr val="F1C232"/>
              </a:solidFill>
              <a:latin typeface="Fjalla One"/>
              <a:ea typeface="Fjalla One"/>
              <a:cs typeface="Fjalla One"/>
              <a:sym typeface="Fjalla One"/>
            </a:endParaRPr>
          </a:p>
        </p:txBody>
      </p:sp>
      <p:graphicFrame>
        <p:nvGraphicFramePr>
          <p:cNvPr id="1013" name="Google Shape;1013;p24"/>
          <p:cNvGraphicFramePr/>
          <p:nvPr/>
        </p:nvGraphicFramePr>
        <p:xfrm>
          <a:off x="0" y="1307925"/>
          <a:ext cx="3000000" cy="3000000"/>
        </p:xfrm>
        <a:graphic>
          <a:graphicData uri="http://schemas.openxmlformats.org/drawingml/2006/table">
            <a:tbl>
              <a:tblPr>
                <a:noFill/>
                <a:tableStyleId>{F92F6756-2BD3-4795-A35E-F7C0B7B0FA4C}</a:tableStyleId>
              </a:tblPr>
              <a:tblGrid>
                <a:gridCol w="1203825"/>
                <a:gridCol w="985200"/>
                <a:gridCol w="5370975"/>
              </a:tblGrid>
              <a:tr h="363875">
                <a:tc>
                  <a:txBody>
                    <a:bodyPr/>
                    <a:lstStyle/>
                    <a:p>
                      <a:pPr indent="0" lvl="0" marL="0" marR="0" rtl="0" algn="ctr">
                        <a:lnSpc>
                          <a:spcPct val="100000"/>
                        </a:lnSpc>
                        <a:spcBef>
                          <a:spcPts val="0"/>
                        </a:spcBef>
                        <a:spcAft>
                          <a:spcPts val="0"/>
                        </a:spcAft>
                        <a:buNone/>
                      </a:pPr>
                      <a:r>
                        <a:rPr lang="ar">
                          <a:latin typeface="Fjalla One"/>
                          <a:ea typeface="Fjalla One"/>
                          <a:cs typeface="Fjalla One"/>
                          <a:sym typeface="Fjalla One"/>
                        </a:rPr>
                        <a:t>Onset</a:t>
                      </a:r>
                      <a:endParaRPr sz="1000"/>
                    </a:p>
                  </a:txBody>
                  <a:tcPr marT="91425" marB="91425" marR="91425" marL="91425" anchor="ctr">
                    <a:solidFill>
                      <a:srgbClr val="FFF2CC"/>
                    </a:solidFill>
                  </a:tcPr>
                </a:tc>
                <a:tc gridSpan="2">
                  <a:txBody>
                    <a:bodyPr/>
                    <a:lstStyle/>
                    <a:p>
                      <a:pPr indent="-304800" lvl="0" marL="457200" rtl="0" algn="l">
                        <a:lnSpc>
                          <a:spcPct val="115000"/>
                        </a:lnSpc>
                        <a:spcBef>
                          <a:spcPts val="0"/>
                        </a:spcBef>
                        <a:spcAft>
                          <a:spcPts val="0"/>
                        </a:spcAft>
                        <a:buSzPts val="1200"/>
                        <a:buFont typeface="Barlow Semi Condensed"/>
                        <a:buChar char="●"/>
                      </a:pPr>
                      <a:r>
                        <a:rPr lang="ar" sz="1200">
                          <a:latin typeface="Barlow Semi Condensed"/>
                          <a:ea typeface="Barlow Semi Condensed"/>
                          <a:cs typeface="Barlow Semi Condensed"/>
                          <a:sym typeface="Barlow Semi Condensed"/>
                        </a:rPr>
                        <a:t>Abrupt onset (acute nephritic </a:t>
                      </a:r>
                      <a:r>
                        <a:rPr lang="ar" sz="1200">
                          <a:latin typeface="Barlow Semi Condensed"/>
                          <a:ea typeface="Barlow Semi Condensed"/>
                          <a:cs typeface="Barlow Semi Condensed"/>
                          <a:sym typeface="Barlow Semi Condensed"/>
                        </a:rPr>
                        <a:t>syndrome)</a:t>
                      </a:r>
                      <a:r>
                        <a:rPr lang="ar" sz="1200">
                          <a:latin typeface="Barlow Semi Condensed"/>
                          <a:ea typeface="Barlow Semi Condensed"/>
                          <a:cs typeface="Barlow Semi Condensed"/>
                          <a:sym typeface="Barlow Semi Condensed"/>
                        </a:rPr>
                        <a:t>. </a:t>
                      </a:r>
                      <a:r>
                        <a:rPr lang="ar" sz="1200">
                          <a:solidFill>
                            <a:srgbClr val="666666"/>
                          </a:solidFill>
                          <a:latin typeface="Barlow Semi Condensed"/>
                          <a:ea typeface="Barlow Semi Condensed"/>
                          <a:cs typeface="Barlow Semi Condensed"/>
                          <a:sym typeface="Barlow Semi Condensed"/>
                        </a:rPr>
                        <a:t>(</a:t>
                      </a:r>
                      <a:r>
                        <a:rPr lang="ar" sz="1200">
                          <a:solidFill>
                            <a:srgbClr val="999999"/>
                          </a:solidFill>
                          <a:latin typeface="Barlow Semi Condensed"/>
                          <a:ea typeface="Barlow Semi Condensed"/>
                          <a:cs typeface="Barlow Semi Condensed"/>
                          <a:sym typeface="Barlow Semi Condensed"/>
                        </a:rPr>
                        <a:t>after an infection is over, post-infectious)</a:t>
                      </a:r>
                      <a:endParaRPr sz="1200">
                        <a:solidFill>
                          <a:srgbClr val="999999"/>
                        </a:solidFill>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lang="ar" sz="1200">
                          <a:latin typeface="Barlow Semi Condensed"/>
                          <a:ea typeface="Barlow Semi Condensed"/>
                          <a:cs typeface="Barlow Semi Condensed"/>
                          <a:sym typeface="Barlow Semi Condensed"/>
                        </a:rPr>
                        <a:t>7-14 days </a:t>
                      </a:r>
                      <a:r>
                        <a:rPr b="1" lang="ar" sz="1200">
                          <a:latin typeface="Barlow Semi Condensed"/>
                          <a:ea typeface="Barlow Semi Condensed"/>
                          <a:cs typeface="Barlow Semi Condensed"/>
                          <a:sym typeface="Barlow Semi Condensed"/>
                        </a:rPr>
                        <a:t>after</a:t>
                      </a:r>
                      <a:r>
                        <a:rPr lang="ar" sz="1200">
                          <a:latin typeface="Barlow Semi Condensed"/>
                          <a:ea typeface="Barlow Semi Condensed"/>
                          <a:cs typeface="Barlow Semi Condensed"/>
                          <a:sym typeface="Barlow Semi Condensed"/>
                        </a:rPr>
                        <a:t> </a:t>
                      </a:r>
                      <a:r>
                        <a:rPr lang="ar" sz="1200">
                          <a:solidFill>
                            <a:srgbClr val="FF0000"/>
                          </a:solidFill>
                          <a:latin typeface="Barlow Semi Condensed"/>
                          <a:ea typeface="Barlow Semi Condensed"/>
                          <a:cs typeface="Barlow Semi Condensed"/>
                          <a:sym typeface="Barlow Semi Condensed"/>
                        </a:rPr>
                        <a:t>pharyngitis</a:t>
                      </a:r>
                      <a:r>
                        <a:rPr b="1" lang="ar" sz="1200">
                          <a:solidFill>
                            <a:srgbClr val="980000"/>
                          </a:solidFill>
                          <a:latin typeface="Barlow Semi Condensed"/>
                          <a:ea typeface="Barlow Semi Condensed"/>
                          <a:cs typeface="Barlow Semi Condensed"/>
                          <a:sym typeface="Barlow Semi Condensed"/>
                        </a:rPr>
                        <a:t>.</a:t>
                      </a:r>
                      <a:endParaRPr b="1" sz="1200">
                        <a:solidFill>
                          <a:srgbClr val="980000"/>
                        </a:solidFill>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lang="ar" sz="1200">
                          <a:latin typeface="Barlow Semi Condensed"/>
                          <a:ea typeface="Barlow Semi Condensed"/>
                          <a:cs typeface="Barlow Semi Condensed"/>
                          <a:sym typeface="Barlow Semi Condensed"/>
                        </a:rPr>
                        <a:t>14-21 days </a:t>
                      </a:r>
                      <a:r>
                        <a:rPr b="1" lang="ar" sz="1200">
                          <a:latin typeface="Barlow Semi Condensed"/>
                          <a:ea typeface="Barlow Semi Condensed"/>
                          <a:cs typeface="Barlow Semi Condensed"/>
                          <a:sym typeface="Barlow Semi Condensed"/>
                        </a:rPr>
                        <a:t>after</a:t>
                      </a:r>
                      <a:r>
                        <a:rPr lang="ar" sz="1200">
                          <a:latin typeface="Barlow Semi Condensed"/>
                          <a:ea typeface="Barlow Semi Condensed"/>
                          <a:cs typeface="Barlow Semi Condensed"/>
                          <a:sym typeface="Barlow Semi Condensed"/>
                        </a:rPr>
                        <a:t> </a:t>
                      </a:r>
                      <a:r>
                        <a:rPr lang="ar" sz="1200">
                          <a:solidFill>
                            <a:srgbClr val="FF0000"/>
                          </a:solidFill>
                          <a:latin typeface="Barlow Semi Condensed"/>
                          <a:ea typeface="Barlow Semi Condensed"/>
                          <a:cs typeface="Barlow Semi Condensed"/>
                          <a:sym typeface="Barlow Semi Condensed"/>
                        </a:rPr>
                        <a:t>skin infection.</a:t>
                      </a:r>
                      <a:endParaRPr sz="1200">
                        <a:solidFill>
                          <a:srgbClr val="FF0000"/>
                        </a:solidFill>
                        <a:latin typeface="Barlow Semi Condensed"/>
                        <a:ea typeface="Barlow Semi Condensed"/>
                        <a:cs typeface="Barlow Semi Condensed"/>
                        <a:sym typeface="Barlow Semi Condensed"/>
                      </a:endParaRPr>
                    </a:p>
                    <a:p>
                      <a:pPr indent="0" lvl="0" marL="0" rtl="0" algn="l">
                        <a:lnSpc>
                          <a:spcPct val="115000"/>
                        </a:lnSpc>
                        <a:spcBef>
                          <a:spcPts val="0"/>
                        </a:spcBef>
                        <a:spcAft>
                          <a:spcPts val="0"/>
                        </a:spcAft>
                        <a:buNone/>
                      </a:pPr>
                      <a:r>
                        <a:rPr lang="ar" sz="1200">
                          <a:solidFill>
                            <a:srgbClr val="999999"/>
                          </a:solidFill>
                          <a:latin typeface="Barlow Semi Condensed"/>
                          <a:ea typeface="Barlow Semi Condensed"/>
                          <a:cs typeface="Barlow Semi Condensed"/>
                          <a:sym typeface="Barlow Semi Condensed"/>
                        </a:rPr>
                        <a:t>Manifests after the episode of infection is over. There will be no symptoms of infection, no organisms growing with culture. (Occurs following resolution of the infection).</a:t>
                      </a:r>
                      <a:endParaRPr sz="1200">
                        <a:solidFill>
                          <a:srgbClr val="999999"/>
                        </a:solidFill>
                        <a:latin typeface="Barlow Semi Condensed"/>
                        <a:ea typeface="Barlow Semi Condensed"/>
                        <a:cs typeface="Barlow Semi Condensed"/>
                        <a:sym typeface="Barlow Semi Condensed"/>
                      </a:endParaRPr>
                    </a:p>
                  </a:txBody>
                  <a:tcPr marT="91425" marB="91425" marR="91425" marL="91425" anchor="ctr">
                    <a:solidFill>
                      <a:srgbClr val="FFFFFF"/>
                    </a:solidFill>
                  </a:tcPr>
                </a:tc>
                <a:tc hMerge="1"/>
              </a:tr>
              <a:tr h="100000">
                <a:tc>
                  <a:txBody>
                    <a:bodyPr/>
                    <a:lstStyle/>
                    <a:p>
                      <a:pPr indent="0" lvl="0" marL="0" marR="0" rtl="0" algn="ctr">
                        <a:lnSpc>
                          <a:spcPct val="100000"/>
                        </a:lnSpc>
                        <a:spcBef>
                          <a:spcPts val="0"/>
                        </a:spcBef>
                        <a:spcAft>
                          <a:spcPts val="0"/>
                        </a:spcAft>
                        <a:buNone/>
                      </a:pPr>
                      <a:r>
                        <a:rPr lang="ar">
                          <a:latin typeface="Fjalla One"/>
                          <a:ea typeface="Fjalla One"/>
                          <a:cs typeface="Fjalla One"/>
                          <a:sym typeface="Fjalla One"/>
                        </a:rPr>
                        <a:t>Etiology</a:t>
                      </a:r>
                      <a:endParaRPr sz="1000"/>
                    </a:p>
                  </a:txBody>
                  <a:tcPr marT="91425" marB="91425" marR="91425" marL="91425" anchor="ctr">
                    <a:solidFill>
                      <a:srgbClr val="FFF2CC"/>
                    </a:solidFill>
                  </a:tcPr>
                </a:tc>
                <a:tc gridSpan="2">
                  <a:txBody>
                    <a:bodyPr/>
                    <a:lstStyle/>
                    <a:p>
                      <a:pPr indent="0" lvl="0" marL="0" rtl="0" algn="l">
                        <a:spcBef>
                          <a:spcPts val="0"/>
                        </a:spcBef>
                        <a:spcAft>
                          <a:spcPts val="0"/>
                        </a:spcAft>
                        <a:buNone/>
                      </a:pPr>
                      <a:r>
                        <a:rPr lang="ar" sz="1200">
                          <a:latin typeface="Barlow Semi Condensed"/>
                          <a:ea typeface="Barlow Semi Condensed"/>
                          <a:cs typeface="Barlow Semi Condensed"/>
                          <a:sym typeface="Barlow Semi Condensed"/>
                        </a:rPr>
                        <a:t>Caused by antibodies formed against a strain of streptococcal organisms known as </a:t>
                      </a:r>
                      <a:r>
                        <a:rPr b="1" lang="ar" sz="1200">
                          <a:latin typeface="Barlow Semi Condensed"/>
                          <a:ea typeface="Barlow Semi Condensed"/>
                          <a:cs typeface="Barlow Semi Condensed"/>
                          <a:sym typeface="Barlow Semi Condensed"/>
                        </a:rPr>
                        <a:t>nephritic strain.</a:t>
                      </a:r>
                      <a:endParaRPr b="1" sz="1200">
                        <a:latin typeface="Barlow Semi Condensed"/>
                        <a:ea typeface="Barlow Semi Condensed"/>
                        <a:cs typeface="Barlow Semi Condensed"/>
                        <a:sym typeface="Barlow Semi Condensed"/>
                      </a:endParaRPr>
                    </a:p>
                  </a:txBody>
                  <a:tcPr marT="91425" marB="91425" marR="91425" marL="91425" anchor="ctr">
                    <a:solidFill>
                      <a:srgbClr val="FFFFFF"/>
                    </a:solidFill>
                  </a:tcPr>
                </a:tc>
                <a:tc hMerge="1"/>
              </a:tr>
              <a:tr h="100000">
                <a:tc>
                  <a:txBody>
                    <a:bodyPr/>
                    <a:lstStyle/>
                    <a:p>
                      <a:pPr indent="0" lvl="0" marL="0" marR="0" rtl="0" algn="ctr">
                        <a:lnSpc>
                          <a:spcPct val="100000"/>
                        </a:lnSpc>
                        <a:spcBef>
                          <a:spcPts val="0"/>
                        </a:spcBef>
                        <a:spcAft>
                          <a:spcPts val="0"/>
                        </a:spcAft>
                        <a:buNone/>
                      </a:pPr>
                      <a:r>
                        <a:rPr lang="ar">
                          <a:latin typeface="Fjalla One"/>
                          <a:ea typeface="Fjalla One"/>
                          <a:cs typeface="Fjalla One"/>
                          <a:sym typeface="Fjalla One"/>
                        </a:rPr>
                        <a:t>Mechanism</a:t>
                      </a:r>
                      <a:endParaRPr sz="1000"/>
                    </a:p>
                  </a:txBody>
                  <a:tcPr marT="91425" marB="91425" marR="91425" marL="91425" anchor="ctr">
                    <a:solidFill>
                      <a:srgbClr val="FFF2CC"/>
                    </a:solidFill>
                  </a:tcPr>
                </a:tc>
                <a:tc gridSpan="2">
                  <a:txBody>
                    <a:bodyPr/>
                    <a:lstStyle/>
                    <a:p>
                      <a:pPr indent="0" lvl="0" marL="0" rtl="0" algn="l">
                        <a:lnSpc>
                          <a:spcPct val="115000"/>
                        </a:lnSpc>
                        <a:spcBef>
                          <a:spcPts val="0"/>
                        </a:spcBef>
                        <a:spcAft>
                          <a:spcPts val="0"/>
                        </a:spcAft>
                        <a:buNone/>
                      </a:pPr>
                      <a:r>
                        <a:rPr lang="ar" sz="1200">
                          <a:solidFill>
                            <a:schemeClr val="dk1"/>
                          </a:solidFill>
                          <a:latin typeface="Barlow Semi Condensed"/>
                          <a:ea typeface="Barlow Semi Condensed"/>
                          <a:cs typeface="Barlow Semi Condensed"/>
                          <a:sym typeface="Barlow Semi Condensed"/>
                        </a:rPr>
                        <a:t>S</a:t>
                      </a:r>
                      <a:r>
                        <a:rPr lang="ar" sz="1200">
                          <a:solidFill>
                            <a:schemeClr val="dk1"/>
                          </a:solidFill>
                          <a:latin typeface="Barlow Semi Condensed"/>
                          <a:ea typeface="Barlow Semi Condensed"/>
                          <a:cs typeface="Barlow Semi Condensed"/>
                          <a:sym typeface="Barlow Semi Condensed"/>
                        </a:rPr>
                        <a:t>trep. antigens trigger antibodies that cross-react to glomeruli. </a:t>
                      </a:r>
                      <a:r>
                        <a:rPr lang="ar" sz="1200">
                          <a:latin typeface="Barlow Semi Condensed"/>
                          <a:ea typeface="Barlow Semi Condensed"/>
                          <a:cs typeface="Barlow Semi Condensed"/>
                          <a:sym typeface="Barlow Semi Condensed"/>
                        </a:rPr>
                        <a:t>Circulating immune-complexes that will deposit in the kidney during filtration → Activation of complement by immune complexes </a:t>
                      </a:r>
                      <a:r>
                        <a:rPr lang="ar" sz="1200">
                          <a:solidFill>
                            <a:schemeClr val="dk1"/>
                          </a:solidFill>
                          <a:latin typeface="Barlow Semi Condensed"/>
                          <a:ea typeface="Barlow Semi Condensed"/>
                          <a:cs typeface="Barlow Semi Condensed"/>
                          <a:sym typeface="Barlow Semi Condensed"/>
                        </a:rPr>
                        <a:t>→ generalized damage</a:t>
                      </a:r>
                      <a:endParaRPr sz="1200">
                        <a:solidFill>
                          <a:srgbClr val="999999"/>
                        </a:solidFill>
                        <a:latin typeface="Barlow Semi Condensed"/>
                        <a:ea typeface="Barlow Semi Condensed"/>
                        <a:cs typeface="Barlow Semi Condensed"/>
                        <a:sym typeface="Barlow Semi Condensed"/>
                      </a:endParaRPr>
                    </a:p>
                  </a:txBody>
                  <a:tcPr marT="91425" marB="91425" marR="91425" marL="91425" anchor="ctr">
                    <a:solidFill>
                      <a:srgbClr val="FFFFFF"/>
                    </a:solidFill>
                  </a:tcPr>
                </a:tc>
                <a:tc hMerge="1"/>
              </a:tr>
              <a:tr h="100000">
                <a:tc rowSpan="4">
                  <a:txBody>
                    <a:bodyPr/>
                    <a:lstStyle/>
                    <a:p>
                      <a:pPr indent="0" lvl="0" marL="0" rtl="0" algn="ctr">
                        <a:spcBef>
                          <a:spcPts val="0"/>
                        </a:spcBef>
                        <a:spcAft>
                          <a:spcPts val="0"/>
                        </a:spcAft>
                        <a:buNone/>
                      </a:pPr>
                      <a:r>
                        <a:rPr lang="ar">
                          <a:latin typeface="Fjalla One"/>
                          <a:ea typeface="Fjalla One"/>
                          <a:cs typeface="Fjalla One"/>
                          <a:sym typeface="Fjalla One"/>
                        </a:rPr>
                        <a:t>Diagnostic</a:t>
                      </a:r>
                      <a:endParaRPr>
                        <a:latin typeface="Fjalla One"/>
                        <a:ea typeface="Fjalla One"/>
                        <a:cs typeface="Fjalla One"/>
                        <a:sym typeface="Fjalla One"/>
                      </a:endParaRPr>
                    </a:p>
                    <a:p>
                      <a:pPr indent="0" lvl="0" marL="0" rtl="0" algn="ctr">
                        <a:spcBef>
                          <a:spcPts val="0"/>
                        </a:spcBef>
                        <a:spcAft>
                          <a:spcPts val="0"/>
                        </a:spcAft>
                        <a:buNone/>
                      </a:pPr>
                      <a:r>
                        <a:rPr lang="ar">
                          <a:latin typeface="Fjalla One"/>
                          <a:ea typeface="Fjalla One"/>
                          <a:cs typeface="Fjalla One"/>
                          <a:sym typeface="Fjalla One"/>
                        </a:rPr>
                        <a:t>Tests</a:t>
                      </a:r>
                      <a:endParaRPr sz="100"/>
                    </a:p>
                    <a:p>
                      <a:pPr indent="0" lvl="0" marL="0" rtl="0" algn="ctr">
                        <a:spcBef>
                          <a:spcPts val="0"/>
                        </a:spcBef>
                        <a:spcAft>
                          <a:spcPts val="0"/>
                        </a:spcAft>
                        <a:buNone/>
                      </a:pPr>
                      <a:r>
                        <a:t/>
                      </a:r>
                      <a:endParaRPr sz="1000"/>
                    </a:p>
                  </a:txBody>
                  <a:tcPr marT="91425" marB="91425" marR="91425" marL="91425" anchor="ctr">
                    <a:solidFill>
                      <a:srgbClr val="FFF2CC"/>
                    </a:solidFill>
                  </a:tcPr>
                </a:tc>
                <a:tc>
                  <a:txBody>
                    <a:bodyPr/>
                    <a:lstStyle/>
                    <a:p>
                      <a:pPr indent="0" lvl="0" marL="0" rtl="0" algn="ctr">
                        <a:spcBef>
                          <a:spcPts val="0"/>
                        </a:spcBef>
                        <a:spcAft>
                          <a:spcPts val="0"/>
                        </a:spcAft>
                        <a:buNone/>
                      </a:pPr>
                      <a:r>
                        <a:rPr b="1" lang="ar" sz="1200">
                          <a:latin typeface="Barlow Semi Condensed"/>
                          <a:ea typeface="Barlow Semi Condensed"/>
                          <a:cs typeface="Barlow Semi Condensed"/>
                          <a:sym typeface="Barlow Semi Condensed"/>
                        </a:rPr>
                        <a:t>Culture</a:t>
                      </a:r>
                      <a:endParaRPr b="1" sz="1200">
                        <a:latin typeface="Barlow Semi Condensed"/>
                        <a:ea typeface="Barlow Semi Condensed"/>
                        <a:cs typeface="Barlow Semi Condensed"/>
                        <a:sym typeface="Barlow Semi Condensed"/>
                      </a:endParaRPr>
                    </a:p>
                  </a:txBody>
                  <a:tcPr marT="91425" marB="91425" marR="91425" marL="91425" anchor="ctr">
                    <a:solidFill>
                      <a:srgbClr val="F3F3F3"/>
                    </a:solidFill>
                  </a:tcPr>
                </a:tc>
                <a:tc>
                  <a:txBody>
                    <a:bodyPr/>
                    <a:lstStyle/>
                    <a:p>
                      <a:pPr indent="0" lvl="0" marL="0" rtl="0" algn="l">
                        <a:spcBef>
                          <a:spcPts val="0"/>
                        </a:spcBef>
                        <a:spcAft>
                          <a:spcPts val="0"/>
                        </a:spcAft>
                        <a:buNone/>
                      </a:pPr>
                      <a:r>
                        <a:rPr lang="ar" sz="1200">
                          <a:latin typeface="Barlow Semi Condensed"/>
                          <a:ea typeface="Barlow Semi Condensed"/>
                          <a:cs typeface="Barlow Semi Condensed"/>
                          <a:sym typeface="Barlow Semi Condensed"/>
                        </a:rPr>
                        <a:t>In most children</a:t>
                      </a:r>
                      <a:r>
                        <a:rPr lang="ar" sz="1200">
                          <a:solidFill>
                            <a:srgbClr val="B7B7B7"/>
                          </a:solidFill>
                          <a:latin typeface="Barlow Semi Condensed"/>
                          <a:ea typeface="Barlow Semi Condensed"/>
                          <a:cs typeface="Barlow Semi Condensed"/>
                          <a:sym typeface="Barlow Semi Condensed"/>
                        </a:rPr>
                        <a:t> </a:t>
                      </a:r>
                      <a:r>
                        <a:rPr lang="ar" sz="1200">
                          <a:solidFill>
                            <a:srgbClr val="999999"/>
                          </a:solidFill>
                          <a:latin typeface="Barlow Semi Condensed"/>
                          <a:ea typeface="Barlow Semi Condensed"/>
                          <a:cs typeface="Barlow Semi Condensed"/>
                          <a:sym typeface="Barlow Semi Condensed"/>
                        </a:rPr>
                        <a:t>(more susceptible),</a:t>
                      </a:r>
                      <a:r>
                        <a:rPr lang="ar" sz="1200">
                          <a:solidFill>
                            <a:srgbClr val="B7B7B7"/>
                          </a:solidFill>
                          <a:latin typeface="Barlow Semi Condensed"/>
                          <a:ea typeface="Barlow Semi Condensed"/>
                          <a:cs typeface="Barlow Semi Condensed"/>
                          <a:sym typeface="Barlow Semi Condensed"/>
                        </a:rPr>
                        <a:t> </a:t>
                      </a:r>
                      <a:r>
                        <a:rPr lang="ar" sz="1200">
                          <a:latin typeface="Barlow Semi Condensed"/>
                          <a:ea typeface="Barlow Semi Condensed"/>
                          <a:cs typeface="Barlow Semi Condensed"/>
                          <a:sym typeface="Barlow Semi Condensed"/>
                        </a:rPr>
                        <a:t>bacterial culture will be </a:t>
                      </a:r>
                      <a:r>
                        <a:rPr b="1" lang="ar" sz="1200">
                          <a:latin typeface="Barlow Semi Condensed"/>
                          <a:ea typeface="Barlow Semi Condensed"/>
                          <a:cs typeface="Barlow Semi Condensed"/>
                          <a:sym typeface="Barlow Semi Condensed"/>
                        </a:rPr>
                        <a:t>negative</a:t>
                      </a:r>
                      <a:r>
                        <a:rPr lang="ar" sz="1200">
                          <a:latin typeface="Barlow Semi Condensed"/>
                          <a:ea typeface="Barlow Semi Condensed"/>
                          <a:cs typeface="Barlow Semi Condensed"/>
                          <a:sym typeface="Barlow Semi Condensed"/>
                        </a:rPr>
                        <a:t>.</a:t>
                      </a:r>
                      <a:endParaRPr sz="1200">
                        <a:latin typeface="Barlow Semi Condensed"/>
                        <a:ea typeface="Barlow Semi Condensed"/>
                        <a:cs typeface="Barlow Semi Condensed"/>
                        <a:sym typeface="Barlow Semi Condensed"/>
                      </a:endParaRPr>
                    </a:p>
                    <a:p>
                      <a:pPr indent="0" lvl="0" marL="0" rtl="0" algn="l">
                        <a:spcBef>
                          <a:spcPts val="0"/>
                        </a:spcBef>
                        <a:spcAft>
                          <a:spcPts val="0"/>
                        </a:spcAft>
                        <a:buClr>
                          <a:schemeClr val="dk1"/>
                        </a:buClr>
                        <a:buSzPts val="1100"/>
                        <a:buFont typeface="Arial"/>
                        <a:buNone/>
                      </a:pPr>
                      <a:r>
                        <a:rPr lang="ar" sz="1200">
                          <a:solidFill>
                            <a:srgbClr val="999999"/>
                          </a:solidFill>
                          <a:latin typeface="Barlow Semi Condensed"/>
                          <a:ea typeface="Barlow Semi Condensed"/>
                          <a:cs typeface="Barlow Semi Condensed"/>
                          <a:sym typeface="Barlow Semi Condensed"/>
                        </a:rPr>
                        <a:t>Because the infection is gone, therefore culture is not</a:t>
                      </a:r>
                      <a:endParaRPr sz="1200">
                        <a:solidFill>
                          <a:srgbClr val="999999"/>
                        </a:solidFill>
                        <a:latin typeface="Barlow Semi Condensed"/>
                        <a:ea typeface="Barlow Semi Condensed"/>
                        <a:cs typeface="Barlow Semi Condensed"/>
                        <a:sym typeface="Barlow Semi Condensed"/>
                      </a:endParaRPr>
                    </a:p>
                    <a:p>
                      <a:pPr indent="0" lvl="0" marL="0" rtl="0" algn="l">
                        <a:spcBef>
                          <a:spcPts val="0"/>
                        </a:spcBef>
                        <a:spcAft>
                          <a:spcPts val="0"/>
                        </a:spcAft>
                        <a:buNone/>
                      </a:pPr>
                      <a:r>
                        <a:rPr lang="ar" sz="1200">
                          <a:solidFill>
                            <a:srgbClr val="999999"/>
                          </a:solidFill>
                          <a:latin typeface="Barlow Semi Condensed"/>
                          <a:ea typeface="Barlow Semi Condensed"/>
                          <a:cs typeface="Barlow Semi Condensed"/>
                          <a:sym typeface="Barlow Semi Condensed"/>
                        </a:rPr>
                        <a:t>useful to diagnose post-infectious GN.</a:t>
                      </a:r>
                      <a:endParaRPr sz="1200">
                        <a:solidFill>
                          <a:srgbClr val="999999"/>
                        </a:solidFill>
                        <a:latin typeface="Barlow Semi Condensed"/>
                        <a:ea typeface="Barlow Semi Condensed"/>
                        <a:cs typeface="Barlow Semi Condensed"/>
                        <a:sym typeface="Barlow Semi Condensed"/>
                      </a:endParaRPr>
                    </a:p>
                  </a:txBody>
                  <a:tcPr marT="91425" marB="91425" marR="91425" marL="91425" anchor="ctr">
                    <a:solidFill>
                      <a:srgbClr val="FFFFFF"/>
                    </a:solidFill>
                  </a:tcPr>
                </a:tc>
              </a:tr>
              <a:tr h="100000">
                <a:tc vMerge="1"/>
                <a:tc rowSpan="2">
                  <a:txBody>
                    <a:bodyPr/>
                    <a:lstStyle/>
                    <a:p>
                      <a:pPr indent="0" lvl="0" marL="0" rtl="0" algn="ctr">
                        <a:spcBef>
                          <a:spcPts val="0"/>
                        </a:spcBef>
                        <a:spcAft>
                          <a:spcPts val="0"/>
                        </a:spcAft>
                        <a:buNone/>
                      </a:pPr>
                      <a:r>
                        <a:rPr b="1" lang="ar" sz="1200">
                          <a:latin typeface="Barlow Semi Condensed"/>
                          <a:ea typeface="Barlow Semi Condensed"/>
                          <a:cs typeface="Barlow Semi Condensed"/>
                          <a:sym typeface="Barlow Semi Condensed"/>
                        </a:rPr>
                        <a:t>Serology</a:t>
                      </a:r>
                      <a:endParaRPr b="1" sz="1200">
                        <a:latin typeface="Barlow Semi Condensed"/>
                        <a:ea typeface="Barlow Semi Condensed"/>
                        <a:cs typeface="Barlow Semi Condensed"/>
                        <a:sym typeface="Barlow Semi Condensed"/>
                      </a:endParaRPr>
                    </a:p>
                  </a:txBody>
                  <a:tcPr marT="91425" marB="91425" marR="91425" marL="91425" anchor="ctr">
                    <a:solidFill>
                      <a:srgbClr val="EFEFEF"/>
                    </a:solidFill>
                  </a:tcPr>
                </a:tc>
                <a:tc>
                  <a:txBody>
                    <a:bodyPr/>
                    <a:lstStyle/>
                    <a:p>
                      <a:pPr indent="0" lvl="0" marL="0" rtl="0" algn="l">
                        <a:spcBef>
                          <a:spcPts val="0"/>
                        </a:spcBef>
                        <a:spcAft>
                          <a:spcPts val="0"/>
                        </a:spcAft>
                        <a:buNone/>
                      </a:pPr>
                      <a:r>
                        <a:rPr b="1" lang="ar" sz="1200">
                          <a:solidFill>
                            <a:srgbClr val="FF0000"/>
                          </a:solidFill>
                          <a:latin typeface="Barlow Semi Condensed"/>
                          <a:ea typeface="Barlow Semi Condensed"/>
                          <a:cs typeface="Barlow Semi Condensed"/>
                          <a:sym typeface="Barlow Semi Condensed"/>
                        </a:rPr>
                        <a:t>Anti-streptolysin O titer (ASO)</a:t>
                      </a:r>
                      <a:endParaRPr b="1" sz="1200">
                        <a:solidFill>
                          <a:srgbClr val="FF0000"/>
                        </a:solidFill>
                        <a:latin typeface="Barlow Semi Condensed"/>
                        <a:ea typeface="Barlow Semi Condensed"/>
                        <a:cs typeface="Barlow Semi Condensed"/>
                        <a:sym typeface="Barlow Semi Condensed"/>
                      </a:endParaRPr>
                    </a:p>
                    <a:p>
                      <a:pPr indent="-304800" lvl="0" marL="457200" rtl="0" algn="l">
                        <a:spcBef>
                          <a:spcPts val="0"/>
                        </a:spcBef>
                        <a:spcAft>
                          <a:spcPts val="0"/>
                        </a:spcAft>
                        <a:buClr>
                          <a:srgbClr val="FF0000"/>
                        </a:buClr>
                        <a:buSzPts val="1200"/>
                        <a:buFont typeface="Barlow Semi Condensed"/>
                        <a:buChar char="●"/>
                      </a:pPr>
                      <a:r>
                        <a:rPr lang="ar" sz="1200">
                          <a:solidFill>
                            <a:srgbClr val="FF0000"/>
                          </a:solidFill>
                          <a:latin typeface="Barlow Semi Condensed"/>
                          <a:ea typeface="Barlow Semi Condensed"/>
                          <a:cs typeface="Barlow Semi Condensed"/>
                          <a:sym typeface="Barlow Semi Condensed"/>
                        </a:rPr>
                        <a:t>Only evidence (number one choice)</a:t>
                      </a:r>
                      <a:endParaRPr sz="1200">
                        <a:solidFill>
                          <a:srgbClr val="FF0000"/>
                        </a:solidFill>
                        <a:latin typeface="Barlow Semi Condensed"/>
                        <a:ea typeface="Barlow Semi Condensed"/>
                        <a:cs typeface="Barlow Semi Condensed"/>
                        <a:sym typeface="Barlow Semi Condensed"/>
                      </a:endParaRPr>
                    </a:p>
                    <a:p>
                      <a:pPr indent="-304800" lvl="0" marL="457200" rtl="0" algn="l">
                        <a:spcBef>
                          <a:spcPts val="0"/>
                        </a:spcBef>
                        <a:spcAft>
                          <a:spcPts val="0"/>
                        </a:spcAft>
                        <a:buClr>
                          <a:schemeClr val="dk1"/>
                        </a:buClr>
                        <a:buSzPts val="1200"/>
                        <a:buFont typeface="Barlow Semi Condensed"/>
                        <a:buChar char="●"/>
                      </a:pPr>
                      <a:r>
                        <a:rPr lang="ar" sz="1200">
                          <a:latin typeface="Barlow Semi Condensed"/>
                          <a:ea typeface="Barlow Semi Condensed"/>
                          <a:cs typeface="Barlow Semi Condensed"/>
                          <a:sym typeface="Barlow Semi Condensed"/>
                        </a:rPr>
                        <a:t>NO</a:t>
                      </a:r>
                      <a:r>
                        <a:rPr lang="ar" sz="1200">
                          <a:latin typeface="Barlow Semi Condensed"/>
                          <a:ea typeface="Barlow Semi Condensed"/>
                          <a:cs typeface="Barlow Semi Condensed"/>
                          <a:sym typeface="Barlow Semi Condensed"/>
                        </a:rPr>
                        <a:t>T </a:t>
                      </a:r>
                      <a:r>
                        <a:rPr lang="ar" sz="1200">
                          <a:latin typeface="Barlow Semi Condensed"/>
                          <a:ea typeface="Barlow Semi Condensed"/>
                          <a:cs typeface="Barlow Semi Condensed"/>
                          <a:sym typeface="Barlow Semi Condensed"/>
                        </a:rPr>
                        <a:t>best indicator of streptococcal skin infection because the cholesterol and lipids in the skin </a:t>
                      </a:r>
                      <a:r>
                        <a:rPr b="1" lang="ar" sz="1200">
                          <a:latin typeface="Barlow Semi Condensed"/>
                          <a:ea typeface="Barlow Semi Condensed"/>
                          <a:cs typeface="Barlow Semi Condensed"/>
                          <a:sym typeface="Barlow Semi Condensed"/>
                        </a:rPr>
                        <a:t>suppress ASO antibody response</a:t>
                      </a:r>
                      <a:endParaRPr b="1" sz="1200">
                        <a:latin typeface="Barlow Semi Condensed"/>
                        <a:ea typeface="Barlow Semi Condensed"/>
                        <a:cs typeface="Barlow Semi Condensed"/>
                        <a:sym typeface="Barlow Semi Condensed"/>
                      </a:endParaRPr>
                    </a:p>
                  </a:txBody>
                  <a:tcPr marT="91425" marB="91425" marR="91425" marL="91425" anchor="ctr">
                    <a:solidFill>
                      <a:srgbClr val="FFFFFF"/>
                    </a:solidFill>
                  </a:tcPr>
                </a:tc>
              </a:tr>
              <a:tr h="721975">
                <a:tc vMerge="1"/>
                <a:tc vMerge="1"/>
                <a:tc>
                  <a:txBody>
                    <a:bodyPr/>
                    <a:lstStyle/>
                    <a:p>
                      <a:pPr indent="0" lvl="0" marL="0" rtl="0" algn="l">
                        <a:spcBef>
                          <a:spcPts val="0"/>
                        </a:spcBef>
                        <a:spcAft>
                          <a:spcPts val="0"/>
                        </a:spcAft>
                        <a:buNone/>
                      </a:pPr>
                      <a:r>
                        <a:rPr b="1" lang="ar" sz="1200">
                          <a:solidFill>
                            <a:srgbClr val="FF0000"/>
                          </a:solidFill>
                          <a:latin typeface="Barlow Semi Condensed"/>
                          <a:ea typeface="Barlow Semi Condensed"/>
                          <a:cs typeface="Barlow Semi Condensed"/>
                          <a:sym typeface="Barlow Semi Condensed"/>
                        </a:rPr>
                        <a:t>Anti-DNAse B titre (ADB)</a:t>
                      </a:r>
                      <a:endParaRPr b="1" sz="1200">
                        <a:solidFill>
                          <a:srgbClr val="FF0000"/>
                        </a:solidFill>
                        <a:latin typeface="Barlow Semi Condensed"/>
                        <a:ea typeface="Barlow Semi Condensed"/>
                        <a:cs typeface="Barlow Semi Condensed"/>
                        <a:sym typeface="Barlow Semi Condensed"/>
                      </a:endParaRPr>
                    </a:p>
                    <a:p>
                      <a:pPr indent="-304800" lvl="0" marL="457200" rtl="0" algn="l">
                        <a:spcBef>
                          <a:spcPts val="0"/>
                        </a:spcBef>
                        <a:spcAft>
                          <a:spcPts val="0"/>
                        </a:spcAft>
                        <a:buClr>
                          <a:srgbClr val="FF0000"/>
                        </a:buClr>
                        <a:buSzPts val="1200"/>
                        <a:buFont typeface="Barlow Semi Condensed"/>
                        <a:buChar char="●"/>
                      </a:pPr>
                      <a:r>
                        <a:rPr lang="ar" sz="1200">
                          <a:solidFill>
                            <a:srgbClr val="FF0000"/>
                          </a:solidFill>
                          <a:latin typeface="Barlow Semi Condensed"/>
                          <a:ea typeface="Barlow Semi Condensed"/>
                          <a:cs typeface="Barlow Semi Condensed"/>
                          <a:sym typeface="Barlow Semi Condensed"/>
                        </a:rPr>
                        <a:t>More sensitive indicator of streptococcal skin sepsis than ASO titre</a:t>
                      </a:r>
                      <a:endParaRPr sz="1200">
                        <a:solidFill>
                          <a:srgbClr val="FF0000"/>
                        </a:solidFill>
                        <a:latin typeface="Barlow Semi Condensed"/>
                        <a:ea typeface="Barlow Semi Condensed"/>
                        <a:cs typeface="Barlow Semi Condensed"/>
                        <a:sym typeface="Barlow Semi Condensed"/>
                      </a:endParaRPr>
                    </a:p>
                    <a:p>
                      <a:pPr indent="-304800" lvl="0" marL="457200" rtl="0" algn="l">
                        <a:spcBef>
                          <a:spcPts val="0"/>
                        </a:spcBef>
                        <a:spcAft>
                          <a:spcPts val="0"/>
                        </a:spcAft>
                        <a:buClr>
                          <a:srgbClr val="FF0000"/>
                        </a:buClr>
                        <a:buSzPts val="1200"/>
                        <a:buFont typeface="Barlow Semi Condensed"/>
                        <a:buChar char="●"/>
                      </a:pPr>
                      <a:r>
                        <a:rPr lang="ar" sz="1200">
                          <a:solidFill>
                            <a:srgbClr val="FF0000"/>
                          </a:solidFill>
                          <a:latin typeface="Barlow Semi Condensed"/>
                          <a:ea typeface="Barlow Semi Condensed"/>
                          <a:cs typeface="Barlow Semi Condensed"/>
                          <a:sym typeface="Barlow Semi Condensed"/>
                        </a:rPr>
                        <a:t>Not suppressed by skin lipids</a:t>
                      </a:r>
                      <a:endParaRPr sz="1200">
                        <a:solidFill>
                          <a:srgbClr val="FF0000"/>
                        </a:solidFill>
                        <a:latin typeface="Barlow Semi Condensed"/>
                        <a:ea typeface="Barlow Semi Condensed"/>
                        <a:cs typeface="Barlow Semi Condensed"/>
                        <a:sym typeface="Barlow Semi Condensed"/>
                      </a:endParaRPr>
                    </a:p>
                  </a:txBody>
                  <a:tcPr marT="91425" marB="91425" marR="91425" marL="91425" anchor="ctr">
                    <a:solidFill>
                      <a:srgbClr val="FFFFFF"/>
                    </a:solidFill>
                  </a:tcPr>
                </a:tc>
              </a:tr>
              <a:tr h="1790475">
                <a:tc vMerge="1"/>
                <a:tc>
                  <a:txBody>
                    <a:bodyPr/>
                    <a:lstStyle/>
                    <a:p>
                      <a:pPr indent="0" lvl="0" marL="0" rtl="0" algn="ctr">
                        <a:spcBef>
                          <a:spcPts val="0"/>
                        </a:spcBef>
                        <a:spcAft>
                          <a:spcPts val="0"/>
                        </a:spcAft>
                        <a:buNone/>
                      </a:pPr>
                      <a:r>
                        <a:rPr b="1" lang="ar" sz="1200">
                          <a:latin typeface="Barlow Semi Condensed"/>
                          <a:ea typeface="Barlow Semi Condensed"/>
                          <a:cs typeface="Barlow Semi Condensed"/>
                          <a:sym typeface="Barlow Semi Condensed"/>
                        </a:rPr>
                        <a:t>Microscopy</a:t>
                      </a:r>
                      <a:endParaRPr b="1" sz="12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b="1" sz="1200">
                        <a:latin typeface="Barlow Semi Condensed"/>
                        <a:ea typeface="Barlow Semi Condensed"/>
                        <a:cs typeface="Barlow Semi Condensed"/>
                        <a:sym typeface="Barlow Semi Condensed"/>
                      </a:endParaRPr>
                    </a:p>
                  </a:txBody>
                  <a:tcPr marT="91425" marB="91425" marR="91425" marL="91425" anchor="ctr">
                    <a:solidFill>
                      <a:srgbClr val="EFEFEF"/>
                    </a:solidFill>
                  </a:tcPr>
                </a:tc>
                <a:tc>
                  <a:txBody>
                    <a:bodyPr/>
                    <a:lstStyle/>
                    <a:p>
                      <a:pPr indent="0" lvl="0" marL="0" rtl="0" algn="l">
                        <a:spcBef>
                          <a:spcPts val="0"/>
                        </a:spcBef>
                        <a:spcAft>
                          <a:spcPts val="0"/>
                        </a:spcAft>
                        <a:buNone/>
                      </a:pPr>
                      <a:r>
                        <a:t/>
                      </a:r>
                      <a:endParaRPr sz="12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100">
                        <a:latin typeface="Barlow Semi Condensed"/>
                        <a:ea typeface="Barlow Semi Condensed"/>
                        <a:cs typeface="Barlow Semi Condensed"/>
                        <a:sym typeface="Barlow Semi Condensed"/>
                      </a:endParaRPr>
                    </a:p>
                    <a:p>
                      <a:pPr indent="0" lvl="0" marL="0" rtl="0" algn="l">
                        <a:spcBef>
                          <a:spcPts val="0"/>
                        </a:spcBef>
                        <a:spcAft>
                          <a:spcPts val="0"/>
                        </a:spcAft>
                        <a:buNone/>
                      </a:pPr>
                      <a:r>
                        <a:t/>
                      </a:r>
                      <a:endParaRPr sz="1100">
                        <a:latin typeface="Barlow Semi Condensed"/>
                        <a:ea typeface="Barlow Semi Condensed"/>
                        <a:cs typeface="Barlow Semi Condensed"/>
                        <a:sym typeface="Barlow Semi Condensed"/>
                      </a:endParaRPr>
                    </a:p>
                  </a:txBody>
                  <a:tcPr marT="91425" marB="91425" marR="91425" marL="91425" anchor="ctr">
                    <a:solidFill>
                      <a:srgbClr val="FFFFFF"/>
                    </a:solidFill>
                  </a:tcPr>
                </a:tc>
              </a:tr>
              <a:tr h="562800">
                <a:tc>
                  <a:txBody>
                    <a:bodyPr/>
                    <a:lstStyle/>
                    <a:p>
                      <a:pPr indent="0" lvl="0" marL="0" marR="0" rtl="0" algn="ctr">
                        <a:lnSpc>
                          <a:spcPct val="100000"/>
                        </a:lnSpc>
                        <a:spcBef>
                          <a:spcPts val="0"/>
                        </a:spcBef>
                        <a:spcAft>
                          <a:spcPts val="0"/>
                        </a:spcAft>
                        <a:buNone/>
                      </a:pPr>
                      <a:r>
                        <a:rPr lang="ar">
                          <a:latin typeface="Fjalla One"/>
                          <a:ea typeface="Fjalla One"/>
                          <a:cs typeface="Fjalla One"/>
                          <a:sym typeface="Fjalla One"/>
                        </a:rPr>
                        <a:t>Characteristic</a:t>
                      </a:r>
                      <a:endParaRPr sz="1000"/>
                    </a:p>
                  </a:txBody>
                  <a:tcPr marT="91425" marB="91425" marR="91425" marL="91425" anchor="ctr">
                    <a:solidFill>
                      <a:srgbClr val="FFF2CC"/>
                    </a:solidFill>
                  </a:tcPr>
                </a:tc>
                <a:tc gridSpan="2">
                  <a:txBody>
                    <a:bodyPr/>
                    <a:lstStyle/>
                    <a:p>
                      <a:pPr indent="-304800" lvl="0" marL="457200" rtl="0" algn="l">
                        <a:lnSpc>
                          <a:spcPct val="115000"/>
                        </a:lnSpc>
                        <a:spcBef>
                          <a:spcPts val="0"/>
                        </a:spcBef>
                        <a:spcAft>
                          <a:spcPts val="0"/>
                        </a:spcAft>
                        <a:buSzPts val="1200"/>
                        <a:buFont typeface="Barlow Semi Condensed"/>
                        <a:buChar char="●"/>
                      </a:pPr>
                      <a:r>
                        <a:rPr lang="ar" sz="1200">
                          <a:latin typeface="Barlow Semi Condensed"/>
                          <a:ea typeface="Barlow Semi Condensed"/>
                          <a:cs typeface="Barlow Semi Condensed"/>
                          <a:sym typeface="Barlow Semi Condensed"/>
                        </a:rPr>
                        <a:t>It is a type of</a:t>
                      </a:r>
                      <a:r>
                        <a:rPr b="1" lang="ar" sz="1200">
                          <a:latin typeface="Barlow Semi Condensed"/>
                          <a:ea typeface="Barlow Semi Condensed"/>
                          <a:cs typeface="Barlow Semi Condensed"/>
                          <a:sym typeface="Barlow Semi Condensed"/>
                        </a:rPr>
                        <a:t> diffuse proliferative GN (PGN) </a:t>
                      </a:r>
                      <a:r>
                        <a:rPr lang="ar" sz="1200">
                          <a:latin typeface="Barlow Semi Condensed"/>
                          <a:ea typeface="Barlow Semi Condensed"/>
                          <a:cs typeface="Barlow Semi Condensed"/>
                          <a:sym typeface="Barlow Semi Condensed"/>
                        </a:rPr>
                        <a:t>.Diffuse proliferation of glomerular cells and frequent infiltration of leukocytes, especially neutrophils. One of the </a:t>
                      </a:r>
                      <a:r>
                        <a:rPr lang="ar" sz="1200">
                          <a:solidFill>
                            <a:srgbClr val="FF0000"/>
                          </a:solidFill>
                          <a:latin typeface="Barlow Semi Condensed"/>
                          <a:ea typeface="Barlow Semi Condensed"/>
                          <a:cs typeface="Barlow Semi Condensed"/>
                          <a:sym typeface="Barlow Semi Condensed"/>
                        </a:rPr>
                        <a:t>nephritic syndromes</a:t>
                      </a:r>
                      <a:r>
                        <a:rPr lang="ar" sz="1200">
                          <a:solidFill>
                            <a:srgbClr val="980000"/>
                          </a:solidFill>
                          <a:latin typeface="Barlow Semi Condensed"/>
                          <a:ea typeface="Barlow Semi Condensed"/>
                          <a:cs typeface="Barlow Semi Condensed"/>
                          <a:sym typeface="Barlow Semi Condensed"/>
                        </a:rPr>
                        <a:t> </a:t>
                      </a:r>
                      <a:r>
                        <a:rPr lang="ar" sz="1200">
                          <a:solidFill>
                            <a:srgbClr val="999999"/>
                          </a:solidFill>
                          <a:latin typeface="Barlow Semi Condensed"/>
                          <a:ea typeface="Barlow Semi Condensed"/>
                          <a:cs typeface="Barlow Semi Condensed"/>
                          <a:sym typeface="Barlow Semi Condensed"/>
                        </a:rPr>
                        <a:t>(Clinical features will be hematuria ,etc).</a:t>
                      </a:r>
                      <a:endParaRPr sz="1200">
                        <a:solidFill>
                          <a:srgbClr val="999999"/>
                        </a:solidFill>
                        <a:latin typeface="Barlow Semi Condensed"/>
                        <a:ea typeface="Barlow Semi Condensed"/>
                        <a:cs typeface="Barlow Semi Condensed"/>
                        <a:sym typeface="Barlow Semi Condensed"/>
                      </a:endParaRPr>
                    </a:p>
                    <a:p>
                      <a:pPr indent="-304800" lvl="0" marL="457200" rtl="0" algn="l">
                        <a:lnSpc>
                          <a:spcPct val="115000"/>
                        </a:lnSpc>
                        <a:spcBef>
                          <a:spcPts val="0"/>
                        </a:spcBef>
                        <a:spcAft>
                          <a:spcPts val="0"/>
                        </a:spcAft>
                        <a:buSzPts val="1200"/>
                        <a:buFont typeface="Barlow Semi Condensed"/>
                        <a:buChar char="●"/>
                      </a:pPr>
                      <a:r>
                        <a:rPr lang="ar" sz="1200">
                          <a:latin typeface="Barlow Semi Condensed"/>
                          <a:ea typeface="Barlow Semi Condensed"/>
                          <a:cs typeface="Barlow Semi Condensed"/>
                          <a:sym typeface="Barlow Semi Condensed"/>
                        </a:rPr>
                        <a:t>Typical features of immune complex disease:</a:t>
                      </a:r>
                      <a:endParaRPr sz="1200">
                        <a:latin typeface="Barlow Semi Condensed"/>
                        <a:ea typeface="Barlow Semi Condensed"/>
                        <a:cs typeface="Barlow Semi Condensed"/>
                        <a:sym typeface="Barlow Semi Condensed"/>
                      </a:endParaRPr>
                    </a:p>
                    <a:p>
                      <a:pPr indent="-304800" lvl="1" marL="914400" rtl="0" algn="l">
                        <a:lnSpc>
                          <a:spcPct val="115000"/>
                        </a:lnSpc>
                        <a:spcBef>
                          <a:spcPts val="0"/>
                        </a:spcBef>
                        <a:spcAft>
                          <a:spcPts val="0"/>
                        </a:spcAft>
                        <a:buSzPts val="1200"/>
                        <a:buFont typeface="Barlow Semi Condensed"/>
                        <a:buChar char="○"/>
                      </a:pPr>
                      <a:r>
                        <a:rPr b="1" lang="ar" sz="1200">
                          <a:latin typeface="Barlow Semi Condensed"/>
                          <a:ea typeface="Barlow Semi Condensed"/>
                          <a:cs typeface="Barlow Semi Condensed"/>
                          <a:sym typeface="Barlow Semi Condensed"/>
                        </a:rPr>
                        <a:t>Hypocomplementemia</a:t>
                      </a:r>
                      <a:r>
                        <a:rPr lang="ar" sz="1200">
                          <a:latin typeface="Barlow Semi Condensed"/>
                          <a:ea typeface="Barlow Semi Condensed"/>
                          <a:cs typeface="Barlow Semi Condensed"/>
                          <a:sym typeface="Barlow Semi Condensed"/>
                        </a:rPr>
                        <a:t> </a:t>
                      </a:r>
                      <a:r>
                        <a:rPr lang="ar" sz="1200">
                          <a:solidFill>
                            <a:srgbClr val="999999"/>
                          </a:solidFill>
                          <a:latin typeface="Barlow Semi Condensed"/>
                          <a:ea typeface="Barlow Semi Condensed"/>
                          <a:cs typeface="Barlow Semi Condensed"/>
                          <a:sym typeface="Barlow Semi Condensed"/>
                        </a:rPr>
                        <a:t>C3, C4 levels in serum are low.</a:t>
                      </a:r>
                      <a:r>
                        <a:rPr lang="ar" sz="1200">
                          <a:latin typeface="Barlow Semi Condensed"/>
                          <a:ea typeface="Barlow Semi Condensed"/>
                          <a:cs typeface="Barlow Semi Condensed"/>
                          <a:sym typeface="Barlow Semi Condensed"/>
                        </a:rPr>
                        <a:t> </a:t>
                      </a:r>
                      <a:r>
                        <a:rPr lang="ar" sz="1200">
                          <a:solidFill>
                            <a:srgbClr val="999999"/>
                          </a:solidFill>
                          <a:latin typeface="Barlow Semi Condensed"/>
                          <a:ea typeface="Barlow Semi Condensed"/>
                          <a:cs typeface="Barlow Semi Condensed"/>
                          <a:sym typeface="Barlow Semi Condensed"/>
                        </a:rPr>
                        <a:t>(got consumed)</a:t>
                      </a:r>
                      <a:endParaRPr sz="1200">
                        <a:solidFill>
                          <a:srgbClr val="999999"/>
                        </a:solidFill>
                        <a:latin typeface="Barlow Semi Condensed"/>
                        <a:ea typeface="Barlow Semi Condensed"/>
                        <a:cs typeface="Barlow Semi Condensed"/>
                        <a:sym typeface="Barlow Semi Condensed"/>
                      </a:endParaRPr>
                    </a:p>
                    <a:p>
                      <a:pPr indent="-304800" lvl="1" marL="914400" rtl="0" algn="l">
                        <a:lnSpc>
                          <a:spcPct val="115000"/>
                        </a:lnSpc>
                        <a:spcBef>
                          <a:spcPts val="0"/>
                        </a:spcBef>
                        <a:spcAft>
                          <a:spcPts val="0"/>
                        </a:spcAft>
                        <a:buSzPts val="1200"/>
                        <a:buFont typeface="Barlow Semi Condensed"/>
                        <a:buChar char="○"/>
                      </a:pPr>
                      <a:r>
                        <a:rPr b="1" lang="ar" sz="1200">
                          <a:latin typeface="Barlow Semi Condensed"/>
                          <a:ea typeface="Barlow Semi Condensed"/>
                          <a:cs typeface="Barlow Semi Condensed"/>
                          <a:sym typeface="Barlow Semi Condensed"/>
                        </a:rPr>
                        <a:t>Granular deposits of IgG &amp; complement on GBM</a:t>
                      </a:r>
                      <a:r>
                        <a:rPr lang="ar" sz="1200">
                          <a:solidFill>
                            <a:srgbClr val="666666"/>
                          </a:solidFill>
                          <a:latin typeface="Barlow Semi Condensed"/>
                          <a:ea typeface="Barlow Semi Condensed"/>
                          <a:cs typeface="Barlow Semi Condensed"/>
                          <a:sym typeface="Barlow Semi Condensed"/>
                        </a:rPr>
                        <a:t> </a:t>
                      </a:r>
                      <a:r>
                        <a:rPr lang="ar" sz="1200">
                          <a:solidFill>
                            <a:srgbClr val="999999"/>
                          </a:solidFill>
                          <a:latin typeface="Barlow Semi Condensed"/>
                          <a:ea typeface="Barlow Semi Condensed"/>
                          <a:cs typeface="Barlow Semi Condensed"/>
                          <a:sym typeface="Barlow Semi Condensed"/>
                        </a:rPr>
                        <a:t>(on biopsy)</a:t>
                      </a:r>
                      <a:endParaRPr sz="1200">
                        <a:solidFill>
                          <a:srgbClr val="999999"/>
                        </a:solidFill>
                        <a:latin typeface="Barlow Semi Condensed"/>
                        <a:ea typeface="Barlow Semi Condensed"/>
                        <a:cs typeface="Barlow Semi Condensed"/>
                        <a:sym typeface="Barlow Semi Condensed"/>
                      </a:endParaRPr>
                    </a:p>
                  </a:txBody>
                  <a:tcPr marT="91425" marB="91425" marR="91425" marL="91425" anchor="ctr">
                    <a:solidFill>
                      <a:srgbClr val="FFFFFF"/>
                    </a:solidFill>
                  </a:tcPr>
                </a:tc>
                <a:tc hMerge="1"/>
              </a:tr>
            </a:tbl>
          </a:graphicData>
        </a:graphic>
      </p:graphicFrame>
      <p:sp>
        <p:nvSpPr>
          <p:cNvPr id="1014" name="Google Shape;1014;p24"/>
          <p:cNvSpPr txBox="1"/>
          <p:nvPr/>
        </p:nvSpPr>
        <p:spPr>
          <a:xfrm>
            <a:off x="5665800" y="7193625"/>
            <a:ext cx="1984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solidFill>
                  <a:srgbClr val="38761D"/>
                </a:solidFill>
                <a:latin typeface="Barlow Semi Condensed"/>
                <a:ea typeface="Barlow Semi Condensed"/>
                <a:cs typeface="Barlow Semi Condensed"/>
                <a:sym typeface="Barlow Semi Condensed"/>
              </a:rPr>
              <a:t>LM: Dense cell proliferation seen with marked infiltration</a:t>
            </a:r>
            <a:endParaRPr sz="1200">
              <a:solidFill>
                <a:srgbClr val="38761D"/>
              </a:solidFill>
              <a:latin typeface="Barlow Semi Condensed"/>
              <a:ea typeface="Barlow Semi Condensed"/>
              <a:cs typeface="Barlow Semi Condensed"/>
              <a:sym typeface="Barlow Semi Condensed"/>
            </a:endParaRPr>
          </a:p>
        </p:txBody>
      </p:sp>
      <p:sp>
        <p:nvSpPr>
          <p:cNvPr id="1015" name="Google Shape;1015;p24"/>
          <p:cNvSpPr txBox="1"/>
          <p:nvPr/>
        </p:nvSpPr>
        <p:spPr>
          <a:xfrm>
            <a:off x="2189025" y="7101225"/>
            <a:ext cx="3385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solidFill>
                  <a:schemeClr val="dk1"/>
                </a:solidFill>
                <a:latin typeface="Barlow Semi Condensed"/>
                <a:ea typeface="Barlow Semi Condensed"/>
                <a:cs typeface="Barlow Semi Condensed"/>
                <a:sym typeface="Barlow Semi Condensed"/>
              </a:rPr>
              <a:t>IF: Immune deposits are distributed in the capillary loops in a </a:t>
            </a:r>
            <a:r>
              <a:rPr b="1" lang="ar" sz="1200">
                <a:solidFill>
                  <a:schemeClr val="dk1"/>
                </a:solidFill>
                <a:latin typeface="Barlow Semi Condensed"/>
                <a:ea typeface="Barlow Semi Condensed"/>
                <a:cs typeface="Barlow Semi Condensed"/>
                <a:sym typeface="Barlow Semi Condensed"/>
              </a:rPr>
              <a:t>granular, bumpy pattern</a:t>
            </a:r>
            <a:r>
              <a:rPr lang="ar" sz="1200">
                <a:solidFill>
                  <a:schemeClr val="dk1"/>
                </a:solidFill>
                <a:latin typeface="Barlow Semi Condensed"/>
                <a:ea typeface="Barlow Semi Condensed"/>
                <a:cs typeface="Barlow Semi Condensed"/>
                <a:sym typeface="Barlow Semi Condensed"/>
              </a:rPr>
              <a:t> because of the focal nature of the deposition process.</a:t>
            </a:r>
            <a:endParaRPr sz="1500">
              <a:latin typeface="Barlow Semi Condensed"/>
              <a:ea typeface="Barlow Semi Condensed"/>
              <a:cs typeface="Barlow Semi Condensed"/>
              <a:sym typeface="Barlow Semi Condensed"/>
            </a:endParaRPr>
          </a:p>
        </p:txBody>
      </p:sp>
      <p:pic>
        <p:nvPicPr>
          <p:cNvPr id="1016" name="Google Shape;1016;p24"/>
          <p:cNvPicPr preferRelativeResize="0"/>
          <p:nvPr/>
        </p:nvPicPr>
        <p:blipFill>
          <a:blip r:embed="rId4">
            <a:alphaModFix/>
          </a:blip>
          <a:stretch>
            <a:fillRect/>
          </a:stretch>
        </p:blipFill>
        <p:spPr>
          <a:xfrm>
            <a:off x="2946125" y="6178287"/>
            <a:ext cx="1108949" cy="957519"/>
          </a:xfrm>
          <a:prstGeom prst="rect">
            <a:avLst/>
          </a:prstGeom>
          <a:noFill/>
          <a:ln>
            <a:noFill/>
          </a:ln>
        </p:spPr>
      </p:pic>
      <p:pic>
        <p:nvPicPr>
          <p:cNvPr id="1017" name="Google Shape;1017;p24"/>
          <p:cNvPicPr preferRelativeResize="0"/>
          <p:nvPr/>
        </p:nvPicPr>
        <p:blipFill>
          <a:blip r:embed="rId5">
            <a:alphaModFix/>
          </a:blip>
          <a:stretch>
            <a:fillRect/>
          </a:stretch>
        </p:blipFill>
        <p:spPr>
          <a:xfrm>
            <a:off x="5981275" y="6197975"/>
            <a:ext cx="1053282" cy="918125"/>
          </a:xfrm>
          <a:prstGeom prst="rect">
            <a:avLst/>
          </a:prstGeom>
          <a:noFill/>
          <a:ln>
            <a:noFill/>
          </a:ln>
        </p:spPr>
      </p:pic>
      <p:sp>
        <p:nvSpPr>
          <p:cNvPr id="1018" name="Google Shape;1018;p24"/>
          <p:cNvSpPr txBox="1"/>
          <p:nvPr/>
        </p:nvSpPr>
        <p:spPr>
          <a:xfrm>
            <a:off x="5722550" y="9570225"/>
            <a:ext cx="177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Rapidly Progressive GN</a:t>
            </a:r>
            <a:endParaRPr b="1" sz="1300">
              <a:solidFill>
                <a:srgbClr val="999999"/>
              </a:solidFill>
              <a:latin typeface="Barlow Semi Condensed"/>
              <a:ea typeface="Barlow Semi Condensed"/>
              <a:cs typeface="Barlow Semi Condensed"/>
              <a:sym typeface="Barlow Semi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2" name="Shape 1022"/>
        <p:cNvGrpSpPr/>
        <p:nvPr/>
      </p:nvGrpSpPr>
      <p:grpSpPr>
        <a:xfrm>
          <a:off x="0" y="0"/>
          <a:ext cx="0" cy="0"/>
          <a:chOff x="0" y="0"/>
          <a:chExt cx="0" cy="0"/>
        </a:xfrm>
      </p:grpSpPr>
      <p:pic>
        <p:nvPicPr>
          <p:cNvPr id="1023" name="Google Shape;1023;p25"/>
          <p:cNvPicPr preferRelativeResize="0"/>
          <p:nvPr/>
        </p:nvPicPr>
        <p:blipFill>
          <a:blip r:embed="rId3">
            <a:alphaModFix/>
          </a:blip>
          <a:stretch>
            <a:fillRect/>
          </a:stretch>
        </p:blipFill>
        <p:spPr>
          <a:xfrm>
            <a:off x="7302300" y="0"/>
            <a:ext cx="257700" cy="297589"/>
          </a:xfrm>
          <a:prstGeom prst="rect">
            <a:avLst/>
          </a:prstGeom>
          <a:noFill/>
          <a:ln>
            <a:noFill/>
          </a:ln>
        </p:spPr>
      </p:pic>
      <p:pic>
        <p:nvPicPr>
          <p:cNvPr id="1024" name="Google Shape;1024;p25"/>
          <p:cNvPicPr preferRelativeResize="0"/>
          <p:nvPr/>
        </p:nvPicPr>
        <p:blipFill>
          <a:blip r:embed="rId3">
            <a:alphaModFix/>
          </a:blip>
          <a:stretch>
            <a:fillRect/>
          </a:stretch>
        </p:blipFill>
        <p:spPr>
          <a:xfrm>
            <a:off x="7302300" y="316923"/>
            <a:ext cx="257700" cy="297589"/>
          </a:xfrm>
          <a:prstGeom prst="rect">
            <a:avLst/>
          </a:prstGeom>
          <a:noFill/>
          <a:ln>
            <a:noFill/>
          </a:ln>
        </p:spPr>
      </p:pic>
      <p:pic>
        <p:nvPicPr>
          <p:cNvPr id="1025" name="Google Shape;1025;p25"/>
          <p:cNvPicPr preferRelativeResize="0"/>
          <p:nvPr/>
        </p:nvPicPr>
        <p:blipFill>
          <a:blip r:embed="rId3">
            <a:alphaModFix/>
          </a:blip>
          <a:stretch>
            <a:fillRect/>
          </a:stretch>
        </p:blipFill>
        <p:spPr>
          <a:xfrm>
            <a:off x="7302300" y="614500"/>
            <a:ext cx="257700" cy="297589"/>
          </a:xfrm>
          <a:prstGeom prst="rect">
            <a:avLst/>
          </a:prstGeom>
          <a:noFill/>
          <a:ln>
            <a:noFill/>
          </a:ln>
        </p:spPr>
      </p:pic>
      <p:pic>
        <p:nvPicPr>
          <p:cNvPr id="1026" name="Google Shape;1026;p25"/>
          <p:cNvPicPr preferRelativeResize="0"/>
          <p:nvPr/>
        </p:nvPicPr>
        <p:blipFill>
          <a:blip r:embed="rId3">
            <a:alphaModFix/>
          </a:blip>
          <a:stretch>
            <a:fillRect/>
          </a:stretch>
        </p:blipFill>
        <p:spPr>
          <a:xfrm>
            <a:off x="7302300" y="912100"/>
            <a:ext cx="257700" cy="297589"/>
          </a:xfrm>
          <a:prstGeom prst="rect">
            <a:avLst/>
          </a:prstGeom>
          <a:noFill/>
          <a:ln>
            <a:noFill/>
          </a:ln>
        </p:spPr>
      </p:pic>
      <p:pic>
        <p:nvPicPr>
          <p:cNvPr id="1027" name="Google Shape;1027;p25"/>
          <p:cNvPicPr preferRelativeResize="0"/>
          <p:nvPr/>
        </p:nvPicPr>
        <p:blipFill>
          <a:blip r:embed="rId3">
            <a:alphaModFix/>
          </a:blip>
          <a:stretch>
            <a:fillRect/>
          </a:stretch>
        </p:blipFill>
        <p:spPr>
          <a:xfrm>
            <a:off x="7302300" y="1209700"/>
            <a:ext cx="257700" cy="297589"/>
          </a:xfrm>
          <a:prstGeom prst="rect">
            <a:avLst/>
          </a:prstGeom>
          <a:noFill/>
          <a:ln>
            <a:noFill/>
          </a:ln>
        </p:spPr>
      </p:pic>
      <p:pic>
        <p:nvPicPr>
          <p:cNvPr id="1028" name="Google Shape;1028;p25"/>
          <p:cNvPicPr preferRelativeResize="0"/>
          <p:nvPr/>
        </p:nvPicPr>
        <p:blipFill>
          <a:blip r:embed="rId3">
            <a:alphaModFix/>
          </a:blip>
          <a:stretch>
            <a:fillRect/>
          </a:stretch>
        </p:blipFill>
        <p:spPr>
          <a:xfrm>
            <a:off x="7302300" y="1526623"/>
            <a:ext cx="257700" cy="297589"/>
          </a:xfrm>
          <a:prstGeom prst="rect">
            <a:avLst/>
          </a:prstGeom>
          <a:noFill/>
          <a:ln>
            <a:noFill/>
          </a:ln>
        </p:spPr>
      </p:pic>
      <p:pic>
        <p:nvPicPr>
          <p:cNvPr id="1029" name="Google Shape;1029;p25"/>
          <p:cNvPicPr preferRelativeResize="0"/>
          <p:nvPr/>
        </p:nvPicPr>
        <p:blipFill>
          <a:blip r:embed="rId3">
            <a:alphaModFix/>
          </a:blip>
          <a:stretch>
            <a:fillRect/>
          </a:stretch>
        </p:blipFill>
        <p:spPr>
          <a:xfrm>
            <a:off x="7302300" y="1824200"/>
            <a:ext cx="257700" cy="297589"/>
          </a:xfrm>
          <a:prstGeom prst="rect">
            <a:avLst/>
          </a:prstGeom>
          <a:noFill/>
          <a:ln>
            <a:noFill/>
          </a:ln>
        </p:spPr>
      </p:pic>
      <p:pic>
        <p:nvPicPr>
          <p:cNvPr id="1030" name="Google Shape;1030;p25"/>
          <p:cNvPicPr preferRelativeResize="0"/>
          <p:nvPr/>
        </p:nvPicPr>
        <p:blipFill>
          <a:blip r:embed="rId3">
            <a:alphaModFix/>
          </a:blip>
          <a:stretch>
            <a:fillRect/>
          </a:stretch>
        </p:blipFill>
        <p:spPr>
          <a:xfrm>
            <a:off x="7302300" y="2121800"/>
            <a:ext cx="257700" cy="297589"/>
          </a:xfrm>
          <a:prstGeom prst="rect">
            <a:avLst/>
          </a:prstGeom>
          <a:noFill/>
          <a:ln>
            <a:noFill/>
          </a:ln>
        </p:spPr>
      </p:pic>
      <p:pic>
        <p:nvPicPr>
          <p:cNvPr id="1031" name="Google Shape;1031;p25"/>
          <p:cNvPicPr preferRelativeResize="0"/>
          <p:nvPr/>
        </p:nvPicPr>
        <p:blipFill>
          <a:blip r:embed="rId3">
            <a:alphaModFix/>
          </a:blip>
          <a:stretch>
            <a:fillRect/>
          </a:stretch>
        </p:blipFill>
        <p:spPr>
          <a:xfrm>
            <a:off x="10" y="9482314"/>
            <a:ext cx="257700" cy="297589"/>
          </a:xfrm>
          <a:prstGeom prst="rect">
            <a:avLst/>
          </a:prstGeom>
          <a:noFill/>
          <a:ln>
            <a:noFill/>
          </a:ln>
        </p:spPr>
      </p:pic>
      <p:pic>
        <p:nvPicPr>
          <p:cNvPr id="1032" name="Google Shape;1032;p25"/>
          <p:cNvPicPr preferRelativeResize="0"/>
          <p:nvPr/>
        </p:nvPicPr>
        <p:blipFill>
          <a:blip r:embed="rId3">
            <a:alphaModFix/>
          </a:blip>
          <a:stretch>
            <a:fillRect/>
          </a:stretch>
        </p:blipFill>
        <p:spPr>
          <a:xfrm>
            <a:off x="10" y="9799236"/>
            <a:ext cx="257700" cy="297589"/>
          </a:xfrm>
          <a:prstGeom prst="rect">
            <a:avLst/>
          </a:prstGeom>
          <a:noFill/>
          <a:ln>
            <a:noFill/>
          </a:ln>
        </p:spPr>
      </p:pic>
      <p:pic>
        <p:nvPicPr>
          <p:cNvPr id="1033" name="Google Shape;1033;p25"/>
          <p:cNvPicPr preferRelativeResize="0"/>
          <p:nvPr/>
        </p:nvPicPr>
        <p:blipFill>
          <a:blip r:embed="rId3">
            <a:alphaModFix/>
          </a:blip>
          <a:stretch>
            <a:fillRect/>
          </a:stretch>
        </p:blipFill>
        <p:spPr>
          <a:xfrm>
            <a:off x="10" y="10096814"/>
            <a:ext cx="257700" cy="297589"/>
          </a:xfrm>
          <a:prstGeom prst="rect">
            <a:avLst/>
          </a:prstGeom>
          <a:noFill/>
          <a:ln>
            <a:noFill/>
          </a:ln>
        </p:spPr>
      </p:pic>
      <p:pic>
        <p:nvPicPr>
          <p:cNvPr id="1034" name="Google Shape;1034;p25"/>
          <p:cNvPicPr preferRelativeResize="0"/>
          <p:nvPr/>
        </p:nvPicPr>
        <p:blipFill>
          <a:blip r:embed="rId3">
            <a:alphaModFix/>
          </a:blip>
          <a:stretch>
            <a:fillRect/>
          </a:stretch>
        </p:blipFill>
        <p:spPr>
          <a:xfrm>
            <a:off x="10" y="10394414"/>
            <a:ext cx="257700" cy="297589"/>
          </a:xfrm>
          <a:prstGeom prst="rect">
            <a:avLst/>
          </a:prstGeom>
          <a:noFill/>
          <a:ln>
            <a:noFill/>
          </a:ln>
        </p:spPr>
      </p:pic>
      <p:pic>
        <p:nvPicPr>
          <p:cNvPr id="1035" name="Google Shape;1035;p25"/>
          <p:cNvPicPr preferRelativeResize="0"/>
          <p:nvPr/>
        </p:nvPicPr>
        <p:blipFill>
          <a:blip r:embed="rId3">
            <a:alphaModFix/>
          </a:blip>
          <a:stretch>
            <a:fillRect/>
          </a:stretch>
        </p:blipFill>
        <p:spPr>
          <a:xfrm>
            <a:off x="-11" y="8253300"/>
            <a:ext cx="257700" cy="297589"/>
          </a:xfrm>
          <a:prstGeom prst="rect">
            <a:avLst/>
          </a:prstGeom>
          <a:noFill/>
          <a:ln>
            <a:noFill/>
          </a:ln>
        </p:spPr>
      </p:pic>
      <p:pic>
        <p:nvPicPr>
          <p:cNvPr id="1036" name="Google Shape;1036;p25"/>
          <p:cNvPicPr preferRelativeResize="0"/>
          <p:nvPr/>
        </p:nvPicPr>
        <p:blipFill>
          <a:blip r:embed="rId3">
            <a:alphaModFix/>
          </a:blip>
          <a:stretch>
            <a:fillRect/>
          </a:stretch>
        </p:blipFill>
        <p:spPr>
          <a:xfrm>
            <a:off x="-11" y="8570223"/>
            <a:ext cx="257700" cy="297589"/>
          </a:xfrm>
          <a:prstGeom prst="rect">
            <a:avLst/>
          </a:prstGeom>
          <a:noFill/>
          <a:ln>
            <a:noFill/>
          </a:ln>
        </p:spPr>
      </p:pic>
      <p:pic>
        <p:nvPicPr>
          <p:cNvPr id="1037" name="Google Shape;1037;p25"/>
          <p:cNvPicPr preferRelativeResize="0"/>
          <p:nvPr/>
        </p:nvPicPr>
        <p:blipFill>
          <a:blip r:embed="rId3">
            <a:alphaModFix/>
          </a:blip>
          <a:stretch>
            <a:fillRect/>
          </a:stretch>
        </p:blipFill>
        <p:spPr>
          <a:xfrm>
            <a:off x="-11" y="8867800"/>
            <a:ext cx="257700" cy="297589"/>
          </a:xfrm>
          <a:prstGeom prst="rect">
            <a:avLst/>
          </a:prstGeom>
          <a:noFill/>
          <a:ln>
            <a:noFill/>
          </a:ln>
        </p:spPr>
      </p:pic>
      <p:pic>
        <p:nvPicPr>
          <p:cNvPr id="1038" name="Google Shape;1038;p25"/>
          <p:cNvPicPr preferRelativeResize="0"/>
          <p:nvPr/>
        </p:nvPicPr>
        <p:blipFill>
          <a:blip r:embed="rId3">
            <a:alphaModFix/>
          </a:blip>
          <a:stretch>
            <a:fillRect/>
          </a:stretch>
        </p:blipFill>
        <p:spPr>
          <a:xfrm>
            <a:off x="-11" y="9165400"/>
            <a:ext cx="257700" cy="297589"/>
          </a:xfrm>
          <a:prstGeom prst="rect">
            <a:avLst/>
          </a:prstGeom>
          <a:noFill/>
          <a:ln>
            <a:noFill/>
          </a:ln>
        </p:spPr>
      </p:pic>
      <p:pic>
        <p:nvPicPr>
          <p:cNvPr id="1039" name="Google Shape;1039;p25"/>
          <p:cNvPicPr preferRelativeResize="0"/>
          <p:nvPr/>
        </p:nvPicPr>
        <p:blipFill>
          <a:blip r:embed="rId3">
            <a:alphaModFix/>
          </a:blip>
          <a:stretch>
            <a:fillRect/>
          </a:stretch>
        </p:blipFill>
        <p:spPr>
          <a:xfrm>
            <a:off x="7044602" y="1"/>
            <a:ext cx="257700" cy="297589"/>
          </a:xfrm>
          <a:prstGeom prst="rect">
            <a:avLst/>
          </a:prstGeom>
          <a:noFill/>
          <a:ln>
            <a:noFill/>
          </a:ln>
        </p:spPr>
      </p:pic>
      <p:pic>
        <p:nvPicPr>
          <p:cNvPr id="1040" name="Google Shape;1040;p25"/>
          <p:cNvPicPr preferRelativeResize="0"/>
          <p:nvPr/>
        </p:nvPicPr>
        <p:blipFill>
          <a:blip r:embed="rId3">
            <a:alphaModFix/>
          </a:blip>
          <a:stretch>
            <a:fillRect/>
          </a:stretch>
        </p:blipFill>
        <p:spPr>
          <a:xfrm>
            <a:off x="6786907" y="0"/>
            <a:ext cx="257700" cy="297589"/>
          </a:xfrm>
          <a:prstGeom prst="rect">
            <a:avLst/>
          </a:prstGeom>
          <a:noFill/>
          <a:ln>
            <a:noFill/>
          </a:ln>
        </p:spPr>
      </p:pic>
      <p:pic>
        <p:nvPicPr>
          <p:cNvPr id="1041" name="Google Shape;1041;p25"/>
          <p:cNvPicPr preferRelativeResize="0"/>
          <p:nvPr/>
        </p:nvPicPr>
        <p:blipFill>
          <a:blip r:embed="rId3">
            <a:alphaModFix/>
          </a:blip>
          <a:stretch>
            <a:fillRect/>
          </a:stretch>
        </p:blipFill>
        <p:spPr>
          <a:xfrm>
            <a:off x="6529207" y="2"/>
            <a:ext cx="257700" cy="297589"/>
          </a:xfrm>
          <a:prstGeom prst="rect">
            <a:avLst/>
          </a:prstGeom>
          <a:noFill/>
          <a:ln>
            <a:noFill/>
          </a:ln>
        </p:spPr>
      </p:pic>
      <p:pic>
        <p:nvPicPr>
          <p:cNvPr id="1042" name="Google Shape;1042;p25"/>
          <p:cNvPicPr preferRelativeResize="0"/>
          <p:nvPr/>
        </p:nvPicPr>
        <p:blipFill>
          <a:blip r:embed="rId3">
            <a:alphaModFix/>
          </a:blip>
          <a:stretch>
            <a:fillRect/>
          </a:stretch>
        </p:blipFill>
        <p:spPr>
          <a:xfrm>
            <a:off x="6271507" y="-2"/>
            <a:ext cx="257700" cy="297589"/>
          </a:xfrm>
          <a:prstGeom prst="rect">
            <a:avLst/>
          </a:prstGeom>
          <a:noFill/>
          <a:ln>
            <a:noFill/>
          </a:ln>
        </p:spPr>
      </p:pic>
      <p:pic>
        <p:nvPicPr>
          <p:cNvPr id="1043" name="Google Shape;1043;p25"/>
          <p:cNvPicPr preferRelativeResize="0"/>
          <p:nvPr/>
        </p:nvPicPr>
        <p:blipFill>
          <a:blip r:embed="rId3">
            <a:alphaModFix/>
          </a:blip>
          <a:stretch>
            <a:fillRect/>
          </a:stretch>
        </p:blipFill>
        <p:spPr>
          <a:xfrm>
            <a:off x="1030807" y="10394422"/>
            <a:ext cx="257700" cy="297589"/>
          </a:xfrm>
          <a:prstGeom prst="rect">
            <a:avLst/>
          </a:prstGeom>
          <a:noFill/>
          <a:ln>
            <a:noFill/>
          </a:ln>
        </p:spPr>
      </p:pic>
      <p:pic>
        <p:nvPicPr>
          <p:cNvPr id="1044" name="Google Shape;1044;p25"/>
          <p:cNvPicPr preferRelativeResize="0"/>
          <p:nvPr/>
        </p:nvPicPr>
        <p:blipFill>
          <a:blip r:embed="rId3">
            <a:alphaModFix/>
          </a:blip>
          <a:stretch>
            <a:fillRect/>
          </a:stretch>
        </p:blipFill>
        <p:spPr>
          <a:xfrm>
            <a:off x="773112" y="10394420"/>
            <a:ext cx="257700" cy="297589"/>
          </a:xfrm>
          <a:prstGeom prst="rect">
            <a:avLst/>
          </a:prstGeom>
          <a:noFill/>
          <a:ln>
            <a:noFill/>
          </a:ln>
        </p:spPr>
      </p:pic>
      <p:pic>
        <p:nvPicPr>
          <p:cNvPr id="1045" name="Google Shape;1045;p25"/>
          <p:cNvPicPr preferRelativeResize="0"/>
          <p:nvPr/>
        </p:nvPicPr>
        <p:blipFill>
          <a:blip r:embed="rId3">
            <a:alphaModFix/>
          </a:blip>
          <a:stretch>
            <a:fillRect/>
          </a:stretch>
        </p:blipFill>
        <p:spPr>
          <a:xfrm>
            <a:off x="515412" y="10394423"/>
            <a:ext cx="257700" cy="297589"/>
          </a:xfrm>
          <a:prstGeom prst="rect">
            <a:avLst/>
          </a:prstGeom>
          <a:noFill/>
          <a:ln>
            <a:noFill/>
          </a:ln>
        </p:spPr>
      </p:pic>
      <p:pic>
        <p:nvPicPr>
          <p:cNvPr id="1046" name="Google Shape;1046;p25"/>
          <p:cNvPicPr preferRelativeResize="0"/>
          <p:nvPr/>
        </p:nvPicPr>
        <p:blipFill>
          <a:blip r:embed="rId3">
            <a:alphaModFix/>
          </a:blip>
          <a:stretch>
            <a:fillRect/>
          </a:stretch>
        </p:blipFill>
        <p:spPr>
          <a:xfrm>
            <a:off x="257712" y="10394419"/>
            <a:ext cx="257700" cy="297589"/>
          </a:xfrm>
          <a:prstGeom prst="rect">
            <a:avLst/>
          </a:prstGeom>
          <a:noFill/>
          <a:ln>
            <a:noFill/>
          </a:ln>
        </p:spPr>
      </p:pic>
      <p:pic>
        <p:nvPicPr>
          <p:cNvPr id="1047" name="Google Shape;1047;p25"/>
          <p:cNvPicPr preferRelativeResize="0"/>
          <p:nvPr/>
        </p:nvPicPr>
        <p:blipFill>
          <a:blip r:embed="rId3">
            <a:alphaModFix/>
          </a:blip>
          <a:stretch>
            <a:fillRect/>
          </a:stretch>
        </p:blipFill>
        <p:spPr>
          <a:xfrm>
            <a:off x="10" y="7321889"/>
            <a:ext cx="257700" cy="297589"/>
          </a:xfrm>
          <a:prstGeom prst="rect">
            <a:avLst/>
          </a:prstGeom>
          <a:noFill/>
          <a:ln>
            <a:noFill/>
          </a:ln>
        </p:spPr>
      </p:pic>
      <p:pic>
        <p:nvPicPr>
          <p:cNvPr id="1048" name="Google Shape;1048;p25"/>
          <p:cNvPicPr preferRelativeResize="0"/>
          <p:nvPr/>
        </p:nvPicPr>
        <p:blipFill>
          <a:blip r:embed="rId3">
            <a:alphaModFix/>
          </a:blip>
          <a:stretch>
            <a:fillRect/>
          </a:stretch>
        </p:blipFill>
        <p:spPr>
          <a:xfrm>
            <a:off x="10" y="7638811"/>
            <a:ext cx="257700" cy="297589"/>
          </a:xfrm>
          <a:prstGeom prst="rect">
            <a:avLst/>
          </a:prstGeom>
          <a:noFill/>
          <a:ln>
            <a:noFill/>
          </a:ln>
        </p:spPr>
      </p:pic>
      <p:pic>
        <p:nvPicPr>
          <p:cNvPr id="1049" name="Google Shape;1049;p25"/>
          <p:cNvPicPr preferRelativeResize="0"/>
          <p:nvPr/>
        </p:nvPicPr>
        <p:blipFill>
          <a:blip r:embed="rId3">
            <a:alphaModFix/>
          </a:blip>
          <a:stretch>
            <a:fillRect/>
          </a:stretch>
        </p:blipFill>
        <p:spPr>
          <a:xfrm>
            <a:off x="10" y="7936389"/>
            <a:ext cx="257700" cy="297589"/>
          </a:xfrm>
          <a:prstGeom prst="rect">
            <a:avLst/>
          </a:prstGeom>
          <a:noFill/>
          <a:ln>
            <a:noFill/>
          </a:ln>
        </p:spPr>
      </p:pic>
      <p:pic>
        <p:nvPicPr>
          <p:cNvPr id="1050" name="Google Shape;1050;p25"/>
          <p:cNvPicPr preferRelativeResize="0"/>
          <p:nvPr/>
        </p:nvPicPr>
        <p:blipFill>
          <a:blip r:embed="rId3">
            <a:alphaModFix/>
          </a:blip>
          <a:stretch>
            <a:fillRect/>
          </a:stretch>
        </p:blipFill>
        <p:spPr>
          <a:xfrm>
            <a:off x="-11" y="6707375"/>
            <a:ext cx="257700" cy="297589"/>
          </a:xfrm>
          <a:prstGeom prst="rect">
            <a:avLst/>
          </a:prstGeom>
          <a:noFill/>
          <a:ln>
            <a:noFill/>
          </a:ln>
        </p:spPr>
      </p:pic>
      <p:pic>
        <p:nvPicPr>
          <p:cNvPr id="1051" name="Google Shape;1051;p25"/>
          <p:cNvPicPr preferRelativeResize="0"/>
          <p:nvPr/>
        </p:nvPicPr>
        <p:blipFill>
          <a:blip r:embed="rId3">
            <a:alphaModFix/>
          </a:blip>
          <a:stretch>
            <a:fillRect/>
          </a:stretch>
        </p:blipFill>
        <p:spPr>
          <a:xfrm>
            <a:off x="-11" y="7004975"/>
            <a:ext cx="257700" cy="297589"/>
          </a:xfrm>
          <a:prstGeom prst="rect">
            <a:avLst/>
          </a:prstGeom>
          <a:noFill/>
          <a:ln>
            <a:noFill/>
          </a:ln>
        </p:spPr>
      </p:pic>
      <p:pic>
        <p:nvPicPr>
          <p:cNvPr id="1052" name="Google Shape;1052;p25"/>
          <p:cNvPicPr preferRelativeResize="0"/>
          <p:nvPr/>
        </p:nvPicPr>
        <p:blipFill>
          <a:blip r:embed="rId3">
            <a:alphaModFix/>
          </a:blip>
          <a:stretch>
            <a:fillRect/>
          </a:stretch>
        </p:blipFill>
        <p:spPr>
          <a:xfrm>
            <a:off x="5981266" y="1"/>
            <a:ext cx="257700" cy="297589"/>
          </a:xfrm>
          <a:prstGeom prst="rect">
            <a:avLst/>
          </a:prstGeom>
          <a:noFill/>
          <a:ln>
            <a:noFill/>
          </a:ln>
        </p:spPr>
      </p:pic>
      <p:pic>
        <p:nvPicPr>
          <p:cNvPr id="1053" name="Google Shape;1053;p25"/>
          <p:cNvPicPr preferRelativeResize="0"/>
          <p:nvPr/>
        </p:nvPicPr>
        <p:blipFill>
          <a:blip r:embed="rId3">
            <a:alphaModFix/>
          </a:blip>
          <a:stretch>
            <a:fillRect/>
          </a:stretch>
        </p:blipFill>
        <p:spPr>
          <a:xfrm>
            <a:off x="5723571" y="0"/>
            <a:ext cx="257700" cy="297589"/>
          </a:xfrm>
          <a:prstGeom prst="rect">
            <a:avLst/>
          </a:prstGeom>
          <a:noFill/>
          <a:ln>
            <a:noFill/>
          </a:ln>
        </p:spPr>
      </p:pic>
      <p:pic>
        <p:nvPicPr>
          <p:cNvPr id="1054" name="Google Shape;1054;p25"/>
          <p:cNvPicPr preferRelativeResize="0"/>
          <p:nvPr/>
        </p:nvPicPr>
        <p:blipFill>
          <a:blip r:embed="rId3">
            <a:alphaModFix/>
          </a:blip>
          <a:stretch>
            <a:fillRect/>
          </a:stretch>
        </p:blipFill>
        <p:spPr>
          <a:xfrm>
            <a:off x="5465871" y="2"/>
            <a:ext cx="257700" cy="297589"/>
          </a:xfrm>
          <a:prstGeom prst="rect">
            <a:avLst/>
          </a:prstGeom>
          <a:noFill/>
          <a:ln>
            <a:noFill/>
          </a:ln>
        </p:spPr>
      </p:pic>
      <p:pic>
        <p:nvPicPr>
          <p:cNvPr id="1055" name="Google Shape;1055;p25"/>
          <p:cNvPicPr preferRelativeResize="0"/>
          <p:nvPr/>
        </p:nvPicPr>
        <p:blipFill>
          <a:blip r:embed="rId3">
            <a:alphaModFix/>
          </a:blip>
          <a:stretch>
            <a:fillRect/>
          </a:stretch>
        </p:blipFill>
        <p:spPr>
          <a:xfrm>
            <a:off x="5208171" y="-2"/>
            <a:ext cx="257700" cy="297589"/>
          </a:xfrm>
          <a:prstGeom prst="rect">
            <a:avLst/>
          </a:prstGeom>
          <a:noFill/>
          <a:ln>
            <a:noFill/>
          </a:ln>
        </p:spPr>
      </p:pic>
      <p:pic>
        <p:nvPicPr>
          <p:cNvPr id="1056" name="Google Shape;1056;p25"/>
          <p:cNvPicPr preferRelativeResize="0"/>
          <p:nvPr/>
        </p:nvPicPr>
        <p:blipFill>
          <a:blip r:embed="rId3">
            <a:alphaModFix/>
          </a:blip>
          <a:stretch>
            <a:fillRect/>
          </a:stretch>
        </p:blipFill>
        <p:spPr>
          <a:xfrm>
            <a:off x="7302300" y="2438698"/>
            <a:ext cx="257700" cy="297589"/>
          </a:xfrm>
          <a:prstGeom prst="rect">
            <a:avLst/>
          </a:prstGeom>
          <a:noFill/>
          <a:ln>
            <a:noFill/>
          </a:ln>
        </p:spPr>
      </p:pic>
      <p:pic>
        <p:nvPicPr>
          <p:cNvPr id="1057" name="Google Shape;1057;p25"/>
          <p:cNvPicPr preferRelativeResize="0"/>
          <p:nvPr/>
        </p:nvPicPr>
        <p:blipFill>
          <a:blip r:embed="rId3">
            <a:alphaModFix/>
          </a:blip>
          <a:stretch>
            <a:fillRect/>
          </a:stretch>
        </p:blipFill>
        <p:spPr>
          <a:xfrm>
            <a:off x="7302300" y="2736275"/>
            <a:ext cx="257700" cy="297589"/>
          </a:xfrm>
          <a:prstGeom prst="rect">
            <a:avLst/>
          </a:prstGeom>
          <a:noFill/>
          <a:ln>
            <a:noFill/>
          </a:ln>
        </p:spPr>
      </p:pic>
      <p:pic>
        <p:nvPicPr>
          <p:cNvPr id="1058" name="Google Shape;1058;p25"/>
          <p:cNvPicPr preferRelativeResize="0"/>
          <p:nvPr/>
        </p:nvPicPr>
        <p:blipFill>
          <a:blip r:embed="rId3">
            <a:alphaModFix/>
          </a:blip>
          <a:stretch>
            <a:fillRect/>
          </a:stretch>
        </p:blipFill>
        <p:spPr>
          <a:xfrm>
            <a:off x="7302300" y="3033875"/>
            <a:ext cx="257700" cy="297589"/>
          </a:xfrm>
          <a:prstGeom prst="rect">
            <a:avLst/>
          </a:prstGeom>
          <a:noFill/>
          <a:ln>
            <a:noFill/>
          </a:ln>
        </p:spPr>
      </p:pic>
      <p:pic>
        <p:nvPicPr>
          <p:cNvPr id="1059" name="Google Shape;1059;p25"/>
          <p:cNvPicPr preferRelativeResize="0"/>
          <p:nvPr/>
        </p:nvPicPr>
        <p:blipFill>
          <a:blip r:embed="rId3">
            <a:alphaModFix/>
          </a:blip>
          <a:stretch>
            <a:fillRect/>
          </a:stretch>
        </p:blipFill>
        <p:spPr>
          <a:xfrm>
            <a:off x="7302300" y="3331475"/>
            <a:ext cx="257700" cy="297589"/>
          </a:xfrm>
          <a:prstGeom prst="rect">
            <a:avLst/>
          </a:prstGeom>
          <a:noFill/>
          <a:ln>
            <a:noFill/>
          </a:ln>
        </p:spPr>
      </p:pic>
      <p:pic>
        <p:nvPicPr>
          <p:cNvPr id="1060" name="Google Shape;1060;p25"/>
          <p:cNvPicPr preferRelativeResize="0"/>
          <p:nvPr/>
        </p:nvPicPr>
        <p:blipFill>
          <a:blip r:embed="rId3">
            <a:alphaModFix/>
          </a:blip>
          <a:stretch>
            <a:fillRect/>
          </a:stretch>
        </p:blipFill>
        <p:spPr>
          <a:xfrm>
            <a:off x="7302300" y="3648398"/>
            <a:ext cx="257700" cy="297589"/>
          </a:xfrm>
          <a:prstGeom prst="rect">
            <a:avLst/>
          </a:prstGeom>
          <a:noFill/>
          <a:ln>
            <a:noFill/>
          </a:ln>
        </p:spPr>
      </p:pic>
      <p:pic>
        <p:nvPicPr>
          <p:cNvPr id="1061" name="Google Shape;1061;p25"/>
          <p:cNvPicPr preferRelativeResize="0"/>
          <p:nvPr/>
        </p:nvPicPr>
        <p:blipFill>
          <a:blip r:embed="rId3">
            <a:alphaModFix/>
          </a:blip>
          <a:stretch>
            <a:fillRect/>
          </a:stretch>
        </p:blipFill>
        <p:spPr>
          <a:xfrm>
            <a:off x="7302300" y="3945975"/>
            <a:ext cx="257700" cy="297589"/>
          </a:xfrm>
          <a:prstGeom prst="rect">
            <a:avLst/>
          </a:prstGeom>
          <a:noFill/>
          <a:ln>
            <a:noFill/>
          </a:ln>
        </p:spPr>
      </p:pic>
      <p:pic>
        <p:nvPicPr>
          <p:cNvPr id="1062" name="Google Shape;1062;p25"/>
          <p:cNvPicPr preferRelativeResize="0"/>
          <p:nvPr/>
        </p:nvPicPr>
        <p:blipFill>
          <a:blip r:embed="rId3">
            <a:alphaModFix/>
          </a:blip>
          <a:stretch>
            <a:fillRect/>
          </a:stretch>
        </p:blipFill>
        <p:spPr>
          <a:xfrm>
            <a:off x="7302300" y="4243575"/>
            <a:ext cx="257700" cy="297589"/>
          </a:xfrm>
          <a:prstGeom prst="rect">
            <a:avLst/>
          </a:prstGeom>
          <a:noFill/>
          <a:ln>
            <a:noFill/>
          </a:ln>
        </p:spPr>
      </p:pic>
      <p:pic>
        <p:nvPicPr>
          <p:cNvPr id="1063" name="Google Shape;1063;p25"/>
          <p:cNvPicPr preferRelativeResize="0"/>
          <p:nvPr/>
        </p:nvPicPr>
        <p:blipFill>
          <a:blip r:embed="rId3">
            <a:alphaModFix/>
          </a:blip>
          <a:stretch>
            <a:fillRect/>
          </a:stretch>
        </p:blipFill>
        <p:spPr>
          <a:xfrm>
            <a:off x="4950482" y="0"/>
            <a:ext cx="257700" cy="297589"/>
          </a:xfrm>
          <a:prstGeom prst="rect">
            <a:avLst/>
          </a:prstGeom>
          <a:noFill/>
          <a:ln>
            <a:noFill/>
          </a:ln>
        </p:spPr>
      </p:pic>
      <p:pic>
        <p:nvPicPr>
          <p:cNvPr id="1064" name="Google Shape;1064;p25"/>
          <p:cNvPicPr preferRelativeResize="0"/>
          <p:nvPr/>
        </p:nvPicPr>
        <p:blipFill>
          <a:blip r:embed="rId3">
            <a:alphaModFix/>
          </a:blip>
          <a:stretch>
            <a:fillRect/>
          </a:stretch>
        </p:blipFill>
        <p:spPr>
          <a:xfrm>
            <a:off x="4692782" y="2"/>
            <a:ext cx="257700" cy="297589"/>
          </a:xfrm>
          <a:prstGeom prst="rect">
            <a:avLst/>
          </a:prstGeom>
          <a:noFill/>
          <a:ln>
            <a:noFill/>
          </a:ln>
        </p:spPr>
      </p:pic>
      <p:pic>
        <p:nvPicPr>
          <p:cNvPr id="1065" name="Google Shape;1065;p25"/>
          <p:cNvPicPr preferRelativeResize="0"/>
          <p:nvPr/>
        </p:nvPicPr>
        <p:blipFill>
          <a:blip r:embed="rId3">
            <a:alphaModFix/>
          </a:blip>
          <a:stretch>
            <a:fillRect/>
          </a:stretch>
        </p:blipFill>
        <p:spPr>
          <a:xfrm>
            <a:off x="4435082" y="-2"/>
            <a:ext cx="257700" cy="297589"/>
          </a:xfrm>
          <a:prstGeom prst="rect">
            <a:avLst/>
          </a:prstGeom>
          <a:noFill/>
          <a:ln>
            <a:noFill/>
          </a:ln>
        </p:spPr>
      </p:pic>
      <p:pic>
        <p:nvPicPr>
          <p:cNvPr id="1066" name="Google Shape;1066;p25"/>
          <p:cNvPicPr preferRelativeResize="0"/>
          <p:nvPr/>
        </p:nvPicPr>
        <p:blipFill>
          <a:blip r:embed="rId3">
            <a:alphaModFix/>
          </a:blip>
          <a:stretch>
            <a:fillRect/>
          </a:stretch>
        </p:blipFill>
        <p:spPr>
          <a:xfrm>
            <a:off x="4144841" y="1"/>
            <a:ext cx="257700" cy="297589"/>
          </a:xfrm>
          <a:prstGeom prst="rect">
            <a:avLst/>
          </a:prstGeom>
          <a:noFill/>
          <a:ln>
            <a:noFill/>
          </a:ln>
        </p:spPr>
      </p:pic>
      <p:pic>
        <p:nvPicPr>
          <p:cNvPr id="1067" name="Google Shape;1067;p25"/>
          <p:cNvPicPr preferRelativeResize="0"/>
          <p:nvPr/>
        </p:nvPicPr>
        <p:blipFill>
          <a:blip r:embed="rId3">
            <a:alphaModFix/>
          </a:blip>
          <a:stretch>
            <a:fillRect/>
          </a:stretch>
        </p:blipFill>
        <p:spPr>
          <a:xfrm>
            <a:off x="3887146" y="0"/>
            <a:ext cx="257700" cy="297589"/>
          </a:xfrm>
          <a:prstGeom prst="rect">
            <a:avLst/>
          </a:prstGeom>
          <a:noFill/>
          <a:ln>
            <a:noFill/>
          </a:ln>
        </p:spPr>
      </p:pic>
      <p:pic>
        <p:nvPicPr>
          <p:cNvPr id="1068" name="Google Shape;1068;p25"/>
          <p:cNvPicPr preferRelativeResize="0"/>
          <p:nvPr/>
        </p:nvPicPr>
        <p:blipFill>
          <a:blip r:embed="rId3">
            <a:alphaModFix/>
          </a:blip>
          <a:stretch>
            <a:fillRect/>
          </a:stretch>
        </p:blipFill>
        <p:spPr>
          <a:xfrm>
            <a:off x="3629446" y="2"/>
            <a:ext cx="257700" cy="297589"/>
          </a:xfrm>
          <a:prstGeom prst="rect">
            <a:avLst/>
          </a:prstGeom>
          <a:noFill/>
          <a:ln>
            <a:noFill/>
          </a:ln>
        </p:spPr>
      </p:pic>
      <p:pic>
        <p:nvPicPr>
          <p:cNvPr id="1069" name="Google Shape;1069;p25"/>
          <p:cNvPicPr preferRelativeResize="0"/>
          <p:nvPr/>
        </p:nvPicPr>
        <p:blipFill>
          <a:blip r:embed="rId3">
            <a:alphaModFix/>
          </a:blip>
          <a:stretch>
            <a:fillRect/>
          </a:stretch>
        </p:blipFill>
        <p:spPr>
          <a:xfrm>
            <a:off x="3371746" y="-2"/>
            <a:ext cx="257700" cy="297589"/>
          </a:xfrm>
          <a:prstGeom prst="rect">
            <a:avLst/>
          </a:prstGeom>
          <a:noFill/>
          <a:ln>
            <a:noFill/>
          </a:ln>
        </p:spPr>
      </p:pic>
      <p:grpSp>
        <p:nvGrpSpPr>
          <p:cNvPr id="1070" name="Google Shape;1070;p25"/>
          <p:cNvGrpSpPr/>
          <p:nvPr/>
        </p:nvGrpSpPr>
        <p:grpSpPr>
          <a:xfrm>
            <a:off x="699806" y="10002831"/>
            <a:ext cx="6067977" cy="224745"/>
            <a:chOff x="1464850" y="436376"/>
            <a:chExt cx="6001362" cy="222300"/>
          </a:xfrm>
        </p:grpSpPr>
        <p:sp>
          <p:nvSpPr>
            <p:cNvPr id="1071" name="Google Shape;1071;p25"/>
            <p:cNvSpPr/>
            <p:nvPr/>
          </p:nvSpPr>
          <p:spPr>
            <a:xfrm>
              <a:off x="1464850"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5"/>
            <p:cNvSpPr/>
            <p:nvPr/>
          </p:nvSpPr>
          <p:spPr>
            <a:xfrm>
              <a:off x="4410215"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5"/>
            <p:cNvSpPr/>
            <p:nvPr/>
          </p:nvSpPr>
          <p:spPr>
            <a:xfrm>
              <a:off x="7243912"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5"/>
            <p:cNvSpPr/>
            <p:nvPr/>
          </p:nvSpPr>
          <p:spPr>
            <a:xfrm>
              <a:off x="2920366" y="436376"/>
              <a:ext cx="222300" cy="222300"/>
            </a:xfrm>
            <a:prstGeom prst="diamond">
              <a:avLst/>
            </a:prstGeom>
            <a:no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5"/>
            <p:cNvSpPr/>
            <p:nvPr/>
          </p:nvSpPr>
          <p:spPr>
            <a:xfrm>
              <a:off x="5831847" y="436376"/>
              <a:ext cx="222300" cy="222300"/>
            </a:xfrm>
            <a:prstGeom prst="diamond">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76" name="Google Shape;1076;p25"/>
            <p:cNvCxnSpPr/>
            <p:nvPr/>
          </p:nvCxnSpPr>
          <p:spPr>
            <a:xfrm>
              <a:off x="1798637" y="547513"/>
              <a:ext cx="988200" cy="0"/>
            </a:xfrm>
            <a:prstGeom prst="straightConnector1">
              <a:avLst/>
            </a:prstGeom>
            <a:noFill/>
            <a:ln cap="flat" cmpd="sng" w="9525">
              <a:solidFill>
                <a:srgbClr val="BF9000"/>
              </a:solidFill>
              <a:prstDash val="solid"/>
              <a:round/>
              <a:headEnd len="med" w="med" type="none"/>
              <a:tailEnd len="med" w="med" type="none"/>
            </a:ln>
          </p:spPr>
        </p:cxnSp>
        <p:cxnSp>
          <p:nvCxnSpPr>
            <p:cNvPr id="1077" name="Google Shape;1077;p25"/>
            <p:cNvCxnSpPr/>
            <p:nvPr/>
          </p:nvCxnSpPr>
          <p:spPr>
            <a:xfrm>
              <a:off x="3276248" y="547513"/>
              <a:ext cx="988200" cy="0"/>
            </a:xfrm>
            <a:prstGeom prst="straightConnector1">
              <a:avLst/>
            </a:prstGeom>
            <a:noFill/>
            <a:ln cap="flat" cmpd="sng" w="9525">
              <a:solidFill>
                <a:srgbClr val="BF9000"/>
              </a:solidFill>
              <a:prstDash val="solid"/>
              <a:round/>
              <a:headEnd len="med" w="med" type="none"/>
              <a:tailEnd len="med" w="med" type="none"/>
            </a:ln>
          </p:spPr>
        </p:cxnSp>
        <p:cxnSp>
          <p:nvCxnSpPr>
            <p:cNvPr id="1078" name="Google Shape;1078;p25"/>
            <p:cNvCxnSpPr/>
            <p:nvPr/>
          </p:nvCxnSpPr>
          <p:spPr>
            <a:xfrm>
              <a:off x="4753898" y="547513"/>
              <a:ext cx="988200" cy="0"/>
            </a:xfrm>
            <a:prstGeom prst="straightConnector1">
              <a:avLst/>
            </a:prstGeom>
            <a:noFill/>
            <a:ln cap="flat" cmpd="sng" w="9525">
              <a:solidFill>
                <a:srgbClr val="999999"/>
              </a:solidFill>
              <a:prstDash val="solid"/>
              <a:round/>
              <a:headEnd len="med" w="med" type="none"/>
              <a:tailEnd len="med" w="med" type="none"/>
            </a:ln>
          </p:spPr>
        </p:cxnSp>
        <p:cxnSp>
          <p:nvCxnSpPr>
            <p:cNvPr id="1079" name="Google Shape;1079;p25"/>
            <p:cNvCxnSpPr/>
            <p:nvPr/>
          </p:nvCxnSpPr>
          <p:spPr>
            <a:xfrm>
              <a:off x="6143961" y="547513"/>
              <a:ext cx="988200" cy="0"/>
            </a:xfrm>
            <a:prstGeom prst="straightConnector1">
              <a:avLst/>
            </a:prstGeom>
            <a:noFill/>
            <a:ln cap="flat" cmpd="sng" w="9525">
              <a:solidFill>
                <a:srgbClr val="999999"/>
              </a:solidFill>
              <a:prstDash val="solid"/>
              <a:round/>
              <a:headEnd len="med" w="med" type="none"/>
              <a:tailEnd len="med" w="med" type="none"/>
            </a:ln>
          </p:spPr>
        </p:cxnSp>
      </p:grpSp>
      <p:sp>
        <p:nvSpPr>
          <p:cNvPr id="1080" name="Google Shape;1080;p25"/>
          <p:cNvSpPr txBox="1"/>
          <p:nvPr/>
        </p:nvSpPr>
        <p:spPr>
          <a:xfrm>
            <a:off x="-76200" y="9365888"/>
            <a:ext cx="17772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Post infectious glomerulonephritis</a:t>
            </a:r>
            <a:endParaRPr b="1" sz="1300">
              <a:solidFill>
                <a:srgbClr val="999999"/>
              </a:solidFill>
              <a:latin typeface="Barlow Semi Condensed"/>
              <a:ea typeface="Barlow Semi Condensed"/>
              <a:cs typeface="Barlow Semi Condensed"/>
              <a:sym typeface="Barlow Semi Condensed"/>
            </a:endParaRPr>
          </a:p>
        </p:txBody>
      </p:sp>
      <p:sp>
        <p:nvSpPr>
          <p:cNvPr id="1081" name="Google Shape;1081;p25"/>
          <p:cNvSpPr txBox="1"/>
          <p:nvPr/>
        </p:nvSpPr>
        <p:spPr>
          <a:xfrm>
            <a:off x="1295300" y="10151375"/>
            <a:ext cx="19845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latin typeface="Barlow Semi Condensed"/>
                <a:ea typeface="Barlow Semi Condensed"/>
                <a:cs typeface="Barlow Semi Condensed"/>
                <a:sym typeface="Barlow Semi Condensed"/>
              </a:rPr>
              <a:t>Membranous glomerulonephritis</a:t>
            </a:r>
            <a:endParaRPr b="1" sz="1300">
              <a:latin typeface="Barlow Semi Condensed"/>
              <a:ea typeface="Barlow Semi Condensed"/>
              <a:cs typeface="Barlow Semi Condensed"/>
              <a:sym typeface="Barlow Semi Condensed"/>
            </a:endParaRPr>
          </a:p>
        </p:txBody>
      </p:sp>
      <p:sp>
        <p:nvSpPr>
          <p:cNvPr id="1082" name="Google Shape;1082;p25"/>
          <p:cNvSpPr txBox="1"/>
          <p:nvPr/>
        </p:nvSpPr>
        <p:spPr>
          <a:xfrm>
            <a:off x="2680225" y="9417825"/>
            <a:ext cx="1910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Membranoproliferative glomerulonephritis</a:t>
            </a:r>
            <a:endParaRPr b="1" sz="1300">
              <a:solidFill>
                <a:srgbClr val="999999"/>
              </a:solidFill>
              <a:latin typeface="Barlow Semi Condensed"/>
              <a:ea typeface="Barlow Semi Condensed"/>
              <a:cs typeface="Barlow Semi Condensed"/>
              <a:sym typeface="Barlow Semi Condensed"/>
            </a:endParaRPr>
          </a:p>
        </p:txBody>
      </p:sp>
      <p:sp>
        <p:nvSpPr>
          <p:cNvPr id="1083" name="Google Shape;1083;p25"/>
          <p:cNvSpPr txBox="1"/>
          <p:nvPr/>
        </p:nvSpPr>
        <p:spPr>
          <a:xfrm>
            <a:off x="4535775" y="10151375"/>
            <a:ext cx="15255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IgA nephropathy</a:t>
            </a:r>
            <a:endParaRPr b="1" sz="1300">
              <a:solidFill>
                <a:srgbClr val="999999"/>
              </a:solidFill>
              <a:latin typeface="Barlow Semi Condensed"/>
              <a:ea typeface="Barlow Semi Condensed"/>
              <a:cs typeface="Barlow Semi Condensed"/>
              <a:sym typeface="Barlow Semi Condensed"/>
            </a:endParaRPr>
          </a:p>
        </p:txBody>
      </p:sp>
      <p:sp>
        <p:nvSpPr>
          <p:cNvPr id="1084" name="Google Shape;1084;p25"/>
          <p:cNvSpPr txBox="1"/>
          <p:nvPr/>
        </p:nvSpPr>
        <p:spPr>
          <a:xfrm>
            <a:off x="313550" y="339563"/>
            <a:ext cx="7404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2700">
                <a:solidFill>
                  <a:srgbClr val="F1C232"/>
                </a:solidFill>
                <a:latin typeface="Fjalla One"/>
                <a:ea typeface="Fjalla One"/>
                <a:cs typeface="Fjalla One"/>
                <a:sym typeface="Fjalla One"/>
              </a:rPr>
              <a:t>2- Membranous Glomerulonephritis </a:t>
            </a:r>
            <a:endParaRPr sz="2700">
              <a:solidFill>
                <a:srgbClr val="F1C232"/>
              </a:solidFill>
              <a:latin typeface="Fjalla One"/>
              <a:ea typeface="Fjalla One"/>
              <a:cs typeface="Fjalla One"/>
              <a:sym typeface="Fjalla One"/>
            </a:endParaRPr>
          </a:p>
          <a:p>
            <a:pPr indent="0" lvl="0" marL="0" rtl="0" algn="l">
              <a:spcBef>
                <a:spcPts val="0"/>
              </a:spcBef>
              <a:spcAft>
                <a:spcPts val="0"/>
              </a:spcAft>
              <a:buNone/>
            </a:pPr>
            <a:r>
              <a:rPr lang="ar" sz="2700">
                <a:solidFill>
                  <a:srgbClr val="F1C232"/>
                </a:solidFill>
                <a:latin typeface="Fjalla One"/>
                <a:ea typeface="Fjalla One"/>
                <a:cs typeface="Fjalla One"/>
                <a:sym typeface="Fjalla One"/>
              </a:rPr>
              <a:t>(Membranous Nephropathy)</a:t>
            </a:r>
            <a:endParaRPr sz="2700">
              <a:solidFill>
                <a:srgbClr val="F1C232"/>
              </a:solidFill>
              <a:latin typeface="Fjalla One"/>
              <a:ea typeface="Fjalla One"/>
              <a:cs typeface="Fjalla One"/>
              <a:sym typeface="Fjalla One"/>
            </a:endParaRPr>
          </a:p>
        </p:txBody>
      </p:sp>
      <p:sp>
        <p:nvSpPr>
          <p:cNvPr id="1085" name="Google Shape;1085;p25"/>
          <p:cNvSpPr txBox="1"/>
          <p:nvPr/>
        </p:nvSpPr>
        <p:spPr>
          <a:xfrm>
            <a:off x="477050" y="2446600"/>
            <a:ext cx="6068100" cy="615600"/>
          </a:xfrm>
          <a:prstGeom prst="rect">
            <a:avLst/>
          </a:prstGeom>
          <a:noFill/>
          <a:ln>
            <a:noFill/>
          </a:ln>
        </p:spPr>
        <p:txBody>
          <a:bodyPr anchorCtr="0" anchor="ctr" bIns="91425" lIns="91425" spcFirstLastPara="1" rIns="91425" wrap="square" tIns="91425">
            <a:spAutoFit/>
          </a:bodyPr>
          <a:lstStyle/>
          <a:p>
            <a:pPr indent="-317500" lvl="0" marL="457200" rtl="0" algn="l">
              <a:spcBef>
                <a:spcPts val="0"/>
              </a:spcBef>
              <a:spcAft>
                <a:spcPts val="0"/>
              </a:spcAft>
              <a:buSzPts val="1400"/>
              <a:buFont typeface="Barlow Semi Condensed"/>
              <a:buChar char="●"/>
            </a:pPr>
            <a:r>
              <a:rPr lang="ar">
                <a:latin typeface="Barlow Semi Condensed"/>
                <a:ea typeface="Barlow Semi Condensed"/>
                <a:cs typeface="Barlow Semi Condensed"/>
                <a:sym typeface="Barlow Semi Condensed"/>
              </a:rPr>
              <a:t>Slowly progressive disease, a form of </a:t>
            </a:r>
            <a:r>
              <a:rPr b="1" lang="ar">
                <a:latin typeface="Barlow Semi Condensed"/>
                <a:ea typeface="Barlow Semi Condensed"/>
                <a:cs typeface="Barlow Semi Condensed"/>
                <a:sym typeface="Barlow Semi Condensed"/>
              </a:rPr>
              <a:t>chronic</a:t>
            </a:r>
            <a:r>
              <a:rPr lang="ar">
                <a:latin typeface="Barlow Semi Condensed"/>
                <a:ea typeface="Barlow Semi Condensed"/>
                <a:cs typeface="Barlow Semi Condensed"/>
                <a:sym typeface="Barlow Semi Condensed"/>
              </a:rPr>
              <a:t> immune-complex nephritis </a:t>
            </a:r>
            <a:r>
              <a:rPr lang="ar">
                <a:solidFill>
                  <a:srgbClr val="999999"/>
                </a:solidFill>
                <a:latin typeface="Barlow Semi Condensed"/>
                <a:ea typeface="Barlow Semi Condensed"/>
                <a:cs typeface="Barlow Semi Condensed"/>
                <a:sym typeface="Barlow Semi Condensed"/>
              </a:rPr>
              <a:t>(like MPGN, and unlike post-infectious which is acute)</a:t>
            </a:r>
            <a:endParaRPr>
              <a:solidFill>
                <a:srgbClr val="999999"/>
              </a:solidFill>
              <a:latin typeface="Barlow Semi Condensed"/>
              <a:ea typeface="Barlow Semi Condensed"/>
              <a:cs typeface="Barlow Semi Condensed"/>
              <a:sym typeface="Barlow Semi Condensed"/>
            </a:endParaRPr>
          </a:p>
        </p:txBody>
      </p:sp>
      <p:sp>
        <p:nvSpPr>
          <p:cNvPr id="1086" name="Google Shape;1086;p25"/>
          <p:cNvSpPr txBox="1"/>
          <p:nvPr/>
        </p:nvSpPr>
        <p:spPr>
          <a:xfrm>
            <a:off x="477050" y="2993325"/>
            <a:ext cx="6498600" cy="400200"/>
          </a:xfrm>
          <a:prstGeom prst="rect">
            <a:avLst/>
          </a:prstGeom>
          <a:noFill/>
          <a:ln>
            <a:noFill/>
          </a:ln>
        </p:spPr>
        <p:txBody>
          <a:bodyPr anchorCtr="0" anchor="ctr" bIns="91425" lIns="91425" spcFirstLastPara="1" rIns="91425" wrap="square" tIns="91425">
            <a:spAutoFit/>
          </a:bodyPr>
          <a:lstStyle/>
          <a:p>
            <a:pPr indent="-317500" lvl="0" marL="457200" rtl="0" algn="l">
              <a:spcBef>
                <a:spcPts val="0"/>
              </a:spcBef>
              <a:spcAft>
                <a:spcPts val="0"/>
              </a:spcAft>
              <a:buSzPts val="1400"/>
              <a:buFont typeface="Barlow Semi Condensed"/>
              <a:buChar char="●"/>
            </a:pPr>
            <a:r>
              <a:rPr lang="ar">
                <a:latin typeface="Barlow Semi Condensed"/>
                <a:ea typeface="Barlow Semi Condensed"/>
                <a:cs typeface="Barlow Semi Condensed"/>
                <a:sym typeface="Barlow Semi Condensed"/>
              </a:rPr>
              <a:t>Its a type of </a:t>
            </a:r>
            <a:r>
              <a:rPr lang="ar">
                <a:solidFill>
                  <a:srgbClr val="FF0000"/>
                </a:solidFill>
                <a:latin typeface="Barlow Semi Condensed"/>
                <a:ea typeface="Barlow Semi Condensed"/>
                <a:cs typeface="Barlow Semi Condensed"/>
                <a:sym typeface="Barlow Semi Condensed"/>
              </a:rPr>
              <a:t>nephrotic syndromes</a:t>
            </a:r>
            <a:r>
              <a:rPr lang="ar">
                <a:solidFill>
                  <a:srgbClr val="666666"/>
                </a:solidFill>
                <a:latin typeface="Barlow Semi Condensed"/>
                <a:ea typeface="Barlow Semi Condensed"/>
                <a:cs typeface="Barlow Semi Condensed"/>
                <a:sym typeface="Barlow Semi Condensed"/>
              </a:rPr>
              <a:t> </a:t>
            </a:r>
            <a:r>
              <a:rPr lang="ar">
                <a:solidFill>
                  <a:srgbClr val="999999"/>
                </a:solidFill>
                <a:latin typeface="Barlow Semi Condensed"/>
                <a:ea typeface="Barlow Semi Condensed"/>
                <a:cs typeface="Barlow Semi Condensed"/>
                <a:sym typeface="Barlow Semi Condensed"/>
              </a:rPr>
              <a:t>(unlike post-infectious which is nephritic)</a:t>
            </a:r>
            <a:endParaRPr>
              <a:solidFill>
                <a:srgbClr val="999999"/>
              </a:solidFill>
              <a:latin typeface="Barlow Semi Condensed"/>
              <a:ea typeface="Barlow Semi Condensed"/>
              <a:cs typeface="Barlow Semi Condensed"/>
              <a:sym typeface="Barlow Semi Condensed"/>
            </a:endParaRPr>
          </a:p>
        </p:txBody>
      </p:sp>
      <p:sp>
        <p:nvSpPr>
          <p:cNvPr id="1087" name="Google Shape;1087;p25"/>
          <p:cNvSpPr txBox="1"/>
          <p:nvPr/>
        </p:nvSpPr>
        <p:spPr>
          <a:xfrm>
            <a:off x="477050" y="4191275"/>
            <a:ext cx="6498600" cy="648000"/>
          </a:xfrm>
          <a:prstGeom prst="rect">
            <a:avLst/>
          </a:prstGeom>
          <a:noFill/>
          <a:ln>
            <a:noFill/>
          </a:ln>
        </p:spPr>
        <p:txBody>
          <a:bodyPr anchorCtr="0" anchor="ctr" bIns="91425" lIns="91425" spcFirstLastPara="1" rIns="91425" wrap="square" tIns="91425">
            <a:spAutoFit/>
          </a:bodyPr>
          <a:lstStyle/>
          <a:p>
            <a:pPr indent="-317500" lvl="0" marL="457200" marR="0" rtl="0" algn="l">
              <a:lnSpc>
                <a:spcPct val="115000"/>
              </a:lnSpc>
              <a:spcBef>
                <a:spcPts val="0"/>
              </a:spcBef>
              <a:spcAft>
                <a:spcPts val="0"/>
              </a:spcAft>
              <a:buSzPts val="1400"/>
              <a:buFont typeface="Barlow Semi Condensed"/>
              <a:buChar char="●"/>
            </a:pPr>
            <a:r>
              <a:rPr lang="ar">
                <a:latin typeface="Barlow Semi Condensed"/>
                <a:ea typeface="Barlow Semi Condensed"/>
                <a:cs typeface="Barlow Semi Condensed"/>
                <a:sym typeface="Barlow Semi Condensed"/>
              </a:rPr>
              <a:t>Most common between 30-50 years but rare in children.</a:t>
            </a:r>
            <a:endParaRPr>
              <a:latin typeface="Barlow Semi Condensed"/>
              <a:ea typeface="Barlow Semi Condensed"/>
              <a:cs typeface="Barlow Semi Condensed"/>
              <a:sym typeface="Barlow Semi Condensed"/>
            </a:endParaRPr>
          </a:p>
          <a:p>
            <a:pPr indent="-317500" lvl="0" marL="457200" marR="0" rtl="0" algn="l">
              <a:lnSpc>
                <a:spcPct val="115000"/>
              </a:lnSpc>
              <a:spcBef>
                <a:spcPts val="0"/>
              </a:spcBef>
              <a:spcAft>
                <a:spcPts val="0"/>
              </a:spcAft>
              <a:buSzPts val="1400"/>
              <a:buFont typeface="Barlow Semi Condensed"/>
              <a:buChar char="●"/>
            </a:pPr>
            <a:r>
              <a:rPr lang="ar">
                <a:latin typeface="Barlow Semi Condensed"/>
                <a:ea typeface="Barlow Semi Condensed"/>
                <a:cs typeface="Barlow Semi Condensed"/>
                <a:sym typeface="Barlow Semi Condensed"/>
              </a:rPr>
              <a:t>Most common cause of primary nephrotic syndrome in Caucasian adults above 40.</a:t>
            </a:r>
            <a:endParaRPr>
              <a:latin typeface="Barlow Semi Condensed"/>
              <a:ea typeface="Barlow Semi Condensed"/>
              <a:cs typeface="Barlow Semi Condensed"/>
              <a:sym typeface="Barlow Semi Condensed"/>
            </a:endParaRPr>
          </a:p>
        </p:txBody>
      </p:sp>
      <p:sp>
        <p:nvSpPr>
          <p:cNvPr id="1088" name="Google Shape;1088;p25"/>
          <p:cNvSpPr txBox="1"/>
          <p:nvPr/>
        </p:nvSpPr>
        <p:spPr>
          <a:xfrm>
            <a:off x="477050" y="4822550"/>
            <a:ext cx="6415200" cy="615600"/>
          </a:xfrm>
          <a:prstGeom prst="rect">
            <a:avLst/>
          </a:prstGeom>
          <a:noFill/>
          <a:ln>
            <a:noFill/>
          </a:ln>
        </p:spPr>
        <p:txBody>
          <a:bodyPr anchorCtr="0" anchor="ctr" bIns="91425" lIns="91425" spcFirstLastPara="1" rIns="91425" wrap="square" tIns="91425">
            <a:spAutoFit/>
          </a:bodyPr>
          <a:lstStyle/>
          <a:p>
            <a:pPr indent="-317500" lvl="0" marL="457200" marR="0" rtl="0" algn="l">
              <a:lnSpc>
                <a:spcPct val="100000"/>
              </a:lnSpc>
              <a:spcBef>
                <a:spcPts val="0"/>
              </a:spcBef>
              <a:spcAft>
                <a:spcPts val="0"/>
              </a:spcAft>
              <a:buClr>
                <a:srgbClr val="38761D"/>
              </a:buClr>
              <a:buSzPts val="1400"/>
              <a:buFont typeface="Barlow Semi Condensed"/>
              <a:buChar char="●"/>
            </a:pPr>
            <a:r>
              <a:rPr lang="ar">
                <a:solidFill>
                  <a:srgbClr val="38761D"/>
                </a:solidFill>
                <a:latin typeface="Barlow Semi Condensed"/>
                <a:ea typeface="Barlow Semi Condensed"/>
                <a:cs typeface="Barlow Semi Condensed"/>
                <a:sym typeface="Barlow Semi Condensed"/>
              </a:rPr>
              <a:t>Which means when a Caucasian patient came with a primary nephrotic syndrome the first type we think of is membranous GN. </a:t>
            </a:r>
            <a:r>
              <a:rPr lang="ar">
                <a:solidFill>
                  <a:srgbClr val="999999"/>
                </a:solidFill>
                <a:latin typeface="Barlow Semi Condensed"/>
                <a:ea typeface="Barlow Semi Condensed"/>
                <a:cs typeface="Barlow Semi Condensed"/>
                <a:sym typeface="Barlow Semi Condensed"/>
              </a:rPr>
              <a:t>#439 Dr note</a:t>
            </a:r>
            <a:endParaRPr>
              <a:solidFill>
                <a:srgbClr val="999999"/>
              </a:solidFill>
              <a:latin typeface="Barlow Semi Condensed"/>
              <a:ea typeface="Barlow Semi Condensed"/>
              <a:cs typeface="Barlow Semi Condensed"/>
              <a:sym typeface="Barlow Semi Condensed"/>
            </a:endParaRPr>
          </a:p>
        </p:txBody>
      </p:sp>
      <p:graphicFrame>
        <p:nvGraphicFramePr>
          <p:cNvPr id="1089" name="Google Shape;1089;p25"/>
          <p:cNvGraphicFramePr/>
          <p:nvPr/>
        </p:nvGraphicFramePr>
        <p:xfrm>
          <a:off x="581025" y="6366638"/>
          <a:ext cx="3000000" cy="3000000"/>
        </p:xfrm>
        <a:graphic>
          <a:graphicData uri="http://schemas.openxmlformats.org/drawingml/2006/table">
            <a:tbl>
              <a:tblPr>
                <a:noFill/>
                <a:tableStyleId>{F92F6756-2BD3-4795-A35E-F7C0B7B0FA4C}</a:tableStyleId>
              </a:tblPr>
              <a:tblGrid>
                <a:gridCol w="3304675"/>
                <a:gridCol w="2804425"/>
              </a:tblGrid>
              <a:tr h="464275">
                <a:tc>
                  <a:txBody>
                    <a:bodyPr/>
                    <a:lstStyle/>
                    <a:p>
                      <a:pPr indent="0" lvl="0" marL="0" rtl="0" algn="ctr">
                        <a:spcBef>
                          <a:spcPts val="0"/>
                        </a:spcBef>
                        <a:spcAft>
                          <a:spcPts val="0"/>
                        </a:spcAft>
                        <a:buClr>
                          <a:schemeClr val="dk1"/>
                        </a:buClr>
                        <a:buSzPts val="1100"/>
                        <a:buFont typeface="Arial"/>
                        <a:buNone/>
                      </a:pPr>
                      <a:r>
                        <a:rPr b="1" lang="ar">
                          <a:latin typeface="Barlow Semi Condensed"/>
                          <a:ea typeface="Barlow Semi Condensed"/>
                          <a:cs typeface="Barlow Semi Condensed"/>
                          <a:sym typeface="Barlow Semi Condensed"/>
                        </a:rPr>
                        <a:t>Primary MGN</a:t>
                      </a:r>
                      <a:endParaRPr b="1">
                        <a:latin typeface="Barlow Semi Condensed"/>
                        <a:ea typeface="Barlow Semi Condensed"/>
                        <a:cs typeface="Barlow Semi Condensed"/>
                        <a:sym typeface="Barlow Semi Condensed"/>
                      </a:endParaRPr>
                    </a:p>
                    <a:p>
                      <a:pPr indent="0" lvl="0" marL="0" rtl="0" algn="ctr">
                        <a:spcBef>
                          <a:spcPts val="0"/>
                        </a:spcBef>
                        <a:spcAft>
                          <a:spcPts val="0"/>
                        </a:spcAft>
                        <a:buNone/>
                      </a:pPr>
                      <a:r>
                        <a:rPr lang="ar">
                          <a:latin typeface="Barlow Semi Condensed"/>
                          <a:ea typeface="Barlow Semi Condensed"/>
                          <a:cs typeface="Barlow Semi Condensed"/>
                          <a:sym typeface="Barlow Semi Condensed"/>
                        </a:rPr>
                        <a:t>60% of cases, more common</a:t>
                      </a:r>
                      <a:endParaRPr>
                        <a:latin typeface="Barlow Semi Condensed"/>
                        <a:ea typeface="Barlow Semi Condensed"/>
                        <a:cs typeface="Barlow Semi Condensed"/>
                        <a:sym typeface="Barlow Semi Condensed"/>
                      </a:endParaRPr>
                    </a:p>
                  </a:txBody>
                  <a:tcPr marT="91425" marB="91425" marR="91425" marL="91425" anchor="ctr">
                    <a:solidFill>
                      <a:srgbClr val="FFF9E9"/>
                    </a:solidFill>
                  </a:tcPr>
                </a:tc>
                <a:tc>
                  <a:txBody>
                    <a:bodyPr/>
                    <a:lstStyle/>
                    <a:p>
                      <a:pPr indent="0" lvl="0" marL="0" rtl="0" algn="ctr">
                        <a:spcBef>
                          <a:spcPts val="0"/>
                        </a:spcBef>
                        <a:spcAft>
                          <a:spcPts val="0"/>
                        </a:spcAft>
                        <a:buNone/>
                      </a:pPr>
                      <a:r>
                        <a:rPr b="1" lang="ar">
                          <a:latin typeface="Barlow Semi Condensed"/>
                          <a:ea typeface="Barlow Semi Condensed"/>
                          <a:cs typeface="Barlow Semi Condensed"/>
                          <a:sym typeface="Barlow Semi Condensed"/>
                        </a:rPr>
                        <a:t>Secondary MGN</a:t>
                      </a:r>
                      <a:endParaRPr b="1">
                        <a:latin typeface="Barlow Semi Condensed"/>
                        <a:ea typeface="Barlow Semi Condensed"/>
                        <a:cs typeface="Barlow Semi Condensed"/>
                        <a:sym typeface="Barlow Semi Condensed"/>
                      </a:endParaRPr>
                    </a:p>
                  </a:txBody>
                  <a:tcPr marT="91425" marB="91425" marR="91425" marL="91425" anchor="ctr">
                    <a:solidFill>
                      <a:srgbClr val="FFF9E9"/>
                    </a:solidFill>
                  </a:tcPr>
                </a:tc>
              </a:tr>
              <a:tr h="1717125">
                <a:tc>
                  <a:txBody>
                    <a:bodyPr/>
                    <a:lstStyle/>
                    <a:p>
                      <a:pPr indent="-317500" lvl="0" marL="457200" rtl="0" algn="l">
                        <a:lnSpc>
                          <a:spcPct val="100000"/>
                        </a:lnSpc>
                        <a:spcBef>
                          <a:spcPts val="0"/>
                        </a:spcBef>
                        <a:spcAft>
                          <a:spcPts val="0"/>
                        </a:spcAft>
                        <a:buClr>
                          <a:srgbClr val="BF9000"/>
                        </a:buClr>
                        <a:buSzPts val="1400"/>
                        <a:buFont typeface="Barlow Semi Condensed"/>
                        <a:buChar char="●"/>
                      </a:pPr>
                      <a:r>
                        <a:rPr lang="ar">
                          <a:latin typeface="Barlow Semi Condensed"/>
                          <a:ea typeface="Barlow Semi Condensed"/>
                          <a:cs typeface="Barlow Semi Condensed"/>
                          <a:sym typeface="Barlow Semi Condensed"/>
                        </a:rPr>
                        <a:t>Majorly due to </a:t>
                      </a:r>
                      <a:r>
                        <a:rPr lang="ar">
                          <a:solidFill>
                            <a:srgbClr val="999999"/>
                          </a:solidFill>
                          <a:latin typeface="Barlow Semi Condensed"/>
                          <a:ea typeface="Barlow Semi Condensed"/>
                          <a:cs typeface="Barlow Semi Condensed"/>
                          <a:sym typeface="Barlow Semi Condensed"/>
                        </a:rPr>
                        <a:t>autoantibodies directed against </a:t>
                      </a:r>
                      <a:r>
                        <a:rPr lang="ar">
                          <a:solidFill>
                            <a:srgbClr val="FF0000"/>
                          </a:solidFill>
                          <a:latin typeface="Barlow Semi Condensed"/>
                          <a:ea typeface="Barlow Semi Condensed"/>
                          <a:cs typeface="Barlow Semi Condensed"/>
                          <a:sym typeface="Barlow Semi Condensed"/>
                        </a:rPr>
                        <a:t>M-type phospholipase A2 receptor 1 (PLA2R)</a:t>
                      </a:r>
                      <a:r>
                        <a:rPr lang="ar">
                          <a:solidFill>
                            <a:srgbClr val="980000"/>
                          </a:solidFill>
                          <a:latin typeface="Barlow Semi Condensed"/>
                          <a:ea typeface="Barlow Semi Condensed"/>
                          <a:cs typeface="Barlow Semi Condensed"/>
                          <a:sym typeface="Barlow Semi Condensed"/>
                        </a:rPr>
                        <a:t> </a:t>
                      </a:r>
                      <a:r>
                        <a:rPr lang="ar">
                          <a:latin typeface="Barlow Semi Condensed"/>
                          <a:ea typeface="Barlow Semi Condensed"/>
                          <a:cs typeface="Barlow Semi Condensed"/>
                          <a:sym typeface="Barlow Semi Condensed"/>
                        </a:rPr>
                        <a:t>Antigens </a:t>
                      </a:r>
                      <a:endParaRPr>
                        <a:latin typeface="Barlow Semi Condensed"/>
                        <a:ea typeface="Barlow Semi Condensed"/>
                        <a:cs typeface="Barlow Semi Condensed"/>
                        <a:sym typeface="Barlow Semi Condensed"/>
                      </a:endParaRPr>
                    </a:p>
                    <a:p>
                      <a:pPr indent="-317500" lvl="0" marL="457200" marR="0" rtl="0" algn="l">
                        <a:lnSpc>
                          <a:spcPct val="100000"/>
                        </a:lnSpc>
                        <a:spcBef>
                          <a:spcPts val="0"/>
                        </a:spcBef>
                        <a:spcAft>
                          <a:spcPts val="0"/>
                        </a:spcAft>
                        <a:buClr>
                          <a:srgbClr val="BF9000"/>
                        </a:buClr>
                        <a:buSzPts val="1400"/>
                        <a:buFont typeface="Barlow Semi Condensed"/>
                        <a:buChar char="●"/>
                      </a:pPr>
                      <a:r>
                        <a:rPr lang="ar">
                          <a:latin typeface="Barlow Semi Condensed"/>
                          <a:ea typeface="Barlow Semi Condensed"/>
                          <a:cs typeface="Barlow Semi Condensed"/>
                          <a:sym typeface="Barlow Semi Condensed"/>
                        </a:rPr>
                        <a:t>Anti- PLA2R are present in 70%-80% of patients with primary membranous nephropathy</a:t>
                      </a:r>
                      <a:endParaRPr/>
                    </a:p>
                  </a:txBody>
                  <a:tcPr marT="91425" marB="91425" marR="91425" marL="91425" anchor="ctr"/>
                </a:tc>
                <a:tc>
                  <a:txBody>
                    <a:bodyPr/>
                    <a:lstStyle/>
                    <a:p>
                      <a:pPr indent="0" lvl="0" marL="0" rtl="0" algn="l">
                        <a:lnSpc>
                          <a:spcPct val="100000"/>
                        </a:lnSpc>
                        <a:spcBef>
                          <a:spcPts val="0"/>
                        </a:spcBef>
                        <a:spcAft>
                          <a:spcPts val="0"/>
                        </a:spcAft>
                        <a:buClr>
                          <a:schemeClr val="dk1"/>
                        </a:buClr>
                        <a:buSzPts val="1100"/>
                        <a:buFont typeface="Arial"/>
                        <a:buNone/>
                      </a:pPr>
                      <a:r>
                        <a:rPr lang="ar">
                          <a:latin typeface="Barlow Semi Condensed"/>
                          <a:ea typeface="Barlow Semi Condensed"/>
                          <a:cs typeface="Barlow Semi Condensed"/>
                          <a:sym typeface="Barlow Semi Condensed"/>
                        </a:rPr>
                        <a:t>Develops as a results of the following:</a:t>
                      </a:r>
                      <a:endParaRPr>
                        <a:latin typeface="Barlow Semi Condensed"/>
                        <a:ea typeface="Barlow Semi Condensed"/>
                        <a:cs typeface="Barlow Semi Condensed"/>
                        <a:sym typeface="Barlow Semi Condensed"/>
                      </a:endParaRPr>
                    </a:p>
                    <a:p>
                      <a:pPr indent="-317500" lvl="0" marL="457200" rtl="0" algn="l">
                        <a:lnSpc>
                          <a:spcPct val="100000"/>
                        </a:lnSpc>
                        <a:spcBef>
                          <a:spcPts val="0"/>
                        </a:spcBef>
                        <a:spcAft>
                          <a:spcPts val="0"/>
                        </a:spcAft>
                        <a:buClr>
                          <a:srgbClr val="BF9000"/>
                        </a:buClr>
                        <a:buSzPts val="1400"/>
                        <a:buFont typeface="Barlow Semi Condensed"/>
                        <a:buChar char="●"/>
                      </a:pPr>
                      <a:r>
                        <a:rPr lang="ar">
                          <a:latin typeface="Barlow Semi Condensed"/>
                          <a:ea typeface="Barlow Semi Condensed"/>
                          <a:cs typeface="Barlow Semi Condensed"/>
                          <a:sym typeface="Barlow Semi Condensed"/>
                        </a:rPr>
                        <a:t>Cancer </a:t>
                      </a:r>
                      <a:r>
                        <a:rPr lang="ar">
                          <a:solidFill>
                            <a:srgbClr val="999999"/>
                          </a:solidFill>
                          <a:latin typeface="Barlow Semi Condensed"/>
                          <a:ea typeface="Barlow Semi Condensed"/>
                          <a:cs typeface="Barlow Semi Condensed"/>
                          <a:sym typeface="Barlow Semi Condensed"/>
                        </a:rPr>
                        <a:t>(lung carcinoma)</a:t>
                      </a:r>
                      <a:endParaRPr>
                        <a:solidFill>
                          <a:srgbClr val="999999"/>
                        </a:solidFill>
                        <a:latin typeface="Barlow Semi Condensed"/>
                        <a:ea typeface="Barlow Semi Condensed"/>
                        <a:cs typeface="Barlow Semi Condensed"/>
                        <a:sym typeface="Barlow Semi Condensed"/>
                      </a:endParaRPr>
                    </a:p>
                    <a:p>
                      <a:pPr indent="-317500" lvl="0" marL="457200" rtl="0" algn="l">
                        <a:lnSpc>
                          <a:spcPct val="100000"/>
                        </a:lnSpc>
                        <a:spcBef>
                          <a:spcPts val="0"/>
                        </a:spcBef>
                        <a:spcAft>
                          <a:spcPts val="0"/>
                        </a:spcAft>
                        <a:buClr>
                          <a:srgbClr val="BF9000"/>
                        </a:buClr>
                        <a:buSzPts val="1400"/>
                        <a:buFont typeface="Barlow Semi Condensed"/>
                        <a:buChar char="●"/>
                      </a:pPr>
                      <a:r>
                        <a:rPr lang="ar">
                          <a:latin typeface="Barlow Semi Condensed"/>
                          <a:ea typeface="Barlow Semi Condensed"/>
                          <a:cs typeface="Barlow Semi Condensed"/>
                          <a:sym typeface="Barlow Semi Condensed"/>
                        </a:rPr>
                        <a:t>Infections  </a:t>
                      </a:r>
                      <a:r>
                        <a:rPr lang="ar">
                          <a:solidFill>
                            <a:srgbClr val="999999"/>
                          </a:solidFill>
                          <a:latin typeface="Barlow Semi Condensed"/>
                          <a:ea typeface="Barlow Semi Condensed"/>
                          <a:cs typeface="Barlow Semi Condensed"/>
                          <a:sym typeface="Barlow Semi Condensed"/>
                        </a:rPr>
                        <a:t>(</a:t>
                      </a:r>
                      <a:r>
                        <a:rPr lang="ar">
                          <a:solidFill>
                            <a:srgbClr val="999999"/>
                          </a:solidFill>
                          <a:latin typeface="Barlow Semi Condensed"/>
                          <a:ea typeface="Barlow Semi Condensed"/>
                          <a:cs typeface="Barlow Semi Condensed"/>
                          <a:sym typeface="Barlow Semi Condensed"/>
                        </a:rPr>
                        <a:t>hepatitis </a:t>
                      </a:r>
                      <a:r>
                        <a:rPr lang="ar">
                          <a:solidFill>
                            <a:srgbClr val="999999"/>
                          </a:solidFill>
                          <a:latin typeface="Barlow Semi Condensed"/>
                          <a:ea typeface="Barlow Semi Condensed"/>
                          <a:cs typeface="Barlow Semi Condensed"/>
                          <a:sym typeface="Barlow Semi Condensed"/>
                        </a:rPr>
                        <a:t>B)</a:t>
                      </a:r>
                      <a:endParaRPr>
                        <a:solidFill>
                          <a:srgbClr val="999999"/>
                        </a:solidFill>
                        <a:latin typeface="Barlow Semi Condensed"/>
                        <a:ea typeface="Barlow Semi Condensed"/>
                        <a:cs typeface="Barlow Semi Condensed"/>
                        <a:sym typeface="Barlow Semi Condensed"/>
                      </a:endParaRPr>
                    </a:p>
                    <a:p>
                      <a:pPr indent="-317500" lvl="0" marL="457200" rtl="0" algn="l">
                        <a:lnSpc>
                          <a:spcPct val="100000"/>
                        </a:lnSpc>
                        <a:spcBef>
                          <a:spcPts val="0"/>
                        </a:spcBef>
                        <a:spcAft>
                          <a:spcPts val="0"/>
                        </a:spcAft>
                        <a:buClr>
                          <a:srgbClr val="BF9000"/>
                        </a:buClr>
                        <a:buSzPts val="1400"/>
                        <a:buFont typeface="Barlow Semi Condensed"/>
                        <a:buChar char="●"/>
                      </a:pPr>
                      <a:r>
                        <a:rPr lang="ar">
                          <a:latin typeface="Barlow Semi Condensed"/>
                          <a:ea typeface="Barlow Semi Condensed"/>
                          <a:cs typeface="Barlow Semi Condensed"/>
                          <a:sym typeface="Barlow Semi Condensed"/>
                        </a:rPr>
                        <a:t>Drugs</a:t>
                      </a:r>
                      <a:endParaRPr>
                        <a:latin typeface="Barlow Semi Condensed"/>
                        <a:ea typeface="Barlow Semi Condensed"/>
                        <a:cs typeface="Barlow Semi Condensed"/>
                        <a:sym typeface="Barlow Semi Condensed"/>
                      </a:endParaRPr>
                    </a:p>
                    <a:p>
                      <a:pPr indent="0" lvl="0" marL="457200" rtl="0" algn="l">
                        <a:lnSpc>
                          <a:spcPct val="100000"/>
                        </a:lnSpc>
                        <a:spcBef>
                          <a:spcPts val="0"/>
                        </a:spcBef>
                        <a:spcAft>
                          <a:spcPts val="0"/>
                        </a:spcAft>
                        <a:buNone/>
                      </a:pPr>
                      <a:r>
                        <a:t/>
                      </a:r>
                      <a:endParaRPr>
                        <a:latin typeface="Barlow Semi Condensed"/>
                        <a:ea typeface="Barlow Semi Condensed"/>
                        <a:cs typeface="Barlow Semi Condensed"/>
                        <a:sym typeface="Barlow Semi Condensed"/>
                      </a:endParaRPr>
                    </a:p>
                  </a:txBody>
                  <a:tcPr marT="91425" marB="91425" marR="91425" marL="91425" anchor="ctr"/>
                </a:tc>
              </a:tr>
            </a:tbl>
          </a:graphicData>
        </a:graphic>
      </p:graphicFrame>
      <p:sp>
        <p:nvSpPr>
          <p:cNvPr id="1090" name="Google Shape;1090;p25"/>
          <p:cNvSpPr/>
          <p:nvPr/>
        </p:nvSpPr>
        <p:spPr>
          <a:xfrm>
            <a:off x="581024" y="3602175"/>
            <a:ext cx="2603400" cy="5280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solidFill>
                <a:srgbClr val="F1C232"/>
              </a:solidFill>
              <a:latin typeface="Fjalla One"/>
              <a:ea typeface="Fjalla One"/>
              <a:cs typeface="Fjalla One"/>
              <a:sym typeface="Fjalla One"/>
            </a:endParaRPr>
          </a:p>
          <a:p>
            <a:pPr indent="0" lvl="0" marL="0" rtl="0" algn="l">
              <a:spcBef>
                <a:spcPts val="0"/>
              </a:spcBef>
              <a:spcAft>
                <a:spcPts val="0"/>
              </a:spcAft>
              <a:buNone/>
            </a:pPr>
            <a:r>
              <a:rPr lang="ar" sz="2400">
                <a:latin typeface="Fjalla One"/>
                <a:ea typeface="Fjalla One"/>
                <a:cs typeface="Fjalla One"/>
                <a:sym typeface="Fjalla One"/>
              </a:rPr>
              <a:t>Epidemiology:</a:t>
            </a:r>
            <a:endParaRPr sz="2400">
              <a:latin typeface="Barlow Semi Condensed"/>
              <a:ea typeface="Barlow Semi Condensed"/>
              <a:cs typeface="Barlow Semi Condensed"/>
              <a:sym typeface="Barlow Semi Condensed"/>
            </a:endParaRPr>
          </a:p>
          <a:p>
            <a:pPr indent="0" lvl="0" marL="0" rtl="0" algn="l">
              <a:spcBef>
                <a:spcPts val="0"/>
              </a:spcBef>
              <a:spcAft>
                <a:spcPts val="0"/>
              </a:spcAft>
              <a:buNone/>
            </a:pPr>
            <a:r>
              <a:rPr b="1" lang="ar" sz="2400">
                <a:solidFill>
                  <a:schemeClr val="lt1"/>
                </a:solidFill>
                <a:latin typeface="Barlow Semi Condensed"/>
                <a:ea typeface="Barlow Semi Condensed"/>
                <a:cs typeface="Barlow Semi Condensed"/>
                <a:sym typeface="Barlow Semi Condensed"/>
              </a:rPr>
              <a:t> </a:t>
            </a:r>
            <a:endParaRPr sz="2400">
              <a:latin typeface="Fjalla One"/>
              <a:ea typeface="Fjalla One"/>
              <a:cs typeface="Fjalla One"/>
              <a:sym typeface="Fjalla One"/>
            </a:endParaRPr>
          </a:p>
        </p:txBody>
      </p:sp>
      <p:sp>
        <p:nvSpPr>
          <p:cNvPr id="1091" name="Google Shape;1091;p25"/>
          <p:cNvSpPr/>
          <p:nvPr/>
        </p:nvSpPr>
        <p:spPr>
          <a:xfrm>
            <a:off x="581024" y="1863650"/>
            <a:ext cx="2603400" cy="5280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solidFill>
                <a:srgbClr val="F1C232"/>
              </a:solidFill>
              <a:latin typeface="Fjalla One"/>
              <a:ea typeface="Fjalla One"/>
              <a:cs typeface="Fjalla One"/>
              <a:sym typeface="Fjalla One"/>
            </a:endParaRPr>
          </a:p>
          <a:p>
            <a:pPr indent="0" lvl="0" marL="0" rtl="0" algn="l">
              <a:spcBef>
                <a:spcPts val="0"/>
              </a:spcBef>
              <a:spcAft>
                <a:spcPts val="0"/>
              </a:spcAft>
              <a:buNone/>
            </a:pPr>
            <a:r>
              <a:rPr lang="ar" sz="2400">
                <a:solidFill>
                  <a:schemeClr val="dk1"/>
                </a:solidFill>
                <a:latin typeface="Fjalla One"/>
                <a:ea typeface="Fjalla One"/>
                <a:cs typeface="Fjalla One"/>
                <a:sym typeface="Fjalla One"/>
              </a:rPr>
              <a:t>Overview</a:t>
            </a:r>
            <a:r>
              <a:rPr lang="ar" sz="2400">
                <a:latin typeface="Fjalla One"/>
                <a:ea typeface="Fjalla One"/>
                <a:cs typeface="Fjalla One"/>
                <a:sym typeface="Fjalla One"/>
              </a:rPr>
              <a:t>:</a:t>
            </a:r>
            <a:endParaRPr sz="2400">
              <a:latin typeface="Barlow Semi Condensed"/>
              <a:ea typeface="Barlow Semi Condensed"/>
              <a:cs typeface="Barlow Semi Condensed"/>
              <a:sym typeface="Barlow Semi Condensed"/>
            </a:endParaRPr>
          </a:p>
          <a:p>
            <a:pPr indent="0" lvl="0" marL="0" rtl="0" algn="l">
              <a:spcBef>
                <a:spcPts val="0"/>
              </a:spcBef>
              <a:spcAft>
                <a:spcPts val="0"/>
              </a:spcAft>
              <a:buNone/>
            </a:pPr>
            <a:r>
              <a:rPr b="1" lang="ar" sz="2400">
                <a:solidFill>
                  <a:schemeClr val="lt1"/>
                </a:solidFill>
                <a:latin typeface="Barlow Semi Condensed"/>
                <a:ea typeface="Barlow Semi Condensed"/>
                <a:cs typeface="Barlow Semi Condensed"/>
                <a:sym typeface="Barlow Semi Condensed"/>
              </a:rPr>
              <a:t> </a:t>
            </a:r>
            <a:endParaRPr sz="2400">
              <a:latin typeface="Fjalla One"/>
              <a:ea typeface="Fjalla One"/>
              <a:cs typeface="Fjalla One"/>
              <a:sym typeface="Fjalla One"/>
            </a:endParaRPr>
          </a:p>
        </p:txBody>
      </p:sp>
      <p:sp>
        <p:nvSpPr>
          <p:cNvPr id="1092" name="Google Shape;1092;p25"/>
          <p:cNvSpPr/>
          <p:nvPr/>
        </p:nvSpPr>
        <p:spPr>
          <a:xfrm>
            <a:off x="581024" y="5676500"/>
            <a:ext cx="2603400" cy="528000"/>
          </a:xfrm>
          <a:prstGeom prst="roundRect">
            <a:avLst>
              <a:gd fmla="val 16667" name="adj"/>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2400">
                <a:solidFill>
                  <a:schemeClr val="dk1"/>
                </a:solidFill>
                <a:latin typeface="Fjalla One"/>
                <a:ea typeface="Fjalla One"/>
                <a:cs typeface="Fjalla One"/>
                <a:sym typeface="Fjalla One"/>
              </a:rPr>
              <a:t>Etiology: </a:t>
            </a:r>
            <a:endParaRPr sz="2400">
              <a:latin typeface="Fjalla One"/>
              <a:ea typeface="Fjalla One"/>
              <a:cs typeface="Fjalla One"/>
              <a:sym typeface="Fjalla One"/>
            </a:endParaRPr>
          </a:p>
        </p:txBody>
      </p:sp>
      <p:sp>
        <p:nvSpPr>
          <p:cNvPr id="1093" name="Google Shape;1093;p25"/>
          <p:cNvSpPr txBox="1"/>
          <p:nvPr/>
        </p:nvSpPr>
        <p:spPr>
          <a:xfrm>
            <a:off x="5722550" y="9570225"/>
            <a:ext cx="1777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300">
                <a:solidFill>
                  <a:srgbClr val="999999"/>
                </a:solidFill>
                <a:latin typeface="Barlow Semi Condensed"/>
                <a:ea typeface="Barlow Semi Condensed"/>
                <a:cs typeface="Barlow Semi Condensed"/>
                <a:sym typeface="Barlow Semi Condensed"/>
              </a:rPr>
              <a:t>Rapidly Progressive GN</a:t>
            </a:r>
            <a:endParaRPr b="1" sz="1300">
              <a:solidFill>
                <a:srgbClr val="999999"/>
              </a:solidFill>
              <a:latin typeface="Barlow Semi Condensed"/>
              <a:ea typeface="Barlow Semi Condensed"/>
              <a:cs typeface="Barlow Semi Condensed"/>
              <a:sym typeface="Barlow Semi Condensed"/>
            </a:endParaRPr>
          </a:p>
        </p:txBody>
      </p:sp>
      <p:pic>
        <p:nvPicPr>
          <p:cNvPr id="1094" name="Google Shape;1094;p25"/>
          <p:cNvPicPr preferRelativeResize="0"/>
          <p:nvPr/>
        </p:nvPicPr>
        <p:blipFill rotWithShape="1">
          <a:blip r:embed="rId4">
            <a:alphaModFix/>
          </a:blip>
          <a:srcRect b="0" l="0" r="0" t="0"/>
          <a:stretch/>
        </p:blipFill>
        <p:spPr>
          <a:xfrm>
            <a:off x="4435075" y="988612"/>
            <a:ext cx="2099074" cy="1313694"/>
          </a:xfrm>
          <a:prstGeom prst="rect">
            <a:avLst/>
          </a:prstGeom>
          <a:noFill/>
          <a:ln cap="flat" cmpd="sng" w="9525">
            <a:solidFill>
              <a:srgbClr val="BF9000"/>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