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692000" cx="7560000"/>
  <p:notesSz cx="6858000" cy="9144000"/>
  <p:embeddedFontLst>
    <p:embeddedFont>
      <p:font typeface="Raleway ExtraBold"/>
      <p:bold r:id="rId19"/>
      <p:boldItalic r:id="rId20"/>
    </p:embeddedFont>
    <p:embeddedFont>
      <p:font typeface="Amiri"/>
      <p:regular r:id="rId21"/>
      <p:bold r:id="rId22"/>
      <p:italic r:id="rId23"/>
      <p:boldItalic r:id="rId24"/>
    </p:embeddedFont>
    <p:embeddedFont>
      <p:font typeface="Palanquin Dark"/>
      <p:regular r:id="rId25"/>
      <p:bold r:id="rId26"/>
    </p:embeddedFont>
    <p:embeddedFont>
      <p:font typeface="Anaheim"/>
      <p:regular r:id="rId27"/>
    </p:embeddedFont>
    <p:embeddedFont>
      <p:font typeface="Cabin"/>
      <p:regular r:id="rId28"/>
      <p:bold r:id="rId29"/>
      <p:italic r:id="rId30"/>
      <p:boldItalic r:id="rId31"/>
    </p:embeddedFont>
    <p:embeddedFont>
      <p:font typeface="Titillium Web"/>
      <p:regular r:id="rId32"/>
      <p:bold r:id="rId33"/>
      <p:italic r:id="rId34"/>
      <p:boldItalic r:id="rId35"/>
    </p:embeddedFont>
    <p:embeddedFont>
      <p:font typeface="Fjalla One"/>
      <p:regular r:id="rId36"/>
    </p:embeddedFont>
    <p:embeddedFont>
      <p:font typeface="Noto Naskh Arabic"/>
      <p:regular r:id="rId37"/>
      <p:bold r:id="rId38"/>
    </p:embeddedFont>
    <p:embeddedFont>
      <p:font typeface="Barlow Semi Condensed"/>
      <p:regular r:id="rId39"/>
      <p:bold r:id="rId40"/>
      <p:italic r:id="rId41"/>
      <p:boldItalic r:id="rId42"/>
    </p:embeddedFont>
    <p:embeddedFont>
      <p:font typeface="Exo"/>
      <p:regular r:id="rId43"/>
      <p:bold r:id="rId44"/>
      <p:italic r:id="rId45"/>
      <p:boldItalic r:id="rId46"/>
    </p:embeddedFont>
    <p:embeddedFont>
      <p:font typeface="Asap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4">
          <p15:clr>
            <a:srgbClr val="A4A3A4"/>
          </p15:clr>
        </p15:guide>
        <p15:guide id="2" pos="2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F050B6-E6FC-499A-B362-C4379A49C5D8}">
  <a:tblStyle styleId="{1FF050B6-E6FC-499A-B362-C4379A49C5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4" orient="horz"/>
        <p:guide pos="23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bold.fntdata"/><Relationship Id="rId42" Type="http://schemas.openxmlformats.org/officeDocument/2006/relationships/font" Target="fonts/BarlowSemiCondensed-boldItalic.fntdata"/><Relationship Id="rId41" Type="http://schemas.openxmlformats.org/officeDocument/2006/relationships/font" Target="fonts/BarlowSemiCondensed-italic.fntdata"/><Relationship Id="rId44" Type="http://schemas.openxmlformats.org/officeDocument/2006/relationships/font" Target="fonts/Exo-bold.fntdata"/><Relationship Id="rId43" Type="http://schemas.openxmlformats.org/officeDocument/2006/relationships/font" Target="fonts/Exo-regular.fntdata"/><Relationship Id="rId46" Type="http://schemas.openxmlformats.org/officeDocument/2006/relationships/font" Target="fonts/Exo-boldItalic.fntdata"/><Relationship Id="rId45" Type="http://schemas.openxmlformats.org/officeDocument/2006/relationships/font" Target="fonts/Ex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Asap-bold.fntdata"/><Relationship Id="rId47" Type="http://schemas.openxmlformats.org/officeDocument/2006/relationships/font" Target="fonts/Asap-regular.fntdata"/><Relationship Id="rId49" Type="http://schemas.openxmlformats.org/officeDocument/2006/relationships/font" Target="fonts/Asap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abin-boldItalic.fntdata"/><Relationship Id="rId30" Type="http://schemas.openxmlformats.org/officeDocument/2006/relationships/font" Target="fonts/Cabin-italic.fntdata"/><Relationship Id="rId33" Type="http://schemas.openxmlformats.org/officeDocument/2006/relationships/font" Target="fonts/TitilliumWeb-bold.fntdata"/><Relationship Id="rId32" Type="http://schemas.openxmlformats.org/officeDocument/2006/relationships/font" Target="fonts/TitilliumWeb-regular.fntdata"/><Relationship Id="rId35" Type="http://schemas.openxmlformats.org/officeDocument/2006/relationships/font" Target="fonts/TitilliumWeb-boldItalic.fntdata"/><Relationship Id="rId34" Type="http://schemas.openxmlformats.org/officeDocument/2006/relationships/font" Target="fonts/TitilliumWeb-italic.fntdata"/><Relationship Id="rId37" Type="http://schemas.openxmlformats.org/officeDocument/2006/relationships/font" Target="fonts/NotoNaskhArabic-regular.fntdata"/><Relationship Id="rId36" Type="http://schemas.openxmlformats.org/officeDocument/2006/relationships/font" Target="fonts/FjallaOne-regular.fntdata"/><Relationship Id="rId39" Type="http://schemas.openxmlformats.org/officeDocument/2006/relationships/font" Target="fonts/BarlowSemiCondensed-regular.fntdata"/><Relationship Id="rId38" Type="http://schemas.openxmlformats.org/officeDocument/2006/relationships/font" Target="fonts/NotoNaskhArabic-bold.fntdata"/><Relationship Id="rId20" Type="http://schemas.openxmlformats.org/officeDocument/2006/relationships/font" Target="fonts/RalewayExtraBold-boldItalic.fntdata"/><Relationship Id="rId22" Type="http://schemas.openxmlformats.org/officeDocument/2006/relationships/font" Target="fonts/Amiri-bold.fntdata"/><Relationship Id="rId21" Type="http://schemas.openxmlformats.org/officeDocument/2006/relationships/font" Target="fonts/Amiri-regular.fntdata"/><Relationship Id="rId24" Type="http://schemas.openxmlformats.org/officeDocument/2006/relationships/font" Target="fonts/Amiri-boldItalic.fntdata"/><Relationship Id="rId23" Type="http://schemas.openxmlformats.org/officeDocument/2006/relationships/font" Target="fonts/Amiri-italic.fntdata"/><Relationship Id="rId26" Type="http://schemas.openxmlformats.org/officeDocument/2006/relationships/font" Target="fonts/PalanquinDark-bold.fntdata"/><Relationship Id="rId25" Type="http://schemas.openxmlformats.org/officeDocument/2006/relationships/font" Target="fonts/PalanquinDark-regular.fntdata"/><Relationship Id="rId28" Type="http://schemas.openxmlformats.org/officeDocument/2006/relationships/font" Target="fonts/Cabin-regular.fntdata"/><Relationship Id="rId27" Type="http://schemas.openxmlformats.org/officeDocument/2006/relationships/font" Target="fonts/Anaheim-regular.fntdata"/><Relationship Id="rId29" Type="http://schemas.openxmlformats.org/officeDocument/2006/relationships/font" Target="fonts/Cabin-bold.fntdata"/><Relationship Id="rId50" Type="http://schemas.openxmlformats.org/officeDocument/2006/relationships/font" Target="fonts/Asap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ExtraBold-bold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ad57473cc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ad57473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2cdbd9d927_1_14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2cdbd9d927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6b4d7c6722f6db9a_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6b4d7c6722f6db9a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2afe78db3b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2afe78d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297ce35030_2_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297ce35030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1957356687_0_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195735668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747666ce1ccf11f3_7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747666ce1ccf11f3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6ec5b92aafc0416_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6ec5b92aafc041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4afcd9d4c2218fa_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4afcd9d4c2218fa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297ce35030_2_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297ce35030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12da855dfcf_1_5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12da855dfc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2cdbd9d927_1_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12cdbd9d92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oice 2">
  <p:cSld name="CUSTOM_18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619675" y="9677105"/>
            <a:ext cx="47526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>
            <a:off x="4527260" y="-2295233"/>
            <a:ext cx="5348100" cy="5348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595275" y="1109941"/>
            <a:ext cx="3429300" cy="9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0"/>
              <a:buFont typeface="Raleway ExtraBold"/>
              <a:buNone/>
              <a:defRPr b="0" sz="50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4" name="Google Shape;54;p13"/>
          <p:cNvGrpSpPr/>
          <p:nvPr/>
        </p:nvGrpSpPr>
        <p:grpSpPr>
          <a:xfrm>
            <a:off x="4837300" y="8777575"/>
            <a:ext cx="4239489" cy="3978125"/>
            <a:chOff x="4837300" y="8777575"/>
            <a:chExt cx="4239489" cy="3978125"/>
          </a:xfrm>
        </p:grpSpPr>
        <p:sp>
          <p:nvSpPr>
            <p:cNvPr id="55" name="Google Shape;55;p13"/>
            <p:cNvSpPr/>
            <p:nvPr/>
          </p:nvSpPr>
          <p:spPr>
            <a:xfrm>
              <a:off x="6288289" y="8777575"/>
              <a:ext cx="2788500" cy="278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4882264" y="9967200"/>
              <a:ext cx="2788500" cy="278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837300" y="9506725"/>
              <a:ext cx="1070100" cy="10701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-874006" y="-1295800"/>
            <a:ext cx="2685452" cy="2520765"/>
            <a:chOff x="-874006" y="-1295800"/>
            <a:chExt cx="2685452" cy="2520765"/>
          </a:xfrm>
        </p:grpSpPr>
        <p:sp>
          <p:nvSpPr>
            <p:cNvPr id="59" name="Google Shape;59;p13"/>
            <p:cNvSpPr/>
            <p:nvPr/>
          </p:nvSpPr>
          <p:spPr>
            <a:xfrm>
              <a:off x="-874006" y="-488035"/>
              <a:ext cx="1713000" cy="1713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6" y="-1295800"/>
              <a:ext cx="1811400" cy="181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95275" y="172200"/>
              <a:ext cx="846000" cy="8460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619673" y="2072294"/>
            <a:ext cx="30846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600"/>
            </a:lvl9pPr>
          </a:lstStyle>
          <a:p/>
        </p:txBody>
      </p:sp>
      <p:sp>
        <p:nvSpPr>
          <p:cNvPr id="63" name="Google Shape;63;p13"/>
          <p:cNvSpPr txBox="1"/>
          <p:nvPr>
            <p:ph idx="3" type="subTitle"/>
          </p:nvPr>
        </p:nvSpPr>
        <p:spPr>
          <a:xfrm>
            <a:off x="619675" y="2630427"/>
            <a:ext cx="3084600" cy="10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19675" y="6773910"/>
            <a:ext cx="3312300" cy="27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>
  <p:cSld name="CUSTOM_19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588507" y="3375025"/>
            <a:ext cx="3429300" cy="9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636007" y="4346125"/>
            <a:ext cx="30846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/>
        </p:txBody>
      </p:sp>
      <p:grpSp>
        <p:nvGrpSpPr>
          <p:cNvPr id="68" name="Google Shape;68;p14"/>
          <p:cNvGrpSpPr/>
          <p:nvPr/>
        </p:nvGrpSpPr>
        <p:grpSpPr>
          <a:xfrm flipH="1">
            <a:off x="-1516789" y="-1295800"/>
            <a:ext cx="9950795" cy="14051500"/>
            <a:chOff x="-874006" y="-1295800"/>
            <a:chExt cx="9950795" cy="14051500"/>
          </a:xfrm>
        </p:grpSpPr>
        <p:grpSp>
          <p:nvGrpSpPr>
            <p:cNvPr id="69" name="Google Shape;69;p14"/>
            <p:cNvGrpSpPr/>
            <p:nvPr/>
          </p:nvGrpSpPr>
          <p:grpSpPr>
            <a:xfrm>
              <a:off x="4837300" y="8777575"/>
              <a:ext cx="4239489" cy="3978125"/>
              <a:chOff x="4837300" y="8777575"/>
              <a:chExt cx="4239489" cy="3978125"/>
            </a:xfrm>
          </p:grpSpPr>
          <p:sp>
            <p:nvSpPr>
              <p:cNvPr id="70" name="Google Shape;70;p14"/>
              <p:cNvSpPr/>
              <p:nvPr/>
            </p:nvSpPr>
            <p:spPr>
              <a:xfrm>
                <a:off x="6288289" y="8777575"/>
                <a:ext cx="2788500" cy="2788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4882264" y="9967200"/>
                <a:ext cx="2788500" cy="2788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4837300" y="9506725"/>
                <a:ext cx="1070100" cy="10701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" name="Google Shape;73;p14"/>
            <p:cNvGrpSpPr/>
            <p:nvPr/>
          </p:nvGrpSpPr>
          <p:grpSpPr>
            <a:xfrm>
              <a:off x="-874006" y="-1295800"/>
              <a:ext cx="2685452" cy="2520765"/>
              <a:chOff x="-874006" y="-1295800"/>
              <a:chExt cx="2685452" cy="2520765"/>
            </a:xfrm>
          </p:grpSpPr>
          <p:sp>
            <p:nvSpPr>
              <p:cNvPr id="74" name="Google Shape;74;p14"/>
              <p:cNvSpPr/>
              <p:nvPr/>
            </p:nvSpPr>
            <p:spPr>
              <a:xfrm>
                <a:off x="-874006" y="-488035"/>
                <a:ext cx="1713000" cy="1713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46" y="-1295800"/>
                <a:ext cx="1811400" cy="1811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595275" y="172200"/>
                <a:ext cx="846000" cy="8460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5"/>
          <p:cNvGrpSpPr/>
          <p:nvPr/>
        </p:nvGrpSpPr>
        <p:grpSpPr>
          <a:xfrm rot="-610988">
            <a:off x="7290507" y="19193"/>
            <a:ext cx="221310" cy="197558"/>
            <a:chOff x="-1149800" y="801700"/>
            <a:chExt cx="247950" cy="167700"/>
          </a:xfrm>
        </p:grpSpPr>
        <p:sp>
          <p:nvSpPr>
            <p:cNvPr id="79" name="Google Shape;7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15"/>
          <p:cNvGrpSpPr/>
          <p:nvPr/>
        </p:nvGrpSpPr>
        <p:grpSpPr>
          <a:xfrm rot="-610988">
            <a:off x="6374800" y="19193"/>
            <a:ext cx="221310" cy="197558"/>
            <a:chOff x="-1149800" y="801700"/>
            <a:chExt cx="247950" cy="167700"/>
          </a:xfrm>
        </p:grpSpPr>
        <p:sp>
          <p:nvSpPr>
            <p:cNvPr id="82" name="Google Shape;8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 rot="-610988">
            <a:off x="6680036" y="19193"/>
            <a:ext cx="221310" cy="197558"/>
            <a:chOff x="-1149800" y="801700"/>
            <a:chExt cx="247950" cy="167700"/>
          </a:xfrm>
        </p:grpSpPr>
        <p:sp>
          <p:nvSpPr>
            <p:cNvPr id="85" name="Google Shape;8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5"/>
          <p:cNvGrpSpPr/>
          <p:nvPr/>
        </p:nvGrpSpPr>
        <p:grpSpPr>
          <a:xfrm rot="-610988">
            <a:off x="6985271" y="19193"/>
            <a:ext cx="221310" cy="197558"/>
            <a:chOff x="-1149800" y="801700"/>
            <a:chExt cx="247950" cy="167700"/>
          </a:xfrm>
        </p:grpSpPr>
        <p:sp>
          <p:nvSpPr>
            <p:cNvPr id="88" name="Google Shape;8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15"/>
          <p:cNvGrpSpPr/>
          <p:nvPr/>
        </p:nvGrpSpPr>
        <p:grpSpPr>
          <a:xfrm rot="-610988">
            <a:off x="6069564" y="19193"/>
            <a:ext cx="221310" cy="197558"/>
            <a:chOff x="-1149800" y="801700"/>
            <a:chExt cx="247950" cy="167700"/>
          </a:xfrm>
        </p:grpSpPr>
        <p:sp>
          <p:nvSpPr>
            <p:cNvPr id="91" name="Google Shape;9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15"/>
          <p:cNvGrpSpPr/>
          <p:nvPr/>
        </p:nvGrpSpPr>
        <p:grpSpPr>
          <a:xfrm rot="-610988">
            <a:off x="5764329" y="19193"/>
            <a:ext cx="221310" cy="197558"/>
            <a:chOff x="-1149800" y="801700"/>
            <a:chExt cx="247950" cy="167700"/>
          </a:xfrm>
        </p:grpSpPr>
        <p:sp>
          <p:nvSpPr>
            <p:cNvPr id="94" name="Google Shape;9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5"/>
          <p:cNvGrpSpPr/>
          <p:nvPr/>
        </p:nvGrpSpPr>
        <p:grpSpPr>
          <a:xfrm rot="-610988">
            <a:off x="5459093" y="19193"/>
            <a:ext cx="221310" cy="197558"/>
            <a:chOff x="-1149800" y="801700"/>
            <a:chExt cx="247950" cy="167700"/>
          </a:xfrm>
        </p:grpSpPr>
        <p:sp>
          <p:nvSpPr>
            <p:cNvPr id="97" name="Google Shape;9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5"/>
          <p:cNvGrpSpPr/>
          <p:nvPr/>
        </p:nvGrpSpPr>
        <p:grpSpPr>
          <a:xfrm rot="-610988">
            <a:off x="5153858" y="19193"/>
            <a:ext cx="221310" cy="197558"/>
            <a:chOff x="-1149800" y="801700"/>
            <a:chExt cx="247950" cy="167700"/>
          </a:xfrm>
        </p:grpSpPr>
        <p:sp>
          <p:nvSpPr>
            <p:cNvPr id="100" name="Google Shape;10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5"/>
          <p:cNvGrpSpPr/>
          <p:nvPr/>
        </p:nvGrpSpPr>
        <p:grpSpPr>
          <a:xfrm rot="-610988">
            <a:off x="4848622" y="19193"/>
            <a:ext cx="221310" cy="197558"/>
            <a:chOff x="-1149800" y="801700"/>
            <a:chExt cx="247950" cy="167700"/>
          </a:xfrm>
        </p:grpSpPr>
        <p:sp>
          <p:nvSpPr>
            <p:cNvPr id="103" name="Google Shape;10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15"/>
          <p:cNvGrpSpPr/>
          <p:nvPr/>
        </p:nvGrpSpPr>
        <p:grpSpPr>
          <a:xfrm rot="-610988">
            <a:off x="4543387" y="19193"/>
            <a:ext cx="221310" cy="197558"/>
            <a:chOff x="-1149800" y="801700"/>
            <a:chExt cx="247950" cy="167700"/>
          </a:xfrm>
        </p:grpSpPr>
        <p:sp>
          <p:nvSpPr>
            <p:cNvPr id="106" name="Google Shape;10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15"/>
          <p:cNvGrpSpPr/>
          <p:nvPr/>
        </p:nvGrpSpPr>
        <p:grpSpPr>
          <a:xfrm rot="-610988">
            <a:off x="4238151" y="19193"/>
            <a:ext cx="221310" cy="197558"/>
            <a:chOff x="-1149800" y="801700"/>
            <a:chExt cx="247950" cy="167700"/>
          </a:xfrm>
        </p:grpSpPr>
        <p:sp>
          <p:nvSpPr>
            <p:cNvPr id="109" name="Google Shape;10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15"/>
          <p:cNvGrpSpPr/>
          <p:nvPr/>
        </p:nvGrpSpPr>
        <p:grpSpPr>
          <a:xfrm rot="-610988">
            <a:off x="3967490" y="19193"/>
            <a:ext cx="221310" cy="197558"/>
            <a:chOff x="-1149800" y="801700"/>
            <a:chExt cx="247950" cy="167700"/>
          </a:xfrm>
        </p:grpSpPr>
        <p:sp>
          <p:nvSpPr>
            <p:cNvPr id="112" name="Google Shape;11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5"/>
          <p:cNvGrpSpPr/>
          <p:nvPr/>
        </p:nvGrpSpPr>
        <p:grpSpPr>
          <a:xfrm rot="-610988">
            <a:off x="3696829" y="19193"/>
            <a:ext cx="221310" cy="197558"/>
            <a:chOff x="-1149800" y="801700"/>
            <a:chExt cx="247950" cy="167700"/>
          </a:xfrm>
        </p:grpSpPr>
        <p:sp>
          <p:nvSpPr>
            <p:cNvPr id="115" name="Google Shape;11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5"/>
          <p:cNvGrpSpPr/>
          <p:nvPr/>
        </p:nvGrpSpPr>
        <p:grpSpPr>
          <a:xfrm rot="-610988">
            <a:off x="3426168" y="19193"/>
            <a:ext cx="221310" cy="197558"/>
            <a:chOff x="-1149800" y="801700"/>
            <a:chExt cx="247950" cy="167700"/>
          </a:xfrm>
        </p:grpSpPr>
        <p:sp>
          <p:nvSpPr>
            <p:cNvPr id="118" name="Google Shape;11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5"/>
          <p:cNvGrpSpPr/>
          <p:nvPr/>
        </p:nvGrpSpPr>
        <p:grpSpPr>
          <a:xfrm rot="-610988">
            <a:off x="3155506" y="19193"/>
            <a:ext cx="221310" cy="197558"/>
            <a:chOff x="-1149800" y="801700"/>
            <a:chExt cx="247950" cy="167700"/>
          </a:xfrm>
        </p:grpSpPr>
        <p:sp>
          <p:nvSpPr>
            <p:cNvPr id="121" name="Google Shape;12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5"/>
          <p:cNvGrpSpPr/>
          <p:nvPr/>
        </p:nvGrpSpPr>
        <p:grpSpPr>
          <a:xfrm rot="-610988">
            <a:off x="2884845" y="19193"/>
            <a:ext cx="221310" cy="197558"/>
            <a:chOff x="-1149800" y="801700"/>
            <a:chExt cx="247950" cy="167700"/>
          </a:xfrm>
        </p:grpSpPr>
        <p:sp>
          <p:nvSpPr>
            <p:cNvPr id="124" name="Google Shape;12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5"/>
          <p:cNvGrpSpPr/>
          <p:nvPr/>
        </p:nvGrpSpPr>
        <p:grpSpPr>
          <a:xfrm rot="-610988">
            <a:off x="2614184" y="19193"/>
            <a:ext cx="221310" cy="197558"/>
            <a:chOff x="-1149800" y="801700"/>
            <a:chExt cx="247950" cy="167700"/>
          </a:xfrm>
        </p:grpSpPr>
        <p:sp>
          <p:nvSpPr>
            <p:cNvPr id="127" name="Google Shape;12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 rot="-610988">
            <a:off x="2343523" y="19193"/>
            <a:ext cx="221310" cy="197558"/>
            <a:chOff x="-1149800" y="801700"/>
            <a:chExt cx="247950" cy="167700"/>
          </a:xfrm>
        </p:grpSpPr>
        <p:sp>
          <p:nvSpPr>
            <p:cNvPr id="130" name="Google Shape;13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" name="Google Shape;132;p15"/>
          <p:cNvGrpSpPr/>
          <p:nvPr/>
        </p:nvGrpSpPr>
        <p:grpSpPr>
          <a:xfrm rot="-610988">
            <a:off x="2072862" y="19193"/>
            <a:ext cx="221310" cy="197558"/>
            <a:chOff x="-1149800" y="801700"/>
            <a:chExt cx="247950" cy="167700"/>
          </a:xfrm>
        </p:grpSpPr>
        <p:sp>
          <p:nvSpPr>
            <p:cNvPr id="133" name="Google Shape;13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15"/>
          <p:cNvGrpSpPr/>
          <p:nvPr/>
        </p:nvGrpSpPr>
        <p:grpSpPr>
          <a:xfrm rot="-610988">
            <a:off x="990217" y="19193"/>
            <a:ext cx="221310" cy="197558"/>
            <a:chOff x="-1149800" y="801700"/>
            <a:chExt cx="247950" cy="167700"/>
          </a:xfrm>
        </p:grpSpPr>
        <p:sp>
          <p:nvSpPr>
            <p:cNvPr id="136" name="Google Shape;13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5"/>
          <p:cNvGrpSpPr/>
          <p:nvPr/>
        </p:nvGrpSpPr>
        <p:grpSpPr>
          <a:xfrm rot="-610988">
            <a:off x="1802200" y="19193"/>
            <a:ext cx="221310" cy="197558"/>
            <a:chOff x="-1149800" y="801700"/>
            <a:chExt cx="247950" cy="167700"/>
          </a:xfrm>
        </p:grpSpPr>
        <p:sp>
          <p:nvSpPr>
            <p:cNvPr id="139" name="Google Shape;13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5"/>
          <p:cNvGrpSpPr/>
          <p:nvPr/>
        </p:nvGrpSpPr>
        <p:grpSpPr>
          <a:xfrm rot="-610988">
            <a:off x="1260878" y="19193"/>
            <a:ext cx="221310" cy="197558"/>
            <a:chOff x="-1149800" y="801700"/>
            <a:chExt cx="247950" cy="167700"/>
          </a:xfrm>
        </p:grpSpPr>
        <p:sp>
          <p:nvSpPr>
            <p:cNvPr id="142" name="Google Shape;14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15"/>
          <p:cNvGrpSpPr/>
          <p:nvPr/>
        </p:nvGrpSpPr>
        <p:grpSpPr>
          <a:xfrm rot="-610988">
            <a:off x="1531539" y="19193"/>
            <a:ext cx="221310" cy="197558"/>
            <a:chOff x="-1149800" y="801700"/>
            <a:chExt cx="247950" cy="167700"/>
          </a:xfrm>
        </p:grpSpPr>
        <p:sp>
          <p:nvSpPr>
            <p:cNvPr id="145" name="Google Shape;14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15"/>
          <p:cNvGrpSpPr/>
          <p:nvPr/>
        </p:nvGrpSpPr>
        <p:grpSpPr>
          <a:xfrm rot="-610988">
            <a:off x="448894" y="19193"/>
            <a:ext cx="221310" cy="197558"/>
            <a:chOff x="-1149800" y="801700"/>
            <a:chExt cx="247950" cy="167700"/>
          </a:xfrm>
        </p:grpSpPr>
        <p:sp>
          <p:nvSpPr>
            <p:cNvPr id="148" name="Google Shape;14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Google Shape;150;p15"/>
          <p:cNvGrpSpPr/>
          <p:nvPr/>
        </p:nvGrpSpPr>
        <p:grpSpPr>
          <a:xfrm rot="-610988">
            <a:off x="719555" y="19193"/>
            <a:ext cx="221310" cy="197558"/>
            <a:chOff x="-1149800" y="801700"/>
            <a:chExt cx="247950" cy="167700"/>
          </a:xfrm>
        </p:grpSpPr>
        <p:sp>
          <p:nvSpPr>
            <p:cNvPr id="151" name="Google Shape;15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5"/>
          <p:cNvGrpSpPr/>
          <p:nvPr/>
        </p:nvGrpSpPr>
        <p:grpSpPr>
          <a:xfrm rot="-6011124">
            <a:off x="19512" y="934619"/>
            <a:ext cx="221261" cy="197558"/>
            <a:chOff x="-1149800" y="801700"/>
            <a:chExt cx="247950" cy="167700"/>
          </a:xfrm>
        </p:grpSpPr>
        <p:sp>
          <p:nvSpPr>
            <p:cNvPr id="154" name="Google Shape;15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5"/>
          <p:cNvGrpSpPr/>
          <p:nvPr/>
        </p:nvGrpSpPr>
        <p:grpSpPr>
          <a:xfrm rot="-6011124">
            <a:off x="19512" y="629440"/>
            <a:ext cx="221261" cy="197558"/>
            <a:chOff x="-1149800" y="801700"/>
            <a:chExt cx="247950" cy="167700"/>
          </a:xfrm>
        </p:grpSpPr>
        <p:sp>
          <p:nvSpPr>
            <p:cNvPr id="157" name="Google Shape;15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5"/>
          <p:cNvGrpSpPr/>
          <p:nvPr/>
        </p:nvGrpSpPr>
        <p:grpSpPr>
          <a:xfrm rot="-6011124">
            <a:off x="19512" y="324261"/>
            <a:ext cx="221261" cy="197558"/>
            <a:chOff x="-1149800" y="801700"/>
            <a:chExt cx="247950" cy="167700"/>
          </a:xfrm>
        </p:grpSpPr>
        <p:sp>
          <p:nvSpPr>
            <p:cNvPr id="160" name="Google Shape;16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rot="-6011124">
            <a:off x="19512" y="1239798"/>
            <a:ext cx="221261" cy="197558"/>
            <a:chOff x="-1149800" y="801700"/>
            <a:chExt cx="247950" cy="167700"/>
          </a:xfrm>
        </p:grpSpPr>
        <p:sp>
          <p:nvSpPr>
            <p:cNvPr id="163" name="Google Shape;16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6011124">
            <a:off x="19512" y="1544977"/>
            <a:ext cx="221261" cy="197558"/>
            <a:chOff x="-1149800" y="801700"/>
            <a:chExt cx="247950" cy="167700"/>
          </a:xfrm>
        </p:grpSpPr>
        <p:sp>
          <p:nvSpPr>
            <p:cNvPr id="166" name="Google Shape;16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5"/>
          <p:cNvGrpSpPr/>
          <p:nvPr/>
        </p:nvGrpSpPr>
        <p:grpSpPr>
          <a:xfrm rot="-6011124">
            <a:off x="19512" y="1850156"/>
            <a:ext cx="221261" cy="197558"/>
            <a:chOff x="-1149800" y="801700"/>
            <a:chExt cx="247950" cy="167700"/>
          </a:xfrm>
        </p:grpSpPr>
        <p:sp>
          <p:nvSpPr>
            <p:cNvPr id="169" name="Google Shape;16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5"/>
          <p:cNvGrpSpPr/>
          <p:nvPr/>
        </p:nvGrpSpPr>
        <p:grpSpPr>
          <a:xfrm rot="-6011124">
            <a:off x="19512" y="2155335"/>
            <a:ext cx="221261" cy="197558"/>
            <a:chOff x="-1149800" y="801700"/>
            <a:chExt cx="247950" cy="167700"/>
          </a:xfrm>
        </p:grpSpPr>
        <p:sp>
          <p:nvSpPr>
            <p:cNvPr id="172" name="Google Shape;17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5"/>
          <p:cNvGrpSpPr/>
          <p:nvPr/>
        </p:nvGrpSpPr>
        <p:grpSpPr>
          <a:xfrm rot="-6011124">
            <a:off x="19512" y="2460513"/>
            <a:ext cx="221261" cy="197558"/>
            <a:chOff x="-1149800" y="801700"/>
            <a:chExt cx="247950" cy="167700"/>
          </a:xfrm>
        </p:grpSpPr>
        <p:sp>
          <p:nvSpPr>
            <p:cNvPr id="175" name="Google Shape;17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5"/>
          <p:cNvGrpSpPr/>
          <p:nvPr/>
        </p:nvGrpSpPr>
        <p:grpSpPr>
          <a:xfrm rot="-6011124">
            <a:off x="19512" y="2765692"/>
            <a:ext cx="221261" cy="197558"/>
            <a:chOff x="-1149800" y="801700"/>
            <a:chExt cx="247950" cy="167700"/>
          </a:xfrm>
        </p:grpSpPr>
        <p:sp>
          <p:nvSpPr>
            <p:cNvPr id="178" name="Google Shape;17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5"/>
          <p:cNvGrpSpPr/>
          <p:nvPr/>
        </p:nvGrpSpPr>
        <p:grpSpPr>
          <a:xfrm rot="-6011124">
            <a:off x="19512" y="3070871"/>
            <a:ext cx="221261" cy="197558"/>
            <a:chOff x="-1149800" y="801700"/>
            <a:chExt cx="247950" cy="167700"/>
          </a:xfrm>
        </p:grpSpPr>
        <p:sp>
          <p:nvSpPr>
            <p:cNvPr id="181" name="Google Shape;18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15"/>
          <p:cNvGrpSpPr/>
          <p:nvPr/>
        </p:nvGrpSpPr>
        <p:grpSpPr>
          <a:xfrm rot="-6011124">
            <a:off x="19512" y="3341482"/>
            <a:ext cx="221261" cy="197558"/>
            <a:chOff x="-1149800" y="801700"/>
            <a:chExt cx="247950" cy="167700"/>
          </a:xfrm>
        </p:grpSpPr>
        <p:sp>
          <p:nvSpPr>
            <p:cNvPr id="184" name="Google Shape;18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5"/>
          <p:cNvGrpSpPr/>
          <p:nvPr/>
        </p:nvGrpSpPr>
        <p:grpSpPr>
          <a:xfrm rot="-6011124">
            <a:off x="19512" y="3612093"/>
            <a:ext cx="221261" cy="197558"/>
            <a:chOff x="-1149800" y="801700"/>
            <a:chExt cx="247950" cy="167700"/>
          </a:xfrm>
        </p:grpSpPr>
        <p:sp>
          <p:nvSpPr>
            <p:cNvPr id="187" name="Google Shape;18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15"/>
          <p:cNvGrpSpPr/>
          <p:nvPr/>
        </p:nvGrpSpPr>
        <p:grpSpPr>
          <a:xfrm rot="-6011124">
            <a:off x="19512" y="3882704"/>
            <a:ext cx="221261" cy="197558"/>
            <a:chOff x="-1149800" y="801700"/>
            <a:chExt cx="247950" cy="167700"/>
          </a:xfrm>
        </p:grpSpPr>
        <p:sp>
          <p:nvSpPr>
            <p:cNvPr id="190" name="Google Shape;19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15"/>
          <p:cNvGrpSpPr/>
          <p:nvPr/>
        </p:nvGrpSpPr>
        <p:grpSpPr>
          <a:xfrm rot="-6011124">
            <a:off x="19512" y="4153315"/>
            <a:ext cx="221261" cy="197558"/>
            <a:chOff x="-1149800" y="801700"/>
            <a:chExt cx="247950" cy="167700"/>
          </a:xfrm>
        </p:grpSpPr>
        <p:sp>
          <p:nvSpPr>
            <p:cNvPr id="193" name="Google Shape;19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15"/>
          <p:cNvGrpSpPr/>
          <p:nvPr/>
        </p:nvGrpSpPr>
        <p:grpSpPr>
          <a:xfrm rot="-6011124">
            <a:off x="19512" y="4423926"/>
            <a:ext cx="221261" cy="197558"/>
            <a:chOff x="-1149800" y="801700"/>
            <a:chExt cx="247950" cy="167700"/>
          </a:xfrm>
        </p:grpSpPr>
        <p:sp>
          <p:nvSpPr>
            <p:cNvPr id="196" name="Google Shape;19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15"/>
          <p:cNvGrpSpPr/>
          <p:nvPr/>
        </p:nvGrpSpPr>
        <p:grpSpPr>
          <a:xfrm rot="-6011124">
            <a:off x="19512" y="4694537"/>
            <a:ext cx="221261" cy="197558"/>
            <a:chOff x="-1149800" y="801700"/>
            <a:chExt cx="247950" cy="167700"/>
          </a:xfrm>
        </p:grpSpPr>
        <p:sp>
          <p:nvSpPr>
            <p:cNvPr id="199" name="Google Shape;19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5"/>
          <p:cNvGrpSpPr/>
          <p:nvPr/>
        </p:nvGrpSpPr>
        <p:grpSpPr>
          <a:xfrm rot="-6011124">
            <a:off x="19512" y="4965148"/>
            <a:ext cx="221261" cy="197558"/>
            <a:chOff x="-1149800" y="801700"/>
            <a:chExt cx="247950" cy="167700"/>
          </a:xfrm>
        </p:grpSpPr>
        <p:sp>
          <p:nvSpPr>
            <p:cNvPr id="202" name="Google Shape;20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15"/>
          <p:cNvGrpSpPr/>
          <p:nvPr/>
        </p:nvGrpSpPr>
        <p:grpSpPr>
          <a:xfrm rot="-6011124">
            <a:off x="19512" y="5235760"/>
            <a:ext cx="221261" cy="197558"/>
            <a:chOff x="-1149800" y="801700"/>
            <a:chExt cx="247950" cy="167700"/>
          </a:xfrm>
        </p:grpSpPr>
        <p:sp>
          <p:nvSpPr>
            <p:cNvPr id="205" name="Google Shape;20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15"/>
          <p:cNvGrpSpPr/>
          <p:nvPr/>
        </p:nvGrpSpPr>
        <p:grpSpPr>
          <a:xfrm rot="-6011124">
            <a:off x="19512" y="6318204"/>
            <a:ext cx="221261" cy="197558"/>
            <a:chOff x="-1149800" y="801700"/>
            <a:chExt cx="247950" cy="167700"/>
          </a:xfrm>
        </p:grpSpPr>
        <p:sp>
          <p:nvSpPr>
            <p:cNvPr id="208" name="Google Shape;20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15"/>
          <p:cNvGrpSpPr/>
          <p:nvPr/>
        </p:nvGrpSpPr>
        <p:grpSpPr>
          <a:xfrm rot="-6011124">
            <a:off x="19512" y="5506371"/>
            <a:ext cx="221261" cy="197558"/>
            <a:chOff x="-1149800" y="801700"/>
            <a:chExt cx="247950" cy="167700"/>
          </a:xfrm>
        </p:grpSpPr>
        <p:sp>
          <p:nvSpPr>
            <p:cNvPr id="211" name="Google Shape;21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15"/>
          <p:cNvGrpSpPr/>
          <p:nvPr/>
        </p:nvGrpSpPr>
        <p:grpSpPr>
          <a:xfrm rot="-6011124">
            <a:off x="19512" y="6047593"/>
            <a:ext cx="221261" cy="197558"/>
            <a:chOff x="-1149800" y="801700"/>
            <a:chExt cx="247950" cy="167700"/>
          </a:xfrm>
        </p:grpSpPr>
        <p:sp>
          <p:nvSpPr>
            <p:cNvPr id="214" name="Google Shape;21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15"/>
          <p:cNvGrpSpPr/>
          <p:nvPr/>
        </p:nvGrpSpPr>
        <p:grpSpPr>
          <a:xfrm rot="-6011124">
            <a:off x="19512" y="5776982"/>
            <a:ext cx="221261" cy="197558"/>
            <a:chOff x="-1149800" y="801700"/>
            <a:chExt cx="247950" cy="167700"/>
          </a:xfrm>
        </p:grpSpPr>
        <p:sp>
          <p:nvSpPr>
            <p:cNvPr id="217" name="Google Shape;21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15"/>
          <p:cNvGrpSpPr/>
          <p:nvPr/>
        </p:nvGrpSpPr>
        <p:grpSpPr>
          <a:xfrm rot="-6011124">
            <a:off x="19512" y="6859426"/>
            <a:ext cx="221261" cy="197558"/>
            <a:chOff x="-1149800" y="801700"/>
            <a:chExt cx="247950" cy="167700"/>
          </a:xfrm>
        </p:grpSpPr>
        <p:sp>
          <p:nvSpPr>
            <p:cNvPr id="220" name="Google Shape;22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15"/>
          <p:cNvGrpSpPr/>
          <p:nvPr/>
        </p:nvGrpSpPr>
        <p:grpSpPr>
          <a:xfrm rot="-6011124">
            <a:off x="19512" y="6588815"/>
            <a:ext cx="221261" cy="197558"/>
            <a:chOff x="-1149800" y="801700"/>
            <a:chExt cx="247950" cy="167700"/>
          </a:xfrm>
        </p:grpSpPr>
        <p:sp>
          <p:nvSpPr>
            <p:cNvPr id="223" name="Google Shape;22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15"/>
          <p:cNvGrpSpPr/>
          <p:nvPr/>
        </p:nvGrpSpPr>
        <p:grpSpPr>
          <a:xfrm rot="-610988">
            <a:off x="178232" y="19168"/>
            <a:ext cx="221310" cy="197558"/>
            <a:chOff x="-1149800" y="801700"/>
            <a:chExt cx="247950" cy="167700"/>
          </a:xfrm>
        </p:grpSpPr>
        <p:sp>
          <p:nvSpPr>
            <p:cNvPr id="226" name="Google Shape;22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15"/>
          <p:cNvGrpSpPr/>
          <p:nvPr/>
        </p:nvGrpSpPr>
        <p:grpSpPr>
          <a:xfrm rot="-6011124">
            <a:off x="7340430" y="4361122"/>
            <a:ext cx="221261" cy="197558"/>
            <a:chOff x="-1149800" y="801700"/>
            <a:chExt cx="247950" cy="167700"/>
          </a:xfrm>
        </p:grpSpPr>
        <p:sp>
          <p:nvSpPr>
            <p:cNvPr id="229" name="Google Shape;22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15"/>
          <p:cNvGrpSpPr/>
          <p:nvPr/>
        </p:nvGrpSpPr>
        <p:grpSpPr>
          <a:xfrm rot="-6011124">
            <a:off x="7340430" y="4055943"/>
            <a:ext cx="221261" cy="197558"/>
            <a:chOff x="-1149800" y="801700"/>
            <a:chExt cx="247950" cy="167700"/>
          </a:xfrm>
        </p:grpSpPr>
        <p:sp>
          <p:nvSpPr>
            <p:cNvPr id="232" name="Google Shape;23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15"/>
          <p:cNvGrpSpPr/>
          <p:nvPr/>
        </p:nvGrpSpPr>
        <p:grpSpPr>
          <a:xfrm rot="-6011124">
            <a:off x="7340430" y="3750764"/>
            <a:ext cx="221261" cy="197558"/>
            <a:chOff x="-1149800" y="801700"/>
            <a:chExt cx="247950" cy="167700"/>
          </a:xfrm>
        </p:grpSpPr>
        <p:sp>
          <p:nvSpPr>
            <p:cNvPr id="235" name="Google Shape;23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15"/>
          <p:cNvGrpSpPr/>
          <p:nvPr/>
        </p:nvGrpSpPr>
        <p:grpSpPr>
          <a:xfrm rot="-6011124">
            <a:off x="7340430" y="4666301"/>
            <a:ext cx="221261" cy="197558"/>
            <a:chOff x="-1149800" y="801700"/>
            <a:chExt cx="247950" cy="167700"/>
          </a:xfrm>
        </p:grpSpPr>
        <p:sp>
          <p:nvSpPr>
            <p:cNvPr id="238" name="Google Shape;23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15"/>
          <p:cNvGrpSpPr/>
          <p:nvPr/>
        </p:nvGrpSpPr>
        <p:grpSpPr>
          <a:xfrm rot="-6011124">
            <a:off x="7340430" y="4971480"/>
            <a:ext cx="221261" cy="197558"/>
            <a:chOff x="-1149800" y="801700"/>
            <a:chExt cx="247950" cy="167700"/>
          </a:xfrm>
        </p:grpSpPr>
        <p:sp>
          <p:nvSpPr>
            <p:cNvPr id="241" name="Google Shape;24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" name="Google Shape;243;p15"/>
          <p:cNvGrpSpPr/>
          <p:nvPr/>
        </p:nvGrpSpPr>
        <p:grpSpPr>
          <a:xfrm rot="-6011124">
            <a:off x="7340430" y="5276658"/>
            <a:ext cx="221261" cy="197558"/>
            <a:chOff x="-1149800" y="801700"/>
            <a:chExt cx="247950" cy="167700"/>
          </a:xfrm>
        </p:grpSpPr>
        <p:sp>
          <p:nvSpPr>
            <p:cNvPr id="244" name="Google Shape;24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15"/>
          <p:cNvGrpSpPr/>
          <p:nvPr/>
        </p:nvGrpSpPr>
        <p:grpSpPr>
          <a:xfrm rot="-6011124">
            <a:off x="7340430" y="5581837"/>
            <a:ext cx="221261" cy="197558"/>
            <a:chOff x="-1149800" y="801700"/>
            <a:chExt cx="247950" cy="167700"/>
          </a:xfrm>
        </p:grpSpPr>
        <p:sp>
          <p:nvSpPr>
            <p:cNvPr id="247" name="Google Shape;24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Google Shape;249;p15"/>
          <p:cNvGrpSpPr/>
          <p:nvPr/>
        </p:nvGrpSpPr>
        <p:grpSpPr>
          <a:xfrm rot="-6011124">
            <a:off x="7340430" y="5887016"/>
            <a:ext cx="221261" cy="197558"/>
            <a:chOff x="-1149800" y="801700"/>
            <a:chExt cx="247950" cy="167700"/>
          </a:xfrm>
        </p:grpSpPr>
        <p:sp>
          <p:nvSpPr>
            <p:cNvPr id="250" name="Google Shape;25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 rot="-6011124">
            <a:off x="7340430" y="6192195"/>
            <a:ext cx="221261" cy="197558"/>
            <a:chOff x="-1149800" y="801700"/>
            <a:chExt cx="247950" cy="167700"/>
          </a:xfrm>
        </p:grpSpPr>
        <p:sp>
          <p:nvSpPr>
            <p:cNvPr id="253" name="Google Shape;25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15"/>
          <p:cNvGrpSpPr/>
          <p:nvPr/>
        </p:nvGrpSpPr>
        <p:grpSpPr>
          <a:xfrm rot="-6011124">
            <a:off x="7340430" y="6497374"/>
            <a:ext cx="221261" cy="197558"/>
            <a:chOff x="-1149800" y="801700"/>
            <a:chExt cx="247950" cy="167700"/>
          </a:xfrm>
        </p:grpSpPr>
        <p:sp>
          <p:nvSpPr>
            <p:cNvPr id="256" name="Google Shape;25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15"/>
          <p:cNvGrpSpPr/>
          <p:nvPr/>
        </p:nvGrpSpPr>
        <p:grpSpPr>
          <a:xfrm rot="-6011124">
            <a:off x="7340430" y="6767985"/>
            <a:ext cx="221261" cy="197558"/>
            <a:chOff x="-1149800" y="801700"/>
            <a:chExt cx="247950" cy="167700"/>
          </a:xfrm>
        </p:grpSpPr>
        <p:sp>
          <p:nvSpPr>
            <p:cNvPr id="259" name="Google Shape;25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15"/>
          <p:cNvGrpSpPr/>
          <p:nvPr/>
        </p:nvGrpSpPr>
        <p:grpSpPr>
          <a:xfrm rot="-6011124">
            <a:off x="7340430" y="7038596"/>
            <a:ext cx="221261" cy="197558"/>
            <a:chOff x="-1149800" y="801700"/>
            <a:chExt cx="247950" cy="167700"/>
          </a:xfrm>
        </p:grpSpPr>
        <p:sp>
          <p:nvSpPr>
            <p:cNvPr id="262" name="Google Shape;26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5"/>
          <p:cNvGrpSpPr/>
          <p:nvPr/>
        </p:nvGrpSpPr>
        <p:grpSpPr>
          <a:xfrm rot="-6011124">
            <a:off x="7340430" y="7309207"/>
            <a:ext cx="221261" cy="197558"/>
            <a:chOff x="-1149800" y="801700"/>
            <a:chExt cx="247950" cy="167700"/>
          </a:xfrm>
        </p:grpSpPr>
        <p:sp>
          <p:nvSpPr>
            <p:cNvPr id="265" name="Google Shape;26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15"/>
          <p:cNvGrpSpPr/>
          <p:nvPr/>
        </p:nvGrpSpPr>
        <p:grpSpPr>
          <a:xfrm rot="-6011124">
            <a:off x="7340430" y="7579818"/>
            <a:ext cx="221261" cy="197558"/>
            <a:chOff x="-1149800" y="801700"/>
            <a:chExt cx="247950" cy="167700"/>
          </a:xfrm>
        </p:grpSpPr>
        <p:sp>
          <p:nvSpPr>
            <p:cNvPr id="268" name="Google Shape;26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15"/>
          <p:cNvGrpSpPr/>
          <p:nvPr/>
        </p:nvGrpSpPr>
        <p:grpSpPr>
          <a:xfrm rot="-6011124">
            <a:off x="7340430" y="7850429"/>
            <a:ext cx="221261" cy="197558"/>
            <a:chOff x="-1149800" y="801700"/>
            <a:chExt cx="247950" cy="167700"/>
          </a:xfrm>
        </p:grpSpPr>
        <p:sp>
          <p:nvSpPr>
            <p:cNvPr id="271" name="Google Shape;27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6011124">
            <a:off x="7340430" y="8121040"/>
            <a:ext cx="221261" cy="197558"/>
            <a:chOff x="-1149800" y="801700"/>
            <a:chExt cx="247950" cy="167700"/>
          </a:xfrm>
        </p:grpSpPr>
        <p:sp>
          <p:nvSpPr>
            <p:cNvPr id="274" name="Google Shape;27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15"/>
          <p:cNvGrpSpPr/>
          <p:nvPr/>
        </p:nvGrpSpPr>
        <p:grpSpPr>
          <a:xfrm rot="-6011124">
            <a:off x="7340430" y="8391651"/>
            <a:ext cx="221261" cy="197558"/>
            <a:chOff x="-1149800" y="801700"/>
            <a:chExt cx="247950" cy="167700"/>
          </a:xfrm>
        </p:grpSpPr>
        <p:sp>
          <p:nvSpPr>
            <p:cNvPr id="277" name="Google Shape;27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15"/>
          <p:cNvGrpSpPr/>
          <p:nvPr/>
        </p:nvGrpSpPr>
        <p:grpSpPr>
          <a:xfrm rot="-6011124">
            <a:off x="7340430" y="8662262"/>
            <a:ext cx="221261" cy="197558"/>
            <a:chOff x="-1149800" y="801700"/>
            <a:chExt cx="247950" cy="167700"/>
          </a:xfrm>
        </p:grpSpPr>
        <p:sp>
          <p:nvSpPr>
            <p:cNvPr id="280" name="Google Shape;28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15"/>
          <p:cNvGrpSpPr/>
          <p:nvPr/>
        </p:nvGrpSpPr>
        <p:grpSpPr>
          <a:xfrm rot="-6011124">
            <a:off x="7340430" y="9744707"/>
            <a:ext cx="221261" cy="197558"/>
            <a:chOff x="-1149800" y="801700"/>
            <a:chExt cx="247950" cy="167700"/>
          </a:xfrm>
        </p:grpSpPr>
        <p:sp>
          <p:nvSpPr>
            <p:cNvPr id="283" name="Google Shape;28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" name="Google Shape;285;p15"/>
          <p:cNvGrpSpPr/>
          <p:nvPr/>
        </p:nvGrpSpPr>
        <p:grpSpPr>
          <a:xfrm rot="-6011124">
            <a:off x="7340430" y="8932873"/>
            <a:ext cx="221261" cy="197558"/>
            <a:chOff x="-1149800" y="801700"/>
            <a:chExt cx="247950" cy="167700"/>
          </a:xfrm>
        </p:grpSpPr>
        <p:sp>
          <p:nvSpPr>
            <p:cNvPr id="286" name="Google Shape;28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6011124">
            <a:off x="7340430" y="9474096"/>
            <a:ext cx="221261" cy="197558"/>
            <a:chOff x="-1149800" y="801700"/>
            <a:chExt cx="247950" cy="167700"/>
          </a:xfrm>
        </p:grpSpPr>
        <p:sp>
          <p:nvSpPr>
            <p:cNvPr id="289" name="Google Shape;28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15"/>
          <p:cNvGrpSpPr/>
          <p:nvPr/>
        </p:nvGrpSpPr>
        <p:grpSpPr>
          <a:xfrm rot="-6011124">
            <a:off x="7340430" y="9203484"/>
            <a:ext cx="221261" cy="197558"/>
            <a:chOff x="-1149800" y="801700"/>
            <a:chExt cx="247950" cy="167700"/>
          </a:xfrm>
        </p:grpSpPr>
        <p:sp>
          <p:nvSpPr>
            <p:cNvPr id="292" name="Google Shape;29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15"/>
          <p:cNvGrpSpPr/>
          <p:nvPr/>
        </p:nvGrpSpPr>
        <p:grpSpPr>
          <a:xfrm rot="-6011124">
            <a:off x="7340430" y="10285929"/>
            <a:ext cx="221261" cy="197558"/>
            <a:chOff x="-1149800" y="801700"/>
            <a:chExt cx="247950" cy="167700"/>
          </a:xfrm>
        </p:grpSpPr>
        <p:sp>
          <p:nvSpPr>
            <p:cNvPr id="295" name="Google Shape;29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" name="Google Shape;297;p15"/>
          <p:cNvGrpSpPr/>
          <p:nvPr/>
        </p:nvGrpSpPr>
        <p:grpSpPr>
          <a:xfrm rot="-6011124">
            <a:off x="7340430" y="10015318"/>
            <a:ext cx="221261" cy="197558"/>
            <a:chOff x="-1149800" y="801700"/>
            <a:chExt cx="247950" cy="167700"/>
          </a:xfrm>
        </p:grpSpPr>
        <p:sp>
          <p:nvSpPr>
            <p:cNvPr id="298" name="Google Shape;29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15"/>
          <p:cNvGrpSpPr/>
          <p:nvPr/>
        </p:nvGrpSpPr>
        <p:grpSpPr>
          <a:xfrm rot="-610988">
            <a:off x="7128650" y="10475321"/>
            <a:ext cx="221310" cy="197558"/>
            <a:chOff x="-1149800" y="801700"/>
            <a:chExt cx="247950" cy="167700"/>
          </a:xfrm>
        </p:grpSpPr>
        <p:sp>
          <p:nvSpPr>
            <p:cNvPr id="301" name="Google Shape;30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15"/>
          <p:cNvGrpSpPr/>
          <p:nvPr/>
        </p:nvGrpSpPr>
        <p:grpSpPr>
          <a:xfrm rot="-610988">
            <a:off x="6212944" y="10475321"/>
            <a:ext cx="221310" cy="197558"/>
            <a:chOff x="-1149800" y="801700"/>
            <a:chExt cx="247950" cy="167700"/>
          </a:xfrm>
        </p:grpSpPr>
        <p:sp>
          <p:nvSpPr>
            <p:cNvPr id="304" name="Google Shape;30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15"/>
          <p:cNvGrpSpPr/>
          <p:nvPr/>
        </p:nvGrpSpPr>
        <p:grpSpPr>
          <a:xfrm rot="-610988">
            <a:off x="6518179" y="10475321"/>
            <a:ext cx="221310" cy="197558"/>
            <a:chOff x="-1149800" y="801700"/>
            <a:chExt cx="247950" cy="167700"/>
          </a:xfrm>
        </p:grpSpPr>
        <p:sp>
          <p:nvSpPr>
            <p:cNvPr id="307" name="Google Shape;30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Google Shape;309;p15"/>
          <p:cNvGrpSpPr/>
          <p:nvPr/>
        </p:nvGrpSpPr>
        <p:grpSpPr>
          <a:xfrm rot="-610988">
            <a:off x="6823415" y="10475321"/>
            <a:ext cx="221310" cy="197558"/>
            <a:chOff x="-1149800" y="801700"/>
            <a:chExt cx="247950" cy="167700"/>
          </a:xfrm>
        </p:grpSpPr>
        <p:sp>
          <p:nvSpPr>
            <p:cNvPr id="310" name="Google Shape;31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15"/>
          <p:cNvGrpSpPr/>
          <p:nvPr/>
        </p:nvGrpSpPr>
        <p:grpSpPr>
          <a:xfrm rot="-610988">
            <a:off x="5907708" y="10475321"/>
            <a:ext cx="221310" cy="197558"/>
            <a:chOff x="-1149800" y="801700"/>
            <a:chExt cx="247950" cy="167700"/>
          </a:xfrm>
        </p:grpSpPr>
        <p:sp>
          <p:nvSpPr>
            <p:cNvPr id="313" name="Google Shape;31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15"/>
          <p:cNvGrpSpPr/>
          <p:nvPr/>
        </p:nvGrpSpPr>
        <p:grpSpPr>
          <a:xfrm rot="-610988">
            <a:off x="5602472" y="10475321"/>
            <a:ext cx="221310" cy="197558"/>
            <a:chOff x="-1149800" y="801700"/>
            <a:chExt cx="247950" cy="167700"/>
          </a:xfrm>
        </p:grpSpPr>
        <p:sp>
          <p:nvSpPr>
            <p:cNvPr id="316" name="Google Shape;31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15"/>
          <p:cNvGrpSpPr/>
          <p:nvPr/>
        </p:nvGrpSpPr>
        <p:grpSpPr>
          <a:xfrm rot="-610988">
            <a:off x="5297237" y="10475321"/>
            <a:ext cx="221310" cy="197558"/>
            <a:chOff x="-1149800" y="801700"/>
            <a:chExt cx="247950" cy="167700"/>
          </a:xfrm>
        </p:grpSpPr>
        <p:sp>
          <p:nvSpPr>
            <p:cNvPr id="319" name="Google Shape;31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15"/>
          <p:cNvGrpSpPr/>
          <p:nvPr/>
        </p:nvGrpSpPr>
        <p:grpSpPr>
          <a:xfrm rot="-610988">
            <a:off x="4992001" y="10475321"/>
            <a:ext cx="221310" cy="197558"/>
            <a:chOff x="-1149800" y="801700"/>
            <a:chExt cx="247950" cy="167700"/>
          </a:xfrm>
        </p:grpSpPr>
        <p:sp>
          <p:nvSpPr>
            <p:cNvPr id="322" name="Google Shape;32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15"/>
          <p:cNvGrpSpPr/>
          <p:nvPr/>
        </p:nvGrpSpPr>
        <p:grpSpPr>
          <a:xfrm rot="-610988">
            <a:off x="4686766" y="10475321"/>
            <a:ext cx="221310" cy="197558"/>
            <a:chOff x="-1149800" y="801700"/>
            <a:chExt cx="247950" cy="167700"/>
          </a:xfrm>
        </p:grpSpPr>
        <p:sp>
          <p:nvSpPr>
            <p:cNvPr id="325" name="Google Shape;32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15"/>
          <p:cNvGrpSpPr/>
          <p:nvPr/>
        </p:nvGrpSpPr>
        <p:grpSpPr>
          <a:xfrm rot="-610988">
            <a:off x="4381530" y="10475321"/>
            <a:ext cx="221310" cy="197558"/>
            <a:chOff x="-1149800" y="801700"/>
            <a:chExt cx="247950" cy="167700"/>
          </a:xfrm>
        </p:grpSpPr>
        <p:sp>
          <p:nvSpPr>
            <p:cNvPr id="328" name="Google Shape;32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15"/>
          <p:cNvGrpSpPr/>
          <p:nvPr/>
        </p:nvGrpSpPr>
        <p:grpSpPr>
          <a:xfrm rot="-610988">
            <a:off x="4076295" y="10475321"/>
            <a:ext cx="221310" cy="197558"/>
            <a:chOff x="-1149800" y="801700"/>
            <a:chExt cx="247950" cy="167700"/>
          </a:xfrm>
        </p:grpSpPr>
        <p:sp>
          <p:nvSpPr>
            <p:cNvPr id="331" name="Google Shape;33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15"/>
          <p:cNvGrpSpPr/>
          <p:nvPr/>
        </p:nvGrpSpPr>
        <p:grpSpPr>
          <a:xfrm rot="-610988">
            <a:off x="3805634" y="10475321"/>
            <a:ext cx="221310" cy="197558"/>
            <a:chOff x="-1149800" y="801700"/>
            <a:chExt cx="247950" cy="167700"/>
          </a:xfrm>
        </p:grpSpPr>
        <p:sp>
          <p:nvSpPr>
            <p:cNvPr id="334" name="Google Shape;33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15"/>
          <p:cNvGrpSpPr/>
          <p:nvPr/>
        </p:nvGrpSpPr>
        <p:grpSpPr>
          <a:xfrm rot="-610988">
            <a:off x="3534972" y="10475321"/>
            <a:ext cx="221310" cy="197558"/>
            <a:chOff x="-1149800" y="801700"/>
            <a:chExt cx="247950" cy="167700"/>
          </a:xfrm>
        </p:grpSpPr>
        <p:sp>
          <p:nvSpPr>
            <p:cNvPr id="337" name="Google Shape;33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15"/>
          <p:cNvGrpSpPr/>
          <p:nvPr/>
        </p:nvGrpSpPr>
        <p:grpSpPr>
          <a:xfrm rot="-610988">
            <a:off x="3264311" y="10475321"/>
            <a:ext cx="221310" cy="197558"/>
            <a:chOff x="-1149800" y="801700"/>
            <a:chExt cx="247950" cy="167700"/>
          </a:xfrm>
        </p:grpSpPr>
        <p:sp>
          <p:nvSpPr>
            <p:cNvPr id="340" name="Google Shape;34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15"/>
          <p:cNvGrpSpPr/>
          <p:nvPr/>
        </p:nvGrpSpPr>
        <p:grpSpPr>
          <a:xfrm rot="-610988">
            <a:off x="2993650" y="10475321"/>
            <a:ext cx="221310" cy="197558"/>
            <a:chOff x="-1149800" y="801700"/>
            <a:chExt cx="247950" cy="167700"/>
          </a:xfrm>
        </p:grpSpPr>
        <p:sp>
          <p:nvSpPr>
            <p:cNvPr id="343" name="Google Shape;34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15"/>
          <p:cNvGrpSpPr/>
          <p:nvPr/>
        </p:nvGrpSpPr>
        <p:grpSpPr>
          <a:xfrm rot="-610988">
            <a:off x="2722989" y="10475321"/>
            <a:ext cx="221310" cy="197558"/>
            <a:chOff x="-1149800" y="801700"/>
            <a:chExt cx="247950" cy="167700"/>
          </a:xfrm>
        </p:grpSpPr>
        <p:sp>
          <p:nvSpPr>
            <p:cNvPr id="346" name="Google Shape;34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15"/>
          <p:cNvGrpSpPr/>
          <p:nvPr/>
        </p:nvGrpSpPr>
        <p:grpSpPr>
          <a:xfrm rot="-610988">
            <a:off x="2452327" y="10475321"/>
            <a:ext cx="221310" cy="197558"/>
            <a:chOff x="-1149800" y="801700"/>
            <a:chExt cx="247950" cy="167700"/>
          </a:xfrm>
        </p:grpSpPr>
        <p:sp>
          <p:nvSpPr>
            <p:cNvPr id="349" name="Google Shape;349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15"/>
          <p:cNvGrpSpPr/>
          <p:nvPr/>
        </p:nvGrpSpPr>
        <p:grpSpPr>
          <a:xfrm rot="-610988">
            <a:off x="2181666" y="10475321"/>
            <a:ext cx="221310" cy="197558"/>
            <a:chOff x="-1149800" y="801700"/>
            <a:chExt cx="247950" cy="167700"/>
          </a:xfrm>
        </p:grpSpPr>
        <p:sp>
          <p:nvSpPr>
            <p:cNvPr id="352" name="Google Shape;352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15"/>
          <p:cNvGrpSpPr/>
          <p:nvPr/>
        </p:nvGrpSpPr>
        <p:grpSpPr>
          <a:xfrm rot="-610988">
            <a:off x="1911005" y="10475321"/>
            <a:ext cx="221310" cy="197558"/>
            <a:chOff x="-1149800" y="801700"/>
            <a:chExt cx="247950" cy="167700"/>
          </a:xfrm>
        </p:grpSpPr>
        <p:sp>
          <p:nvSpPr>
            <p:cNvPr id="355" name="Google Shape;355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15"/>
          <p:cNvGrpSpPr/>
          <p:nvPr/>
        </p:nvGrpSpPr>
        <p:grpSpPr>
          <a:xfrm rot="-610988">
            <a:off x="828360" y="10475321"/>
            <a:ext cx="221310" cy="197558"/>
            <a:chOff x="-1149800" y="801700"/>
            <a:chExt cx="247950" cy="167700"/>
          </a:xfrm>
        </p:grpSpPr>
        <p:sp>
          <p:nvSpPr>
            <p:cNvPr id="358" name="Google Shape;358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15"/>
          <p:cNvGrpSpPr/>
          <p:nvPr/>
        </p:nvGrpSpPr>
        <p:grpSpPr>
          <a:xfrm rot="-610988">
            <a:off x="1640344" y="10475321"/>
            <a:ext cx="221310" cy="197558"/>
            <a:chOff x="-1149800" y="801700"/>
            <a:chExt cx="247950" cy="167700"/>
          </a:xfrm>
        </p:grpSpPr>
        <p:sp>
          <p:nvSpPr>
            <p:cNvPr id="361" name="Google Shape;361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15"/>
          <p:cNvGrpSpPr/>
          <p:nvPr/>
        </p:nvGrpSpPr>
        <p:grpSpPr>
          <a:xfrm rot="-610988">
            <a:off x="1099021" y="10475321"/>
            <a:ext cx="221310" cy="197558"/>
            <a:chOff x="-1149800" y="801700"/>
            <a:chExt cx="247950" cy="167700"/>
          </a:xfrm>
        </p:grpSpPr>
        <p:sp>
          <p:nvSpPr>
            <p:cNvPr id="364" name="Google Shape;364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15"/>
          <p:cNvGrpSpPr/>
          <p:nvPr/>
        </p:nvGrpSpPr>
        <p:grpSpPr>
          <a:xfrm rot="-610988">
            <a:off x="1369683" y="10475321"/>
            <a:ext cx="221310" cy="197558"/>
            <a:chOff x="-1149800" y="801700"/>
            <a:chExt cx="247950" cy="167700"/>
          </a:xfrm>
        </p:grpSpPr>
        <p:sp>
          <p:nvSpPr>
            <p:cNvPr id="367" name="Google Shape;367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15"/>
          <p:cNvGrpSpPr/>
          <p:nvPr/>
        </p:nvGrpSpPr>
        <p:grpSpPr>
          <a:xfrm rot="-610988">
            <a:off x="287038" y="10475321"/>
            <a:ext cx="221310" cy="197558"/>
            <a:chOff x="-1149800" y="801700"/>
            <a:chExt cx="247950" cy="167700"/>
          </a:xfrm>
        </p:grpSpPr>
        <p:sp>
          <p:nvSpPr>
            <p:cNvPr id="370" name="Google Shape;370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15"/>
          <p:cNvGrpSpPr/>
          <p:nvPr/>
        </p:nvGrpSpPr>
        <p:grpSpPr>
          <a:xfrm rot="-610988">
            <a:off x="557699" y="10475321"/>
            <a:ext cx="221310" cy="197558"/>
            <a:chOff x="-1149800" y="801700"/>
            <a:chExt cx="247950" cy="167700"/>
          </a:xfrm>
        </p:grpSpPr>
        <p:sp>
          <p:nvSpPr>
            <p:cNvPr id="373" name="Google Shape;373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5"/>
          <p:cNvGrpSpPr/>
          <p:nvPr/>
        </p:nvGrpSpPr>
        <p:grpSpPr>
          <a:xfrm rot="-610988">
            <a:off x="16376" y="10475296"/>
            <a:ext cx="221310" cy="197558"/>
            <a:chOff x="-1149800" y="801700"/>
            <a:chExt cx="247950" cy="167700"/>
          </a:xfrm>
        </p:grpSpPr>
        <p:sp>
          <p:nvSpPr>
            <p:cNvPr id="376" name="Google Shape;376;p15"/>
            <p:cNvSpPr/>
            <p:nvPr/>
          </p:nvSpPr>
          <p:spPr>
            <a:xfrm>
              <a:off x="-1149800" y="840750"/>
              <a:ext cx="143525" cy="128650"/>
            </a:xfrm>
            <a:custGeom>
              <a:rect b="b" l="l" r="r" t="t"/>
              <a:pathLst>
                <a:path extrusionOk="0" h="5146" w="5741">
                  <a:moveTo>
                    <a:pt x="3892" y="514"/>
                  </a:moveTo>
                  <a:lnTo>
                    <a:pt x="5205" y="3435"/>
                  </a:lnTo>
                  <a:lnTo>
                    <a:pt x="2534" y="4634"/>
                  </a:lnTo>
                  <a:cubicBezTo>
                    <a:pt x="2418" y="4687"/>
                    <a:pt x="2295" y="4712"/>
                    <a:pt x="2170" y="4712"/>
                  </a:cubicBezTo>
                  <a:cubicBezTo>
                    <a:pt x="1734" y="4712"/>
                    <a:pt x="1284" y="4403"/>
                    <a:pt x="1062" y="3915"/>
                  </a:cubicBezTo>
                  <a:lnTo>
                    <a:pt x="777" y="3287"/>
                  </a:lnTo>
                  <a:cubicBezTo>
                    <a:pt x="491" y="2659"/>
                    <a:pt x="685" y="1952"/>
                    <a:pt x="1210" y="1724"/>
                  </a:cubicBezTo>
                  <a:lnTo>
                    <a:pt x="3892" y="514"/>
                  </a:lnTo>
                  <a:close/>
                  <a:moveTo>
                    <a:pt x="4008" y="1"/>
                  </a:moveTo>
                  <a:cubicBezTo>
                    <a:pt x="3977" y="1"/>
                    <a:pt x="3946" y="8"/>
                    <a:pt x="3915" y="23"/>
                  </a:cubicBezTo>
                  <a:lnTo>
                    <a:pt x="1028" y="1324"/>
                  </a:lnTo>
                  <a:cubicBezTo>
                    <a:pt x="286" y="1655"/>
                    <a:pt x="1" y="2614"/>
                    <a:pt x="377" y="3470"/>
                  </a:cubicBezTo>
                  <a:lnTo>
                    <a:pt x="663" y="4097"/>
                  </a:lnTo>
                  <a:cubicBezTo>
                    <a:pt x="961" y="4746"/>
                    <a:pt x="1569" y="5146"/>
                    <a:pt x="2171" y="5146"/>
                  </a:cubicBezTo>
                  <a:cubicBezTo>
                    <a:pt x="2353" y="5146"/>
                    <a:pt x="2534" y="5110"/>
                    <a:pt x="2705" y="5033"/>
                  </a:cubicBezTo>
                  <a:lnTo>
                    <a:pt x="5593" y="3744"/>
                  </a:lnTo>
                  <a:cubicBezTo>
                    <a:pt x="5695" y="3686"/>
                    <a:pt x="5741" y="3561"/>
                    <a:pt x="5695" y="3458"/>
                  </a:cubicBezTo>
                  <a:lnTo>
                    <a:pt x="4212" y="137"/>
                  </a:lnTo>
                  <a:cubicBezTo>
                    <a:pt x="4170" y="54"/>
                    <a:pt x="4091" y="1"/>
                    <a:pt x="4008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-1040525" y="801700"/>
              <a:ext cx="138675" cy="126250"/>
            </a:xfrm>
            <a:custGeom>
              <a:rect b="b" l="l" r="r" t="t"/>
              <a:pathLst>
                <a:path extrusionOk="0" h="5050" w="5547">
                  <a:moveTo>
                    <a:pt x="3365" y="439"/>
                  </a:moveTo>
                  <a:cubicBezTo>
                    <a:pt x="3798" y="439"/>
                    <a:pt x="4251" y="743"/>
                    <a:pt x="4474" y="1243"/>
                  </a:cubicBezTo>
                  <a:lnTo>
                    <a:pt x="4759" y="1859"/>
                  </a:lnTo>
                  <a:cubicBezTo>
                    <a:pt x="5045" y="2487"/>
                    <a:pt x="4851" y="3194"/>
                    <a:pt x="4326" y="3434"/>
                  </a:cubicBezTo>
                  <a:lnTo>
                    <a:pt x="1849" y="4552"/>
                  </a:lnTo>
                  <a:lnTo>
                    <a:pt x="525" y="1631"/>
                  </a:lnTo>
                  <a:lnTo>
                    <a:pt x="3013" y="512"/>
                  </a:lnTo>
                  <a:cubicBezTo>
                    <a:pt x="3125" y="463"/>
                    <a:pt x="3245" y="439"/>
                    <a:pt x="3365" y="439"/>
                  </a:cubicBezTo>
                  <a:close/>
                  <a:moveTo>
                    <a:pt x="3375" y="0"/>
                  </a:moveTo>
                  <a:cubicBezTo>
                    <a:pt x="3194" y="0"/>
                    <a:pt x="3013" y="37"/>
                    <a:pt x="2842" y="113"/>
                  </a:cubicBezTo>
                  <a:lnTo>
                    <a:pt x="160" y="1323"/>
                  </a:lnTo>
                  <a:cubicBezTo>
                    <a:pt x="58" y="1368"/>
                    <a:pt x="0" y="1494"/>
                    <a:pt x="58" y="1608"/>
                  </a:cubicBezTo>
                  <a:lnTo>
                    <a:pt x="1541" y="4929"/>
                  </a:lnTo>
                  <a:cubicBezTo>
                    <a:pt x="1575" y="5005"/>
                    <a:pt x="1658" y="5049"/>
                    <a:pt x="1741" y="5049"/>
                  </a:cubicBezTo>
                  <a:cubicBezTo>
                    <a:pt x="1770" y="5049"/>
                    <a:pt x="1799" y="5044"/>
                    <a:pt x="1826" y="5032"/>
                  </a:cubicBezTo>
                  <a:lnTo>
                    <a:pt x="4508" y="3833"/>
                  </a:lnTo>
                  <a:cubicBezTo>
                    <a:pt x="5250" y="3491"/>
                    <a:pt x="5547" y="2532"/>
                    <a:pt x="5159" y="1676"/>
                  </a:cubicBezTo>
                  <a:lnTo>
                    <a:pt x="4873" y="1060"/>
                  </a:lnTo>
                  <a:cubicBezTo>
                    <a:pt x="4584" y="402"/>
                    <a:pt x="3977" y="0"/>
                    <a:pt x="3375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anchorCtr="0" anchor="ctr" bIns="77050" lIns="77050" spcFirstLastPara="1" rIns="77050" wrap="square" tIns="770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15"/>
          <p:cNvSpPr txBox="1"/>
          <p:nvPr/>
        </p:nvSpPr>
        <p:spPr>
          <a:xfrm>
            <a:off x="821082" y="677556"/>
            <a:ext cx="59199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77050" lIns="77050" spcFirstLastPara="1" rIns="77050" wrap="square" tIns="770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العنوان 1">
  <p:cSld name="TITLE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 txBox="1"/>
          <p:nvPr>
            <p:ph type="ctrTitle"/>
          </p:nvPr>
        </p:nvSpPr>
        <p:spPr>
          <a:xfrm>
            <a:off x="257705" y="2957129"/>
            <a:ext cx="7044300" cy="28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Asap"/>
              <a:buNone/>
              <a:defRPr b="1" sz="53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Asap"/>
              <a:buNone/>
              <a:defRPr b="1" sz="53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  <p:sp>
        <p:nvSpPr>
          <p:cNvPr id="381" name="Google Shape;381;p16"/>
          <p:cNvSpPr txBox="1"/>
          <p:nvPr/>
        </p:nvSpPr>
        <p:spPr>
          <a:xfrm>
            <a:off x="5220154" y="8476451"/>
            <a:ext cx="2176500" cy="2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025" lIns="100075" spcFirstLastPara="1" rIns="100075" wrap="square" tIns="50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2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 sz="2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953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-"/>
            </a:pPr>
            <a:r>
              <a:rPr b="1" lang="ar" sz="18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1" sz="18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953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-"/>
            </a:pPr>
            <a:r>
              <a:rPr b="1" lang="ar" sz="18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1" sz="1800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953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-"/>
            </a:pPr>
            <a:r>
              <a:rPr b="1" lang="ar" sz="18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Females slides</a:t>
            </a:r>
            <a:endParaRPr b="1" sz="18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953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-"/>
            </a:pPr>
            <a:r>
              <a:rPr b="1" lang="ar" sz="1800">
                <a:solidFill>
                  <a:srgbClr val="3C78D8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Males slides</a:t>
            </a:r>
            <a:endParaRPr b="1" sz="1800">
              <a:solidFill>
                <a:srgbClr val="3C78D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953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-"/>
            </a:pPr>
            <a:r>
              <a:rPr b="1" lang="ar" sz="1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b="1" sz="1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953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-"/>
            </a:pPr>
            <a:r>
              <a:rPr b="1" lang="ar" sz="18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notes</a:t>
            </a:r>
            <a:endParaRPr b="1" sz="18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-1392504" y="6143621"/>
            <a:ext cx="6134700" cy="58779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100075" lIns="100075" spcFirstLastPara="1" rIns="100075" wrap="square" tIns="1000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29941" y="171406"/>
            <a:ext cx="603984" cy="59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51" y="91021"/>
            <a:ext cx="642012" cy="642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16"/>
          <p:cNvGrpSpPr/>
          <p:nvPr/>
        </p:nvGrpSpPr>
        <p:grpSpPr>
          <a:xfrm>
            <a:off x="257522" y="6760014"/>
            <a:ext cx="3570813" cy="3699723"/>
            <a:chOff x="2082513" y="3335627"/>
            <a:chExt cx="2662401" cy="2671280"/>
          </a:xfrm>
        </p:grpSpPr>
        <p:sp>
          <p:nvSpPr>
            <p:cNvPr id="386" name="Google Shape;386;p16"/>
            <p:cNvSpPr/>
            <p:nvPr/>
          </p:nvSpPr>
          <p:spPr>
            <a:xfrm>
              <a:off x="211633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68279" y="0"/>
                  </a:moveTo>
                  <a:cubicBezTo>
                    <a:pt x="56357" y="278"/>
                    <a:pt x="44261" y="9636"/>
                    <a:pt x="33274" y="27035"/>
                  </a:cubicBezTo>
                  <a:cubicBezTo>
                    <a:pt x="23916" y="41903"/>
                    <a:pt x="17608" y="58921"/>
                    <a:pt x="15077" y="68972"/>
                  </a:cubicBezTo>
                  <a:cubicBezTo>
                    <a:pt x="14731" y="70324"/>
                    <a:pt x="14384" y="71814"/>
                    <a:pt x="13934" y="73443"/>
                  </a:cubicBezTo>
                  <a:cubicBezTo>
                    <a:pt x="6759" y="101136"/>
                    <a:pt x="1" y="131948"/>
                    <a:pt x="10294" y="147164"/>
                  </a:cubicBezTo>
                  <a:cubicBezTo>
                    <a:pt x="13552" y="151947"/>
                    <a:pt x="18197" y="154754"/>
                    <a:pt x="24123" y="155517"/>
                  </a:cubicBezTo>
                  <a:cubicBezTo>
                    <a:pt x="32650" y="156626"/>
                    <a:pt x="43671" y="157873"/>
                    <a:pt x="53307" y="157873"/>
                  </a:cubicBezTo>
                  <a:lnTo>
                    <a:pt x="53341" y="157873"/>
                  </a:lnTo>
                  <a:cubicBezTo>
                    <a:pt x="65056" y="157873"/>
                    <a:pt x="81242" y="156383"/>
                    <a:pt x="86510" y="143386"/>
                  </a:cubicBezTo>
                  <a:cubicBezTo>
                    <a:pt x="90219" y="134201"/>
                    <a:pt x="89179" y="121273"/>
                    <a:pt x="88208" y="108761"/>
                  </a:cubicBezTo>
                  <a:cubicBezTo>
                    <a:pt x="87515" y="100374"/>
                    <a:pt x="86891" y="92471"/>
                    <a:pt x="87897" y="87307"/>
                  </a:cubicBezTo>
                  <a:cubicBezTo>
                    <a:pt x="88243" y="85921"/>
                    <a:pt x="88694" y="84569"/>
                    <a:pt x="89283" y="83252"/>
                  </a:cubicBezTo>
                  <a:cubicBezTo>
                    <a:pt x="90947" y="79128"/>
                    <a:pt x="93234" y="73478"/>
                    <a:pt x="91986" y="64605"/>
                  </a:cubicBezTo>
                  <a:cubicBezTo>
                    <a:pt x="91362" y="60030"/>
                    <a:pt x="90323" y="55490"/>
                    <a:pt x="88867" y="51088"/>
                  </a:cubicBezTo>
                  <a:cubicBezTo>
                    <a:pt x="88174" y="48905"/>
                    <a:pt x="87689" y="47310"/>
                    <a:pt x="87585" y="45612"/>
                  </a:cubicBezTo>
                  <a:cubicBezTo>
                    <a:pt x="87446" y="43602"/>
                    <a:pt x="87758" y="40344"/>
                    <a:pt x="88104" y="36913"/>
                  </a:cubicBezTo>
                  <a:cubicBezTo>
                    <a:pt x="89144" y="26445"/>
                    <a:pt x="90427" y="13379"/>
                    <a:pt x="83425" y="5650"/>
                  </a:cubicBezTo>
                  <a:cubicBezTo>
                    <a:pt x="80029" y="1907"/>
                    <a:pt x="75177" y="0"/>
                    <a:pt x="6900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082513" y="3917897"/>
              <a:ext cx="1246825" cy="1945004"/>
            </a:xfrm>
            <a:custGeom>
              <a:rect b="b" l="l" r="r" t="t"/>
              <a:pathLst>
                <a:path extrusionOk="0" h="149214" w="94546">
                  <a:moveTo>
                    <a:pt x="71607" y="1"/>
                  </a:moveTo>
                  <a:cubicBezTo>
                    <a:pt x="71391" y="1"/>
                    <a:pt x="71171" y="3"/>
                    <a:pt x="70948" y="9"/>
                  </a:cubicBezTo>
                  <a:cubicBezTo>
                    <a:pt x="47172" y="563"/>
                    <a:pt x="27243" y="44269"/>
                    <a:pt x="21836" y="65723"/>
                  </a:cubicBezTo>
                  <a:cubicBezTo>
                    <a:pt x="16429" y="87177"/>
                    <a:pt x="1" y="143429"/>
                    <a:pt x="27243" y="146895"/>
                  </a:cubicBezTo>
                  <a:cubicBezTo>
                    <a:pt x="37436" y="148205"/>
                    <a:pt x="47280" y="149214"/>
                    <a:pt x="55914" y="149214"/>
                  </a:cubicBezTo>
                  <a:cubicBezTo>
                    <a:pt x="70355" y="149214"/>
                    <a:pt x="81411" y="146391"/>
                    <a:pt x="85055" y="137433"/>
                  </a:cubicBezTo>
                  <a:cubicBezTo>
                    <a:pt x="90843" y="123119"/>
                    <a:pt x="83530" y="95703"/>
                    <a:pt x="86198" y="82151"/>
                  </a:cubicBezTo>
                  <a:cubicBezTo>
                    <a:pt x="87238" y="76848"/>
                    <a:pt x="91813" y="71892"/>
                    <a:pt x="90254" y="60871"/>
                  </a:cubicBezTo>
                  <a:cubicBezTo>
                    <a:pt x="88729" y="49884"/>
                    <a:pt x="86129" y="46522"/>
                    <a:pt x="85817" y="41565"/>
                  </a:cubicBezTo>
                  <a:cubicBezTo>
                    <a:pt x="85130" y="30647"/>
                    <a:pt x="94546" y="1"/>
                    <a:pt x="71607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228322" y="3974486"/>
              <a:ext cx="1000074" cy="1831991"/>
            </a:xfrm>
            <a:custGeom>
              <a:rect b="b" l="l" r="r" t="t"/>
              <a:pathLst>
                <a:path extrusionOk="0" h="140544" w="75835">
                  <a:moveTo>
                    <a:pt x="59961" y="0"/>
                  </a:moveTo>
                  <a:cubicBezTo>
                    <a:pt x="39442" y="485"/>
                    <a:pt x="20241" y="41591"/>
                    <a:pt x="14973" y="62422"/>
                  </a:cubicBezTo>
                  <a:cubicBezTo>
                    <a:pt x="14626" y="63808"/>
                    <a:pt x="14245" y="65298"/>
                    <a:pt x="13829" y="66927"/>
                  </a:cubicBezTo>
                  <a:cubicBezTo>
                    <a:pt x="9358" y="84292"/>
                    <a:pt x="0" y="120407"/>
                    <a:pt x="8977" y="133646"/>
                  </a:cubicBezTo>
                  <a:cubicBezTo>
                    <a:pt x="10814" y="136350"/>
                    <a:pt x="13275" y="137840"/>
                    <a:pt x="16741" y="138256"/>
                  </a:cubicBezTo>
                  <a:cubicBezTo>
                    <a:pt x="25024" y="139331"/>
                    <a:pt x="35665" y="140544"/>
                    <a:pt x="44815" y="140544"/>
                  </a:cubicBezTo>
                  <a:lnTo>
                    <a:pt x="44815" y="140509"/>
                  </a:lnTo>
                  <a:cubicBezTo>
                    <a:pt x="59267" y="140509"/>
                    <a:pt x="67482" y="137563"/>
                    <a:pt x="69943" y="131463"/>
                  </a:cubicBezTo>
                  <a:cubicBezTo>
                    <a:pt x="72923" y="124150"/>
                    <a:pt x="71883" y="111742"/>
                    <a:pt x="71017" y="100789"/>
                  </a:cubicBezTo>
                  <a:cubicBezTo>
                    <a:pt x="70324" y="91778"/>
                    <a:pt x="69631" y="83286"/>
                    <a:pt x="70878" y="76944"/>
                  </a:cubicBezTo>
                  <a:cubicBezTo>
                    <a:pt x="71329" y="75038"/>
                    <a:pt x="71953" y="73131"/>
                    <a:pt x="72750" y="71329"/>
                  </a:cubicBezTo>
                  <a:cubicBezTo>
                    <a:pt x="74275" y="67586"/>
                    <a:pt x="75835" y="63704"/>
                    <a:pt x="74899" y="57153"/>
                  </a:cubicBezTo>
                  <a:cubicBezTo>
                    <a:pt x="74344" y="53029"/>
                    <a:pt x="73408" y="48939"/>
                    <a:pt x="72091" y="45023"/>
                  </a:cubicBezTo>
                  <a:cubicBezTo>
                    <a:pt x="71294" y="42423"/>
                    <a:pt x="70601" y="40205"/>
                    <a:pt x="70428" y="37502"/>
                  </a:cubicBezTo>
                  <a:cubicBezTo>
                    <a:pt x="70254" y="34763"/>
                    <a:pt x="70601" y="31332"/>
                    <a:pt x="70982" y="27381"/>
                  </a:cubicBezTo>
                  <a:cubicBezTo>
                    <a:pt x="71814" y="19063"/>
                    <a:pt x="72923" y="7695"/>
                    <a:pt x="68522" y="2773"/>
                  </a:cubicBezTo>
                  <a:cubicBezTo>
                    <a:pt x="66789" y="901"/>
                    <a:pt x="64189" y="0"/>
                    <a:pt x="6051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2468273" y="3335627"/>
              <a:ext cx="1107948" cy="2362907"/>
            </a:xfrm>
            <a:custGeom>
              <a:rect b="b" l="l" r="r" t="t"/>
              <a:pathLst>
                <a:path extrusionOk="0" h="181274" w="84015">
                  <a:moveTo>
                    <a:pt x="66754" y="0"/>
                  </a:moveTo>
                  <a:cubicBezTo>
                    <a:pt x="66650" y="8110"/>
                    <a:pt x="67932" y="78503"/>
                    <a:pt x="63531" y="84950"/>
                  </a:cubicBezTo>
                  <a:cubicBezTo>
                    <a:pt x="58783" y="91977"/>
                    <a:pt x="49931" y="96084"/>
                    <a:pt x="41356" y="96084"/>
                  </a:cubicBezTo>
                  <a:cubicBezTo>
                    <a:pt x="40541" y="96084"/>
                    <a:pt x="39729" y="96047"/>
                    <a:pt x="38923" y="95972"/>
                  </a:cubicBezTo>
                  <a:cubicBezTo>
                    <a:pt x="29634" y="95105"/>
                    <a:pt x="29495" y="90322"/>
                    <a:pt x="31090" y="88589"/>
                  </a:cubicBezTo>
                  <a:cubicBezTo>
                    <a:pt x="32684" y="86856"/>
                    <a:pt x="34001" y="83668"/>
                    <a:pt x="33689" y="81761"/>
                  </a:cubicBezTo>
                  <a:cubicBezTo>
                    <a:pt x="33377" y="79890"/>
                    <a:pt x="35283" y="77013"/>
                    <a:pt x="39928" y="74968"/>
                  </a:cubicBezTo>
                  <a:cubicBezTo>
                    <a:pt x="44572" y="72923"/>
                    <a:pt x="46374" y="70913"/>
                    <a:pt x="45854" y="70185"/>
                  </a:cubicBezTo>
                  <a:cubicBezTo>
                    <a:pt x="45778" y="70073"/>
                    <a:pt x="45674" y="70022"/>
                    <a:pt x="45547" y="70022"/>
                  </a:cubicBezTo>
                  <a:cubicBezTo>
                    <a:pt x="44387" y="70022"/>
                    <a:pt x="41215" y="74188"/>
                    <a:pt x="37509" y="74188"/>
                  </a:cubicBezTo>
                  <a:cubicBezTo>
                    <a:pt x="37209" y="74188"/>
                    <a:pt x="36906" y="74160"/>
                    <a:pt x="36600" y="74102"/>
                  </a:cubicBezTo>
                  <a:cubicBezTo>
                    <a:pt x="33377" y="73478"/>
                    <a:pt x="37606" y="67135"/>
                    <a:pt x="39789" y="65541"/>
                  </a:cubicBezTo>
                  <a:cubicBezTo>
                    <a:pt x="41938" y="63946"/>
                    <a:pt x="44260" y="62075"/>
                    <a:pt x="43983" y="61347"/>
                  </a:cubicBezTo>
                  <a:cubicBezTo>
                    <a:pt x="43924" y="61202"/>
                    <a:pt x="43803" y="61138"/>
                    <a:pt x="43639" y="61138"/>
                  </a:cubicBezTo>
                  <a:cubicBezTo>
                    <a:pt x="42938" y="61138"/>
                    <a:pt x="41443" y="62292"/>
                    <a:pt x="40517" y="63219"/>
                  </a:cubicBezTo>
                  <a:cubicBezTo>
                    <a:pt x="40257" y="63486"/>
                    <a:pt x="40033" y="63588"/>
                    <a:pt x="39833" y="63588"/>
                  </a:cubicBezTo>
                  <a:cubicBezTo>
                    <a:pt x="39211" y="63588"/>
                    <a:pt x="38826" y="62603"/>
                    <a:pt x="38333" y="62603"/>
                  </a:cubicBezTo>
                  <a:cubicBezTo>
                    <a:pt x="38288" y="62603"/>
                    <a:pt x="38242" y="62611"/>
                    <a:pt x="38195" y="62629"/>
                  </a:cubicBezTo>
                  <a:cubicBezTo>
                    <a:pt x="37467" y="62941"/>
                    <a:pt x="38195" y="64362"/>
                    <a:pt x="38195" y="64362"/>
                  </a:cubicBezTo>
                  <a:cubicBezTo>
                    <a:pt x="38195" y="64362"/>
                    <a:pt x="34001" y="69457"/>
                    <a:pt x="33689" y="73200"/>
                  </a:cubicBezTo>
                  <a:cubicBezTo>
                    <a:pt x="33468" y="76214"/>
                    <a:pt x="31769" y="81256"/>
                    <a:pt x="29912" y="81256"/>
                  </a:cubicBezTo>
                  <a:cubicBezTo>
                    <a:pt x="29441" y="81256"/>
                    <a:pt x="28960" y="80931"/>
                    <a:pt x="28490" y="80167"/>
                  </a:cubicBezTo>
                  <a:cubicBezTo>
                    <a:pt x="26619" y="77117"/>
                    <a:pt x="25475" y="74829"/>
                    <a:pt x="24990" y="73304"/>
                  </a:cubicBezTo>
                  <a:cubicBezTo>
                    <a:pt x="24955" y="73183"/>
                    <a:pt x="24851" y="73122"/>
                    <a:pt x="24747" y="73122"/>
                  </a:cubicBezTo>
                  <a:cubicBezTo>
                    <a:pt x="24643" y="73122"/>
                    <a:pt x="24539" y="73183"/>
                    <a:pt x="24504" y="73304"/>
                  </a:cubicBezTo>
                  <a:cubicBezTo>
                    <a:pt x="24227" y="74587"/>
                    <a:pt x="24123" y="77013"/>
                    <a:pt x="25891" y="79890"/>
                  </a:cubicBezTo>
                  <a:cubicBezTo>
                    <a:pt x="28218" y="83645"/>
                    <a:pt x="27878" y="86817"/>
                    <a:pt x="26239" y="86817"/>
                  </a:cubicBezTo>
                  <a:cubicBezTo>
                    <a:pt x="26047" y="86817"/>
                    <a:pt x="25838" y="86773"/>
                    <a:pt x="25613" y="86683"/>
                  </a:cubicBezTo>
                  <a:cubicBezTo>
                    <a:pt x="23903" y="86004"/>
                    <a:pt x="18894" y="84006"/>
                    <a:pt x="16189" y="84006"/>
                  </a:cubicBezTo>
                  <a:cubicBezTo>
                    <a:pt x="15441" y="84006"/>
                    <a:pt x="14869" y="84159"/>
                    <a:pt x="14592" y="84534"/>
                  </a:cubicBezTo>
                  <a:cubicBezTo>
                    <a:pt x="13275" y="86267"/>
                    <a:pt x="19513" y="86128"/>
                    <a:pt x="22425" y="90773"/>
                  </a:cubicBezTo>
                  <a:cubicBezTo>
                    <a:pt x="25302" y="95382"/>
                    <a:pt x="27901" y="95764"/>
                    <a:pt x="24782" y="96076"/>
                  </a:cubicBezTo>
                  <a:cubicBezTo>
                    <a:pt x="24243" y="96136"/>
                    <a:pt x="23813" y="96171"/>
                    <a:pt x="23409" y="96171"/>
                  </a:cubicBezTo>
                  <a:cubicBezTo>
                    <a:pt x="21501" y="96171"/>
                    <a:pt x="20172" y="95386"/>
                    <a:pt x="10675" y="92783"/>
                  </a:cubicBezTo>
                  <a:cubicBezTo>
                    <a:pt x="10589" y="92759"/>
                    <a:pt x="10453" y="92739"/>
                    <a:pt x="10306" y="92739"/>
                  </a:cubicBezTo>
                  <a:cubicBezTo>
                    <a:pt x="9803" y="92739"/>
                    <a:pt x="9170" y="92973"/>
                    <a:pt x="9947" y="94100"/>
                  </a:cubicBezTo>
                  <a:cubicBezTo>
                    <a:pt x="10917" y="95471"/>
                    <a:pt x="16630" y="99036"/>
                    <a:pt x="20922" y="99036"/>
                  </a:cubicBezTo>
                  <a:cubicBezTo>
                    <a:pt x="21078" y="99036"/>
                    <a:pt x="21233" y="99031"/>
                    <a:pt x="21385" y="99022"/>
                  </a:cubicBezTo>
                  <a:lnTo>
                    <a:pt x="21385" y="99022"/>
                  </a:lnTo>
                  <a:cubicBezTo>
                    <a:pt x="21385" y="99022"/>
                    <a:pt x="19513" y="103354"/>
                    <a:pt x="16637" y="104220"/>
                  </a:cubicBezTo>
                  <a:cubicBezTo>
                    <a:pt x="13760" y="105122"/>
                    <a:pt x="9774" y="105711"/>
                    <a:pt x="10779" y="106577"/>
                  </a:cubicBezTo>
                  <a:cubicBezTo>
                    <a:pt x="11014" y="106773"/>
                    <a:pt x="11357" y="106843"/>
                    <a:pt x="11764" y="106843"/>
                  </a:cubicBezTo>
                  <a:cubicBezTo>
                    <a:pt x="12806" y="106843"/>
                    <a:pt x="14260" y="106381"/>
                    <a:pt x="15344" y="106381"/>
                  </a:cubicBezTo>
                  <a:cubicBezTo>
                    <a:pt x="15713" y="106381"/>
                    <a:pt x="16038" y="106434"/>
                    <a:pt x="16290" y="106577"/>
                  </a:cubicBezTo>
                  <a:cubicBezTo>
                    <a:pt x="17288" y="107129"/>
                    <a:pt x="19520" y="108098"/>
                    <a:pt x="20724" y="108098"/>
                  </a:cubicBezTo>
                  <a:cubicBezTo>
                    <a:pt x="21109" y="108098"/>
                    <a:pt x="21388" y="107999"/>
                    <a:pt x="21489" y="107756"/>
                  </a:cubicBezTo>
                  <a:cubicBezTo>
                    <a:pt x="21940" y="106751"/>
                    <a:pt x="18612" y="106023"/>
                    <a:pt x="19617" y="104844"/>
                  </a:cubicBezTo>
                  <a:cubicBezTo>
                    <a:pt x="20521" y="103785"/>
                    <a:pt x="24001" y="99001"/>
                    <a:pt x="28496" y="99001"/>
                  </a:cubicBezTo>
                  <a:cubicBezTo>
                    <a:pt x="29002" y="99001"/>
                    <a:pt x="29521" y="99062"/>
                    <a:pt x="30050" y="99195"/>
                  </a:cubicBezTo>
                  <a:cubicBezTo>
                    <a:pt x="35283" y="100477"/>
                    <a:pt x="42389" y="99923"/>
                    <a:pt x="41071" y="103527"/>
                  </a:cubicBezTo>
                  <a:cubicBezTo>
                    <a:pt x="39754" y="107132"/>
                    <a:pt x="27277" y="134097"/>
                    <a:pt x="24747" y="135691"/>
                  </a:cubicBezTo>
                  <a:cubicBezTo>
                    <a:pt x="22217" y="137285"/>
                    <a:pt x="21350" y="139157"/>
                    <a:pt x="18612" y="140023"/>
                  </a:cubicBezTo>
                  <a:cubicBezTo>
                    <a:pt x="15840" y="140890"/>
                    <a:pt x="13656" y="142935"/>
                    <a:pt x="12062" y="143489"/>
                  </a:cubicBezTo>
                  <a:cubicBezTo>
                    <a:pt x="10467" y="144079"/>
                    <a:pt x="763" y="144668"/>
                    <a:pt x="1941" y="145812"/>
                  </a:cubicBezTo>
                  <a:cubicBezTo>
                    <a:pt x="2419" y="146304"/>
                    <a:pt x="3658" y="146566"/>
                    <a:pt x="5277" y="146566"/>
                  </a:cubicBezTo>
                  <a:cubicBezTo>
                    <a:pt x="7536" y="146566"/>
                    <a:pt x="10535" y="146055"/>
                    <a:pt x="13240" y="144945"/>
                  </a:cubicBezTo>
                  <a:cubicBezTo>
                    <a:pt x="16937" y="143455"/>
                    <a:pt x="20260" y="141505"/>
                    <a:pt x="21760" y="141505"/>
                  </a:cubicBezTo>
                  <a:cubicBezTo>
                    <a:pt x="22144" y="141505"/>
                    <a:pt x="22409" y="141633"/>
                    <a:pt x="22529" y="141930"/>
                  </a:cubicBezTo>
                  <a:cubicBezTo>
                    <a:pt x="23083" y="143385"/>
                    <a:pt x="19756" y="147579"/>
                    <a:pt x="15562" y="150040"/>
                  </a:cubicBezTo>
                  <a:cubicBezTo>
                    <a:pt x="11334" y="152501"/>
                    <a:pt x="0" y="159467"/>
                    <a:pt x="1837" y="162517"/>
                  </a:cubicBezTo>
                  <a:cubicBezTo>
                    <a:pt x="2126" y="162998"/>
                    <a:pt x="2428" y="163205"/>
                    <a:pt x="2755" y="163205"/>
                  </a:cubicBezTo>
                  <a:cubicBezTo>
                    <a:pt x="4506" y="163205"/>
                    <a:pt x="7001" y="157279"/>
                    <a:pt x="12374" y="155586"/>
                  </a:cubicBezTo>
                  <a:cubicBezTo>
                    <a:pt x="12374" y="155586"/>
                    <a:pt x="15336" y="153312"/>
                    <a:pt x="17214" y="153312"/>
                  </a:cubicBezTo>
                  <a:cubicBezTo>
                    <a:pt x="17757" y="153312"/>
                    <a:pt x="18209" y="153502"/>
                    <a:pt x="18474" y="153991"/>
                  </a:cubicBezTo>
                  <a:cubicBezTo>
                    <a:pt x="19386" y="155705"/>
                    <a:pt x="19769" y="157352"/>
                    <a:pt x="20396" y="157352"/>
                  </a:cubicBezTo>
                  <a:cubicBezTo>
                    <a:pt x="20556" y="157352"/>
                    <a:pt x="20731" y="157245"/>
                    <a:pt x="20934" y="157007"/>
                  </a:cubicBezTo>
                  <a:cubicBezTo>
                    <a:pt x="21940" y="155828"/>
                    <a:pt x="21073" y="150907"/>
                    <a:pt x="23673" y="147163"/>
                  </a:cubicBezTo>
                  <a:cubicBezTo>
                    <a:pt x="26202" y="143536"/>
                    <a:pt x="29498" y="135371"/>
                    <a:pt x="30922" y="135371"/>
                  </a:cubicBezTo>
                  <a:cubicBezTo>
                    <a:pt x="30981" y="135371"/>
                    <a:pt x="31037" y="135385"/>
                    <a:pt x="31090" y="135414"/>
                  </a:cubicBezTo>
                  <a:cubicBezTo>
                    <a:pt x="32372" y="136142"/>
                    <a:pt x="32823" y="145708"/>
                    <a:pt x="31956" y="150629"/>
                  </a:cubicBezTo>
                  <a:cubicBezTo>
                    <a:pt x="31090" y="155551"/>
                    <a:pt x="30362" y="165255"/>
                    <a:pt x="30362" y="166573"/>
                  </a:cubicBezTo>
                  <a:cubicBezTo>
                    <a:pt x="30362" y="167890"/>
                    <a:pt x="26133" y="176728"/>
                    <a:pt x="27312" y="176728"/>
                  </a:cubicBezTo>
                  <a:cubicBezTo>
                    <a:pt x="28338" y="176728"/>
                    <a:pt x="29444" y="174860"/>
                    <a:pt x="30766" y="174860"/>
                  </a:cubicBezTo>
                  <a:cubicBezTo>
                    <a:pt x="30961" y="174860"/>
                    <a:pt x="31161" y="174901"/>
                    <a:pt x="31367" y="174995"/>
                  </a:cubicBezTo>
                  <a:cubicBezTo>
                    <a:pt x="32888" y="175689"/>
                    <a:pt x="35324" y="181273"/>
                    <a:pt x="36327" y="181273"/>
                  </a:cubicBezTo>
                  <a:cubicBezTo>
                    <a:pt x="36375" y="181273"/>
                    <a:pt x="36420" y="181260"/>
                    <a:pt x="36462" y="181233"/>
                  </a:cubicBezTo>
                  <a:cubicBezTo>
                    <a:pt x="37328" y="180644"/>
                    <a:pt x="33412" y="170801"/>
                    <a:pt x="33481" y="169484"/>
                  </a:cubicBezTo>
                  <a:cubicBezTo>
                    <a:pt x="33550" y="168167"/>
                    <a:pt x="31817" y="160923"/>
                    <a:pt x="32823" y="160784"/>
                  </a:cubicBezTo>
                  <a:cubicBezTo>
                    <a:pt x="32831" y="160783"/>
                    <a:pt x="32839" y="160783"/>
                    <a:pt x="32848" y="160783"/>
                  </a:cubicBezTo>
                  <a:cubicBezTo>
                    <a:pt x="33880" y="160783"/>
                    <a:pt x="38875" y="168643"/>
                    <a:pt x="39971" y="168643"/>
                  </a:cubicBezTo>
                  <a:cubicBezTo>
                    <a:pt x="40007" y="168643"/>
                    <a:pt x="40039" y="168635"/>
                    <a:pt x="40066" y="168617"/>
                  </a:cubicBezTo>
                  <a:cubicBezTo>
                    <a:pt x="40933" y="168028"/>
                    <a:pt x="38680" y="163592"/>
                    <a:pt x="35006" y="159329"/>
                  </a:cubicBezTo>
                  <a:cubicBezTo>
                    <a:pt x="31332" y="155066"/>
                    <a:pt x="35873" y="151357"/>
                    <a:pt x="36011" y="148758"/>
                  </a:cubicBezTo>
                  <a:cubicBezTo>
                    <a:pt x="36150" y="146124"/>
                    <a:pt x="37155" y="136280"/>
                    <a:pt x="36739" y="131220"/>
                  </a:cubicBezTo>
                  <a:cubicBezTo>
                    <a:pt x="36289" y="126125"/>
                    <a:pt x="40517" y="110459"/>
                    <a:pt x="47761" y="106716"/>
                  </a:cubicBezTo>
                  <a:cubicBezTo>
                    <a:pt x="54519" y="103181"/>
                    <a:pt x="64778" y="100027"/>
                    <a:pt x="69042" y="96110"/>
                  </a:cubicBezTo>
                  <a:cubicBezTo>
                    <a:pt x="69943" y="95261"/>
                    <a:pt x="71095" y="94836"/>
                    <a:pt x="72243" y="94836"/>
                  </a:cubicBezTo>
                  <a:cubicBezTo>
                    <a:pt x="73391" y="94836"/>
                    <a:pt x="74535" y="95261"/>
                    <a:pt x="75419" y="96110"/>
                  </a:cubicBezTo>
                  <a:cubicBezTo>
                    <a:pt x="77429" y="97947"/>
                    <a:pt x="79231" y="99611"/>
                    <a:pt x="81276" y="101240"/>
                  </a:cubicBezTo>
                  <a:cubicBezTo>
                    <a:pt x="81900" y="97912"/>
                    <a:pt x="82732" y="94620"/>
                    <a:pt x="83772" y="91431"/>
                  </a:cubicBezTo>
                  <a:cubicBezTo>
                    <a:pt x="83876" y="91154"/>
                    <a:pt x="83945" y="90877"/>
                    <a:pt x="84014" y="90634"/>
                  </a:cubicBezTo>
                  <a:cubicBezTo>
                    <a:pt x="83425" y="89594"/>
                    <a:pt x="82801" y="88589"/>
                    <a:pt x="82108" y="87549"/>
                  </a:cubicBezTo>
                  <a:cubicBezTo>
                    <a:pt x="77706" y="81137"/>
                    <a:pt x="77082" y="8769"/>
                    <a:pt x="77637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468273" y="4132610"/>
              <a:ext cx="794850" cy="1565973"/>
            </a:xfrm>
            <a:custGeom>
              <a:rect b="b" l="l" r="r" t="t"/>
              <a:pathLst>
                <a:path extrusionOk="0" h="120136" w="60273">
                  <a:moveTo>
                    <a:pt x="43639" y="0"/>
                  </a:moveTo>
                  <a:cubicBezTo>
                    <a:pt x="42938" y="0"/>
                    <a:pt x="41443" y="1154"/>
                    <a:pt x="40517" y="2081"/>
                  </a:cubicBezTo>
                  <a:cubicBezTo>
                    <a:pt x="40257" y="2348"/>
                    <a:pt x="40033" y="2450"/>
                    <a:pt x="39833" y="2450"/>
                  </a:cubicBezTo>
                  <a:cubicBezTo>
                    <a:pt x="39211" y="2450"/>
                    <a:pt x="38826" y="1465"/>
                    <a:pt x="38333" y="1465"/>
                  </a:cubicBezTo>
                  <a:cubicBezTo>
                    <a:pt x="38288" y="1465"/>
                    <a:pt x="38242" y="1473"/>
                    <a:pt x="38195" y="1491"/>
                  </a:cubicBezTo>
                  <a:cubicBezTo>
                    <a:pt x="37467" y="1803"/>
                    <a:pt x="38195" y="3224"/>
                    <a:pt x="38195" y="3224"/>
                  </a:cubicBezTo>
                  <a:cubicBezTo>
                    <a:pt x="38195" y="3224"/>
                    <a:pt x="34001" y="8319"/>
                    <a:pt x="33689" y="12062"/>
                  </a:cubicBezTo>
                  <a:cubicBezTo>
                    <a:pt x="33468" y="15076"/>
                    <a:pt x="31769" y="20118"/>
                    <a:pt x="29912" y="20118"/>
                  </a:cubicBezTo>
                  <a:cubicBezTo>
                    <a:pt x="29441" y="20118"/>
                    <a:pt x="28960" y="19793"/>
                    <a:pt x="28490" y="19029"/>
                  </a:cubicBezTo>
                  <a:cubicBezTo>
                    <a:pt x="26619" y="15979"/>
                    <a:pt x="25475" y="13691"/>
                    <a:pt x="24990" y="12166"/>
                  </a:cubicBezTo>
                  <a:cubicBezTo>
                    <a:pt x="24955" y="12045"/>
                    <a:pt x="24851" y="11984"/>
                    <a:pt x="24747" y="11984"/>
                  </a:cubicBezTo>
                  <a:cubicBezTo>
                    <a:pt x="24643" y="11984"/>
                    <a:pt x="24539" y="12045"/>
                    <a:pt x="24504" y="12166"/>
                  </a:cubicBezTo>
                  <a:cubicBezTo>
                    <a:pt x="24227" y="13449"/>
                    <a:pt x="24123" y="15875"/>
                    <a:pt x="25891" y="18752"/>
                  </a:cubicBezTo>
                  <a:cubicBezTo>
                    <a:pt x="28218" y="22507"/>
                    <a:pt x="27878" y="25679"/>
                    <a:pt x="26239" y="25679"/>
                  </a:cubicBezTo>
                  <a:cubicBezTo>
                    <a:pt x="26047" y="25679"/>
                    <a:pt x="25838" y="25635"/>
                    <a:pt x="25613" y="25545"/>
                  </a:cubicBezTo>
                  <a:cubicBezTo>
                    <a:pt x="23903" y="24866"/>
                    <a:pt x="18894" y="22868"/>
                    <a:pt x="16189" y="22868"/>
                  </a:cubicBezTo>
                  <a:cubicBezTo>
                    <a:pt x="15441" y="22868"/>
                    <a:pt x="14869" y="23021"/>
                    <a:pt x="14592" y="23396"/>
                  </a:cubicBezTo>
                  <a:cubicBezTo>
                    <a:pt x="13275" y="25129"/>
                    <a:pt x="19513" y="24990"/>
                    <a:pt x="22425" y="29635"/>
                  </a:cubicBezTo>
                  <a:cubicBezTo>
                    <a:pt x="25302" y="34244"/>
                    <a:pt x="27901" y="34626"/>
                    <a:pt x="24782" y="34938"/>
                  </a:cubicBezTo>
                  <a:cubicBezTo>
                    <a:pt x="24243" y="34998"/>
                    <a:pt x="23813" y="35033"/>
                    <a:pt x="23409" y="35033"/>
                  </a:cubicBezTo>
                  <a:cubicBezTo>
                    <a:pt x="21501" y="35033"/>
                    <a:pt x="20172" y="34248"/>
                    <a:pt x="10675" y="31645"/>
                  </a:cubicBezTo>
                  <a:cubicBezTo>
                    <a:pt x="10589" y="31621"/>
                    <a:pt x="10453" y="31601"/>
                    <a:pt x="10306" y="31601"/>
                  </a:cubicBezTo>
                  <a:cubicBezTo>
                    <a:pt x="9803" y="31601"/>
                    <a:pt x="9170" y="31835"/>
                    <a:pt x="9947" y="32962"/>
                  </a:cubicBezTo>
                  <a:cubicBezTo>
                    <a:pt x="10917" y="34333"/>
                    <a:pt x="16630" y="37898"/>
                    <a:pt x="20922" y="37898"/>
                  </a:cubicBezTo>
                  <a:cubicBezTo>
                    <a:pt x="21078" y="37898"/>
                    <a:pt x="21233" y="37893"/>
                    <a:pt x="21385" y="37884"/>
                  </a:cubicBezTo>
                  <a:lnTo>
                    <a:pt x="21385" y="37884"/>
                  </a:lnTo>
                  <a:cubicBezTo>
                    <a:pt x="21385" y="37884"/>
                    <a:pt x="19513" y="42216"/>
                    <a:pt x="16637" y="43082"/>
                  </a:cubicBezTo>
                  <a:cubicBezTo>
                    <a:pt x="13760" y="43984"/>
                    <a:pt x="9774" y="44573"/>
                    <a:pt x="10779" y="45439"/>
                  </a:cubicBezTo>
                  <a:cubicBezTo>
                    <a:pt x="11014" y="45635"/>
                    <a:pt x="11357" y="45705"/>
                    <a:pt x="11764" y="45705"/>
                  </a:cubicBezTo>
                  <a:cubicBezTo>
                    <a:pt x="12806" y="45705"/>
                    <a:pt x="14260" y="45243"/>
                    <a:pt x="15344" y="45243"/>
                  </a:cubicBezTo>
                  <a:cubicBezTo>
                    <a:pt x="15713" y="45243"/>
                    <a:pt x="16038" y="45296"/>
                    <a:pt x="16290" y="45439"/>
                  </a:cubicBezTo>
                  <a:cubicBezTo>
                    <a:pt x="17288" y="45991"/>
                    <a:pt x="19520" y="46960"/>
                    <a:pt x="20724" y="46960"/>
                  </a:cubicBezTo>
                  <a:cubicBezTo>
                    <a:pt x="21109" y="46960"/>
                    <a:pt x="21388" y="46861"/>
                    <a:pt x="21489" y="46618"/>
                  </a:cubicBezTo>
                  <a:cubicBezTo>
                    <a:pt x="21940" y="45613"/>
                    <a:pt x="18612" y="44885"/>
                    <a:pt x="19617" y="43706"/>
                  </a:cubicBezTo>
                  <a:cubicBezTo>
                    <a:pt x="20521" y="42647"/>
                    <a:pt x="24001" y="37863"/>
                    <a:pt x="28496" y="37863"/>
                  </a:cubicBezTo>
                  <a:cubicBezTo>
                    <a:pt x="29002" y="37863"/>
                    <a:pt x="29521" y="37924"/>
                    <a:pt x="30050" y="38057"/>
                  </a:cubicBezTo>
                  <a:cubicBezTo>
                    <a:pt x="35283" y="39339"/>
                    <a:pt x="42389" y="38785"/>
                    <a:pt x="41071" y="42389"/>
                  </a:cubicBezTo>
                  <a:cubicBezTo>
                    <a:pt x="39754" y="45994"/>
                    <a:pt x="27277" y="72959"/>
                    <a:pt x="24747" y="74553"/>
                  </a:cubicBezTo>
                  <a:cubicBezTo>
                    <a:pt x="22217" y="76147"/>
                    <a:pt x="21350" y="78019"/>
                    <a:pt x="18612" y="78885"/>
                  </a:cubicBezTo>
                  <a:cubicBezTo>
                    <a:pt x="15840" y="79752"/>
                    <a:pt x="13656" y="81797"/>
                    <a:pt x="12062" y="82351"/>
                  </a:cubicBezTo>
                  <a:cubicBezTo>
                    <a:pt x="10467" y="82941"/>
                    <a:pt x="763" y="83530"/>
                    <a:pt x="1941" y="84674"/>
                  </a:cubicBezTo>
                  <a:cubicBezTo>
                    <a:pt x="2419" y="85166"/>
                    <a:pt x="3658" y="85428"/>
                    <a:pt x="5277" y="85428"/>
                  </a:cubicBezTo>
                  <a:cubicBezTo>
                    <a:pt x="7536" y="85428"/>
                    <a:pt x="10535" y="84917"/>
                    <a:pt x="13240" y="83807"/>
                  </a:cubicBezTo>
                  <a:cubicBezTo>
                    <a:pt x="16937" y="82317"/>
                    <a:pt x="20260" y="80367"/>
                    <a:pt x="21760" y="80367"/>
                  </a:cubicBezTo>
                  <a:cubicBezTo>
                    <a:pt x="22144" y="80367"/>
                    <a:pt x="22409" y="80495"/>
                    <a:pt x="22529" y="80792"/>
                  </a:cubicBezTo>
                  <a:cubicBezTo>
                    <a:pt x="23083" y="82247"/>
                    <a:pt x="19756" y="86441"/>
                    <a:pt x="15562" y="88902"/>
                  </a:cubicBezTo>
                  <a:cubicBezTo>
                    <a:pt x="11334" y="91363"/>
                    <a:pt x="0" y="98329"/>
                    <a:pt x="1837" y="101379"/>
                  </a:cubicBezTo>
                  <a:cubicBezTo>
                    <a:pt x="2126" y="101860"/>
                    <a:pt x="2428" y="102067"/>
                    <a:pt x="2755" y="102067"/>
                  </a:cubicBezTo>
                  <a:cubicBezTo>
                    <a:pt x="4506" y="102067"/>
                    <a:pt x="7001" y="96141"/>
                    <a:pt x="12374" y="94448"/>
                  </a:cubicBezTo>
                  <a:cubicBezTo>
                    <a:pt x="12374" y="94448"/>
                    <a:pt x="15336" y="92174"/>
                    <a:pt x="17214" y="92174"/>
                  </a:cubicBezTo>
                  <a:cubicBezTo>
                    <a:pt x="17757" y="92174"/>
                    <a:pt x="18209" y="92364"/>
                    <a:pt x="18474" y="92853"/>
                  </a:cubicBezTo>
                  <a:cubicBezTo>
                    <a:pt x="19386" y="94567"/>
                    <a:pt x="19769" y="96214"/>
                    <a:pt x="20396" y="96214"/>
                  </a:cubicBezTo>
                  <a:cubicBezTo>
                    <a:pt x="20556" y="96214"/>
                    <a:pt x="20731" y="96107"/>
                    <a:pt x="20934" y="95869"/>
                  </a:cubicBezTo>
                  <a:cubicBezTo>
                    <a:pt x="21940" y="94690"/>
                    <a:pt x="21073" y="89769"/>
                    <a:pt x="23673" y="86025"/>
                  </a:cubicBezTo>
                  <a:cubicBezTo>
                    <a:pt x="26202" y="82398"/>
                    <a:pt x="29498" y="74233"/>
                    <a:pt x="30922" y="74233"/>
                  </a:cubicBezTo>
                  <a:cubicBezTo>
                    <a:pt x="30981" y="74233"/>
                    <a:pt x="31037" y="74247"/>
                    <a:pt x="31090" y="74276"/>
                  </a:cubicBezTo>
                  <a:cubicBezTo>
                    <a:pt x="32372" y="75004"/>
                    <a:pt x="32823" y="84570"/>
                    <a:pt x="31956" y="89491"/>
                  </a:cubicBezTo>
                  <a:cubicBezTo>
                    <a:pt x="31090" y="94413"/>
                    <a:pt x="30362" y="104117"/>
                    <a:pt x="30362" y="105435"/>
                  </a:cubicBezTo>
                  <a:cubicBezTo>
                    <a:pt x="30362" y="106752"/>
                    <a:pt x="26133" y="115590"/>
                    <a:pt x="27312" y="115590"/>
                  </a:cubicBezTo>
                  <a:cubicBezTo>
                    <a:pt x="28338" y="115590"/>
                    <a:pt x="29444" y="113722"/>
                    <a:pt x="30766" y="113722"/>
                  </a:cubicBezTo>
                  <a:cubicBezTo>
                    <a:pt x="30961" y="113722"/>
                    <a:pt x="31161" y="113763"/>
                    <a:pt x="31367" y="113857"/>
                  </a:cubicBezTo>
                  <a:cubicBezTo>
                    <a:pt x="32888" y="114551"/>
                    <a:pt x="35324" y="120135"/>
                    <a:pt x="36327" y="120135"/>
                  </a:cubicBezTo>
                  <a:cubicBezTo>
                    <a:pt x="36375" y="120135"/>
                    <a:pt x="36420" y="120122"/>
                    <a:pt x="36462" y="120095"/>
                  </a:cubicBezTo>
                  <a:cubicBezTo>
                    <a:pt x="37328" y="119506"/>
                    <a:pt x="33412" y="109663"/>
                    <a:pt x="33481" y="108346"/>
                  </a:cubicBezTo>
                  <a:cubicBezTo>
                    <a:pt x="33550" y="107029"/>
                    <a:pt x="31817" y="99785"/>
                    <a:pt x="32823" y="99646"/>
                  </a:cubicBezTo>
                  <a:cubicBezTo>
                    <a:pt x="32831" y="99645"/>
                    <a:pt x="32839" y="99645"/>
                    <a:pt x="32848" y="99645"/>
                  </a:cubicBezTo>
                  <a:cubicBezTo>
                    <a:pt x="33880" y="99645"/>
                    <a:pt x="38875" y="107505"/>
                    <a:pt x="39971" y="107505"/>
                  </a:cubicBezTo>
                  <a:cubicBezTo>
                    <a:pt x="40007" y="107505"/>
                    <a:pt x="40039" y="107497"/>
                    <a:pt x="40066" y="107479"/>
                  </a:cubicBezTo>
                  <a:cubicBezTo>
                    <a:pt x="40933" y="106890"/>
                    <a:pt x="38680" y="102454"/>
                    <a:pt x="35006" y="98191"/>
                  </a:cubicBezTo>
                  <a:cubicBezTo>
                    <a:pt x="31332" y="93928"/>
                    <a:pt x="35873" y="90219"/>
                    <a:pt x="36011" y="87620"/>
                  </a:cubicBezTo>
                  <a:cubicBezTo>
                    <a:pt x="36150" y="84986"/>
                    <a:pt x="37155" y="75142"/>
                    <a:pt x="36739" y="70082"/>
                  </a:cubicBezTo>
                  <a:cubicBezTo>
                    <a:pt x="36289" y="64987"/>
                    <a:pt x="40517" y="49321"/>
                    <a:pt x="47761" y="45578"/>
                  </a:cubicBezTo>
                  <a:cubicBezTo>
                    <a:pt x="51400" y="43672"/>
                    <a:pt x="56079" y="41869"/>
                    <a:pt x="60273" y="39998"/>
                  </a:cubicBezTo>
                  <a:cubicBezTo>
                    <a:pt x="59337" y="35353"/>
                    <a:pt x="58262" y="32407"/>
                    <a:pt x="57500" y="29877"/>
                  </a:cubicBezTo>
                  <a:cubicBezTo>
                    <a:pt x="52753" y="33194"/>
                    <a:pt x="47097" y="34935"/>
                    <a:pt x="41331" y="34935"/>
                  </a:cubicBezTo>
                  <a:cubicBezTo>
                    <a:pt x="40529" y="34935"/>
                    <a:pt x="39726" y="34901"/>
                    <a:pt x="38923" y="34834"/>
                  </a:cubicBezTo>
                  <a:cubicBezTo>
                    <a:pt x="29634" y="33967"/>
                    <a:pt x="29495" y="29184"/>
                    <a:pt x="31090" y="27451"/>
                  </a:cubicBezTo>
                  <a:cubicBezTo>
                    <a:pt x="32684" y="25718"/>
                    <a:pt x="34001" y="22530"/>
                    <a:pt x="33689" y="20623"/>
                  </a:cubicBezTo>
                  <a:cubicBezTo>
                    <a:pt x="33377" y="18752"/>
                    <a:pt x="35283" y="15875"/>
                    <a:pt x="39928" y="13830"/>
                  </a:cubicBezTo>
                  <a:cubicBezTo>
                    <a:pt x="44572" y="11785"/>
                    <a:pt x="46374" y="9775"/>
                    <a:pt x="45854" y="9047"/>
                  </a:cubicBezTo>
                  <a:cubicBezTo>
                    <a:pt x="45778" y="8935"/>
                    <a:pt x="45674" y="8884"/>
                    <a:pt x="45547" y="8884"/>
                  </a:cubicBezTo>
                  <a:cubicBezTo>
                    <a:pt x="44387" y="8884"/>
                    <a:pt x="41215" y="13050"/>
                    <a:pt x="37509" y="13050"/>
                  </a:cubicBezTo>
                  <a:cubicBezTo>
                    <a:pt x="37209" y="13050"/>
                    <a:pt x="36906" y="13022"/>
                    <a:pt x="36600" y="12964"/>
                  </a:cubicBezTo>
                  <a:cubicBezTo>
                    <a:pt x="33377" y="12340"/>
                    <a:pt x="37606" y="5997"/>
                    <a:pt x="39789" y="4403"/>
                  </a:cubicBezTo>
                  <a:cubicBezTo>
                    <a:pt x="41938" y="2808"/>
                    <a:pt x="44260" y="937"/>
                    <a:pt x="43983" y="209"/>
                  </a:cubicBezTo>
                  <a:cubicBezTo>
                    <a:pt x="43924" y="64"/>
                    <a:pt x="43803" y="0"/>
                    <a:pt x="43639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15377" y="3861531"/>
              <a:ext cx="1229537" cy="2057888"/>
            </a:xfrm>
            <a:custGeom>
              <a:rect b="b" l="l" r="r" t="t"/>
              <a:pathLst>
                <a:path extrusionOk="0" h="157874" w="93235">
                  <a:moveTo>
                    <a:pt x="24227" y="0"/>
                  </a:moveTo>
                  <a:cubicBezTo>
                    <a:pt x="18058" y="0"/>
                    <a:pt x="13206" y="1872"/>
                    <a:pt x="9809" y="5650"/>
                  </a:cubicBezTo>
                  <a:cubicBezTo>
                    <a:pt x="2808" y="13379"/>
                    <a:pt x="4090" y="26411"/>
                    <a:pt x="5130" y="36913"/>
                  </a:cubicBezTo>
                  <a:cubicBezTo>
                    <a:pt x="5477" y="40344"/>
                    <a:pt x="5789" y="43602"/>
                    <a:pt x="5685" y="45612"/>
                  </a:cubicBezTo>
                  <a:cubicBezTo>
                    <a:pt x="5546" y="47310"/>
                    <a:pt x="5061" y="48870"/>
                    <a:pt x="4368" y="51088"/>
                  </a:cubicBezTo>
                  <a:cubicBezTo>
                    <a:pt x="2912" y="55490"/>
                    <a:pt x="1872" y="60030"/>
                    <a:pt x="1248" y="64605"/>
                  </a:cubicBezTo>
                  <a:cubicBezTo>
                    <a:pt x="1" y="73478"/>
                    <a:pt x="2288" y="79128"/>
                    <a:pt x="3952" y="83252"/>
                  </a:cubicBezTo>
                  <a:cubicBezTo>
                    <a:pt x="4541" y="84534"/>
                    <a:pt x="4992" y="85921"/>
                    <a:pt x="5338" y="87307"/>
                  </a:cubicBezTo>
                  <a:cubicBezTo>
                    <a:pt x="6343" y="92471"/>
                    <a:pt x="5719" y="100374"/>
                    <a:pt x="5061" y="108761"/>
                  </a:cubicBezTo>
                  <a:cubicBezTo>
                    <a:pt x="4056" y="121273"/>
                    <a:pt x="3016" y="134201"/>
                    <a:pt x="6759" y="143386"/>
                  </a:cubicBezTo>
                  <a:cubicBezTo>
                    <a:pt x="11993" y="156348"/>
                    <a:pt x="28213" y="157873"/>
                    <a:pt x="39928" y="157873"/>
                  </a:cubicBezTo>
                  <a:cubicBezTo>
                    <a:pt x="49563" y="157873"/>
                    <a:pt x="60585" y="156626"/>
                    <a:pt x="69111" y="155517"/>
                  </a:cubicBezTo>
                  <a:cubicBezTo>
                    <a:pt x="75038" y="154754"/>
                    <a:pt x="79682" y="151947"/>
                    <a:pt x="82940" y="147164"/>
                  </a:cubicBezTo>
                  <a:cubicBezTo>
                    <a:pt x="93234" y="131948"/>
                    <a:pt x="86476" y="101136"/>
                    <a:pt x="79336" y="73409"/>
                  </a:cubicBezTo>
                  <a:cubicBezTo>
                    <a:pt x="78920" y="71814"/>
                    <a:pt x="78539" y="70324"/>
                    <a:pt x="78192" y="68972"/>
                  </a:cubicBezTo>
                  <a:cubicBezTo>
                    <a:pt x="75627" y="58921"/>
                    <a:pt x="69354" y="41903"/>
                    <a:pt x="59996" y="27035"/>
                  </a:cubicBezTo>
                  <a:cubicBezTo>
                    <a:pt x="49009" y="9636"/>
                    <a:pt x="36913" y="278"/>
                    <a:pt x="24990" y="0"/>
                  </a:cubicBezTo>
                  <a:close/>
                </a:path>
              </a:pathLst>
            </a:custGeom>
            <a:solidFill>
              <a:srgbClr val="C9DAF8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737513" y="3898291"/>
              <a:ext cx="387053" cy="335951"/>
            </a:xfrm>
            <a:custGeom>
              <a:rect b="b" l="l" r="r" t="t"/>
              <a:pathLst>
                <a:path extrusionOk="0" h="25773" w="29350">
                  <a:moveTo>
                    <a:pt x="9055" y="0"/>
                  </a:moveTo>
                  <a:cubicBezTo>
                    <a:pt x="5398" y="0"/>
                    <a:pt x="2092" y="1469"/>
                    <a:pt x="936" y="5741"/>
                  </a:cubicBezTo>
                  <a:cubicBezTo>
                    <a:pt x="0" y="9276"/>
                    <a:pt x="2288" y="12846"/>
                    <a:pt x="4783" y="15515"/>
                  </a:cubicBezTo>
                  <a:cubicBezTo>
                    <a:pt x="8214" y="19154"/>
                    <a:pt x="12235" y="22170"/>
                    <a:pt x="16706" y="24423"/>
                  </a:cubicBezTo>
                  <a:cubicBezTo>
                    <a:pt x="18513" y="25331"/>
                    <a:pt x="20312" y="25772"/>
                    <a:pt x="21944" y="25772"/>
                  </a:cubicBezTo>
                  <a:cubicBezTo>
                    <a:pt x="26225" y="25772"/>
                    <a:pt x="29349" y="22731"/>
                    <a:pt x="28421" y="17109"/>
                  </a:cubicBezTo>
                  <a:cubicBezTo>
                    <a:pt x="27381" y="10767"/>
                    <a:pt x="23152" y="4771"/>
                    <a:pt x="17295" y="1998"/>
                  </a:cubicBezTo>
                  <a:cubicBezTo>
                    <a:pt x="14885" y="868"/>
                    <a:pt x="11866" y="0"/>
                    <a:pt x="9055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4100974" y="4235580"/>
              <a:ext cx="147542" cy="120861"/>
            </a:xfrm>
            <a:custGeom>
              <a:rect b="b" l="l" r="r" t="t"/>
              <a:pathLst>
                <a:path extrusionOk="0" h="9272" w="11188">
                  <a:moveTo>
                    <a:pt x="6445" y="1"/>
                  </a:moveTo>
                  <a:cubicBezTo>
                    <a:pt x="1696" y="1"/>
                    <a:pt x="0" y="9272"/>
                    <a:pt x="4510" y="9272"/>
                  </a:cubicBezTo>
                  <a:cubicBezTo>
                    <a:pt x="5480" y="9272"/>
                    <a:pt x="6736" y="8843"/>
                    <a:pt x="8310" y="7803"/>
                  </a:cubicBezTo>
                  <a:cubicBezTo>
                    <a:pt x="9523" y="7005"/>
                    <a:pt x="10702" y="5931"/>
                    <a:pt x="10979" y="4475"/>
                  </a:cubicBezTo>
                  <a:cubicBezTo>
                    <a:pt x="11187" y="3332"/>
                    <a:pt x="10737" y="2119"/>
                    <a:pt x="9801" y="1391"/>
                  </a:cubicBezTo>
                  <a:cubicBezTo>
                    <a:pt x="8568" y="407"/>
                    <a:pt x="7439" y="1"/>
                    <a:pt x="6445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01138" y="4903925"/>
              <a:ext cx="686067" cy="530042"/>
            </a:xfrm>
            <a:custGeom>
              <a:rect b="b" l="l" r="r" t="t"/>
              <a:pathLst>
                <a:path extrusionOk="0" h="40663" w="52024">
                  <a:moveTo>
                    <a:pt x="30597" y="1"/>
                  </a:moveTo>
                  <a:cubicBezTo>
                    <a:pt x="26049" y="1"/>
                    <a:pt x="21213" y="1144"/>
                    <a:pt x="16533" y="2110"/>
                  </a:cubicBezTo>
                  <a:cubicBezTo>
                    <a:pt x="15216" y="2387"/>
                    <a:pt x="13933" y="2803"/>
                    <a:pt x="12720" y="3357"/>
                  </a:cubicBezTo>
                  <a:cubicBezTo>
                    <a:pt x="7972" y="5576"/>
                    <a:pt x="3778" y="9839"/>
                    <a:pt x="1941" y="14483"/>
                  </a:cubicBezTo>
                  <a:cubicBezTo>
                    <a:pt x="0" y="19405"/>
                    <a:pt x="624" y="25435"/>
                    <a:pt x="4229" y="29317"/>
                  </a:cubicBezTo>
                  <a:cubicBezTo>
                    <a:pt x="8804" y="34204"/>
                    <a:pt x="16290" y="34412"/>
                    <a:pt x="22702" y="36353"/>
                  </a:cubicBezTo>
                  <a:cubicBezTo>
                    <a:pt x="26306" y="37427"/>
                    <a:pt x="29668" y="39126"/>
                    <a:pt x="33308" y="40061"/>
                  </a:cubicBezTo>
                  <a:cubicBezTo>
                    <a:pt x="34769" y="40437"/>
                    <a:pt x="36303" y="40662"/>
                    <a:pt x="37817" y="40662"/>
                  </a:cubicBezTo>
                  <a:cubicBezTo>
                    <a:pt x="40074" y="40662"/>
                    <a:pt x="42289" y="40162"/>
                    <a:pt x="44156" y="38918"/>
                  </a:cubicBezTo>
                  <a:cubicBezTo>
                    <a:pt x="46547" y="37289"/>
                    <a:pt x="48038" y="34620"/>
                    <a:pt x="49008" y="31847"/>
                  </a:cubicBezTo>
                  <a:cubicBezTo>
                    <a:pt x="52024" y="23182"/>
                    <a:pt x="49840" y="13201"/>
                    <a:pt x="44156" y="6130"/>
                  </a:cubicBezTo>
                  <a:cubicBezTo>
                    <a:pt x="40406" y="1429"/>
                    <a:pt x="35681" y="1"/>
                    <a:pt x="30597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954150" y="577540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45" y="0"/>
                  </a:moveTo>
                  <a:cubicBezTo>
                    <a:pt x="1" y="0"/>
                    <a:pt x="1" y="3050"/>
                    <a:pt x="2045" y="3050"/>
                  </a:cubicBezTo>
                  <a:lnTo>
                    <a:pt x="2323" y="3050"/>
                  </a:lnTo>
                  <a:cubicBezTo>
                    <a:pt x="4333" y="3050"/>
                    <a:pt x="4333" y="0"/>
                    <a:pt x="2323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833488" y="5613659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882" y="3015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56342" y="5368769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134232" y="5613659"/>
              <a:ext cx="51655" cy="39314"/>
            </a:xfrm>
            <a:custGeom>
              <a:rect b="b" l="l" r="r" t="t"/>
              <a:pathLst>
                <a:path extrusionOk="0" h="3016" w="3917">
                  <a:moveTo>
                    <a:pt x="1941" y="0"/>
                  </a:moveTo>
                  <a:cubicBezTo>
                    <a:pt x="0" y="0"/>
                    <a:pt x="0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442743" y="5538195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780015" y="5154161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917" y="3051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35129" y="521425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997113" y="4653560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41" y="0"/>
                  </a:moveTo>
                  <a:cubicBezTo>
                    <a:pt x="1" y="0"/>
                    <a:pt x="1" y="3015"/>
                    <a:pt x="1941" y="3015"/>
                  </a:cubicBezTo>
                  <a:cubicBezTo>
                    <a:pt x="3917" y="3015"/>
                    <a:pt x="3917" y="0"/>
                    <a:pt x="1941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4336244" y="4679762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780015" y="4743911"/>
              <a:ext cx="51655" cy="39327"/>
            </a:xfrm>
            <a:custGeom>
              <a:rect b="b" l="l" r="r" t="t"/>
              <a:pathLst>
                <a:path extrusionOk="0" h="3017" w="3917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917" y="3016"/>
                    <a:pt x="3917" y="1"/>
                    <a:pt x="1941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50663" y="5557175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883" y="3016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4332130" y="5733837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130579" y="4868168"/>
              <a:ext cx="51194" cy="39314"/>
            </a:xfrm>
            <a:custGeom>
              <a:rect b="b" l="l" r="r" t="t"/>
              <a:pathLst>
                <a:path extrusionOk="0" h="3016" w="3882">
                  <a:moveTo>
                    <a:pt x="1941" y="0"/>
                  </a:moveTo>
                  <a:cubicBezTo>
                    <a:pt x="0" y="0"/>
                    <a:pt x="0" y="3016"/>
                    <a:pt x="1941" y="3016"/>
                  </a:cubicBezTo>
                  <a:cubicBezTo>
                    <a:pt x="3882" y="3016"/>
                    <a:pt x="3882" y="0"/>
                    <a:pt x="1941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3817954" y="5029916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851560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530885" y="4988345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1" y="1"/>
                    <a:pt x="1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481065" y="4834275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76" y="1"/>
                  </a:moveTo>
                  <a:cubicBezTo>
                    <a:pt x="1" y="1"/>
                    <a:pt x="1" y="3016"/>
                    <a:pt x="1976" y="3016"/>
                  </a:cubicBezTo>
                  <a:cubicBezTo>
                    <a:pt x="3917" y="3016"/>
                    <a:pt x="3917" y="1"/>
                    <a:pt x="1976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2656571" y="489437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7D80B9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2389652" y="5082776"/>
              <a:ext cx="51669" cy="39314"/>
            </a:xfrm>
            <a:custGeom>
              <a:rect b="b" l="l" r="r" t="t"/>
              <a:pathLst>
                <a:path extrusionOk="0" h="3016" w="3918">
                  <a:moveTo>
                    <a:pt x="1976" y="0"/>
                  </a:moveTo>
                  <a:cubicBezTo>
                    <a:pt x="1" y="0"/>
                    <a:pt x="1" y="3016"/>
                    <a:pt x="1976" y="3016"/>
                  </a:cubicBezTo>
                  <a:cubicBezTo>
                    <a:pt x="3917" y="3016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067928" y="5135180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3067928" y="4947230"/>
              <a:ext cx="51207" cy="39314"/>
            </a:xfrm>
            <a:custGeom>
              <a:rect b="b" l="l" r="r" t="t"/>
              <a:pathLst>
                <a:path extrusionOk="0" h="3016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2668004" y="5489402"/>
              <a:ext cx="51207" cy="39327"/>
            </a:xfrm>
            <a:custGeom>
              <a:rect b="b" l="l" r="r" t="t"/>
              <a:pathLst>
                <a:path extrusionOk="0" h="3017" w="3883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2526771" y="563986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2439473" y="5526906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1"/>
                  </a:moveTo>
                  <a:cubicBezTo>
                    <a:pt x="1" y="1"/>
                    <a:pt x="1" y="3051"/>
                    <a:pt x="1942" y="3051"/>
                  </a:cubicBezTo>
                  <a:cubicBezTo>
                    <a:pt x="3883" y="3051"/>
                    <a:pt x="3883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2693600" y="5685044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1" y="0"/>
                  </a:moveTo>
                  <a:cubicBezTo>
                    <a:pt x="0" y="0"/>
                    <a:pt x="0" y="3050"/>
                    <a:pt x="2011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2999764" y="5334446"/>
              <a:ext cx="61032" cy="44280"/>
            </a:xfrm>
            <a:custGeom>
              <a:rect b="b" l="l" r="r" t="t"/>
              <a:pathLst>
                <a:path extrusionOk="0" h="3397" w="4628">
                  <a:moveTo>
                    <a:pt x="2179" y="0"/>
                  </a:moveTo>
                  <a:cubicBezTo>
                    <a:pt x="997" y="0"/>
                    <a:pt x="0" y="1520"/>
                    <a:pt x="1114" y="2634"/>
                  </a:cubicBezTo>
                  <a:lnTo>
                    <a:pt x="1391" y="2911"/>
                  </a:lnTo>
                  <a:cubicBezTo>
                    <a:pt x="1726" y="3253"/>
                    <a:pt x="2100" y="3396"/>
                    <a:pt x="2459" y="3396"/>
                  </a:cubicBezTo>
                  <a:cubicBezTo>
                    <a:pt x="3626" y="3396"/>
                    <a:pt x="4627" y="1884"/>
                    <a:pt x="3540" y="797"/>
                  </a:cubicBezTo>
                  <a:lnTo>
                    <a:pt x="3575" y="762"/>
                  </a:lnTo>
                  <a:lnTo>
                    <a:pt x="3263" y="485"/>
                  </a:lnTo>
                  <a:cubicBezTo>
                    <a:pt x="2921" y="143"/>
                    <a:pt x="2541" y="0"/>
                    <a:pt x="2179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2970568" y="3971774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6" y="0"/>
                  </a:moveTo>
                  <a:cubicBezTo>
                    <a:pt x="694" y="35"/>
                    <a:pt x="35" y="693"/>
                    <a:pt x="1" y="1525"/>
                  </a:cubicBezTo>
                  <a:lnTo>
                    <a:pt x="1" y="1803"/>
                  </a:lnTo>
                  <a:cubicBezTo>
                    <a:pt x="1" y="2825"/>
                    <a:pt x="763" y="3336"/>
                    <a:pt x="1526" y="3336"/>
                  </a:cubicBezTo>
                  <a:cubicBezTo>
                    <a:pt x="2288" y="3336"/>
                    <a:pt x="3051" y="2825"/>
                    <a:pt x="3051" y="1803"/>
                  </a:cubicBezTo>
                  <a:lnTo>
                    <a:pt x="3051" y="1525"/>
                  </a:lnTo>
                  <a:cubicBezTo>
                    <a:pt x="3016" y="693"/>
                    <a:pt x="2358" y="35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850829" y="4058514"/>
              <a:ext cx="51194" cy="39770"/>
            </a:xfrm>
            <a:custGeom>
              <a:rect b="b" l="l" r="r" t="t"/>
              <a:pathLst>
                <a:path extrusionOk="0" h="3051" w="3882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3102201" y="403954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2" y="0"/>
                  </a:moveTo>
                  <a:cubicBezTo>
                    <a:pt x="1" y="0"/>
                    <a:pt x="1" y="3050"/>
                    <a:pt x="1942" y="3050"/>
                  </a:cubicBezTo>
                  <a:cubicBezTo>
                    <a:pt x="3883" y="3050"/>
                    <a:pt x="3883" y="0"/>
                    <a:pt x="194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3093524" y="4352198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322" y="3050"/>
                  </a:lnTo>
                  <a:cubicBezTo>
                    <a:pt x="4333" y="3050"/>
                    <a:pt x="4333" y="0"/>
                    <a:pt x="2322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2790327" y="4175198"/>
              <a:ext cx="54570" cy="43719"/>
            </a:xfrm>
            <a:custGeom>
              <a:rect b="b" l="l" r="r" t="t"/>
              <a:pathLst>
                <a:path extrusionOk="0" h="3354" w="4138">
                  <a:moveTo>
                    <a:pt x="2474" y="1"/>
                  </a:moveTo>
                  <a:cubicBezTo>
                    <a:pt x="2084" y="1"/>
                    <a:pt x="1694" y="148"/>
                    <a:pt x="1399" y="443"/>
                  </a:cubicBezTo>
                  <a:lnTo>
                    <a:pt x="1087" y="720"/>
                  </a:lnTo>
                  <a:cubicBezTo>
                    <a:pt x="0" y="1834"/>
                    <a:pt x="1003" y="3354"/>
                    <a:pt x="2171" y="3354"/>
                  </a:cubicBezTo>
                  <a:cubicBezTo>
                    <a:pt x="2529" y="3354"/>
                    <a:pt x="2903" y="3210"/>
                    <a:pt x="3236" y="2869"/>
                  </a:cubicBezTo>
                  <a:lnTo>
                    <a:pt x="3514" y="2591"/>
                  </a:lnTo>
                  <a:cubicBezTo>
                    <a:pt x="4103" y="2002"/>
                    <a:pt x="4137" y="1032"/>
                    <a:pt x="3548" y="443"/>
                  </a:cubicBezTo>
                  <a:cubicBezTo>
                    <a:pt x="3254" y="148"/>
                    <a:pt x="2864" y="1"/>
                    <a:pt x="2474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2502098" y="4626901"/>
              <a:ext cx="40235" cy="43498"/>
            </a:xfrm>
            <a:custGeom>
              <a:rect b="b" l="l" r="r" t="t"/>
              <a:pathLst>
                <a:path extrusionOk="0" h="3337" w="3051">
                  <a:moveTo>
                    <a:pt x="1525" y="0"/>
                  </a:moveTo>
                  <a:cubicBezTo>
                    <a:pt x="693" y="35"/>
                    <a:pt x="35" y="693"/>
                    <a:pt x="0" y="1525"/>
                  </a:cubicBezTo>
                  <a:lnTo>
                    <a:pt x="0" y="1803"/>
                  </a:lnTo>
                  <a:cubicBezTo>
                    <a:pt x="0" y="2825"/>
                    <a:pt x="763" y="3336"/>
                    <a:pt x="1525" y="3336"/>
                  </a:cubicBezTo>
                  <a:cubicBezTo>
                    <a:pt x="2288" y="3336"/>
                    <a:pt x="3050" y="2825"/>
                    <a:pt x="3050" y="1803"/>
                  </a:cubicBezTo>
                  <a:lnTo>
                    <a:pt x="3050" y="1525"/>
                  </a:lnTo>
                  <a:cubicBezTo>
                    <a:pt x="3015" y="693"/>
                    <a:pt x="2357" y="35"/>
                    <a:pt x="15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2639204" y="4303405"/>
              <a:ext cx="40235" cy="43159"/>
            </a:xfrm>
            <a:custGeom>
              <a:rect b="b" l="l" r="r" t="t"/>
              <a:pathLst>
                <a:path extrusionOk="0" h="3311" w="3051">
                  <a:moveTo>
                    <a:pt x="1526" y="0"/>
                  </a:moveTo>
                  <a:cubicBezTo>
                    <a:pt x="694" y="0"/>
                    <a:pt x="35" y="659"/>
                    <a:pt x="1" y="1491"/>
                  </a:cubicBezTo>
                  <a:lnTo>
                    <a:pt x="1" y="1802"/>
                  </a:lnTo>
                  <a:cubicBezTo>
                    <a:pt x="1" y="2808"/>
                    <a:pt x="763" y="3310"/>
                    <a:pt x="1526" y="3310"/>
                  </a:cubicBezTo>
                  <a:cubicBezTo>
                    <a:pt x="2288" y="3310"/>
                    <a:pt x="3051" y="2808"/>
                    <a:pt x="3051" y="1802"/>
                  </a:cubicBezTo>
                  <a:lnTo>
                    <a:pt x="3051" y="1491"/>
                  </a:lnTo>
                  <a:cubicBezTo>
                    <a:pt x="3016" y="659"/>
                    <a:pt x="2358" y="0"/>
                    <a:pt x="152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2995254" y="4465153"/>
              <a:ext cx="51655" cy="39770"/>
            </a:xfrm>
            <a:custGeom>
              <a:rect b="b" l="l" r="r" t="t"/>
              <a:pathLst>
                <a:path extrusionOk="0" h="3051" w="3917">
                  <a:moveTo>
                    <a:pt x="1976" y="0"/>
                  </a:moveTo>
                  <a:cubicBezTo>
                    <a:pt x="0" y="0"/>
                    <a:pt x="0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2873683" y="4743911"/>
              <a:ext cx="51194" cy="39327"/>
            </a:xfrm>
            <a:custGeom>
              <a:rect b="b" l="l" r="r" t="t"/>
              <a:pathLst>
                <a:path extrusionOk="0" h="3017" w="3882">
                  <a:moveTo>
                    <a:pt x="1941" y="1"/>
                  </a:moveTo>
                  <a:cubicBezTo>
                    <a:pt x="0" y="1"/>
                    <a:pt x="0" y="3016"/>
                    <a:pt x="1941" y="3016"/>
                  </a:cubicBezTo>
                  <a:cubicBezTo>
                    <a:pt x="3882" y="3016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2336640" y="5323587"/>
              <a:ext cx="51207" cy="39770"/>
            </a:xfrm>
            <a:custGeom>
              <a:rect b="b" l="l" r="r" t="t"/>
              <a:pathLst>
                <a:path extrusionOk="0" h="3051" w="3883">
                  <a:moveTo>
                    <a:pt x="1941" y="1"/>
                  </a:moveTo>
                  <a:cubicBezTo>
                    <a:pt x="0" y="1"/>
                    <a:pt x="0" y="3051"/>
                    <a:pt x="1941" y="3051"/>
                  </a:cubicBezTo>
                  <a:cubicBezTo>
                    <a:pt x="3882" y="3051"/>
                    <a:pt x="3882" y="1"/>
                    <a:pt x="1941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2667094" y="5044829"/>
              <a:ext cx="57141" cy="39770"/>
            </a:xfrm>
            <a:custGeom>
              <a:rect b="b" l="l" r="r" t="t"/>
              <a:pathLst>
                <a:path extrusionOk="0" h="3051" w="4333">
                  <a:moveTo>
                    <a:pt x="2010" y="0"/>
                  </a:moveTo>
                  <a:cubicBezTo>
                    <a:pt x="0" y="0"/>
                    <a:pt x="0" y="3050"/>
                    <a:pt x="2010" y="3050"/>
                  </a:cubicBezTo>
                  <a:lnTo>
                    <a:pt x="2288" y="3050"/>
                  </a:lnTo>
                  <a:cubicBezTo>
                    <a:pt x="4332" y="3050"/>
                    <a:pt x="4332" y="0"/>
                    <a:pt x="2288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3075233" y="4160181"/>
              <a:ext cx="51669" cy="39770"/>
            </a:xfrm>
            <a:custGeom>
              <a:rect b="b" l="l" r="r" t="t"/>
              <a:pathLst>
                <a:path extrusionOk="0" h="3051" w="3918">
                  <a:moveTo>
                    <a:pt x="1976" y="0"/>
                  </a:moveTo>
                  <a:cubicBezTo>
                    <a:pt x="1" y="0"/>
                    <a:pt x="1" y="3050"/>
                    <a:pt x="1976" y="3050"/>
                  </a:cubicBezTo>
                  <a:cubicBezTo>
                    <a:pt x="3917" y="3050"/>
                    <a:pt x="3917" y="0"/>
                    <a:pt x="1976" y="0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151560" y="4789093"/>
              <a:ext cx="51669" cy="39327"/>
            </a:xfrm>
            <a:custGeom>
              <a:rect b="b" l="l" r="r" t="t"/>
              <a:pathLst>
                <a:path extrusionOk="0" h="3017" w="3918">
                  <a:moveTo>
                    <a:pt x="1942" y="1"/>
                  </a:moveTo>
                  <a:cubicBezTo>
                    <a:pt x="1" y="1"/>
                    <a:pt x="1" y="3016"/>
                    <a:pt x="1942" y="3016"/>
                  </a:cubicBezTo>
                  <a:cubicBezTo>
                    <a:pt x="3917" y="3016"/>
                    <a:pt x="3917" y="1"/>
                    <a:pt x="194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2845792" y="5718924"/>
              <a:ext cx="57155" cy="39770"/>
            </a:xfrm>
            <a:custGeom>
              <a:rect b="b" l="l" r="r" t="t"/>
              <a:pathLst>
                <a:path extrusionOk="0" h="3051" w="4334">
                  <a:moveTo>
                    <a:pt x="2046" y="1"/>
                  </a:moveTo>
                  <a:cubicBezTo>
                    <a:pt x="1" y="1"/>
                    <a:pt x="1" y="3051"/>
                    <a:pt x="2046" y="3051"/>
                  </a:cubicBezTo>
                  <a:lnTo>
                    <a:pt x="2323" y="3051"/>
                  </a:lnTo>
                  <a:cubicBezTo>
                    <a:pt x="4333" y="3051"/>
                    <a:pt x="4333" y="1"/>
                    <a:pt x="2323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918466" y="4679762"/>
              <a:ext cx="1678373" cy="1327145"/>
            </a:xfrm>
            <a:custGeom>
              <a:rect b="b" l="l" r="r" t="t"/>
              <a:pathLst>
                <a:path extrusionOk="0" h="101814" w="127270">
                  <a:moveTo>
                    <a:pt x="73409" y="0"/>
                  </a:moveTo>
                  <a:cubicBezTo>
                    <a:pt x="40067" y="35"/>
                    <a:pt x="15736" y="31540"/>
                    <a:pt x="24158" y="63808"/>
                  </a:cubicBezTo>
                  <a:lnTo>
                    <a:pt x="1" y="72716"/>
                  </a:lnTo>
                  <a:lnTo>
                    <a:pt x="1" y="72716"/>
                  </a:lnTo>
                  <a:lnTo>
                    <a:pt x="25995" y="69423"/>
                  </a:lnTo>
                  <a:cubicBezTo>
                    <a:pt x="32858" y="86995"/>
                    <a:pt x="48905" y="99334"/>
                    <a:pt x="67656" y="101483"/>
                  </a:cubicBezTo>
                  <a:cubicBezTo>
                    <a:pt x="69594" y="101705"/>
                    <a:pt x="71528" y="101814"/>
                    <a:pt x="73450" y="101814"/>
                  </a:cubicBezTo>
                  <a:cubicBezTo>
                    <a:pt x="90128" y="101814"/>
                    <a:pt x="105910" y="93597"/>
                    <a:pt x="115451" y="79613"/>
                  </a:cubicBezTo>
                  <a:cubicBezTo>
                    <a:pt x="126126" y="64016"/>
                    <a:pt x="127269" y="43810"/>
                    <a:pt x="118431" y="27139"/>
                  </a:cubicBezTo>
                  <a:cubicBezTo>
                    <a:pt x="109628" y="10433"/>
                    <a:pt x="92298" y="0"/>
                    <a:pt x="734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3322042" y="4863619"/>
              <a:ext cx="623914" cy="302516"/>
            </a:xfrm>
            <a:custGeom>
              <a:rect b="b" l="l" r="r" t="t"/>
              <a:pathLst>
                <a:path extrusionOk="0" h="23208" w="47311">
                  <a:moveTo>
                    <a:pt x="20450" y="1"/>
                  </a:moveTo>
                  <a:cubicBezTo>
                    <a:pt x="18444" y="1"/>
                    <a:pt x="16340" y="258"/>
                    <a:pt x="14142" y="835"/>
                  </a:cubicBezTo>
                  <a:cubicBezTo>
                    <a:pt x="11473" y="1528"/>
                    <a:pt x="7764" y="2775"/>
                    <a:pt x="3779" y="4127"/>
                  </a:cubicBezTo>
                  <a:cubicBezTo>
                    <a:pt x="2427" y="5756"/>
                    <a:pt x="1145" y="7489"/>
                    <a:pt x="1" y="9257"/>
                  </a:cubicBezTo>
                  <a:cubicBezTo>
                    <a:pt x="4296" y="7614"/>
                    <a:pt x="8780" y="6410"/>
                    <a:pt x="13218" y="6410"/>
                  </a:cubicBezTo>
                  <a:cubicBezTo>
                    <a:pt x="19738" y="6410"/>
                    <a:pt x="26160" y="9009"/>
                    <a:pt x="31749" y="16639"/>
                  </a:cubicBezTo>
                  <a:cubicBezTo>
                    <a:pt x="35420" y="21623"/>
                    <a:pt x="38481" y="23208"/>
                    <a:pt x="40889" y="23208"/>
                  </a:cubicBezTo>
                  <a:cubicBezTo>
                    <a:pt x="45096" y="23208"/>
                    <a:pt x="47311" y="18372"/>
                    <a:pt x="47311" y="18372"/>
                  </a:cubicBezTo>
                  <a:cubicBezTo>
                    <a:pt x="47311" y="18372"/>
                    <a:pt x="37391" y="1"/>
                    <a:pt x="204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3515839" y="4958897"/>
              <a:ext cx="823190" cy="824399"/>
            </a:xfrm>
            <a:custGeom>
              <a:rect b="b" l="l" r="r" t="t"/>
              <a:pathLst>
                <a:path extrusionOk="0" h="63245" w="62422">
                  <a:moveTo>
                    <a:pt x="25950" y="1"/>
                  </a:moveTo>
                  <a:cubicBezTo>
                    <a:pt x="25230" y="1"/>
                    <a:pt x="24502" y="71"/>
                    <a:pt x="23777" y="215"/>
                  </a:cubicBezTo>
                  <a:cubicBezTo>
                    <a:pt x="18855" y="1151"/>
                    <a:pt x="15181" y="5240"/>
                    <a:pt x="14731" y="10231"/>
                  </a:cubicBezTo>
                  <a:lnTo>
                    <a:pt x="14661" y="10231"/>
                  </a:lnTo>
                  <a:cubicBezTo>
                    <a:pt x="14645" y="10231"/>
                    <a:pt x="14630" y="10231"/>
                    <a:pt x="14614" y="10231"/>
                  </a:cubicBezTo>
                  <a:cubicBezTo>
                    <a:pt x="5873" y="10231"/>
                    <a:pt x="494" y="19845"/>
                    <a:pt x="5095" y="27318"/>
                  </a:cubicBezTo>
                  <a:cubicBezTo>
                    <a:pt x="0" y="32898"/>
                    <a:pt x="1803" y="41841"/>
                    <a:pt x="8665" y="45029"/>
                  </a:cubicBezTo>
                  <a:cubicBezTo>
                    <a:pt x="5476" y="49985"/>
                    <a:pt x="6690" y="56571"/>
                    <a:pt x="11438" y="60071"/>
                  </a:cubicBezTo>
                  <a:cubicBezTo>
                    <a:pt x="13449" y="61569"/>
                    <a:pt x="15796" y="62295"/>
                    <a:pt x="18126" y="62295"/>
                  </a:cubicBezTo>
                  <a:cubicBezTo>
                    <a:pt x="21297" y="62295"/>
                    <a:pt x="24436" y="60950"/>
                    <a:pt x="26653" y="58373"/>
                  </a:cubicBezTo>
                  <a:cubicBezTo>
                    <a:pt x="28805" y="61480"/>
                    <a:pt x="32299" y="63244"/>
                    <a:pt x="35936" y="63244"/>
                  </a:cubicBezTo>
                  <a:cubicBezTo>
                    <a:pt x="37045" y="63244"/>
                    <a:pt x="38168" y="63080"/>
                    <a:pt x="39269" y="62740"/>
                  </a:cubicBezTo>
                  <a:cubicBezTo>
                    <a:pt x="43948" y="61250"/>
                    <a:pt x="47172" y="56917"/>
                    <a:pt x="47172" y="51996"/>
                  </a:cubicBezTo>
                  <a:cubicBezTo>
                    <a:pt x="47172" y="51580"/>
                    <a:pt x="47137" y="51199"/>
                    <a:pt x="47102" y="50783"/>
                  </a:cubicBezTo>
                  <a:lnTo>
                    <a:pt x="47102" y="50783"/>
                  </a:lnTo>
                  <a:cubicBezTo>
                    <a:pt x="47932" y="50966"/>
                    <a:pt x="48752" y="51052"/>
                    <a:pt x="49553" y="51052"/>
                  </a:cubicBezTo>
                  <a:cubicBezTo>
                    <a:pt x="56642" y="51052"/>
                    <a:pt x="62238" y="44244"/>
                    <a:pt x="60307" y="36988"/>
                  </a:cubicBezTo>
                  <a:cubicBezTo>
                    <a:pt x="61694" y="35082"/>
                    <a:pt x="62422" y="32794"/>
                    <a:pt x="62422" y="30472"/>
                  </a:cubicBezTo>
                  <a:cubicBezTo>
                    <a:pt x="62422" y="24234"/>
                    <a:pt x="57396" y="19208"/>
                    <a:pt x="51157" y="19208"/>
                  </a:cubicBezTo>
                  <a:lnTo>
                    <a:pt x="50845" y="19208"/>
                  </a:lnTo>
                  <a:cubicBezTo>
                    <a:pt x="52617" y="11833"/>
                    <a:pt x="46872" y="5334"/>
                    <a:pt x="39989" y="5334"/>
                  </a:cubicBezTo>
                  <a:cubicBezTo>
                    <a:pt x="38656" y="5334"/>
                    <a:pt x="37280" y="5578"/>
                    <a:pt x="35907" y="6107"/>
                  </a:cubicBezTo>
                  <a:cubicBezTo>
                    <a:pt x="33960" y="2300"/>
                    <a:pt x="30077" y="1"/>
                    <a:pt x="25950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3555598" y="4992165"/>
              <a:ext cx="782968" cy="758806"/>
            </a:xfrm>
            <a:custGeom>
              <a:rect b="b" l="l" r="r" t="t"/>
              <a:pathLst>
                <a:path extrusionOk="0" h="58213" w="59372">
                  <a:moveTo>
                    <a:pt x="22908" y="1"/>
                  </a:moveTo>
                  <a:cubicBezTo>
                    <a:pt x="22358" y="1"/>
                    <a:pt x="21803" y="52"/>
                    <a:pt x="21247" y="158"/>
                  </a:cubicBezTo>
                  <a:cubicBezTo>
                    <a:pt x="17434" y="886"/>
                    <a:pt x="14558" y="4075"/>
                    <a:pt x="14211" y="7922"/>
                  </a:cubicBezTo>
                  <a:lnTo>
                    <a:pt x="14003" y="10244"/>
                  </a:lnTo>
                  <a:lnTo>
                    <a:pt x="11577" y="10209"/>
                  </a:lnTo>
                  <a:cubicBezTo>
                    <a:pt x="4818" y="10279"/>
                    <a:pt x="694" y="17696"/>
                    <a:pt x="4229" y="23484"/>
                  </a:cubicBezTo>
                  <a:lnTo>
                    <a:pt x="5200" y="25078"/>
                  </a:lnTo>
                  <a:lnTo>
                    <a:pt x="3952" y="26465"/>
                  </a:lnTo>
                  <a:cubicBezTo>
                    <a:pt x="1" y="30832"/>
                    <a:pt x="1387" y="37764"/>
                    <a:pt x="6725" y="40224"/>
                  </a:cubicBezTo>
                  <a:lnTo>
                    <a:pt x="9324" y="41437"/>
                  </a:lnTo>
                  <a:lnTo>
                    <a:pt x="7764" y="43864"/>
                  </a:lnTo>
                  <a:cubicBezTo>
                    <a:pt x="5304" y="47711"/>
                    <a:pt x="6239" y="52806"/>
                    <a:pt x="9948" y="55544"/>
                  </a:cubicBezTo>
                  <a:cubicBezTo>
                    <a:pt x="11501" y="56701"/>
                    <a:pt x="13319" y="57264"/>
                    <a:pt x="15127" y="57264"/>
                  </a:cubicBezTo>
                  <a:cubicBezTo>
                    <a:pt x="17597" y="57264"/>
                    <a:pt x="20046" y="56213"/>
                    <a:pt x="21767" y="54192"/>
                  </a:cubicBezTo>
                  <a:lnTo>
                    <a:pt x="23881" y="51731"/>
                  </a:lnTo>
                  <a:lnTo>
                    <a:pt x="25718" y="54435"/>
                  </a:lnTo>
                  <a:cubicBezTo>
                    <a:pt x="27347" y="56791"/>
                    <a:pt x="30050" y="58213"/>
                    <a:pt x="32927" y="58213"/>
                  </a:cubicBezTo>
                  <a:lnTo>
                    <a:pt x="32892" y="58213"/>
                  </a:lnTo>
                  <a:cubicBezTo>
                    <a:pt x="32912" y="58213"/>
                    <a:pt x="32932" y="58213"/>
                    <a:pt x="32952" y="58213"/>
                  </a:cubicBezTo>
                  <a:cubicBezTo>
                    <a:pt x="38122" y="58213"/>
                    <a:pt x="42144" y="53722"/>
                    <a:pt x="41557" y="48577"/>
                  </a:cubicBezTo>
                  <a:lnTo>
                    <a:pt x="41211" y="45111"/>
                  </a:lnTo>
                  <a:lnTo>
                    <a:pt x="44607" y="45804"/>
                  </a:lnTo>
                  <a:cubicBezTo>
                    <a:pt x="45247" y="45944"/>
                    <a:pt x="45879" y="46011"/>
                    <a:pt x="46497" y="46011"/>
                  </a:cubicBezTo>
                  <a:cubicBezTo>
                    <a:pt x="51996" y="46011"/>
                    <a:pt x="56331" y="40735"/>
                    <a:pt x="54866" y="35095"/>
                  </a:cubicBezTo>
                  <a:lnTo>
                    <a:pt x="54554" y="33951"/>
                  </a:lnTo>
                  <a:lnTo>
                    <a:pt x="55248" y="32981"/>
                  </a:lnTo>
                  <a:cubicBezTo>
                    <a:pt x="59372" y="27227"/>
                    <a:pt x="55248" y="19186"/>
                    <a:pt x="48142" y="19186"/>
                  </a:cubicBezTo>
                  <a:lnTo>
                    <a:pt x="47900" y="19186"/>
                  </a:lnTo>
                  <a:lnTo>
                    <a:pt x="44642" y="19290"/>
                  </a:lnTo>
                  <a:lnTo>
                    <a:pt x="44642" y="19290"/>
                  </a:lnTo>
                  <a:lnTo>
                    <a:pt x="45404" y="16101"/>
                  </a:lnTo>
                  <a:cubicBezTo>
                    <a:pt x="46770" y="10379"/>
                    <a:pt x="42291" y="5313"/>
                    <a:pt x="36949" y="5313"/>
                  </a:cubicBezTo>
                  <a:cubicBezTo>
                    <a:pt x="35917" y="5313"/>
                    <a:pt x="34854" y="5502"/>
                    <a:pt x="33793" y="5912"/>
                  </a:cubicBezTo>
                  <a:lnTo>
                    <a:pt x="31679" y="6743"/>
                  </a:lnTo>
                  <a:lnTo>
                    <a:pt x="30674" y="4733"/>
                  </a:lnTo>
                  <a:cubicBezTo>
                    <a:pt x="29135" y="1773"/>
                    <a:pt x="26128" y="1"/>
                    <a:pt x="22908" y="1"/>
                  </a:cubicBez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3774068" y="5234135"/>
              <a:ext cx="239525" cy="248877"/>
            </a:xfrm>
            <a:custGeom>
              <a:rect b="b" l="l" r="r" t="t"/>
              <a:pathLst>
                <a:path extrusionOk="0" h="19093" w="18163">
                  <a:moveTo>
                    <a:pt x="3813" y="0"/>
                  </a:moveTo>
                  <a:lnTo>
                    <a:pt x="3813" y="0"/>
                  </a:lnTo>
                  <a:cubicBezTo>
                    <a:pt x="3813" y="0"/>
                    <a:pt x="5130" y="4159"/>
                    <a:pt x="1" y="7383"/>
                  </a:cubicBezTo>
                  <a:cubicBezTo>
                    <a:pt x="1" y="7383"/>
                    <a:pt x="3952" y="12928"/>
                    <a:pt x="937" y="18786"/>
                  </a:cubicBezTo>
                  <a:cubicBezTo>
                    <a:pt x="937" y="18786"/>
                    <a:pt x="2296" y="19093"/>
                    <a:pt x="4195" y="19093"/>
                  </a:cubicBezTo>
                  <a:cubicBezTo>
                    <a:pt x="7745" y="19093"/>
                    <a:pt x="13182" y="18019"/>
                    <a:pt x="15147" y="11854"/>
                  </a:cubicBezTo>
                  <a:cubicBezTo>
                    <a:pt x="18162" y="2392"/>
                    <a:pt x="3814" y="0"/>
                    <a:pt x="3813" y="0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3923530" y="5061841"/>
              <a:ext cx="249204" cy="220448"/>
            </a:xfrm>
            <a:custGeom>
              <a:rect b="b" l="l" r="r" t="t"/>
              <a:pathLst>
                <a:path extrusionOk="0" h="16912" w="18897">
                  <a:moveTo>
                    <a:pt x="9095" y="1"/>
                  </a:moveTo>
                  <a:cubicBezTo>
                    <a:pt x="8060" y="1"/>
                    <a:pt x="6992" y="190"/>
                    <a:pt x="5927" y="601"/>
                  </a:cubicBezTo>
                  <a:lnTo>
                    <a:pt x="4853" y="983"/>
                  </a:lnTo>
                  <a:cubicBezTo>
                    <a:pt x="3605" y="4345"/>
                    <a:pt x="0" y="15158"/>
                    <a:pt x="5373" y="16614"/>
                  </a:cubicBezTo>
                  <a:cubicBezTo>
                    <a:pt x="6125" y="16821"/>
                    <a:pt x="6893" y="16912"/>
                    <a:pt x="7662" y="16912"/>
                  </a:cubicBezTo>
                  <a:cubicBezTo>
                    <a:pt x="11147" y="16912"/>
                    <a:pt x="14659" y="15040"/>
                    <a:pt x="16845" y="13564"/>
                  </a:cubicBezTo>
                  <a:lnTo>
                    <a:pt x="17503" y="10756"/>
                  </a:lnTo>
                  <a:cubicBezTo>
                    <a:pt x="18897" y="5038"/>
                    <a:pt x="14431" y="1"/>
                    <a:pt x="9095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743447" y="4992165"/>
              <a:ext cx="230834" cy="224202"/>
            </a:xfrm>
            <a:custGeom>
              <a:rect b="b" l="l" r="r" t="t"/>
              <a:pathLst>
                <a:path extrusionOk="0" h="17200" w="17504">
                  <a:moveTo>
                    <a:pt x="8697" y="1"/>
                  </a:moveTo>
                  <a:cubicBezTo>
                    <a:pt x="8148" y="1"/>
                    <a:pt x="7592" y="52"/>
                    <a:pt x="7036" y="158"/>
                  </a:cubicBezTo>
                  <a:cubicBezTo>
                    <a:pt x="3224" y="886"/>
                    <a:pt x="347" y="4075"/>
                    <a:pt x="1" y="7922"/>
                  </a:cubicBezTo>
                  <a:cubicBezTo>
                    <a:pt x="1" y="7922"/>
                    <a:pt x="5585" y="17199"/>
                    <a:pt x="9991" y="17199"/>
                  </a:cubicBezTo>
                  <a:cubicBezTo>
                    <a:pt x="10319" y="17199"/>
                    <a:pt x="10641" y="17148"/>
                    <a:pt x="10953" y="17037"/>
                  </a:cubicBezTo>
                  <a:cubicBezTo>
                    <a:pt x="15424" y="15478"/>
                    <a:pt x="17504" y="6743"/>
                    <a:pt x="17504" y="6743"/>
                  </a:cubicBezTo>
                  <a:lnTo>
                    <a:pt x="16464" y="4733"/>
                  </a:lnTo>
                  <a:cubicBezTo>
                    <a:pt x="14924" y="1773"/>
                    <a:pt x="11918" y="1"/>
                    <a:pt x="8697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594447" y="5125247"/>
              <a:ext cx="219414" cy="205223"/>
            </a:xfrm>
            <a:custGeom>
              <a:rect b="b" l="l" r="r" t="t"/>
              <a:pathLst>
                <a:path extrusionOk="0" h="15744" w="16638">
                  <a:moveTo>
                    <a:pt x="8666" y="0"/>
                  </a:moveTo>
                  <a:cubicBezTo>
                    <a:pt x="3883" y="35"/>
                    <a:pt x="1" y="3952"/>
                    <a:pt x="1" y="8735"/>
                  </a:cubicBezTo>
                  <a:cubicBezTo>
                    <a:pt x="1" y="10329"/>
                    <a:pt x="451" y="11923"/>
                    <a:pt x="1318" y="13275"/>
                  </a:cubicBezTo>
                  <a:lnTo>
                    <a:pt x="2288" y="14869"/>
                  </a:lnTo>
                  <a:cubicBezTo>
                    <a:pt x="2288" y="14869"/>
                    <a:pt x="4490" y="15744"/>
                    <a:pt x="7055" y="15744"/>
                  </a:cubicBezTo>
                  <a:cubicBezTo>
                    <a:pt x="9198" y="15744"/>
                    <a:pt x="11594" y="15134"/>
                    <a:pt x="13171" y="12894"/>
                  </a:cubicBezTo>
                  <a:cubicBezTo>
                    <a:pt x="16637" y="8007"/>
                    <a:pt x="11092" y="70"/>
                    <a:pt x="11092" y="70"/>
                  </a:cubicBezTo>
                  <a:lnTo>
                    <a:pt x="866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586993" y="5237820"/>
              <a:ext cx="718073" cy="501978"/>
            </a:xfrm>
            <a:custGeom>
              <a:rect b="b" l="l" r="r" t="t"/>
              <a:pathLst>
                <a:path extrusionOk="0" h="38510" w="54451">
                  <a:moveTo>
                    <a:pt x="41349" y="1"/>
                  </a:moveTo>
                  <a:lnTo>
                    <a:pt x="41349" y="1"/>
                  </a:lnTo>
                  <a:cubicBezTo>
                    <a:pt x="40067" y="174"/>
                    <a:pt x="38854" y="555"/>
                    <a:pt x="37710" y="1110"/>
                  </a:cubicBezTo>
                  <a:cubicBezTo>
                    <a:pt x="35145" y="2392"/>
                    <a:pt x="32753" y="3986"/>
                    <a:pt x="30085" y="5130"/>
                  </a:cubicBezTo>
                  <a:cubicBezTo>
                    <a:pt x="26453" y="6725"/>
                    <a:pt x="22490" y="7523"/>
                    <a:pt x="18519" y="7523"/>
                  </a:cubicBezTo>
                  <a:cubicBezTo>
                    <a:pt x="18435" y="7523"/>
                    <a:pt x="18350" y="7522"/>
                    <a:pt x="18266" y="7522"/>
                  </a:cubicBezTo>
                  <a:cubicBezTo>
                    <a:pt x="15251" y="7452"/>
                    <a:pt x="12270" y="6932"/>
                    <a:pt x="9254" y="6794"/>
                  </a:cubicBezTo>
                  <a:cubicBezTo>
                    <a:pt x="9010" y="6786"/>
                    <a:pt x="8764" y="6782"/>
                    <a:pt x="8519" y="6782"/>
                  </a:cubicBezTo>
                  <a:cubicBezTo>
                    <a:pt x="6540" y="6782"/>
                    <a:pt x="4546" y="7032"/>
                    <a:pt x="2635" y="7556"/>
                  </a:cubicBezTo>
                  <a:lnTo>
                    <a:pt x="2045" y="8249"/>
                  </a:lnTo>
                  <a:cubicBezTo>
                    <a:pt x="728" y="9671"/>
                    <a:pt x="0" y="11542"/>
                    <a:pt x="0" y="13483"/>
                  </a:cubicBezTo>
                  <a:lnTo>
                    <a:pt x="0" y="13795"/>
                  </a:lnTo>
                  <a:cubicBezTo>
                    <a:pt x="139" y="16706"/>
                    <a:pt x="1872" y="19340"/>
                    <a:pt x="4541" y="20623"/>
                  </a:cubicBezTo>
                  <a:lnTo>
                    <a:pt x="8007" y="22252"/>
                  </a:lnTo>
                  <a:lnTo>
                    <a:pt x="5927" y="25475"/>
                  </a:lnTo>
                  <a:cubicBezTo>
                    <a:pt x="3709" y="28976"/>
                    <a:pt x="4575" y="33585"/>
                    <a:pt x="7868" y="36012"/>
                  </a:cubicBezTo>
                  <a:cubicBezTo>
                    <a:pt x="9280" y="37056"/>
                    <a:pt x="10929" y="37563"/>
                    <a:pt x="12566" y="37563"/>
                  </a:cubicBezTo>
                  <a:cubicBezTo>
                    <a:pt x="14787" y="37563"/>
                    <a:pt x="16987" y="36629"/>
                    <a:pt x="18543" y="34833"/>
                  </a:cubicBezTo>
                  <a:lnTo>
                    <a:pt x="21385" y="31506"/>
                  </a:lnTo>
                  <a:lnTo>
                    <a:pt x="23881" y="35110"/>
                  </a:lnTo>
                  <a:cubicBezTo>
                    <a:pt x="25368" y="37288"/>
                    <a:pt x="27811" y="38509"/>
                    <a:pt x="30353" y="38509"/>
                  </a:cubicBezTo>
                  <a:cubicBezTo>
                    <a:pt x="31129" y="38509"/>
                    <a:pt x="31914" y="38395"/>
                    <a:pt x="32684" y="38160"/>
                  </a:cubicBezTo>
                  <a:cubicBezTo>
                    <a:pt x="35977" y="37121"/>
                    <a:pt x="38230" y="34071"/>
                    <a:pt x="38230" y="30639"/>
                  </a:cubicBezTo>
                  <a:cubicBezTo>
                    <a:pt x="38195" y="30362"/>
                    <a:pt x="38195" y="30085"/>
                    <a:pt x="38160" y="29808"/>
                  </a:cubicBezTo>
                  <a:lnTo>
                    <a:pt x="37675" y="25163"/>
                  </a:lnTo>
                  <a:lnTo>
                    <a:pt x="37675" y="25163"/>
                  </a:lnTo>
                  <a:lnTo>
                    <a:pt x="42250" y="26134"/>
                  </a:lnTo>
                  <a:cubicBezTo>
                    <a:pt x="42819" y="26259"/>
                    <a:pt x="43385" y="26319"/>
                    <a:pt x="43940" y="26319"/>
                  </a:cubicBezTo>
                  <a:cubicBezTo>
                    <a:pt x="48148" y="26319"/>
                    <a:pt x="51747" y="22879"/>
                    <a:pt x="51747" y="18439"/>
                  </a:cubicBezTo>
                  <a:cubicBezTo>
                    <a:pt x="51747" y="17781"/>
                    <a:pt x="51643" y="17122"/>
                    <a:pt x="51469" y="16464"/>
                  </a:cubicBezTo>
                  <a:lnTo>
                    <a:pt x="51088" y="14939"/>
                  </a:lnTo>
                  <a:lnTo>
                    <a:pt x="51989" y="13656"/>
                  </a:lnTo>
                  <a:lnTo>
                    <a:pt x="52024" y="13656"/>
                  </a:lnTo>
                  <a:cubicBezTo>
                    <a:pt x="54450" y="10260"/>
                    <a:pt x="53792" y="5546"/>
                    <a:pt x="50534" y="2947"/>
                  </a:cubicBezTo>
                  <a:cubicBezTo>
                    <a:pt x="50395" y="2808"/>
                    <a:pt x="50222" y="2704"/>
                    <a:pt x="50014" y="2565"/>
                  </a:cubicBezTo>
                  <a:cubicBezTo>
                    <a:pt x="49840" y="2461"/>
                    <a:pt x="49667" y="2323"/>
                    <a:pt x="49494" y="2253"/>
                  </a:cubicBezTo>
                  <a:lnTo>
                    <a:pt x="49182" y="2080"/>
                  </a:lnTo>
                  <a:lnTo>
                    <a:pt x="48905" y="1941"/>
                  </a:lnTo>
                  <a:lnTo>
                    <a:pt x="48593" y="1803"/>
                  </a:lnTo>
                  <a:lnTo>
                    <a:pt x="48281" y="1699"/>
                  </a:lnTo>
                  <a:cubicBezTo>
                    <a:pt x="48177" y="1664"/>
                    <a:pt x="48073" y="1630"/>
                    <a:pt x="47969" y="1595"/>
                  </a:cubicBezTo>
                  <a:cubicBezTo>
                    <a:pt x="47657" y="1491"/>
                    <a:pt x="47310" y="1387"/>
                    <a:pt x="46998" y="1352"/>
                  </a:cubicBezTo>
                  <a:lnTo>
                    <a:pt x="46721" y="1283"/>
                  </a:lnTo>
                  <a:lnTo>
                    <a:pt x="46444" y="1283"/>
                  </a:lnTo>
                  <a:cubicBezTo>
                    <a:pt x="46305" y="1248"/>
                    <a:pt x="46201" y="1248"/>
                    <a:pt x="46063" y="1248"/>
                  </a:cubicBezTo>
                  <a:lnTo>
                    <a:pt x="45404" y="1248"/>
                  </a:lnTo>
                  <a:lnTo>
                    <a:pt x="41002" y="1387"/>
                  </a:lnTo>
                  <a:lnTo>
                    <a:pt x="41349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589423" y="5237290"/>
              <a:ext cx="666417" cy="194756"/>
            </a:xfrm>
            <a:custGeom>
              <a:rect b="b" l="l" r="r" t="t"/>
              <a:pathLst>
                <a:path extrusionOk="0" h="14941" w="50534">
                  <a:moveTo>
                    <a:pt x="41314" y="1"/>
                  </a:moveTo>
                  <a:lnTo>
                    <a:pt x="41314" y="1"/>
                  </a:lnTo>
                  <a:cubicBezTo>
                    <a:pt x="40067" y="209"/>
                    <a:pt x="38854" y="590"/>
                    <a:pt x="37710" y="1145"/>
                  </a:cubicBezTo>
                  <a:cubicBezTo>
                    <a:pt x="35110" y="2392"/>
                    <a:pt x="32753" y="3987"/>
                    <a:pt x="30085" y="5165"/>
                  </a:cubicBezTo>
                  <a:cubicBezTo>
                    <a:pt x="26525" y="6729"/>
                    <a:pt x="22645" y="7526"/>
                    <a:pt x="18753" y="7526"/>
                  </a:cubicBezTo>
                  <a:cubicBezTo>
                    <a:pt x="18591" y="7526"/>
                    <a:pt x="18428" y="7525"/>
                    <a:pt x="18266" y="7522"/>
                  </a:cubicBezTo>
                  <a:cubicBezTo>
                    <a:pt x="15251" y="7487"/>
                    <a:pt x="12270" y="6933"/>
                    <a:pt x="9254" y="6794"/>
                  </a:cubicBezTo>
                  <a:cubicBezTo>
                    <a:pt x="9032" y="6787"/>
                    <a:pt x="8808" y="6784"/>
                    <a:pt x="8585" y="6784"/>
                  </a:cubicBezTo>
                  <a:cubicBezTo>
                    <a:pt x="6584" y="6784"/>
                    <a:pt x="4567" y="7061"/>
                    <a:pt x="2635" y="7591"/>
                  </a:cubicBezTo>
                  <a:lnTo>
                    <a:pt x="2045" y="8250"/>
                  </a:lnTo>
                  <a:cubicBezTo>
                    <a:pt x="728" y="9706"/>
                    <a:pt x="0" y="11577"/>
                    <a:pt x="0" y="13518"/>
                  </a:cubicBezTo>
                  <a:lnTo>
                    <a:pt x="0" y="13795"/>
                  </a:lnTo>
                  <a:lnTo>
                    <a:pt x="0" y="14038"/>
                  </a:lnTo>
                  <a:cubicBezTo>
                    <a:pt x="1283" y="13691"/>
                    <a:pt x="2565" y="13449"/>
                    <a:pt x="3882" y="13241"/>
                  </a:cubicBezTo>
                  <a:cubicBezTo>
                    <a:pt x="4130" y="13221"/>
                    <a:pt x="4377" y="13212"/>
                    <a:pt x="4624" y="13212"/>
                  </a:cubicBezTo>
                  <a:cubicBezTo>
                    <a:pt x="7477" y="13212"/>
                    <a:pt x="10230" y="14418"/>
                    <a:pt x="13102" y="14800"/>
                  </a:cubicBezTo>
                  <a:cubicBezTo>
                    <a:pt x="13805" y="14897"/>
                    <a:pt x="14513" y="14941"/>
                    <a:pt x="15222" y="14941"/>
                  </a:cubicBezTo>
                  <a:cubicBezTo>
                    <a:pt x="17836" y="14941"/>
                    <a:pt x="20472" y="14343"/>
                    <a:pt x="22980" y="13553"/>
                  </a:cubicBezTo>
                  <a:cubicBezTo>
                    <a:pt x="26168" y="12548"/>
                    <a:pt x="29253" y="11231"/>
                    <a:pt x="32511" y="10433"/>
                  </a:cubicBezTo>
                  <a:cubicBezTo>
                    <a:pt x="37814" y="9082"/>
                    <a:pt x="43671" y="8978"/>
                    <a:pt x="48246" y="5928"/>
                  </a:cubicBezTo>
                  <a:cubicBezTo>
                    <a:pt x="49321" y="5234"/>
                    <a:pt x="50326" y="4160"/>
                    <a:pt x="50534" y="2982"/>
                  </a:cubicBezTo>
                  <a:cubicBezTo>
                    <a:pt x="50360" y="2843"/>
                    <a:pt x="50187" y="2704"/>
                    <a:pt x="50014" y="2600"/>
                  </a:cubicBezTo>
                  <a:cubicBezTo>
                    <a:pt x="49840" y="2462"/>
                    <a:pt x="49667" y="2358"/>
                    <a:pt x="49494" y="2254"/>
                  </a:cubicBezTo>
                  <a:lnTo>
                    <a:pt x="49182" y="2115"/>
                  </a:lnTo>
                  <a:lnTo>
                    <a:pt x="48905" y="1942"/>
                  </a:lnTo>
                  <a:lnTo>
                    <a:pt x="48593" y="1838"/>
                  </a:lnTo>
                  <a:lnTo>
                    <a:pt x="48281" y="1699"/>
                  </a:lnTo>
                  <a:cubicBezTo>
                    <a:pt x="48177" y="1665"/>
                    <a:pt x="48073" y="1630"/>
                    <a:pt x="47969" y="1595"/>
                  </a:cubicBezTo>
                  <a:cubicBezTo>
                    <a:pt x="47657" y="1491"/>
                    <a:pt x="47310" y="1422"/>
                    <a:pt x="46964" y="1353"/>
                  </a:cubicBezTo>
                  <a:lnTo>
                    <a:pt x="46721" y="1318"/>
                  </a:lnTo>
                  <a:lnTo>
                    <a:pt x="46444" y="1283"/>
                  </a:lnTo>
                  <a:cubicBezTo>
                    <a:pt x="46305" y="1283"/>
                    <a:pt x="46201" y="1249"/>
                    <a:pt x="46063" y="1249"/>
                  </a:cubicBezTo>
                  <a:lnTo>
                    <a:pt x="45404" y="1249"/>
                  </a:lnTo>
                  <a:lnTo>
                    <a:pt x="41002" y="1387"/>
                  </a:lnTo>
                  <a:lnTo>
                    <a:pt x="4131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100075" lIns="100075" spcFirstLastPara="1" rIns="100075" wrap="square" tIns="1000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4" name="Google Shape;444;p16"/>
            <p:cNvGrpSpPr/>
            <p:nvPr/>
          </p:nvGrpSpPr>
          <p:grpSpPr>
            <a:xfrm>
              <a:off x="3740022" y="5345048"/>
              <a:ext cx="191008" cy="205931"/>
              <a:chOff x="-628391" y="4613391"/>
              <a:chExt cx="300659" cy="297030"/>
            </a:xfrm>
          </p:grpSpPr>
          <p:sp>
            <p:nvSpPr>
              <p:cNvPr id="445" name="Google Shape;445;p16"/>
              <p:cNvSpPr/>
              <p:nvPr/>
            </p:nvSpPr>
            <p:spPr>
              <a:xfrm>
                <a:off x="-443308" y="4841827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-544652" y="4844698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-607503" y="4709151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-544968" y="4636109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-399198" y="4685550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-392478" y="4783487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-454950" y="4637402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-603591" y="4793868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-587152" y="4665263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-507579" y="4613391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-499596" y="4853343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-386735" y="4726725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-410715" y="4820750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-606336" y="4648351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-628391" y="4753955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-596744" y="4830310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-419328" y="4637497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2" name="Google Shape;462;p16"/>
            <p:cNvGrpSpPr/>
            <p:nvPr/>
          </p:nvGrpSpPr>
          <p:grpSpPr>
            <a:xfrm>
              <a:off x="2330463" y="5203609"/>
              <a:ext cx="247983" cy="242198"/>
              <a:chOff x="-1138843" y="4300472"/>
              <a:chExt cx="300659" cy="297030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0" name="Google Shape;480;p16"/>
            <p:cNvGrpSpPr/>
            <p:nvPr/>
          </p:nvGrpSpPr>
          <p:grpSpPr>
            <a:xfrm>
              <a:off x="2490703" y="4816011"/>
              <a:ext cx="247983" cy="242198"/>
              <a:chOff x="-1138843" y="4300472"/>
              <a:chExt cx="300659" cy="297030"/>
            </a:xfrm>
          </p:grpSpPr>
          <p:sp>
            <p:nvSpPr>
              <p:cNvPr id="481" name="Google Shape;481;p16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6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8" name="Google Shape;498;p16"/>
            <p:cNvGrpSpPr/>
            <p:nvPr/>
          </p:nvGrpSpPr>
          <p:grpSpPr>
            <a:xfrm>
              <a:off x="3769843" y="4323019"/>
              <a:ext cx="247983" cy="242198"/>
              <a:chOff x="-1138843" y="4300472"/>
              <a:chExt cx="300659" cy="297030"/>
            </a:xfrm>
          </p:grpSpPr>
          <p:sp>
            <p:nvSpPr>
              <p:cNvPr id="499" name="Google Shape;499;p16"/>
              <p:cNvSpPr/>
              <p:nvPr/>
            </p:nvSpPr>
            <p:spPr>
              <a:xfrm>
                <a:off x="-953759" y="4528908"/>
                <a:ext cx="41839" cy="45562"/>
              </a:xfrm>
              <a:custGeom>
                <a:rect b="b" l="l" r="r" t="t"/>
                <a:pathLst>
                  <a:path extrusionOk="0" h="1444" w="1326">
                    <a:moveTo>
                      <a:pt x="274" y="1"/>
                    </a:moveTo>
                    <a:lnTo>
                      <a:pt x="0" y="153"/>
                    </a:lnTo>
                    <a:cubicBezTo>
                      <a:pt x="92" y="396"/>
                      <a:pt x="365" y="882"/>
                      <a:pt x="365" y="882"/>
                    </a:cubicBezTo>
                    <a:cubicBezTo>
                      <a:pt x="92" y="973"/>
                      <a:pt x="0" y="1217"/>
                      <a:pt x="213" y="1399"/>
                    </a:cubicBezTo>
                    <a:cubicBezTo>
                      <a:pt x="245" y="1431"/>
                      <a:pt x="290" y="1444"/>
                      <a:pt x="344" y="1444"/>
                    </a:cubicBezTo>
                    <a:cubicBezTo>
                      <a:pt x="543" y="1444"/>
                      <a:pt x="853" y="1258"/>
                      <a:pt x="973" y="1186"/>
                    </a:cubicBezTo>
                    <a:cubicBezTo>
                      <a:pt x="1325" y="1010"/>
                      <a:pt x="1157" y="647"/>
                      <a:pt x="865" y="647"/>
                    </a:cubicBezTo>
                    <a:cubicBezTo>
                      <a:pt x="804" y="647"/>
                      <a:pt x="737" y="663"/>
                      <a:pt x="669" y="700"/>
                    </a:cubicBezTo>
                    <a:cubicBezTo>
                      <a:pt x="517" y="457"/>
                      <a:pt x="396" y="244"/>
                      <a:pt x="274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-1055104" y="4531779"/>
                <a:ext cx="41902" cy="45688"/>
              </a:xfrm>
              <a:custGeom>
                <a:rect b="b" l="l" r="r" t="t"/>
                <a:pathLst>
                  <a:path extrusionOk="0" h="1448" w="1328">
                    <a:moveTo>
                      <a:pt x="1024" y="1"/>
                    </a:moveTo>
                    <a:cubicBezTo>
                      <a:pt x="811" y="457"/>
                      <a:pt x="659" y="730"/>
                      <a:pt x="659" y="730"/>
                    </a:cubicBezTo>
                    <a:cubicBezTo>
                      <a:pt x="589" y="695"/>
                      <a:pt x="521" y="680"/>
                      <a:pt x="460" y="680"/>
                    </a:cubicBezTo>
                    <a:cubicBezTo>
                      <a:pt x="153" y="680"/>
                      <a:pt x="0" y="1065"/>
                      <a:pt x="355" y="1217"/>
                    </a:cubicBezTo>
                    <a:cubicBezTo>
                      <a:pt x="472" y="1287"/>
                      <a:pt x="789" y="1448"/>
                      <a:pt x="983" y="1448"/>
                    </a:cubicBezTo>
                    <a:cubicBezTo>
                      <a:pt x="1041" y="1448"/>
                      <a:pt x="1087" y="1434"/>
                      <a:pt x="1115" y="1399"/>
                    </a:cubicBezTo>
                    <a:cubicBezTo>
                      <a:pt x="1328" y="1186"/>
                      <a:pt x="1237" y="974"/>
                      <a:pt x="963" y="882"/>
                    </a:cubicBezTo>
                    <a:cubicBezTo>
                      <a:pt x="963" y="882"/>
                      <a:pt x="1206" y="396"/>
                      <a:pt x="1328" y="122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-1117955" y="4396232"/>
                <a:ext cx="48181" cy="34771"/>
              </a:xfrm>
              <a:custGeom>
                <a:rect b="b" l="l" r="r" t="t"/>
                <a:pathLst>
                  <a:path extrusionOk="0" h="1102" w="1527">
                    <a:moveTo>
                      <a:pt x="520" y="1"/>
                    </a:moveTo>
                    <a:cubicBezTo>
                      <a:pt x="493" y="1"/>
                      <a:pt x="464" y="4"/>
                      <a:pt x="432" y="11"/>
                    </a:cubicBezTo>
                    <a:cubicBezTo>
                      <a:pt x="220" y="11"/>
                      <a:pt x="98" y="558"/>
                      <a:pt x="68" y="710"/>
                    </a:cubicBezTo>
                    <a:cubicBezTo>
                      <a:pt x="1" y="961"/>
                      <a:pt x="154" y="1101"/>
                      <a:pt x="321" y="1101"/>
                    </a:cubicBezTo>
                    <a:cubicBezTo>
                      <a:pt x="458" y="1101"/>
                      <a:pt x="604" y="1007"/>
                      <a:pt x="645" y="801"/>
                    </a:cubicBezTo>
                    <a:cubicBezTo>
                      <a:pt x="919" y="832"/>
                      <a:pt x="1162" y="893"/>
                      <a:pt x="1435" y="984"/>
                    </a:cubicBezTo>
                    <a:lnTo>
                      <a:pt x="1527" y="619"/>
                    </a:lnTo>
                    <a:lnTo>
                      <a:pt x="706" y="437"/>
                    </a:lnTo>
                    <a:cubicBezTo>
                      <a:pt x="786" y="195"/>
                      <a:pt x="725" y="1"/>
                      <a:pt x="520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-1055419" y="4323190"/>
                <a:ext cx="37327" cy="46571"/>
              </a:xfrm>
              <a:custGeom>
                <a:rect b="b" l="l" r="r" t="t"/>
                <a:pathLst>
                  <a:path extrusionOk="0" h="1476" w="1183">
                    <a:moveTo>
                      <a:pt x="815" y="0"/>
                    </a:moveTo>
                    <a:cubicBezTo>
                      <a:pt x="762" y="0"/>
                      <a:pt x="703" y="14"/>
                      <a:pt x="639" y="46"/>
                    </a:cubicBezTo>
                    <a:cubicBezTo>
                      <a:pt x="487" y="107"/>
                      <a:pt x="0" y="320"/>
                      <a:pt x="31" y="502"/>
                    </a:cubicBezTo>
                    <a:cubicBezTo>
                      <a:pt x="31" y="700"/>
                      <a:pt x="134" y="795"/>
                      <a:pt x="265" y="795"/>
                    </a:cubicBezTo>
                    <a:cubicBezTo>
                      <a:pt x="335" y="795"/>
                      <a:pt x="413" y="768"/>
                      <a:pt x="487" y="715"/>
                    </a:cubicBezTo>
                    <a:cubicBezTo>
                      <a:pt x="487" y="715"/>
                      <a:pt x="730" y="1232"/>
                      <a:pt x="821" y="1475"/>
                    </a:cubicBezTo>
                    <a:lnTo>
                      <a:pt x="1156" y="1323"/>
                    </a:lnTo>
                    <a:cubicBezTo>
                      <a:pt x="1034" y="1080"/>
                      <a:pt x="912" y="837"/>
                      <a:pt x="821" y="594"/>
                    </a:cubicBezTo>
                    <a:cubicBezTo>
                      <a:pt x="1182" y="439"/>
                      <a:pt x="1106" y="0"/>
                      <a:pt x="81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-909650" y="4372631"/>
                <a:ext cx="47991" cy="40261"/>
              </a:xfrm>
              <a:custGeom>
                <a:rect b="b" l="l" r="r" t="t"/>
                <a:pathLst>
                  <a:path extrusionOk="0" h="1276" w="1521">
                    <a:moveTo>
                      <a:pt x="882" y="1"/>
                    </a:moveTo>
                    <a:cubicBezTo>
                      <a:pt x="676" y="1"/>
                      <a:pt x="497" y="266"/>
                      <a:pt x="669" y="546"/>
                    </a:cubicBezTo>
                    <a:cubicBezTo>
                      <a:pt x="457" y="698"/>
                      <a:pt x="213" y="850"/>
                      <a:pt x="1" y="972"/>
                    </a:cubicBezTo>
                    <a:lnTo>
                      <a:pt x="183" y="1276"/>
                    </a:lnTo>
                    <a:cubicBezTo>
                      <a:pt x="396" y="1124"/>
                      <a:pt x="882" y="820"/>
                      <a:pt x="882" y="820"/>
                    </a:cubicBezTo>
                    <a:cubicBezTo>
                      <a:pt x="954" y="964"/>
                      <a:pt x="1058" y="1054"/>
                      <a:pt x="1168" y="1054"/>
                    </a:cubicBezTo>
                    <a:cubicBezTo>
                      <a:pt x="1244" y="1054"/>
                      <a:pt x="1324" y="1011"/>
                      <a:pt x="1399" y="911"/>
                    </a:cubicBezTo>
                    <a:cubicBezTo>
                      <a:pt x="1520" y="729"/>
                      <a:pt x="1216" y="303"/>
                      <a:pt x="1125" y="151"/>
                    </a:cubicBezTo>
                    <a:cubicBezTo>
                      <a:pt x="1055" y="45"/>
                      <a:pt x="966" y="1"/>
                      <a:pt x="88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-902929" y="4470568"/>
                <a:ext cx="48938" cy="35118"/>
              </a:xfrm>
              <a:custGeom>
                <a:rect b="b" l="l" r="r" t="t"/>
                <a:pathLst>
                  <a:path extrusionOk="0" h="1113" w="1551">
                    <a:moveTo>
                      <a:pt x="1195" y="0"/>
                    </a:moveTo>
                    <a:cubicBezTo>
                      <a:pt x="1063" y="0"/>
                      <a:pt x="953" y="115"/>
                      <a:pt x="912" y="300"/>
                    </a:cubicBezTo>
                    <a:cubicBezTo>
                      <a:pt x="912" y="300"/>
                      <a:pt x="365" y="117"/>
                      <a:pt x="122" y="26"/>
                    </a:cubicBezTo>
                    <a:lnTo>
                      <a:pt x="0" y="360"/>
                    </a:lnTo>
                    <a:cubicBezTo>
                      <a:pt x="274" y="421"/>
                      <a:pt x="517" y="512"/>
                      <a:pt x="760" y="634"/>
                    </a:cubicBezTo>
                    <a:cubicBezTo>
                      <a:pt x="664" y="904"/>
                      <a:pt x="849" y="1113"/>
                      <a:pt x="1036" y="1113"/>
                    </a:cubicBezTo>
                    <a:cubicBezTo>
                      <a:pt x="1144" y="1113"/>
                      <a:pt x="1252" y="1044"/>
                      <a:pt x="1307" y="877"/>
                    </a:cubicBezTo>
                    <a:cubicBezTo>
                      <a:pt x="1368" y="725"/>
                      <a:pt x="1551" y="208"/>
                      <a:pt x="1399" y="87"/>
                    </a:cubicBezTo>
                    <a:cubicBezTo>
                      <a:pt x="1329" y="27"/>
                      <a:pt x="1260" y="0"/>
                      <a:pt x="1195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-965402" y="4324483"/>
                <a:ext cx="37579" cy="46224"/>
              </a:xfrm>
              <a:custGeom>
                <a:rect b="b" l="l" r="r" t="t"/>
                <a:pathLst>
                  <a:path extrusionOk="0" h="1465" w="1191">
                    <a:moveTo>
                      <a:pt x="366" y="1"/>
                    </a:moveTo>
                    <a:cubicBezTo>
                      <a:pt x="66" y="1"/>
                      <a:pt x="1" y="455"/>
                      <a:pt x="369" y="613"/>
                    </a:cubicBezTo>
                    <a:cubicBezTo>
                      <a:pt x="278" y="857"/>
                      <a:pt x="157" y="1100"/>
                      <a:pt x="65" y="1373"/>
                    </a:cubicBezTo>
                    <a:lnTo>
                      <a:pt x="400" y="1464"/>
                    </a:lnTo>
                    <a:cubicBezTo>
                      <a:pt x="491" y="1252"/>
                      <a:pt x="704" y="705"/>
                      <a:pt x="704" y="705"/>
                    </a:cubicBezTo>
                    <a:cubicBezTo>
                      <a:pt x="783" y="754"/>
                      <a:pt x="859" y="778"/>
                      <a:pt x="925" y="778"/>
                    </a:cubicBezTo>
                    <a:cubicBezTo>
                      <a:pt x="1063" y="778"/>
                      <a:pt x="1160" y="676"/>
                      <a:pt x="1160" y="492"/>
                    </a:cubicBezTo>
                    <a:cubicBezTo>
                      <a:pt x="1190" y="279"/>
                      <a:pt x="673" y="97"/>
                      <a:pt x="521" y="36"/>
                    </a:cubicBezTo>
                    <a:cubicBezTo>
                      <a:pt x="465" y="12"/>
                      <a:pt x="413" y="1"/>
                      <a:pt x="366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-1114043" y="4480949"/>
                <a:ext cx="49064" cy="39409"/>
              </a:xfrm>
              <a:custGeom>
                <a:rect b="b" l="l" r="r" t="t"/>
                <a:pathLst>
                  <a:path extrusionOk="0" h="1249" w="1555">
                    <a:moveTo>
                      <a:pt x="1372" y="1"/>
                    </a:moveTo>
                    <a:cubicBezTo>
                      <a:pt x="977" y="275"/>
                      <a:pt x="703" y="426"/>
                      <a:pt x="703" y="426"/>
                    </a:cubicBezTo>
                    <a:cubicBezTo>
                      <a:pt x="616" y="285"/>
                      <a:pt x="490" y="225"/>
                      <a:pt x="375" y="225"/>
                    </a:cubicBezTo>
                    <a:cubicBezTo>
                      <a:pt x="170" y="225"/>
                      <a:pt x="0" y="416"/>
                      <a:pt x="156" y="670"/>
                    </a:cubicBezTo>
                    <a:cubicBezTo>
                      <a:pt x="245" y="817"/>
                      <a:pt x="504" y="1249"/>
                      <a:pt x="686" y="1249"/>
                    </a:cubicBezTo>
                    <a:cubicBezTo>
                      <a:pt x="692" y="1249"/>
                      <a:pt x="698" y="1248"/>
                      <a:pt x="703" y="1247"/>
                    </a:cubicBezTo>
                    <a:cubicBezTo>
                      <a:pt x="1007" y="1186"/>
                      <a:pt x="1038" y="943"/>
                      <a:pt x="855" y="730"/>
                    </a:cubicBezTo>
                    <a:cubicBezTo>
                      <a:pt x="855" y="730"/>
                      <a:pt x="1342" y="457"/>
                      <a:pt x="1555" y="305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-1097604" y="4352344"/>
                <a:ext cx="227304" cy="196761"/>
              </a:xfrm>
              <a:custGeom>
                <a:rect b="b" l="l" r="r" t="t"/>
                <a:pathLst>
                  <a:path extrusionOk="0" h="6236" w="7204">
                    <a:moveTo>
                      <a:pt x="3607" y="1"/>
                    </a:moveTo>
                    <a:cubicBezTo>
                      <a:pt x="3559" y="1"/>
                      <a:pt x="3512" y="2"/>
                      <a:pt x="3465" y="4"/>
                    </a:cubicBezTo>
                    <a:cubicBezTo>
                      <a:pt x="1915" y="4"/>
                      <a:pt x="578" y="764"/>
                      <a:pt x="365" y="2557"/>
                    </a:cubicBezTo>
                    <a:cubicBezTo>
                      <a:pt x="0" y="4837"/>
                      <a:pt x="1337" y="6235"/>
                      <a:pt x="3556" y="6235"/>
                    </a:cubicBezTo>
                    <a:cubicBezTo>
                      <a:pt x="5775" y="6235"/>
                      <a:pt x="7204" y="4563"/>
                      <a:pt x="6596" y="2101"/>
                    </a:cubicBezTo>
                    <a:cubicBezTo>
                      <a:pt x="6274" y="783"/>
                      <a:pt x="4878" y="1"/>
                      <a:pt x="360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-1018031" y="4300472"/>
                <a:ext cx="55122" cy="56794"/>
              </a:xfrm>
              <a:custGeom>
                <a:rect b="b" l="l" r="r" t="t"/>
                <a:pathLst>
                  <a:path extrusionOk="0" h="1800" w="1747">
                    <a:moveTo>
                      <a:pt x="917" y="1"/>
                    </a:moveTo>
                    <a:cubicBezTo>
                      <a:pt x="789" y="1"/>
                      <a:pt x="674" y="7"/>
                      <a:pt x="609" y="7"/>
                    </a:cubicBezTo>
                    <a:cubicBezTo>
                      <a:pt x="1" y="7"/>
                      <a:pt x="92" y="766"/>
                      <a:pt x="700" y="766"/>
                    </a:cubicBezTo>
                    <a:cubicBezTo>
                      <a:pt x="730" y="1101"/>
                      <a:pt x="730" y="1435"/>
                      <a:pt x="730" y="1800"/>
                    </a:cubicBezTo>
                    <a:lnTo>
                      <a:pt x="1156" y="1800"/>
                    </a:lnTo>
                    <a:lnTo>
                      <a:pt x="1156" y="706"/>
                    </a:lnTo>
                    <a:cubicBezTo>
                      <a:pt x="1198" y="713"/>
                      <a:pt x="1238" y="716"/>
                      <a:pt x="1276" y="716"/>
                    </a:cubicBezTo>
                    <a:cubicBezTo>
                      <a:pt x="1571" y="716"/>
                      <a:pt x="1746" y="515"/>
                      <a:pt x="1612" y="219"/>
                    </a:cubicBezTo>
                    <a:cubicBezTo>
                      <a:pt x="1570" y="30"/>
                      <a:pt x="1207" y="1"/>
                      <a:pt x="91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-1010048" y="4540424"/>
                <a:ext cx="55375" cy="57078"/>
              </a:xfrm>
              <a:custGeom>
                <a:rect b="b" l="l" r="r" t="t"/>
                <a:pathLst>
                  <a:path extrusionOk="0" h="1809" w="1755">
                    <a:moveTo>
                      <a:pt x="994" y="0"/>
                    </a:moveTo>
                    <a:lnTo>
                      <a:pt x="538" y="31"/>
                    </a:lnTo>
                    <a:cubicBezTo>
                      <a:pt x="538" y="365"/>
                      <a:pt x="599" y="1095"/>
                      <a:pt x="599" y="1095"/>
                    </a:cubicBezTo>
                    <a:cubicBezTo>
                      <a:pt x="576" y="1093"/>
                      <a:pt x="553" y="1092"/>
                      <a:pt x="531" y="1092"/>
                    </a:cubicBezTo>
                    <a:cubicBezTo>
                      <a:pt x="205" y="1092"/>
                      <a:pt x="1" y="1298"/>
                      <a:pt x="143" y="1611"/>
                    </a:cubicBezTo>
                    <a:cubicBezTo>
                      <a:pt x="198" y="1776"/>
                      <a:pt x="471" y="1808"/>
                      <a:pt x="727" y="1808"/>
                    </a:cubicBezTo>
                    <a:cubicBezTo>
                      <a:pt x="898" y="1808"/>
                      <a:pt x="1061" y="1794"/>
                      <a:pt x="1146" y="1794"/>
                    </a:cubicBezTo>
                    <a:cubicBezTo>
                      <a:pt x="1754" y="1794"/>
                      <a:pt x="1632" y="1034"/>
                      <a:pt x="1055" y="1034"/>
                    </a:cubicBezTo>
                    <a:cubicBezTo>
                      <a:pt x="1055" y="1034"/>
                      <a:pt x="994" y="639"/>
                      <a:pt x="99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-897187" y="4413807"/>
                <a:ext cx="59003" cy="46098"/>
              </a:xfrm>
              <a:custGeom>
                <a:rect b="b" l="l" r="r" t="t"/>
                <a:pathLst>
                  <a:path extrusionOk="0" h="1461" w="1870">
                    <a:moveTo>
                      <a:pt x="1386" y="0"/>
                    </a:moveTo>
                    <a:cubicBezTo>
                      <a:pt x="1151" y="0"/>
                      <a:pt x="1020" y="218"/>
                      <a:pt x="1095" y="518"/>
                    </a:cubicBezTo>
                    <a:cubicBezTo>
                      <a:pt x="1095" y="518"/>
                      <a:pt x="335" y="548"/>
                      <a:pt x="1" y="579"/>
                    </a:cubicBezTo>
                    <a:lnTo>
                      <a:pt x="62" y="1035"/>
                    </a:lnTo>
                    <a:cubicBezTo>
                      <a:pt x="298" y="1013"/>
                      <a:pt x="534" y="992"/>
                      <a:pt x="782" y="992"/>
                    </a:cubicBezTo>
                    <a:cubicBezTo>
                      <a:pt x="884" y="992"/>
                      <a:pt x="988" y="995"/>
                      <a:pt x="1095" y="1004"/>
                    </a:cubicBezTo>
                    <a:cubicBezTo>
                      <a:pt x="1111" y="1300"/>
                      <a:pt x="1318" y="1461"/>
                      <a:pt x="1512" y="1461"/>
                    </a:cubicBezTo>
                    <a:cubicBezTo>
                      <a:pt x="1697" y="1461"/>
                      <a:pt x="1870" y="1315"/>
                      <a:pt x="1855" y="1004"/>
                    </a:cubicBezTo>
                    <a:cubicBezTo>
                      <a:pt x="1855" y="792"/>
                      <a:pt x="1825" y="92"/>
                      <a:pt x="1551" y="32"/>
                    </a:cubicBezTo>
                    <a:cubicBezTo>
                      <a:pt x="1492" y="10"/>
                      <a:pt x="1436" y="0"/>
                      <a:pt x="1386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-921166" y="4507831"/>
                <a:ext cx="64493" cy="51935"/>
              </a:xfrm>
              <a:custGeom>
                <a:rect b="b" l="l" r="r" t="t"/>
                <a:pathLst>
                  <a:path extrusionOk="0" h="1646" w="2044">
                    <a:moveTo>
                      <a:pt x="274" y="0"/>
                    </a:moveTo>
                    <a:lnTo>
                      <a:pt x="1" y="395"/>
                    </a:lnTo>
                    <a:cubicBezTo>
                      <a:pt x="274" y="578"/>
                      <a:pt x="913" y="973"/>
                      <a:pt x="913" y="973"/>
                    </a:cubicBezTo>
                    <a:cubicBezTo>
                      <a:pt x="670" y="1246"/>
                      <a:pt x="700" y="1550"/>
                      <a:pt x="1065" y="1641"/>
                    </a:cubicBezTo>
                    <a:cubicBezTo>
                      <a:pt x="1078" y="1644"/>
                      <a:pt x="1091" y="1646"/>
                      <a:pt x="1104" y="1646"/>
                    </a:cubicBezTo>
                    <a:cubicBezTo>
                      <a:pt x="1372" y="1646"/>
                      <a:pt x="1709" y="1086"/>
                      <a:pt x="1825" y="912"/>
                    </a:cubicBezTo>
                    <a:cubicBezTo>
                      <a:pt x="2044" y="593"/>
                      <a:pt x="1819" y="326"/>
                      <a:pt x="1552" y="326"/>
                    </a:cubicBezTo>
                    <a:cubicBezTo>
                      <a:pt x="1412" y="326"/>
                      <a:pt x="1261" y="400"/>
                      <a:pt x="1156" y="578"/>
                    </a:cubicBezTo>
                    <a:cubicBezTo>
                      <a:pt x="1156" y="578"/>
                      <a:pt x="791" y="365"/>
                      <a:pt x="274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-1116788" y="4335432"/>
                <a:ext cx="59476" cy="57331"/>
              </a:xfrm>
              <a:custGeom>
                <a:rect b="b" l="l" r="r" t="t"/>
                <a:pathLst>
                  <a:path extrusionOk="0" h="1817" w="1885">
                    <a:moveTo>
                      <a:pt x="972" y="0"/>
                    </a:moveTo>
                    <a:cubicBezTo>
                      <a:pt x="876" y="0"/>
                      <a:pt x="771" y="43"/>
                      <a:pt x="669" y="145"/>
                    </a:cubicBezTo>
                    <a:cubicBezTo>
                      <a:pt x="517" y="327"/>
                      <a:pt x="0" y="783"/>
                      <a:pt x="122" y="1026"/>
                    </a:cubicBezTo>
                    <a:cubicBezTo>
                      <a:pt x="200" y="1197"/>
                      <a:pt x="317" y="1281"/>
                      <a:pt x="446" y="1281"/>
                    </a:cubicBezTo>
                    <a:cubicBezTo>
                      <a:pt x="569" y="1281"/>
                      <a:pt x="702" y="1205"/>
                      <a:pt x="821" y="1057"/>
                    </a:cubicBezTo>
                    <a:cubicBezTo>
                      <a:pt x="821" y="1057"/>
                      <a:pt x="1338" y="1573"/>
                      <a:pt x="1581" y="1817"/>
                    </a:cubicBezTo>
                    <a:lnTo>
                      <a:pt x="1885" y="1513"/>
                    </a:lnTo>
                    <a:cubicBezTo>
                      <a:pt x="1642" y="1269"/>
                      <a:pt x="1398" y="1026"/>
                      <a:pt x="1155" y="753"/>
                    </a:cubicBezTo>
                    <a:cubicBezTo>
                      <a:pt x="1479" y="429"/>
                      <a:pt x="1275" y="0"/>
                      <a:pt x="972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-1138843" y="4441036"/>
                <a:ext cx="60423" cy="46414"/>
              </a:xfrm>
              <a:custGeom>
                <a:rect b="b" l="l" r="r" t="t"/>
                <a:pathLst>
                  <a:path extrusionOk="0" h="1471" w="1915">
                    <a:moveTo>
                      <a:pt x="451" y="1"/>
                    </a:moveTo>
                    <a:cubicBezTo>
                      <a:pt x="388" y="1"/>
                      <a:pt x="318" y="16"/>
                      <a:pt x="243" y="50"/>
                    </a:cubicBezTo>
                    <a:cubicBezTo>
                      <a:pt x="0" y="172"/>
                      <a:pt x="122" y="840"/>
                      <a:pt x="122" y="1084"/>
                    </a:cubicBezTo>
                    <a:cubicBezTo>
                      <a:pt x="148" y="1350"/>
                      <a:pt x="309" y="1471"/>
                      <a:pt x="477" y="1471"/>
                    </a:cubicBezTo>
                    <a:cubicBezTo>
                      <a:pt x="691" y="1471"/>
                      <a:pt x="916" y="1273"/>
                      <a:pt x="882" y="932"/>
                    </a:cubicBezTo>
                    <a:cubicBezTo>
                      <a:pt x="1216" y="871"/>
                      <a:pt x="1550" y="840"/>
                      <a:pt x="1915" y="840"/>
                    </a:cubicBezTo>
                    <a:lnTo>
                      <a:pt x="1854" y="354"/>
                    </a:lnTo>
                    <a:cubicBezTo>
                      <a:pt x="1520" y="384"/>
                      <a:pt x="790" y="476"/>
                      <a:pt x="790" y="476"/>
                    </a:cubicBezTo>
                    <a:cubicBezTo>
                      <a:pt x="814" y="192"/>
                      <a:pt x="672" y="1"/>
                      <a:pt x="451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-1107196" y="4517391"/>
                <a:ext cx="60455" cy="57362"/>
              </a:xfrm>
              <a:custGeom>
                <a:rect b="b" l="l" r="r" t="t"/>
                <a:pathLst>
                  <a:path extrusionOk="0" h="1818" w="1916">
                    <a:moveTo>
                      <a:pt x="1581" y="1"/>
                    </a:moveTo>
                    <a:cubicBezTo>
                      <a:pt x="1338" y="244"/>
                      <a:pt x="821" y="761"/>
                      <a:pt x="821" y="761"/>
                    </a:cubicBezTo>
                    <a:cubicBezTo>
                      <a:pt x="714" y="624"/>
                      <a:pt x="578" y="548"/>
                      <a:pt x="452" y="548"/>
                    </a:cubicBezTo>
                    <a:cubicBezTo>
                      <a:pt x="327" y="548"/>
                      <a:pt x="213" y="624"/>
                      <a:pt x="152" y="791"/>
                    </a:cubicBezTo>
                    <a:cubicBezTo>
                      <a:pt x="0" y="1034"/>
                      <a:pt x="547" y="1521"/>
                      <a:pt x="699" y="1673"/>
                    </a:cubicBezTo>
                    <a:cubicBezTo>
                      <a:pt x="801" y="1775"/>
                      <a:pt x="907" y="1817"/>
                      <a:pt x="1002" y="1817"/>
                    </a:cubicBezTo>
                    <a:cubicBezTo>
                      <a:pt x="1305" y="1817"/>
                      <a:pt x="1509" y="1388"/>
                      <a:pt x="1186" y="1065"/>
                    </a:cubicBezTo>
                    <a:cubicBezTo>
                      <a:pt x="1186" y="1065"/>
                      <a:pt x="1429" y="761"/>
                      <a:pt x="1915" y="305"/>
                    </a:cubicBezTo>
                    <a:lnTo>
                      <a:pt x="1581" y="1"/>
                    </a:ln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-929780" y="4324578"/>
                <a:ext cx="60423" cy="58593"/>
              </a:xfrm>
              <a:custGeom>
                <a:rect b="b" l="l" r="r" t="t"/>
                <a:pathLst>
                  <a:path extrusionOk="0" h="1857" w="1915">
                    <a:moveTo>
                      <a:pt x="722" y="1"/>
                    </a:moveTo>
                    <a:cubicBezTo>
                      <a:pt x="678" y="1"/>
                      <a:pt x="640" y="10"/>
                      <a:pt x="608" y="33"/>
                    </a:cubicBezTo>
                    <a:cubicBezTo>
                      <a:pt x="274" y="215"/>
                      <a:pt x="335" y="550"/>
                      <a:pt x="669" y="702"/>
                    </a:cubicBezTo>
                    <a:cubicBezTo>
                      <a:pt x="669" y="702"/>
                      <a:pt x="213" y="1309"/>
                      <a:pt x="0" y="1583"/>
                    </a:cubicBezTo>
                    <a:lnTo>
                      <a:pt x="395" y="1857"/>
                    </a:lnTo>
                    <a:cubicBezTo>
                      <a:pt x="578" y="1553"/>
                      <a:pt x="791" y="1279"/>
                      <a:pt x="1003" y="1006"/>
                    </a:cubicBezTo>
                    <a:cubicBezTo>
                      <a:pt x="1119" y="1099"/>
                      <a:pt x="1238" y="1138"/>
                      <a:pt x="1345" y="1138"/>
                    </a:cubicBezTo>
                    <a:cubicBezTo>
                      <a:pt x="1690" y="1138"/>
                      <a:pt x="1914" y="737"/>
                      <a:pt x="1520" y="458"/>
                    </a:cubicBezTo>
                    <a:cubicBezTo>
                      <a:pt x="1391" y="329"/>
                      <a:pt x="974" y="1"/>
                      <a:pt x="722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anchorCtr="0" anchor="ctr" bIns="100075" lIns="100075" spcFirstLastPara="1" rIns="100075" wrap="square" tIns="1000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hyperlink" Target="https://docs.google.com/presentation/d/1ZGZ2KTR7ZF8KZwQyXMvBEUkRVQokD3Tl9nDVvF2rP-8/edit" TargetMode="External"/><Relationship Id="rId7" Type="http://schemas.openxmlformats.org/officeDocument/2006/relationships/hyperlink" Target="https://drive.google.com/open?id=1ZGZ2KTR7ZF8KZwQyXMvBEUkRVQokD3Tl9nDVvF2rP-8" TargetMode="External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hyperlink" Target="https://youtu.be/d96EO3YdhEs" TargetMode="External"/><Relationship Id="rId6" Type="http://schemas.openxmlformats.org/officeDocument/2006/relationships/image" Target="../media/image27.jpg"/><Relationship Id="rId7" Type="http://schemas.openxmlformats.org/officeDocument/2006/relationships/hyperlink" Target="https://www.bbc.com/news/health-60681493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9.jpg"/><Relationship Id="rId5" Type="http://schemas.openxmlformats.org/officeDocument/2006/relationships/image" Target="../media/image15.jp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3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2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0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7"/>
          <p:cNvSpPr txBox="1"/>
          <p:nvPr/>
        </p:nvSpPr>
        <p:spPr>
          <a:xfrm>
            <a:off x="1242000" y="4098874"/>
            <a:ext cx="5076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5100">
                <a:solidFill>
                  <a:srgbClr val="F1C232"/>
                </a:solidFill>
                <a:latin typeface="Fjalla One"/>
                <a:ea typeface="Fjalla One"/>
                <a:cs typeface="Fjalla One"/>
                <a:sym typeface="Fjalla One"/>
              </a:rPr>
              <a:t>TRANSPLANTATION</a:t>
            </a:r>
            <a:endParaRPr sz="5100">
              <a:solidFill>
                <a:srgbClr val="F1C23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-140243" y="17519"/>
            <a:ext cx="7761757" cy="2778184"/>
          </a:xfrm>
          <a:custGeom>
            <a:rect b="b" l="l" r="r" t="t"/>
            <a:pathLst>
              <a:path extrusionOk="0" h="2778184" w="7840159">
                <a:moveTo>
                  <a:pt x="0" y="0"/>
                </a:moveTo>
                <a:cubicBezTo>
                  <a:pt x="90256" y="182732"/>
                  <a:pt x="708733" y="989860"/>
                  <a:pt x="1003176" y="1216240"/>
                </a:cubicBezTo>
                <a:cubicBezTo>
                  <a:pt x="1297619" y="1442620"/>
                  <a:pt x="1543236" y="1232516"/>
                  <a:pt x="1766658" y="1358283"/>
                </a:cubicBezTo>
                <a:cubicBezTo>
                  <a:pt x="1990080" y="1484050"/>
                  <a:pt x="2126203" y="1853953"/>
                  <a:pt x="2343706" y="1970842"/>
                </a:cubicBezTo>
                <a:cubicBezTo>
                  <a:pt x="2561209" y="2087731"/>
                  <a:pt x="2834937" y="2004873"/>
                  <a:pt x="3071675" y="2059619"/>
                </a:cubicBezTo>
                <a:cubicBezTo>
                  <a:pt x="3308413" y="2114365"/>
                  <a:pt x="3521477" y="2280081"/>
                  <a:pt x="3764133" y="2299316"/>
                </a:cubicBezTo>
                <a:cubicBezTo>
                  <a:pt x="4006789" y="2318551"/>
                  <a:pt x="4281998" y="2152835"/>
                  <a:pt x="4527613" y="2175029"/>
                </a:cubicBezTo>
                <a:cubicBezTo>
                  <a:pt x="4773229" y="2197223"/>
                  <a:pt x="4927108" y="2417685"/>
                  <a:pt x="5237826" y="2432481"/>
                </a:cubicBezTo>
                <a:cubicBezTo>
                  <a:pt x="5548544" y="2447277"/>
                  <a:pt x="6032377" y="2262326"/>
                  <a:pt x="6391923" y="2263806"/>
                </a:cubicBezTo>
                <a:cubicBezTo>
                  <a:pt x="6751469" y="2265286"/>
                  <a:pt x="7177597" y="2502024"/>
                  <a:pt x="7395100" y="2441360"/>
                </a:cubicBezTo>
                <a:cubicBezTo>
                  <a:pt x="7612603" y="2380696"/>
                  <a:pt x="7775360" y="3045041"/>
                  <a:pt x="7830105" y="2654423"/>
                </a:cubicBezTo>
                <a:cubicBezTo>
                  <a:pt x="7884851" y="2263805"/>
                  <a:pt x="7696940" y="369902"/>
                  <a:pt x="7723573" y="97653"/>
                </a:cubicBezTo>
              </a:path>
            </a:pathLst>
          </a:custGeom>
          <a:solidFill>
            <a:srgbClr val="FFF2CC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-87422" y="-188775"/>
            <a:ext cx="7777351" cy="2742673"/>
          </a:xfrm>
          <a:custGeom>
            <a:rect b="b" l="l" r="r" t="t"/>
            <a:pathLst>
              <a:path extrusionOk="0" h="2742673" w="7976770">
                <a:moveTo>
                  <a:pt x="0" y="0"/>
                </a:moveTo>
                <a:cubicBezTo>
                  <a:pt x="90256" y="182732"/>
                  <a:pt x="822576" y="960267"/>
                  <a:pt x="1139787" y="1180729"/>
                </a:cubicBezTo>
                <a:cubicBezTo>
                  <a:pt x="1456998" y="1401191"/>
                  <a:pt x="1679847" y="1197005"/>
                  <a:pt x="1903269" y="1322772"/>
                </a:cubicBezTo>
                <a:cubicBezTo>
                  <a:pt x="2126691" y="1448539"/>
                  <a:pt x="2262814" y="1818442"/>
                  <a:pt x="2480317" y="1935331"/>
                </a:cubicBezTo>
                <a:cubicBezTo>
                  <a:pt x="2697820" y="2052220"/>
                  <a:pt x="2971548" y="1969362"/>
                  <a:pt x="3208286" y="2024108"/>
                </a:cubicBezTo>
                <a:cubicBezTo>
                  <a:pt x="3445024" y="2078854"/>
                  <a:pt x="3658088" y="2244570"/>
                  <a:pt x="3900744" y="2263805"/>
                </a:cubicBezTo>
                <a:cubicBezTo>
                  <a:pt x="4143400" y="2283040"/>
                  <a:pt x="4418609" y="2117324"/>
                  <a:pt x="4664224" y="2139518"/>
                </a:cubicBezTo>
                <a:cubicBezTo>
                  <a:pt x="4909840" y="2161712"/>
                  <a:pt x="5063719" y="2382174"/>
                  <a:pt x="5374437" y="2396970"/>
                </a:cubicBezTo>
                <a:cubicBezTo>
                  <a:pt x="5685155" y="2411766"/>
                  <a:pt x="6168988" y="2226815"/>
                  <a:pt x="6528534" y="2228295"/>
                </a:cubicBezTo>
                <a:cubicBezTo>
                  <a:pt x="6888080" y="2229775"/>
                  <a:pt x="7314208" y="2466513"/>
                  <a:pt x="7531711" y="2405849"/>
                </a:cubicBezTo>
                <a:cubicBezTo>
                  <a:pt x="7749214" y="2345185"/>
                  <a:pt x="7911971" y="3009530"/>
                  <a:pt x="7966716" y="2618912"/>
                </a:cubicBezTo>
                <a:cubicBezTo>
                  <a:pt x="8021462" y="2228294"/>
                  <a:pt x="7833551" y="334391"/>
                  <a:pt x="7860184" y="62142"/>
                </a:cubicBezTo>
              </a:path>
            </a:pathLst>
          </a:custGeom>
          <a:solidFill>
            <a:srgbClr val="FFE8A8"/>
          </a:solidFill>
          <a:ln cap="flat" cmpd="sng" w="12700">
            <a:solidFill>
              <a:srgbClr val="FFE8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975" y="353784"/>
            <a:ext cx="1464800" cy="138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925" y="353784"/>
            <a:ext cx="1464800" cy="138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875" y="353784"/>
            <a:ext cx="1464800" cy="138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600" y="7427450"/>
            <a:ext cx="580150" cy="11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33400" y="6874223"/>
            <a:ext cx="5075999" cy="542280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7"/>
          <p:cNvSpPr txBox="1"/>
          <p:nvPr/>
        </p:nvSpPr>
        <p:spPr>
          <a:xfrm>
            <a:off x="5599200" y="7496214"/>
            <a:ext cx="1960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17"/>
          <p:cNvGrpSpPr/>
          <p:nvPr/>
        </p:nvGrpSpPr>
        <p:grpSpPr>
          <a:xfrm>
            <a:off x="5746675" y="7027250"/>
            <a:ext cx="1665200" cy="400200"/>
            <a:chOff x="5746675" y="7027250"/>
            <a:chExt cx="1665200" cy="400200"/>
          </a:xfrm>
        </p:grpSpPr>
        <p:sp>
          <p:nvSpPr>
            <p:cNvPr id="530" name="Google Shape;530;p17">
              <a:hlinkClick r:id="rId6"/>
            </p:cNvPr>
            <p:cNvSpPr txBox="1"/>
            <p:nvPr/>
          </p:nvSpPr>
          <p:spPr>
            <a:xfrm>
              <a:off x="5747175" y="7027250"/>
              <a:ext cx="1664700" cy="4002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5746675" y="7029200"/>
              <a:ext cx="1664700" cy="396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800" u="sng">
                  <a:solidFill>
                    <a:schemeClr val="hlink"/>
                  </a:solidFill>
                  <a:latin typeface="Titillium Web"/>
                  <a:ea typeface="Titillium Web"/>
                  <a:cs typeface="Titillium Web"/>
                  <a:sym typeface="Titillium Web"/>
                  <a:hlinkClick r:id="rId7"/>
                </a:rPr>
                <a:t>Editing File </a:t>
              </a:r>
              <a:endParaRPr b="1" sz="180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532" name="Google Shape;532;p17"/>
          <p:cNvSpPr/>
          <p:nvPr/>
        </p:nvSpPr>
        <p:spPr>
          <a:xfrm>
            <a:off x="5747425" y="7496227"/>
            <a:ext cx="1664700" cy="1504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Main Text 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EAD1DC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 Slides</a:t>
            </a:r>
            <a:r>
              <a:rPr b="1" lang="ar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CFE2F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 Slides</a:t>
            </a:r>
            <a:r>
              <a:rPr b="1" lang="ar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r>
              <a:rPr b="1" lang="ar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CC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Doctors Notes </a:t>
            </a:r>
            <a:endParaRPr b="1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r>
              <a:rPr b="1" lang="ar">
                <a:latin typeface="Noto Naskh Arabic"/>
                <a:ea typeface="Noto Naskh Arabic"/>
                <a:cs typeface="Noto Naskh Arabic"/>
                <a:sym typeface="Noto Naskh Arabic"/>
              </a:rPr>
              <a:t> </a:t>
            </a:r>
            <a:endParaRPr b="1">
              <a:latin typeface="Noto Naskh Arabic"/>
              <a:ea typeface="Noto Naskh Arabic"/>
              <a:cs typeface="Noto Naskh Arabic"/>
              <a:sym typeface="Noto Naskh Arabic"/>
            </a:endParaRPr>
          </a:p>
        </p:txBody>
      </p:sp>
      <p:pic>
        <p:nvPicPr>
          <p:cNvPr id="533" name="Google Shape;53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6507" y="473887"/>
            <a:ext cx="985732" cy="11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7"/>
          <p:cNvPicPr preferRelativeResize="0"/>
          <p:nvPr/>
        </p:nvPicPr>
        <p:blipFill rotWithShape="1">
          <a:blip r:embed="rId9">
            <a:alphaModFix/>
          </a:blip>
          <a:srcRect b="15628" l="20337" r="0" t="17584"/>
          <a:stretch/>
        </p:blipFill>
        <p:spPr>
          <a:xfrm>
            <a:off x="5976392" y="495587"/>
            <a:ext cx="1291976" cy="108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2600" y="555213"/>
            <a:ext cx="1291976" cy="96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26"/>
          <p:cNvSpPr txBox="1"/>
          <p:nvPr/>
        </p:nvSpPr>
        <p:spPr>
          <a:xfrm>
            <a:off x="257700" y="2121800"/>
            <a:ext cx="6342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•"/>
            </a:pP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HLA or MHC molecule miss-match can stimulate humoral and cell mediated immunity which is the main cause of rejection of transplants</a:t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794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•"/>
            </a:pP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Cell mediated immune responses play a major role in transplant rejection</a:t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794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•"/>
            </a:pP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Tissue matching particularly for HLA-D antigens is important for successful transplantation</a:t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794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•"/>
            </a:pP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Immuno-suppresive therapy is usually required after transplantation </a:t>
            </a:r>
            <a:endParaRPr b="1"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01" name="Google Shape;1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38" y="4481293"/>
            <a:ext cx="453070" cy="3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39" y="3733148"/>
            <a:ext cx="453070" cy="3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39" y="2914793"/>
            <a:ext cx="453070" cy="3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38" y="2204553"/>
            <a:ext cx="453070" cy="39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26"/>
          <p:cNvSpPr/>
          <p:nvPr/>
        </p:nvSpPr>
        <p:spPr>
          <a:xfrm>
            <a:off x="156608" y="1018844"/>
            <a:ext cx="5190000" cy="727800"/>
          </a:xfrm>
          <a:prstGeom prst="chevron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26"/>
          <p:cNvSpPr txBox="1"/>
          <p:nvPr/>
        </p:nvSpPr>
        <p:spPr>
          <a:xfrm>
            <a:off x="414308" y="903487"/>
            <a:ext cx="45888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90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Take Home Messages</a:t>
            </a:r>
            <a:r>
              <a:rPr lang="ar" sz="3900"/>
              <a:t> </a:t>
            </a:r>
            <a:endParaRPr sz="3900"/>
          </a:p>
        </p:txBody>
      </p:sp>
      <p:sp>
        <p:nvSpPr>
          <p:cNvPr id="1207" name="Google Shape;1207;p26"/>
          <p:cNvSpPr/>
          <p:nvPr/>
        </p:nvSpPr>
        <p:spPr>
          <a:xfrm>
            <a:off x="511788" y="5688112"/>
            <a:ext cx="37800" cy="3941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6"/>
          <p:cNvSpPr/>
          <p:nvPr/>
        </p:nvSpPr>
        <p:spPr>
          <a:xfrm>
            <a:off x="414300" y="5940755"/>
            <a:ext cx="226200" cy="223200"/>
          </a:xfrm>
          <a:prstGeom prst="ellipse">
            <a:avLst/>
          </a:prstGeom>
          <a:solidFill>
            <a:srgbClr val="8497B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26"/>
          <p:cNvSpPr/>
          <p:nvPr/>
        </p:nvSpPr>
        <p:spPr>
          <a:xfrm>
            <a:off x="414300" y="6721712"/>
            <a:ext cx="226200" cy="223200"/>
          </a:xfrm>
          <a:prstGeom prst="ellipse">
            <a:avLst/>
          </a:prstGeom>
          <a:solidFill>
            <a:srgbClr val="8497B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6"/>
          <p:cNvSpPr/>
          <p:nvPr/>
        </p:nvSpPr>
        <p:spPr>
          <a:xfrm>
            <a:off x="414300" y="7502668"/>
            <a:ext cx="226200" cy="223200"/>
          </a:xfrm>
          <a:prstGeom prst="ellipse">
            <a:avLst/>
          </a:prstGeom>
          <a:solidFill>
            <a:srgbClr val="8497B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26"/>
          <p:cNvSpPr/>
          <p:nvPr/>
        </p:nvSpPr>
        <p:spPr>
          <a:xfrm>
            <a:off x="414300" y="8283624"/>
            <a:ext cx="226200" cy="223200"/>
          </a:xfrm>
          <a:prstGeom prst="ellipse">
            <a:avLst/>
          </a:prstGeom>
          <a:solidFill>
            <a:srgbClr val="8497B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6"/>
          <p:cNvSpPr/>
          <p:nvPr/>
        </p:nvSpPr>
        <p:spPr>
          <a:xfrm>
            <a:off x="414300" y="9064580"/>
            <a:ext cx="226200" cy="223200"/>
          </a:xfrm>
          <a:prstGeom prst="ellipse">
            <a:avLst/>
          </a:prstGeom>
          <a:solidFill>
            <a:srgbClr val="8497B0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26"/>
          <p:cNvSpPr txBox="1"/>
          <p:nvPr/>
        </p:nvSpPr>
        <p:spPr>
          <a:xfrm>
            <a:off x="770781" y="5813883"/>
            <a:ext cx="630900" cy="477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6"/>
          <p:cNvSpPr txBox="1"/>
          <p:nvPr/>
        </p:nvSpPr>
        <p:spPr>
          <a:xfrm>
            <a:off x="777116" y="6594839"/>
            <a:ext cx="630900" cy="477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26"/>
          <p:cNvSpPr txBox="1"/>
          <p:nvPr/>
        </p:nvSpPr>
        <p:spPr>
          <a:xfrm>
            <a:off x="783450" y="7375795"/>
            <a:ext cx="630900" cy="477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6"/>
          <p:cNvSpPr txBox="1"/>
          <p:nvPr/>
        </p:nvSpPr>
        <p:spPr>
          <a:xfrm>
            <a:off x="789785" y="8156751"/>
            <a:ext cx="630900" cy="477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26"/>
          <p:cNvSpPr txBox="1"/>
          <p:nvPr/>
        </p:nvSpPr>
        <p:spPr>
          <a:xfrm>
            <a:off x="752630" y="8957229"/>
            <a:ext cx="630900" cy="4770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sz="2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26"/>
          <p:cNvSpPr txBox="1"/>
          <p:nvPr/>
        </p:nvSpPr>
        <p:spPr>
          <a:xfrm>
            <a:off x="1383525" y="5766927"/>
            <a:ext cx="31662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MHC class 1(CD8)</a:t>
            </a:r>
            <a:endParaRPr b="1" sz="11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MHC class 2(CD4)</a:t>
            </a:r>
            <a:endParaRPr b="1" sz="11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RBCs have NO MHC</a:t>
            </a:r>
            <a:endParaRPr b="1" sz="11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19" name="Google Shape;1219;p26"/>
          <p:cNvSpPr txBox="1"/>
          <p:nvPr/>
        </p:nvSpPr>
        <p:spPr>
          <a:xfrm>
            <a:off x="1488520" y="6595582"/>
            <a:ext cx="3166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-How many HLA-D ? 3 </a:t>
            </a:r>
            <a:endParaRPr b="1" sz="11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-What are the gene products? DP,DQ,DR</a:t>
            </a:r>
            <a:endParaRPr b="1" sz="11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0" name="Google Shape;1220;p26"/>
          <p:cNvSpPr txBox="1"/>
          <p:nvPr/>
        </p:nvSpPr>
        <p:spPr>
          <a:xfrm>
            <a:off x="1488520" y="7377241"/>
            <a:ext cx="3166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MCQs of -polymorphism </a:t>
            </a:r>
            <a:endParaRPr b="1" sz="12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-Minor HLA</a:t>
            </a:r>
            <a:endParaRPr b="1" sz="12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1" name="Google Shape;1221;p26"/>
          <p:cNvSpPr txBox="1"/>
          <p:nvPr/>
        </p:nvSpPr>
        <p:spPr>
          <a:xfrm>
            <a:off x="1488520" y="8158899"/>
            <a:ext cx="3166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-What plays primary role? T-cells</a:t>
            </a:r>
            <a:endParaRPr b="1" sz="13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-Second-set rejection (memory)</a:t>
            </a:r>
            <a:endParaRPr b="1" sz="13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2" name="Google Shape;1222;p26"/>
          <p:cNvSpPr txBox="1"/>
          <p:nvPr/>
        </p:nvSpPr>
        <p:spPr>
          <a:xfrm>
            <a:off x="1488520" y="9033169"/>
            <a:ext cx="3166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073763"/>
                </a:solidFill>
                <a:latin typeface="Titillium Web"/>
                <a:ea typeface="Titillium Web"/>
                <a:cs typeface="Titillium Web"/>
                <a:sym typeface="Titillium Web"/>
              </a:rPr>
              <a:t>-What are the mechanisms of 1st 2nd set reactions</a:t>
            </a:r>
            <a:endParaRPr b="1" sz="1200">
              <a:solidFill>
                <a:srgbClr val="07376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23" name="Google Shape;1223;p26"/>
          <p:cNvSpPr txBox="1"/>
          <p:nvPr/>
        </p:nvSpPr>
        <p:spPr>
          <a:xfrm>
            <a:off x="248459" y="5037576"/>
            <a:ext cx="60480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focused by female’s dr</a:t>
            </a:r>
            <a:endParaRPr sz="2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224" name="Google Shape;1224;p26"/>
          <p:cNvCxnSpPr/>
          <p:nvPr/>
        </p:nvCxnSpPr>
        <p:spPr>
          <a:xfrm flipH="1" rot="10800000">
            <a:off x="2346603" y="7693294"/>
            <a:ext cx="1070400" cy="5400"/>
          </a:xfrm>
          <a:prstGeom prst="straightConnector1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225" name="Google Shape;1225;p26"/>
          <p:cNvSpPr txBox="1"/>
          <p:nvPr/>
        </p:nvSpPr>
        <p:spPr>
          <a:xfrm>
            <a:off x="3349450" y="7549082"/>
            <a:ext cx="2310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Eg.Minor HLA all except </a:t>
            </a:r>
            <a:endParaRPr b="1" sz="800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-weak immune</a:t>
            </a:r>
            <a:endParaRPr b="1" sz="800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-acute rejection ✅</a:t>
            </a:r>
            <a:endParaRPr b="1" sz="800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-no laboratory tests</a:t>
            </a:r>
            <a:endParaRPr b="1" sz="800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Google Shape;1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27"/>
          <p:cNvSpPr/>
          <p:nvPr/>
        </p:nvSpPr>
        <p:spPr>
          <a:xfrm rot="10800000">
            <a:off x="6783153" y="6526421"/>
            <a:ext cx="780600" cy="135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1- A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2- C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3- C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4- B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5- D</a:t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8" name="Google Shape;1278;p27"/>
          <p:cNvSpPr/>
          <p:nvPr/>
        </p:nvSpPr>
        <p:spPr>
          <a:xfrm>
            <a:off x="7302300" y="2736275"/>
            <a:ext cx="301500" cy="22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79" name="Google Shape;1279;p27"/>
          <p:cNvGraphicFramePr/>
          <p:nvPr/>
        </p:nvGraphicFramePr>
        <p:xfrm>
          <a:off x="-21709" y="24925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{1FF050B6-E6FC-499A-B362-C4379A49C5D8}</a:tableStyleId>
              </a:tblPr>
              <a:tblGrid>
                <a:gridCol w="1890000"/>
                <a:gridCol w="1912900"/>
                <a:gridCol w="1867100"/>
                <a:gridCol w="1890000"/>
              </a:tblGrid>
              <a:tr h="3287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1) MHC glycorproteins are normally NOT found on surface of: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505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RBCs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B cells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dendritic cells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macrophages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4877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2) Which of the following plays a primary role in the immune response of transplantation?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497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</a:t>
                      </a:r>
                      <a:r>
                        <a:rPr lang="ar" sz="1100">
                          <a:solidFill>
                            <a:srgbClr val="00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 cells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Memory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T cells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Specificity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  <a:tr h="3287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3) All of the following is true about minor HLA genes except: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34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A) They mount a weak immune response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There are no laboratory tests to detect minor antigen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Play a role in acute rejection of a graft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Play a role in chronic rejection of a graft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3287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/>
                        <a:t>4) What plays a primary role in second-set rejection?</a:t>
                      </a:r>
                      <a:endParaRPr b="1" sz="11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32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/>
                        <a:t>A-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 cells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/>
                        <a:t>B- Memory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/>
                        <a:t>C-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 cells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/>
                        <a:t>D- </a:t>
                      </a:r>
                      <a:r>
                        <a:rPr lang="ar" sz="11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Specificity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3305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5) How many HLA-D loci encode for Class II MHC proteins?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 hMerge="1"/>
                <a:tc hMerge="1"/>
                <a:tc hMerge="1"/>
              </a:tr>
              <a:tr h="337550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Titillium Web"/>
                        <a:buAutoNum type="alphaUcParenR"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B) 2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C) 1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D) 3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280" name="Google Shape;1280;p27"/>
          <p:cNvSpPr txBox="1"/>
          <p:nvPr/>
        </p:nvSpPr>
        <p:spPr>
          <a:xfrm>
            <a:off x="1800" y="1869050"/>
            <a:ext cx="355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(MCQs are from females doctor)</a:t>
            </a:r>
            <a:endParaRPr b="1" sz="1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81" name="Google Shape;1281;p27"/>
          <p:cNvSpPr txBox="1"/>
          <p:nvPr/>
        </p:nvSpPr>
        <p:spPr>
          <a:xfrm>
            <a:off x="-878389" y="476050"/>
            <a:ext cx="4435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5200">
                <a:solidFill>
                  <a:srgbClr val="F1C232"/>
                </a:solidFill>
                <a:latin typeface="Fjalla One"/>
                <a:ea typeface="Fjalla One"/>
                <a:cs typeface="Fjalla One"/>
                <a:sym typeface="Fjalla One"/>
              </a:rPr>
              <a:t>QUIZ</a:t>
            </a:r>
            <a:endParaRPr sz="5200">
              <a:solidFill>
                <a:srgbClr val="F1C23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0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8"/>
          <p:cNvSpPr txBox="1"/>
          <p:nvPr/>
        </p:nvSpPr>
        <p:spPr>
          <a:xfrm>
            <a:off x="611800" y="1107075"/>
            <a:ext cx="358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28"/>
          <p:cNvSpPr txBox="1"/>
          <p:nvPr/>
        </p:nvSpPr>
        <p:spPr>
          <a:xfrm>
            <a:off x="903150" y="961400"/>
            <a:ext cx="384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78B8B"/>
              </a:solidFill>
            </a:endParaRPr>
          </a:p>
        </p:txBody>
      </p:sp>
      <p:sp>
        <p:nvSpPr>
          <p:cNvPr id="1288" name="Google Shape;1288;p28"/>
          <p:cNvSpPr txBox="1"/>
          <p:nvPr/>
        </p:nvSpPr>
        <p:spPr>
          <a:xfrm>
            <a:off x="1609495" y="220725"/>
            <a:ext cx="434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4500">
                <a:solidFill>
                  <a:srgbClr val="E06666"/>
                </a:solidFill>
                <a:latin typeface="Fjalla One"/>
                <a:ea typeface="Fjalla One"/>
                <a:cs typeface="Fjalla One"/>
                <a:sym typeface="Fjalla One"/>
              </a:rPr>
              <a:t>Team Leaders</a:t>
            </a:r>
            <a:r>
              <a:rPr lang="ar" sz="6000">
                <a:solidFill>
                  <a:srgbClr val="FFA2A2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endParaRPr sz="6000">
              <a:solidFill>
                <a:srgbClr val="FFA2A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89" name="Google Shape;1289;p28"/>
          <p:cNvSpPr txBox="1"/>
          <p:nvPr/>
        </p:nvSpPr>
        <p:spPr>
          <a:xfrm>
            <a:off x="1723650" y="2723332"/>
            <a:ext cx="402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4400">
                <a:solidFill>
                  <a:srgbClr val="E06666"/>
                </a:solidFill>
                <a:latin typeface="Fjalla One"/>
                <a:ea typeface="Fjalla One"/>
                <a:cs typeface="Fjalla One"/>
                <a:sym typeface="Fjalla One"/>
              </a:rPr>
              <a:t>Team Members</a:t>
            </a:r>
            <a:endParaRPr sz="4400">
              <a:solidFill>
                <a:srgbClr val="E066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90" name="Google Shape;1290;p28"/>
          <p:cNvSpPr txBox="1"/>
          <p:nvPr/>
        </p:nvSpPr>
        <p:spPr>
          <a:xfrm>
            <a:off x="300303" y="9712055"/>
            <a:ext cx="2664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solidFill>
                  <a:srgbClr val="E06666"/>
                </a:solidFill>
                <a:latin typeface="Amiri"/>
                <a:ea typeface="Amiri"/>
                <a:cs typeface="Amiri"/>
                <a:sym typeface="Amiri"/>
              </a:rPr>
              <a:t>Special thanks for Dena Alsuhaibani for the </a:t>
            </a:r>
            <a:r>
              <a:rPr lang="ar" sz="1300">
                <a:solidFill>
                  <a:srgbClr val="E06666"/>
                </a:solidFill>
                <a:latin typeface="Amiri"/>
                <a:ea typeface="Amiri"/>
                <a:cs typeface="Amiri"/>
                <a:sym typeface="Amiri"/>
              </a:rPr>
              <a:t>amazing</a:t>
            </a:r>
            <a:r>
              <a:rPr lang="ar" sz="1300">
                <a:solidFill>
                  <a:srgbClr val="E06666"/>
                </a:solidFill>
                <a:latin typeface="Amiri"/>
                <a:ea typeface="Amiri"/>
                <a:cs typeface="Amiri"/>
                <a:sym typeface="Amiri"/>
              </a:rPr>
              <a:t> theme!</a:t>
            </a:r>
            <a:endParaRPr sz="1300">
              <a:latin typeface="Amiri"/>
              <a:ea typeface="Amiri"/>
              <a:cs typeface="Amiri"/>
              <a:sym typeface="Amiri"/>
            </a:endParaRPr>
          </a:p>
        </p:txBody>
      </p:sp>
      <p:pic>
        <p:nvPicPr>
          <p:cNvPr id="1291" name="Google Shape;12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725" y="4801282"/>
            <a:ext cx="265125" cy="265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28"/>
          <p:cNvSpPr/>
          <p:nvPr/>
        </p:nvSpPr>
        <p:spPr>
          <a:xfrm>
            <a:off x="100801" y="9806251"/>
            <a:ext cx="2864100" cy="400200"/>
          </a:xfrm>
          <a:prstGeom prst="chevron">
            <a:avLst>
              <a:gd fmla="val 50000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3" name="Google Shape;12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506" y="9781328"/>
            <a:ext cx="4002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28"/>
          <p:cNvPicPr preferRelativeResize="0"/>
          <p:nvPr/>
        </p:nvPicPr>
        <p:blipFill rotWithShape="1">
          <a:blip r:embed="rId5">
            <a:alphaModFix/>
          </a:blip>
          <a:srcRect b="5132" l="0" r="7791" t="0"/>
          <a:stretch/>
        </p:blipFill>
        <p:spPr>
          <a:xfrm>
            <a:off x="3262800" y="6335275"/>
            <a:ext cx="4341000" cy="44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28"/>
          <p:cNvSpPr/>
          <p:nvPr/>
        </p:nvSpPr>
        <p:spPr>
          <a:xfrm>
            <a:off x="100794" y="10213560"/>
            <a:ext cx="2864100" cy="400200"/>
          </a:xfrm>
          <a:prstGeom prst="chevron">
            <a:avLst>
              <a:gd fmla="val 50000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28"/>
          <p:cNvSpPr txBox="1"/>
          <p:nvPr/>
        </p:nvSpPr>
        <p:spPr>
          <a:xfrm>
            <a:off x="206847" y="10181523"/>
            <a:ext cx="2982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solidFill>
                  <a:srgbClr val="E06666"/>
                </a:solidFill>
                <a:latin typeface="Amiri"/>
                <a:ea typeface="Amiri"/>
                <a:cs typeface="Amiri"/>
                <a:sym typeface="Amiri"/>
              </a:rPr>
              <a:t>immunologymed442@gmail.com</a:t>
            </a:r>
            <a:endParaRPr sz="1300"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97" name="Google Shape;1297;p28"/>
          <p:cNvSpPr txBox="1"/>
          <p:nvPr/>
        </p:nvSpPr>
        <p:spPr>
          <a:xfrm>
            <a:off x="1170895" y="1535025"/>
            <a:ext cx="209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rgbClr val="1C4587"/>
                </a:solidFill>
                <a:latin typeface="Fjalla One"/>
                <a:ea typeface="Fjalla One"/>
                <a:cs typeface="Fjalla One"/>
                <a:sym typeface="Fjalla One"/>
              </a:rPr>
              <a:t>Tharaa Alhowaish</a:t>
            </a:r>
            <a:endParaRPr sz="1900">
              <a:solidFill>
                <a:srgbClr val="1C4587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98" name="Google Shape;1298;p28"/>
          <p:cNvSpPr txBox="1"/>
          <p:nvPr/>
        </p:nvSpPr>
        <p:spPr>
          <a:xfrm>
            <a:off x="1244852" y="3858435"/>
            <a:ext cx="19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rgbClr val="1C4587"/>
                </a:solidFill>
                <a:latin typeface="Fjalla One"/>
                <a:ea typeface="Fjalla One"/>
                <a:cs typeface="Fjalla One"/>
                <a:sym typeface="Fjalla One"/>
              </a:rPr>
              <a:t>Noura Alshafi</a:t>
            </a:r>
            <a:endParaRPr sz="1900">
              <a:solidFill>
                <a:srgbClr val="1C4587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299" name="Google Shape;1299;p28"/>
          <p:cNvSpPr txBox="1"/>
          <p:nvPr/>
        </p:nvSpPr>
        <p:spPr>
          <a:xfrm>
            <a:off x="1210148" y="4723556"/>
            <a:ext cx="2289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rgbClr val="1C4587"/>
                </a:solidFill>
                <a:latin typeface="Fjalla One"/>
                <a:ea typeface="Fjalla One"/>
                <a:cs typeface="Fjalla One"/>
                <a:sym typeface="Fjalla One"/>
              </a:rPr>
              <a:t>Sarah Alzahrani</a:t>
            </a:r>
            <a:endParaRPr sz="1900">
              <a:solidFill>
                <a:srgbClr val="1C4587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00" name="Google Shape;1300;p28"/>
          <p:cNvSpPr txBox="1"/>
          <p:nvPr/>
        </p:nvSpPr>
        <p:spPr>
          <a:xfrm>
            <a:off x="4387350" y="1535025"/>
            <a:ext cx="2091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rgbClr val="1C4587"/>
                </a:solidFill>
                <a:latin typeface="Fjalla One"/>
                <a:ea typeface="Fjalla One"/>
                <a:cs typeface="Fjalla One"/>
                <a:sym typeface="Fjalla One"/>
              </a:rPr>
              <a:t>Qusay Alsultan</a:t>
            </a:r>
            <a:endParaRPr sz="1900">
              <a:solidFill>
                <a:srgbClr val="1C4587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301" name="Google Shape;1301;p28"/>
          <p:cNvSpPr txBox="1"/>
          <p:nvPr/>
        </p:nvSpPr>
        <p:spPr>
          <a:xfrm flipH="1">
            <a:off x="4529931" y="3898150"/>
            <a:ext cx="2546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rgbClr val="1C4587"/>
                </a:solidFill>
                <a:latin typeface="Fjalla One"/>
                <a:ea typeface="Fjalla One"/>
                <a:cs typeface="Fjalla One"/>
                <a:sym typeface="Fjalla One"/>
              </a:rPr>
              <a:t>Ahmad Almarshed</a:t>
            </a:r>
            <a:endParaRPr sz="1900">
              <a:solidFill>
                <a:srgbClr val="1C4587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1302" name="Google Shape;130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0180" y="4827694"/>
            <a:ext cx="265125" cy="2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28"/>
          <p:cNvSpPr txBox="1"/>
          <p:nvPr/>
        </p:nvSpPr>
        <p:spPr>
          <a:xfrm>
            <a:off x="4195299" y="4764854"/>
            <a:ext cx="2546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rgbClr val="1C4587"/>
                </a:solidFill>
                <a:latin typeface="Fjalla One"/>
                <a:ea typeface="Fjalla One"/>
                <a:cs typeface="Fjalla One"/>
                <a:sym typeface="Fjalla One"/>
              </a:rPr>
              <a:t>Abdulrahman Alqurashi</a:t>
            </a:r>
            <a:endParaRPr sz="1900">
              <a:solidFill>
                <a:srgbClr val="1C4587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85" y="1754755"/>
            <a:ext cx="313784" cy="4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8"/>
          <p:cNvSpPr txBox="1"/>
          <p:nvPr/>
        </p:nvSpPr>
        <p:spPr>
          <a:xfrm>
            <a:off x="273121" y="153101"/>
            <a:ext cx="3741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D966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5200">
                <a:solidFill>
                  <a:srgbClr val="FFD966"/>
                </a:solidFill>
                <a:latin typeface="Fjalla One"/>
                <a:ea typeface="Fjalla One"/>
                <a:cs typeface="Fjalla One"/>
                <a:sym typeface="Fjalla One"/>
              </a:rPr>
              <a:t>o</a:t>
            </a:r>
            <a:r>
              <a:rPr lang="ar" sz="5200">
                <a:solidFill>
                  <a:srgbClr val="FFD966"/>
                </a:solidFill>
                <a:latin typeface="Fjalla One"/>
                <a:ea typeface="Fjalla One"/>
                <a:cs typeface="Fjalla One"/>
                <a:sym typeface="Fjalla One"/>
              </a:rPr>
              <a:t>bjectives</a:t>
            </a:r>
            <a:endParaRPr sz="5600">
              <a:solidFill>
                <a:srgbClr val="FFD9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pic>
        <p:nvPicPr>
          <p:cNvPr id="542" name="Google Shape;5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85" y="2588560"/>
            <a:ext cx="313784" cy="4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8"/>
          <p:cNvSpPr txBox="1"/>
          <p:nvPr/>
        </p:nvSpPr>
        <p:spPr>
          <a:xfrm>
            <a:off x="755995" y="1650800"/>
            <a:ext cx="6048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To understand the diversity among human leukocyte antigens (HLA) or major histocompatibility complex (MHC)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4" name="Google Shape;544;p18"/>
          <p:cNvSpPr txBox="1"/>
          <p:nvPr/>
        </p:nvSpPr>
        <p:spPr>
          <a:xfrm>
            <a:off x="756150" y="2571300"/>
            <a:ext cx="5955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To know the role of HLA antigens in transplant rejection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45" name="Google Shape;5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85" y="3453730"/>
            <a:ext cx="313784" cy="4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85" y="4426874"/>
            <a:ext cx="313784" cy="4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8"/>
          <p:cNvSpPr txBox="1"/>
          <p:nvPr/>
        </p:nvSpPr>
        <p:spPr>
          <a:xfrm>
            <a:off x="756150" y="3382375"/>
            <a:ext cx="5955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To be familiar with types of immune responses mediating transplant rejections and importance of tissue matching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8" name="Google Shape;548;p18"/>
          <p:cNvSpPr txBox="1"/>
          <p:nvPr/>
        </p:nvSpPr>
        <p:spPr>
          <a:xfrm>
            <a:off x="755998" y="4401234"/>
            <a:ext cx="6048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Titillium Web"/>
                <a:ea typeface="Titillium Web"/>
                <a:cs typeface="Titillium Web"/>
                <a:sym typeface="Titillium Web"/>
              </a:rPr>
              <a:t>To understand the principles of management after transplantation</a:t>
            </a:r>
            <a:endParaRPr b="1" sz="1600"/>
          </a:p>
        </p:txBody>
      </p:sp>
      <p:pic>
        <p:nvPicPr>
          <p:cNvPr id="549" name="Google Shape;5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"/>
          <p:cNvSpPr txBox="1"/>
          <p:nvPr/>
        </p:nvSpPr>
        <p:spPr>
          <a:xfrm>
            <a:off x="291450" y="437390"/>
            <a:ext cx="68847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200">
                <a:solidFill>
                  <a:srgbClr val="FFD966"/>
                </a:solidFill>
                <a:latin typeface="Fjalla One"/>
                <a:ea typeface="Fjalla One"/>
                <a:cs typeface="Fjalla One"/>
                <a:sym typeface="Fjalla One"/>
              </a:rPr>
              <a:t>Major histocompability complex &amp; Transplantation</a:t>
            </a:r>
            <a:endParaRPr sz="4200">
              <a:solidFill>
                <a:srgbClr val="FFD9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01" name="Google Shape;601;p19"/>
          <p:cNvSpPr txBox="1"/>
          <p:nvPr/>
        </p:nvSpPr>
        <p:spPr>
          <a:xfrm>
            <a:off x="702152" y="2071829"/>
            <a:ext cx="5928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Major histocompatibility complex (MHC) proteins were discovered for the first time with the advent of tissue transplantation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2" name="Google Shape;602;p19"/>
          <p:cNvSpPr txBox="1"/>
          <p:nvPr/>
        </p:nvSpPr>
        <p:spPr>
          <a:xfrm>
            <a:off x="702150" y="2874466"/>
            <a:ext cx="6406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The success of tissue and organ transplantation depends upon the donor’s and recipient’s “human leukocyte antigens” (HLA) encoded by HLA genes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3" name="Google Shape;603;p19"/>
          <p:cNvSpPr txBox="1"/>
          <p:nvPr/>
        </p:nvSpPr>
        <p:spPr>
          <a:xfrm>
            <a:off x="709795" y="3871685"/>
            <a:ext cx="60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These proteins are allo-antigens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4" name="Google Shape;604;p19"/>
          <p:cNvSpPr txBox="1"/>
          <p:nvPr/>
        </p:nvSpPr>
        <p:spPr>
          <a:xfrm>
            <a:off x="702150" y="4901178"/>
            <a:ext cx="640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MHC Class I are glycoproteins found on surface of virtually all the </a:t>
            </a:r>
            <a:r>
              <a:rPr b="1"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nucleated cells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Cytotoxic T cell kills virus infected cells in association with class I MHC proteins</a:t>
            </a:r>
            <a:endParaRPr/>
          </a:p>
        </p:txBody>
      </p:sp>
      <p:sp>
        <p:nvSpPr>
          <p:cNvPr id="605" name="Google Shape;605;p19"/>
          <p:cNvSpPr txBox="1"/>
          <p:nvPr/>
        </p:nvSpPr>
        <p:spPr>
          <a:xfrm>
            <a:off x="709800" y="6107275"/>
            <a:ext cx="63423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MHC Class II glycoproteins are normally found on the surface of </a:t>
            </a:r>
            <a:r>
              <a:rPr b="1"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antigen presenting cells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 (macrophages, B cells, dendritic cells and Langerhans cells):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Helper T cell recognize antigen in association with class II MHC proteins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6" name="Google Shape;606;p19"/>
          <p:cNvSpPr txBox="1"/>
          <p:nvPr/>
        </p:nvSpPr>
        <p:spPr>
          <a:xfrm>
            <a:off x="709798" y="7638802"/>
            <a:ext cx="634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Genes for HLA proteins are clustered in the MHC complex located on the short arm of chromosome 6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7" name="Google Shape;607;p19"/>
          <p:cNvSpPr txBox="1"/>
          <p:nvPr/>
        </p:nvSpPr>
        <p:spPr>
          <a:xfrm>
            <a:off x="702158" y="8676056"/>
            <a:ext cx="584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Three genes HLA-A, HLA-B and HLA-C code for Class I MHC proteins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8" name="Google Shape;608;p19"/>
          <p:cNvSpPr txBox="1"/>
          <p:nvPr/>
        </p:nvSpPr>
        <p:spPr>
          <a:xfrm>
            <a:off x="734301" y="9264893"/>
            <a:ext cx="60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HLA-D loci encode for Class II MHC proteins ie, DP, DQ and DR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09" name="Google Shape;6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19"/>
          <p:cNvSpPr/>
          <p:nvPr/>
        </p:nvSpPr>
        <p:spPr>
          <a:xfrm>
            <a:off x="466044" y="2214423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9"/>
          <p:cNvSpPr/>
          <p:nvPr/>
        </p:nvSpPr>
        <p:spPr>
          <a:xfrm>
            <a:off x="466048" y="303387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9"/>
          <p:cNvSpPr/>
          <p:nvPr/>
        </p:nvSpPr>
        <p:spPr>
          <a:xfrm>
            <a:off x="466048" y="401467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9"/>
          <p:cNvSpPr/>
          <p:nvPr/>
        </p:nvSpPr>
        <p:spPr>
          <a:xfrm>
            <a:off x="466048" y="5025970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9"/>
          <p:cNvSpPr/>
          <p:nvPr/>
        </p:nvSpPr>
        <p:spPr>
          <a:xfrm>
            <a:off x="466048" y="623913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466048" y="7776191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9"/>
          <p:cNvSpPr/>
          <p:nvPr/>
        </p:nvSpPr>
        <p:spPr>
          <a:xfrm>
            <a:off x="466048" y="8804217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9"/>
          <p:cNvSpPr/>
          <p:nvPr/>
        </p:nvSpPr>
        <p:spPr>
          <a:xfrm>
            <a:off x="466048" y="939255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9"/>
          <p:cNvSpPr txBox="1"/>
          <p:nvPr/>
        </p:nvSpPr>
        <p:spPr>
          <a:xfrm>
            <a:off x="1820100" y="3431802"/>
            <a:ext cx="39198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999999"/>
                </a:solidFill>
              </a:rPr>
              <a:t>HLAs are cell-surface proteins regulate the immune system</a:t>
            </a:r>
            <a:endParaRPr sz="1100">
              <a:solidFill>
                <a:srgbClr val="999999"/>
              </a:solidFill>
            </a:endParaRPr>
          </a:p>
        </p:txBody>
      </p:sp>
      <p:sp>
        <p:nvSpPr>
          <p:cNvPr id="665" name="Google Shape;665;p19"/>
          <p:cNvSpPr txBox="1"/>
          <p:nvPr/>
        </p:nvSpPr>
        <p:spPr>
          <a:xfrm>
            <a:off x="858300" y="4174863"/>
            <a:ext cx="584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999999"/>
                </a:solidFill>
              </a:rPr>
              <a:t>Allo-antigens activate alloimmunity which means activating of immune response to non-self antigens. e.g. blood groups considered allo-antigens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666" name="Google Shape;666;p19"/>
          <p:cNvSpPr txBox="1"/>
          <p:nvPr/>
        </p:nvSpPr>
        <p:spPr>
          <a:xfrm>
            <a:off x="2290350" y="8192975"/>
            <a:ext cx="2979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HLA is same as/also called MHC complex</a:t>
            </a:r>
            <a:endParaRPr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"/>
          <p:cNvSpPr txBox="1"/>
          <p:nvPr/>
        </p:nvSpPr>
        <p:spPr>
          <a:xfrm>
            <a:off x="291450" y="437390"/>
            <a:ext cx="68847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200">
                <a:solidFill>
                  <a:srgbClr val="FFD966"/>
                </a:solidFill>
                <a:latin typeface="Fjalla One"/>
                <a:ea typeface="Fjalla One"/>
                <a:cs typeface="Fjalla One"/>
                <a:sym typeface="Fjalla One"/>
              </a:rPr>
              <a:t>Major &amp; Minor histocompability complex &amp; Transplantation</a:t>
            </a:r>
            <a:endParaRPr sz="4200">
              <a:solidFill>
                <a:srgbClr val="FFD9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72" name="Google Shape;672;p20"/>
          <p:cNvSpPr txBox="1"/>
          <p:nvPr/>
        </p:nvSpPr>
        <p:spPr>
          <a:xfrm>
            <a:off x="702150" y="2071825"/>
            <a:ext cx="634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Each individual has two “haplotypes” i.e, two sets of these genes one paternal and one maternal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3" name="Google Shape;673;p20"/>
          <p:cNvSpPr txBox="1"/>
          <p:nvPr/>
        </p:nvSpPr>
        <p:spPr>
          <a:xfrm>
            <a:off x="709795" y="3744035"/>
            <a:ext cx="60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4" name="Google Shape;674;p20"/>
          <p:cNvSpPr txBox="1"/>
          <p:nvPr/>
        </p:nvSpPr>
        <p:spPr>
          <a:xfrm>
            <a:off x="702150" y="4418815"/>
            <a:ext cx="64068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0"/>
          <p:cNvSpPr txBox="1"/>
          <p:nvPr/>
        </p:nvSpPr>
        <p:spPr>
          <a:xfrm>
            <a:off x="709798" y="5903088"/>
            <a:ext cx="604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Minor HLA genes – unknown: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They mount a weak immune response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Play role in </a:t>
            </a:r>
            <a:r>
              <a:rPr b="1"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chronic rejection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 of a graft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There are no laboratory tests to detect minor antigens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6" name="Google Shape;676;p20"/>
          <p:cNvSpPr txBox="1"/>
          <p:nvPr/>
        </p:nvSpPr>
        <p:spPr>
          <a:xfrm>
            <a:off x="734398" y="7402400"/>
            <a:ext cx="6342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MHC alleles control allograft rejection: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7" name="Google Shape;677;p20"/>
          <p:cNvSpPr txBox="1"/>
          <p:nvPr/>
        </p:nvSpPr>
        <p:spPr>
          <a:xfrm>
            <a:off x="702158" y="8353918"/>
            <a:ext cx="584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78" name="Google Shape;678;p20"/>
          <p:cNvSpPr txBox="1"/>
          <p:nvPr/>
        </p:nvSpPr>
        <p:spPr>
          <a:xfrm>
            <a:off x="709801" y="9218106"/>
            <a:ext cx="60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679" name="Google Shape;679;p20"/>
          <p:cNvGraphicFramePr/>
          <p:nvPr/>
        </p:nvGraphicFramePr>
        <p:xfrm>
          <a:off x="473250" y="30011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{1FF050B6-E6FC-499A-B362-C4379A49C5D8}</a:tableStyleId>
              </a:tblPr>
              <a:tblGrid>
                <a:gridCol w="1314300"/>
                <a:gridCol w="2140625"/>
                <a:gridCol w="1734400"/>
                <a:gridCol w="1424175"/>
              </a:tblGrid>
              <a:tr h="61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MHC CLASS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II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III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2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Region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 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 DP       DQ      DR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C2, C4, BF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Gene product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HLA-A      HLA-B     HLA-C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 </a:t>
                      </a:r>
                      <a:r>
                        <a:rPr b="1" lang="ar">
                          <a:solidFill>
                            <a:schemeClr val="dk1"/>
                          </a:solidFill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DP       DQ      DR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C’ proteins</a:t>
                      </a:r>
                      <a:endParaRPr b="1" sz="12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Polymorphism 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   47         88         29</a:t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More than 300</a:t>
                      </a:r>
                      <a:endParaRPr b="1" sz="13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latin typeface="Anaheim"/>
                          <a:ea typeface="Anaheim"/>
                          <a:cs typeface="Anaheim"/>
                          <a:sym typeface="Anaheim"/>
                        </a:rPr>
                        <a:t>HLA-D</a:t>
                      </a:r>
                      <a:endParaRPr b="1" sz="1300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Anaheim"/>
                        <a:ea typeface="Anaheim"/>
                        <a:cs typeface="Anaheim"/>
                        <a:sym typeface="Anahei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680" name="Google Shape;680;p20"/>
          <p:cNvCxnSpPr/>
          <p:nvPr/>
        </p:nvCxnSpPr>
        <p:spPr>
          <a:xfrm flipH="1">
            <a:off x="2495673" y="3619535"/>
            <a:ext cx="8400" cy="1878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1" name="Google Shape;681;p20"/>
          <p:cNvCxnSpPr/>
          <p:nvPr/>
        </p:nvCxnSpPr>
        <p:spPr>
          <a:xfrm flipH="1">
            <a:off x="3230542" y="3619535"/>
            <a:ext cx="8400" cy="1878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2" name="Google Shape;682;p20"/>
          <p:cNvCxnSpPr/>
          <p:nvPr/>
        </p:nvCxnSpPr>
        <p:spPr>
          <a:xfrm flipH="1">
            <a:off x="4519965" y="3619535"/>
            <a:ext cx="5700" cy="12522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3" name="Google Shape;683;p20"/>
          <p:cNvCxnSpPr/>
          <p:nvPr/>
        </p:nvCxnSpPr>
        <p:spPr>
          <a:xfrm flipH="1">
            <a:off x="5098475" y="3619535"/>
            <a:ext cx="2400" cy="1245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4" name="Google Shape;684;p20"/>
          <p:cNvCxnSpPr/>
          <p:nvPr/>
        </p:nvCxnSpPr>
        <p:spPr>
          <a:xfrm flipH="1">
            <a:off x="6545541" y="4247723"/>
            <a:ext cx="1500" cy="622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5" name="Google Shape;685;p20"/>
          <p:cNvSpPr txBox="1"/>
          <p:nvPr/>
        </p:nvSpPr>
        <p:spPr>
          <a:xfrm>
            <a:off x="6541575" y="4218025"/>
            <a:ext cx="59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Anaheim"/>
                <a:ea typeface="Anaheim"/>
                <a:cs typeface="Anaheim"/>
                <a:sym typeface="Anaheim"/>
              </a:rPr>
              <a:t>TNF-α</a:t>
            </a:r>
            <a:endParaRPr b="1" sz="10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Anaheim"/>
                <a:ea typeface="Anaheim"/>
                <a:cs typeface="Anaheim"/>
                <a:sym typeface="Anaheim"/>
              </a:rPr>
              <a:t>TNF-β</a:t>
            </a:r>
            <a:endParaRPr b="1" sz="1000"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86" name="Google Shape;686;p20"/>
          <p:cNvPicPr preferRelativeResize="0"/>
          <p:nvPr/>
        </p:nvPicPr>
        <p:blipFill rotWithShape="1">
          <a:blip r:embed="rId3">
            <a:alphaModFix/>
          </a:blip>
          <a:srcRect b="0" l="0" r="0" t="862"/>
          <a:stretch/>
        </p:blipFill>
        <p:spPr>
          <a:xfrm>
            <a:off x="1058525" y="7840037"/>
            <a:ext cx="5350526" cy="254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0"/>
          <p:cNvSpPr/>
          <p:nvPr/>
        </p:nvSpPr>
        <p:spPr>
          <a:xfrm>
            <a:off x="473246" y="2190492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>
            <a:off x="473248" y="6027110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>
            <a:off x="473248" y="753005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>
            <a:off x="1966500" y="3751675"/>
            <a:ext cx="2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Anaheim"/>
                <a:ea typeface="Anaheim"/>
                <a:cs typeface="Anaheim"/>
                <a:sym typeface="Anaheim"/>
              </a:rPr>
              <a:t>A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38" name="Google Shape;738;p20"/>
          <p:cNvSpPr txBox="1"/>
          <p:nvPr/>
        </p:nvSpPr>
        <p:spPr>
          <a:xfrm>
            <a:off x="2728500" y="3751675"/>
            <a:ext cx="2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Anaheim"/>
                <a:ea typeface="Anaheim"/>
                <a:cs typeface="Anaheim"/>
                <a:sym typeface="Anaheim"/>
              </a:rPr>
              <a:t>B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>
            <a:off x="3476100" y="3751675"/>
            <a:ext cx="2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Anaheim"/>
                <a:ea typeface="Anaheim"/>
                <a:cs typeface="Anaheim"/>
                <a:sym typeface="Anaheim"/>
              </a:rPr>
              <a:t>C</a:t>
            </a:r>
            <a:endParaRPr b="1"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1"/>
          <p:cNvSpPr txBox="1"/>
          <p:nvPr/>
        </p:nvSpPr>
        <p:spPr>
          <a:xfrm>
            <a:off x="291450" y="437390"/>
            <a:ext cx="68847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200">
                <a:solidFill>
                  <a:srgbClr val="FFD966"/>
                </a:solidFill>
                <a:latin typeface="Fjalla One"/>
                <a:ea typeface="Fjalla One"/>
                <a:cs typeface="Fjalla One"/>
                <a:sym typeface="Fjalla One"/>
              </a:rPr>
              <a:t>Transplantation </a:t>
            </a:r>
            <a:endParaRPr sz="4200">
              <a:solidFill>
                <a:srgbClr val="FFD9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745" name="Google Shape;745;p21"/>
          <p:cNvSpPr txBox="1"/>
          <p:nvPr/>
        </p:nvSpPr>
        <p:spPr>
          <a:xfrm>
            <a:off x="755998" y="4837721"/>
            <a:ext cx="604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Major Barrier to transplantation is the immune response: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 cells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 play primary role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 cells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 can/do play a role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Classic adaptive/acquired immune response (</a:t>
            </a:r>
            <a:r>
              <a:rPr b="1"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memory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specificity)</a:t>
            </a: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46" name="Google Shape;746;p21"/>
          <p:cNvSpPr txBox="1"/>
          <p:nvPr/>
        </p:nvSpPr>
        <p:spPr>
          <a:xfrm>
            <a:off x="755998" y="6195975"/>
            <a:ext cx="6342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1st set versus 2nd set reactions: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47" name="Google Shape;747;p21"/>
          <p:cNvSpPr txBox="1"/>
          <p:nvPr/>
        </p:nvSpPr>
        <p:spPr>
          <a:xfrm>
            <a:off x="4758468" y="6651920"/>
            <a:ext cx="26247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(a):</a:t>
            </a:r>
            <a:r>
              <a:rPr lang="ar" sz="1100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 Autograft is accepted, no necrosis.</a:t>
            </a:r>
            <a:endParaRPr sz="11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(b):</a:t>
            </a:r>
            <a:r>
              <a:rPr lang="ar" sz="1100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 1st set rejection of the graft tissue happens if the graft was not previously sensitized / introduced to the recipient</a:t>
            </a:r>
            <a:r>
              <a:rPr lang="ar" sz="1100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(c):</a:t>
            </a:r>
            <a:r>
              <a:rPr lang="ar" sz="1100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 2nd set rejection happens if the 1st set rejection happened &amp; then the same graft is introduced again to the same recipient.</a:t>
            </a:r>
            <a:endParaRPr sz="11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Titillium Web"/>
              <a:buChar char="-"/>
            </a:pPr>
            <a:r>
              <a:rPr lang="ar" sz="11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faster immune response against the grafted epidermis in second set is due to presence of memory cells caused by previous  sensitization in 1st set reaction.</a:t>
            </a:r>
            <a:endParaRPr sz="11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Titillium Web"/>
              <a:buChar char="-"/>
            </a:pPr>
            <a:r>
              <a:rPr lang="ar" sz="11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result is faster cellular infiltration and necrosis</a:t>
            </a:r>
            <a:endParaRPr sz="11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74E1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748" name="Google Shape;7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21"/>
          <p:cNvSpPr/>
          <p:nvPr/>
        </p:nvSpPr>
        <p:spPr>
          <a:xfrm>
            <a:off x="515409" y="133512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1"/>
          <p:cNvSpPr/>
          <p:nvPr/>
        </p:nvSpPr>
        <p:spPr>
          <a:xfrm>
            <a:off x="515409" y="4956811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1"/>
          <p:cNvSpPr/>
          <p:nvPr/>
        </p:nvSpPr>
        <p:spPr>
          <a:xfrm>
            <a:off x="515409" y="6334001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8" name="Google Shape;7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949" y="384226"/>
            <a:ext cx="681750" cy="6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21">
            <a:hlinkClick r:id="rId5"/>
          </p:cNvPr>
          <p:cNvSpPr txBox="1"/>
          <p:nvPr/>
        </p:nvSpPr>
        <p:spPr>
          <a:xfrm>
            <a:off x="5424889" y="1202860"/>
            <a:ext cx="167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u="sng">
                <a:latin typeface="Comic Sans MS"/>
                <a:ea typeface="Comic Sans MS"/>
                <a:cs typeface="Comic Sans MS"/>
                <a:sym typeface="Comic Sans MS"/>
              </a:rPr>
              <a:t>Types of transplantation &amp; rejection</a:t>
            </a:r>
            <a:endParaRPr sz="10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0" name="Google Shape;800;p21"/>
          <p:cNvSpPr txBox="1"/>
          <p:nvPr/>
        </p:nvSpPr>
        <p:spPr>
          <a:xfrm>
            <a:off x="3105550" y="1822550"/>
            <a:ext cx="88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 means self</a:t>
            </a:r>
            <a:endParaRPr sz="8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1" name="Google Shape;801;p21"/>
          <p:cNvSpPr txBox="1"/>
          <p:nvPr/>
        </p:nvSpPr>
        <p:spPr>
          <a:xfrm>
            <a:off x="5249733" y="3614325"/>
            <a:ext cx="265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</a:rPr>
              <a:t>Different organisms. </a:t>
            </a:r>
            <a:r>
              <a:rPr lang="ar" sz="800">
                <a:solidFill>
                  <a:srgbClr val="6AA84F"/>
                </a:solidFill>
              </a:rPr>
              <a:t>Under investigation</a:t>
            </a:r>
            <a:endParaRPr sz="800">
              <a:solidFill>
                <a:srgbClr val="6AA84F"/>
              </a:solidFill>
            </a:endParaRPr>
          </a:p>
        </p:txBody>
      </p:sp>
      <p:sp>
        <p:nvSpPr>
          <p:cNvPr id="802" name="Google Shape;802;p21"/>
          <p:cNvSpPr txBox="1"/>
          <p:nvPr/>
        </p:nvSpPr>
        <p:spPr>
          <a:xfrm>
            <a:off x="4435650" y="2571850"/>
            <a:ext cx="3244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Allogeneic grafts cause rejection due to non-compatible HLAs </a:t>
            </a:r>
            <a:endParaRPr sz="8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3" name="Google Shape;803;p21"/>
          <p:cNvSpPr txBox="1"/>
          <p:nvPr/>
        </p:nvSpPr>
        <p:spPr>
          <a:xfrm>
            <a:off x="3997488" y="6031135"/>
            <a:ext cx="351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Memory in second transplantation/second set reaction</a:t>
            </a:r>
            <a:endParaRPr sz="1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804" name="Google Shape;804;p21"/>
          <p:cNvGrpSpPr/>
          <p:nvPr/>
        </p:nvGrpSpPr>
        <p:grpSpPr>
          <a:xfrm>
            <a:off x="3137995" y="2170730"/>
            <a:ext cx="703310" cy="652516"/>
            <a:chOff x="3496214" y="1275606"/>
            <a:chExt cx="1060800" cy="914400"/>
          </a:xfrm>
        </p:grpSpPr>
        <p:sp>
          <p:nvSpPr>
            <p:cNvPr id="805" name="Google Shape;805;p21"/>
            <p:cNvSpPr/>
            <p:nvPr/>
          </p:nvSpPr>
          <p:spPr>
            <a:xfrm>
              <a:off x="3496214" y="1275606"/>
              <a:ext cx="1060800" cy="91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 cap="flat" cmpd="sng" w="25400">
              <a:solidFill>
                <a:srgbClr val="92A3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3594518" y="1360351"/>
              <a:ext cx="864000" cy="744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21"/>
          <p:cNvGrpSpPr/>
          <p:nvPr/>
        </p:nvGrpSpPr>
        <p:grpSpPr>
          <a:xfrm>
            <a:off x="3776091" y="2611179"/>
            <a:ext cx="703310" cy="652516"/>
            <a:chOff x="3496214" y="1275606"/>
            <a:chExt cx="1060800" cy="914400"/>
          </a:xfrm>
        </p:grpSpPr>
        <p:sp>
          <p:nvSpPr>
            <p:cNvPr id="808" name="Google Shape;808;p21"/>
            <p:cNvSpPr/>
            <p:nvPr/>
          </p:nvSpPr>
          <p:spPr>
            <a:xfrm>
              <a:off x="3496214" y="1275606"/>
              <a:ext cx="1060800" cy="91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 cap="flat" cmpd="sng" w="25400">
              <a:solidFill>
                <a:srgbClr val="92A3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3594518" y="1360351"/>
              <a:ext cx="864000" cy="744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1"/>
          <p:cNvGrpSpPr/>
          <p:nvPr/>
        </p:nvGrpSpPr>
        <p:grpSpPr>
          <a:xfrm>
            <a:off x="3137995" y="3204028"/>
            <a:ext cx="703310" cy="652516"/>
            <a:chOff x="3496214" y="1275606"/>
            <a:chExt cx="1060800" cy="914400"/>
          </a:xfrm>
        </p:grpSpPr>
        <p:sp>
          <p:nvSpPr>
            <p:cNvPr id="811" name="Google Shape;811;p21"/>
            <p:cNvSpPr/>
            <p:nvPr/>
          </p:nvSpPr>
          <p:spPr>
            <a:xfrm>
              <a:off x="3496214" y="1275606"/>
              <a:ext cx="1060800" cy="91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 cap="flat" cmpd="sng" w="25400">
              <a:solidFill>
                <a:srgbClr val="92A3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3594518" y="1360351"/>
              <a:ext cx="864000" cy="744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3" name="Google Shape;813;p21"/>
          <p:cNvCxnSpPr/>
          <p:nvPr/>
        </p:nvCxnSpPr>
        <p:spPr>
          <a:xfrm>
            <a:off x="4479461" y="2937439"/>
            <a:ext cx="2552700" cy="0"/>
          </a:xfrm>
          <a:prstGeom prst="straightConnector1">
            <a:avLst/>
          </a:prstGeom>
          <a:noFill/>
          <a:ln cap="flat" cmpd="sng" w="25400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14" name="Google Shape;814;p21"/>
          <p:cNvCxnSpPr/>
          <p:nvPr/>
        </p:nvCxnSpPr>
        <p:spPr>
          <a:xfrm>
            <a:off x="4479461" y="3970738"/>
            <a:ext cx="2552700" cy="0"/>
          </a:xfrm>
          <a:prstGeom prst="straightConnector1">
            <a:avLst/>
          </a:prstGeom>
          <a:noFill/>
          <a:ln cap="flat" cmpd="sng" w="25400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815" name="Google Shape;815;p21"/>
          <p:cNvGrpSpPr/>
          <p:nvPr/>
        </p:nvGrpSpPr>
        <p:grpSpPr>
          <a:xfrm>
            <a:off x="3776091" y="3644477"/>
            <a:ext cx="703310" cy="652516"/>
            <a:chOff x="3496214" y="1275606"/>
            <a:chExt cx="1060800" cy="914400"/>
          </a:xfrm>
        </p:grpSpPr>
        <p:sp>
          <p:nvSpPr>
            <p:cNvPr id="816" name="Google Shape;816;p21"/>
            <p:cNvSpPr/>
            <p:nvPr/>
          </p:nvSpPr>
          <p:spPr>
            <a:xfrm>
              <a:off x="3496214" y="1275606"/>
              <a:ext cx="1060800" cy="91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 cap="flat" cmpd="sng" w="25400">
              <a:solidFill>
                <a:srgbClr val="92A3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3594518" y="1360351"/>
              <a:ext cx="864000" cy="744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8" name="Google Shape;818;p21"/>
          <p:cNvCxnSpPr/>
          <p:nvPr/>
        </p:nvCxnSpPr>
        <p:spPr>
          <a:xfrm rot="10800000">
            <a:off x="585389" y="2496990"/>
            <a:ext cx="2552700" cy="0"/>
          </a:xfrm>
          <a:prstGeom prst="straightConnector1">
            <a:avLst/>
          </a:prstGeom>
          <a:noFill/>
          <a:ln cap="flat" cmpd="sng" w="25400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19" name="Google Shape;819;p21"/>
          <p:cNvCxnSpPr/>
          <p:nvPr/>
        </p:nvCxnSpPr>
        <p:spPr>
          <a:xfrm rot="10800000">
            <a:off x="585389" y="3530288"/>
            <a:ext cx="2552700" cy="0"/>
          </a:xfrm>
          <a:prstGeom prst="straightConnector1">
            <a:avLst/>
          </a:prstGeom>
          <a:noFill/>
          <a:ln cap="flat" cmpd="sng" w="25400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820" name="Google Shape;820;p21"/>
          <p:cNvGrpSpPr/>
          <p:nvPr/>
        </p:nvGrpSpPr>
        <p:grpSpPr>
          <a:xfrm>
            <a:off x="115373" y="2633850"/>
            <a:ext cx="3251583" cy="805611"/>
            <a:chOff x="185547" y="3362848"/>
            <a:chExt cx="3068400" cy="889000"/>
          </a:xfrm>
        </p:grpSpPr>
        <p:sp>
          <p:nvSpPr>
            <p:cNvPr id="821" name="Google Shape;821;p21"/>
            <p:cNvSpPr txBox="1"/>
            <p:nvPr/>
          </p:nvSpPr>
          <p:spPr>
            <a:xfrm>
              <a:off x="185547" y="3605648"/>
              <a:ext cx="3068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Titillium Web"/>
                <a:buChar char="●"/>
              </a:pPr>
              <a:r>
                <a:rPr b="1" lang="ar" sz="1200">
                  <a:solidFill>
                    <a:srgbClr val="3F3F3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Donor and recipient are </a:t>
              </a:r>
              <a:r>
                <a:rPr b="1" lang="ar" sz="1200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genetically identical </a:t>
              </a:r>
              <a:endParaRPr b="1" sz="12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Titillium Web"/>
                <a:buChar char="●"/>
              </a:pPr>
              <a:r>
                <a:rPr b="1" lang="ar" sz="1200">
                  <a:solidFill>
                    <a:srgbClr val="3F3F3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Animal models; identical twins</a:t>
              </a:r>
              <a:endParaRPr b="1" sz="1200">
                <a:solidFill>
                  <a:srgbClr val="3F3F3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22" name="Google Shape;822;p21"/>
            <p:cNvSpPr txBox="1"/>
            <p:nvPr/>
          </p:nvSpPr>
          <p:spPr>
            <a:xfrm>
              <a:off x="629093" y="3362848"/>
              <a:ext cx="23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Titillium Web"/>
                  <a:ea typeface="Titillium Web"/>
                  <a:cs typeface="Titillium Web"/>
                  <a:sym typeface="Titillium Web"/>
                </a:rPr>
                <a:t>Syngeneic grafts or isografts</a:t>
              </a:r>
              <a:endParaRPr b="1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823" name="Google Shape;823;p21"/>
          <p:cNvGrpSpPr/>
          <p:nvPr/>
        </p:nvGrpSpPr>
        <p:grpSpPr>
          <a:xfrm>
            <a:off x="4133611" y="1774365"/>
            <a:ext cx="3244391" cy="976051"/>
            <a:chOff x="803640" y="3362835"/>
            <a:chExt cx="2059800" cy="863227"/>
          </a:xfrm>
        </p:grpSpPr>
        <p:sp>
          <p:nvSpPr>
            <p:cNvPr id="824" name="Google Shape;824;p21"/>
            <p:cNvSpPr txBox="1"/>
            <p:nvPr/>
          </p:nvSpPr>
          <p:spPr>
            <a:xfrm>
              <a:off x="803640" y="3579862"/>
              <a:ext cx="2059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Titillium Web"/>
                <a:buChar char="●"/>
              </a:pPr>
              <a:r>
                <a:rPr b="1" lang="ar" sz="1200">
                  <a:solidFill>
                    <a:srgbClr val="3F3F3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Donor and recipient are same species, but </a:t>
              </a:r>
              <a:r>
                <a:rPr b="1" lang="ar" sz="1200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genetically unrealated</a:t>
              </a:r>
              <a:endParaRPr b="1" sz="12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Titillium Web"/>
                <a:buChar char="●"/>
              </a:pPr>
              <a:r>
                <a:rPr b="1" lang="ar" sz="1200">
                  <a:solidFill>
                    <a:srgbClr val="3F3F3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Common heart, lung, kidney, liver graft</a:t>
              </a:r>
              <a:r>
                <a:rPr b="1" lang="ar" sz="1200">
                  <a:solidFill>
                    <a:srgbClr val="3F3F3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   </a:t>
              </a:r>
              <a:endParaRPr b="1" sz="1200">
                <a:solidFill>
                  <a:srgbClr val="3F3F3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25" name="Google Shape;825;p21"/>
            <p:cNvSpPr txBox="1"/>
            <p:nvPr/>
          </p:nvSpPr>
          <p:spPr>
            <a:xfrm>
              <a:off x="803640" y="3362835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Titillium Web"/>
                  <a:ea typeface="Titillium Web"/>
                  <a:cs typeface="Titillium Web"/>
                  <a:sym typeface="Titillium Web"/>
                </a:rPr>
                <a:t>Allogeneic grafts</a:t>
              </a:r>
              <a:endParaRPr b="1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826" name="Google Shape;826;p21"/>
          <p:cNvSpPr txBox="1"/>
          <p:nvPr/>
        </p:nvSpPr>
        <p:spPr>
          <a:xfrm>
            <a:off x="770342" y="4073887"/>
            <a:ext cx="2182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Artificial grafts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7" name="Google Shape;827;p21"/>
          <p:cNvSpPr txBox="1"/>
          <p:nvPr/>
        </p:nvSpPr>
        <p:spPr>
          <a:xfrm>
            <a:off x="702300" y="1207463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Types of transplantation:</a:t>
            </a:r>
            <a:endParaRPr/>
          </a:p>
        </p:txBody>
      </p:sp>
      <p:grpSp>
        <p:nvGrpSpPr>
          <p:cNvPr id="828" name="Google Shape;828;p21"/>
          <p:cNvGrpSpPr/>
          <p:nvPr/>
        </p:nvGrpSpPr>
        <p:grpSpPr>
          <a:xfrm>
            <a:off x="4197887" y="3235127"/>
            <a:ext cx="3251583" cy="783872"/>
            <a:chOff x="180248" y="3435556"/>
            <a:chExt cx="3068400" cy="865010"/>
          </a:xfrm>
        </p:grpSpPr>
        <p:sp>
          <p:nvSpPr>
            <p:cNvPr id="829" name="Google Shape;829;p21"/>
            <p:cNvSpPr txBox="1"/>
            <p:nvPr/>
          </p:nvSpPr>
          <p:spPr>
            <a:xfrm>
              <a:off x="180248" y="3654366"/>
              <a:ext cx="30684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048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Titillium Web"/>
                <a:buChar char="●"/>
              </a:pPr>
              <a:r>
                <a:rPr b="1" lang="ar" sz="1200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Donor and recipient are </a:t>
              </a:r>
              <a:r>
                <a:rPr b="1" lang="ar" sz="1200">
                  <a:solidFill>
                    <a:srgbClr val="FF000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different species  </a:t>
              </a:r>
              <a:endParaRPr b="1" sz="12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830" name="Google Shape;830;p21"/>
            <p:cNvSpPr txBox="1"/>
            <p:nvPr/>
          </p:nvSpPr>
          <p:spPr>
            <a:xfrm>
              <a:off x="620487" y="3435556"/>
              <a:ext cx="2059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latin typeface="Titillium Web"/>
                  <a:ea typeface="Titillium Web"/>
                  <a:cs typeface="Titillium Web"/>
                  <a:sym typeface="Titillium Web"/>
                </a:rPr>
                <a:t>Xenogeneic grafts</a:t>
              </a:r>
              <a:endParaRPr b="1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831" name="Google Shape;831;p21"/>
          <p:cNvSpPr txBox="1"/>
          <p:nvPr/>
        </p:nvSpPr>
        <p:spPr>
          <a:xfrm>
            <a:off x="-1" y="1969650"/>
            <a:ext cx="333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tillium Web"/>
              <a:buChar char="●"/>
            </a:pPr>
            <a:r>
              <a:rPr b="1" lang="ar" sz="1200">
                <a:solidFill>
                  <a:srgbClr val="3F3F3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Donor and recipient are </a:t>
            </a:r>
            <a:r>
              <a:rPr b="1" lang="ar" sz="12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same individual</a:t>
            </a:r>
            <a:endParaRPr b="1" sz="1200">
              <a:solidFill>
                <a:srgbClr val="FF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Titillium Web"/>
              <a:buChar char="●"/>
            </a:pPr>
            <a:r>
              <a:rPr b="1" lang="ar" sz="1200">
                <a:solidFill>
                  <a:srgbClr val="3F3F3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Common in skin grafting; bone marrow</a:t>
            </a:r>
            <a:r>
              <a:rPr b="1" lang="ar" sz="1200">
                <a:solidFill>
                  <a:srgbClr val="3F3F3F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endParaRPr b="1" sz="1200">
              <a:solidFill>
                <a:srgbClr val="3F3F3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32" name="Google Shape;832;p21"/>
          <p:cNvSpPr txBox="1"/>
          <p:nvPr/>
        </p:nvSpPr>
        <p:spPr>
          <a:xfrm>
            <a:off x="515400" y="1748625"/>
            <a:ext cx="2650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Autografts, autologous grafts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833" name="Google Shape;833;p21"/>
          <p:cNvGrpSpPr/>
          <p:nvPr/>
        </p:nvGrpSpPr>
        <p:grpSpPr>
          <a:xfrm>
            <a:off x="3137995" y="4088103"/>
            <a:ext cx="703310" cy="652516"/>
            <a:chOff x="3496214" y="1275606"/>
            <a:chExt cx="1060800" cy="914400"/>
          </a:xfrm>
        </p:grpSpPr>
        <p:sp>
          <p:nvSpPr>
            <p:cNvPr id="834" name="Google Shape;834;p21"/>
            <p:cNvSpPr/>
            <p:nvPr/>
          </p:nvSpPr>
          <p:spPr>
            <a:xfrm>
              <a:off x="3496214" y="1275606"/>
              <a:ext cx="1060800" cy="91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 cap="flat" cmpd="sng" w="25400">
              <a:solidFill>
                <a:srgbClr val="92A3B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3594518" y="1360351"/>
              <a:ext cx="864000" cy="7449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6" name="Google Shape;836;p21"/>
          <p:cNvSpPr/>
          <p:nvPr/>
        </p:nvSpPr>
        <p:spPr>
          <a:xfrm>
            <a:off x="257700" y="10255250"/>
            <a:ext cx="1380600" cy="4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7" name="Google Shape;8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439" y="6534393"/>
            <a:ext cx="4301776" cy="4104098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21"/>
          <p:cNvSpPr txBox="1"/>
          <p:nvPr/>
        </p:nvSpPr>
        <p:spPr>
          <a:xfrm>
            <a:off x="3786800" y="2637275"/>
            <a:ext cx="68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latin typeface="Anaheim"/>
                <a:ea typeface="Anaheim"/>
                <a:cs typeface="Anaheim"/>
                <a:sym typeface="Anaheim"/>
              </a:rPr>
              <a:t>2</a:t>
            </a:r>
            <a:endParaRPr b="1" sz="2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9" name="Google Shape;839;p21"/>
          <p:cNvSpPr txBox="1"/>
          <p:nvPr/>
        </p:nvSpPr>
        <p:spPr>
          <a:xfrm>
            <a:off x="3159650" y="3230138"/>
            <a:ext cx="68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latin typeface="Anaheim"/>
                <a:ea typeface="Anaheim"/>
                <a:cs typeface="Anaheim"/>
                <a:sym typeface="Anaheim"/>
              </a:rPr>
              <a:t>3</a:t>
            </a:r>
            <a:endParaRPr b="1" sz="2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0" name="Google Shape;840;p21"/>
          <p:cNvSpPr txBox="1"/>
          <p:nvPr/>
        </p:nvSpPr>
        <p:spPr>
          <a:xfrm>
            <a:off x="3786800" y="3670588"/>
            <a:ext cx="68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latin typeface="Anaheim"/>
                <a:ea typeface="Anaheim"/>
                <a:cs typeface="Anaheim"/>
                <a:sym typeface="Anaheim"/>
              </a:rPr>
              <a:t>4</a:t>
            </a:r>
            <a:endParaRPr b="1" sz="2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1" name="Google Shape;841;p21"/>
          <p:cNvSpPr txBox="1"/>
          <p:nvPr/>
        </p:nvSpPr>
        <p:spPr>
          <a:xfrm>
            <a:off x="3159650" y="4114213"/>
            <a:ext cx="68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latin typeface="Anaheim"/>
                <a:ea typeface="Anaheim"/>
                <a:cs typeface="Anaheim"/>
                <a:sym typeface="Anaheim"/>
              </a:rPr>
              <a:t>5</a:t>
            </a:r>
            <a:endParaRPr b="1" sz="2700"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2" name="Google Shape;842;p21"/>
          <p:cNvSpPr txBox="1"/>
          <p:nvPr/>
        </p:nvSpPr>
        <p:spPr>
          <a:xfrm>
            <a:off x="3159650" y="2196850"/>
            <a:ext cx="68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700">
                <a:latin typeface="Anaheim"/>
                <a:ea typeface="Anaheim"/>
                <a:cs typeface="Anaheim"/>
                <a:sym typeface="Anaheim"/>
              </a:rPr>
              <a:t>1</a:t>
            </a:r>
            <a:endParaRPr b="1" sz="2700">
              <a:latin typeface="Anaheim"/>
              <a:ea typeface="Anaheim"/>
              <a:cs typeface="Anaheim"/>
              <a:sym typeface="Anaheim"/>
            </a:endParaRPr>
          </a:p>
        </p:txBody>
      </p:sp>
      <p:cxnSp>
        <p:nvCxnSpPr>
          <p:cNvPr id="843" name="Google Shape;843;p21"/>
          <p:cNvCxnSpPr/>
          <p:nvPr/>
        </p:nvCxnSpPr>
        <p:spPr>
          <a:xfrm rot="10800000">
            <a:off x="585389" y="4435163"/>
            <a:ext cx="2552700" cy="0"/>
          </a:xfrm>
          <a:prstGeom prst="straightConnector1">
            <a:avLst/>
          </a:prstGeom>
          <a:noFill/>
          <a:ln cap="flat" cmpd="sng" w="25400">
            <a:solidFill>
              <a:srgbClr val="B7B7B7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844" name="Google Shape;844;p21"/>
          <p:cNvSpPr txBox="1"/>
          <p:nvPr/>
        </p:nvSpPr>
        <p:spPr>
          <a:xfrm>
            <a:off x="4133600" y="1830200"/>
            <a:ext cx="103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 common </a:t>
            </a: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</a:t>
            </a: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45" name="Google Shape;845;p21"/>
          <p:cNvSpPr txBox="1"/>
          <p:nvPr/>
        </p:nvSpPr>
        <p:spPr>
          <a:xfrm>
            <a:off x="4614500" y="3936138"/>
            <a:ext cx="255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E.g : The </a:t>
            </a:r>
            <a:r>
              <a:rPr lang="ar" sz="9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story</a:t>
            </a:r>
            <a:r>
              <a:rPr lang="ar" sz="9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a man who got a pig’s heart</a:t>
            </a:r>
            <a:endParaRPr sz="9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 u="sng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ar" sz="900" u="sng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* READ ABOUT IT *</a:t>
            </a:r>
            <a:endParaRPr sz="900" u="sng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"/>
          <p:cNvSpPr txBox="1"/>
          <p:nvPr/>
        </p:nvSpPr>
        <p:spPr>
          <a:xfrm>
            <a:off x="291450" y="437390"/>
            <a:ext cx="6884700" cy="8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200">
                <a:solidFill>
                  <a:srgbClr val="FFD966"/>
                </a:solidFill>
                <a:latin typeface="Fjalla One"/>
                <a:ea typeface="Fjalla One"/>
                <a:cs typeface="Fjalla One"/>
                <a:sym typeface="Fjalla One"/>
              </a:rPr>
              <a:t>Role of CD4 versus CD8 T cells</a:t>
            </a:r>
            <a:endParaRPr sz="4200">
              <a:solidFill>
                <a:srgbClr val="FFD966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851" name="Google Shape;851;p22"/>
          <p:cNvSpPr txBox="1"/>
          <p:nvPr/>
        </p:nvSpPr>
        <p:spPr>
          <a:xfrm>
            <a:off x="194700" y="5071902"/>
            <a:ext cx="7078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Titillium Web"/>
              <a:buChar char="●"/>
            </a:pPr>
            <a:r>
              <a:rPr b="1" lang="ar" sz="1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 recipient isn’t injected with immunosuppressants/ Anti-CD4 or Anti-CD8 monoclonal antibodies</a:t>
            </a:r>
            <a:endParaRPr b="1" sz="15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500"/>
              <a:buFont typeface="Titillium Web"/>
              <a:buChar char="●"/>
            </a:pPr>
            <a:r>
              <a:rPr b="1" lang="ar" sz="1500">
                <a:solidFill>
                  <a:srgbClr val="A64D79"/>
                </a:solidFill>
                <a:latin typeface="Titillium Web"/>
                <a:ea typeface="Titillium Web"/>
                <a:cs typeface="Titillium Web"/>
                <a:sym typeface="Titillium Web"/>
              </a:rPr>
              <a:t>A recipient is injected with Anti-CD8 monoclonal antibodies</a:t>
            </a:r>
            <a:endParaRPr b="1" sz="1500">
              <a:solidFill>
                <a:srgbClr val="A64D7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500"/>
              <a:buFont typeface="Titillium Web"/>
              <a:buChar char="●"/>
            </a:pPr>
            <a:r>
              <a:rPr b="1" lang="ar" sz="15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A recipient is injected with Anti-CD4 monoclonal antibodies</a:t>
            </a:r>
            <a:endParaRPr b="1" sz="15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1500"/>
              <a:buFont typeface="Titillium Web"/>
              <a:buChar char="●"/>
            </a:pPr>
            <a:r>
              <a:rPr b="1" lang="ar" sz="1500">
                <a:solidFill>
                  <a:srgbClr val="B4A7D6"/>
                </a:solidFill>
                <a:latin typeface="Titillium Web"/>
                <a:ea typeface="Titillium Web"/>
                <a:cs typeface="Titillium Web"/>
                <a:sym typeface="Titillium Web"/>
              </a:rPr>
              <a:t>A recipient is injected with both Anti-CD8 and Anti-CD4 monoclonal antibodies</a:t>
            </a:r>
            <a:endParaRPr b="1" sz="1500">
              <a:solidFill>
                <a:srgbClr val="B4A7D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52" name="Google Shape;852;p22"/>
          <p:cNvSpPr txBox="1"/>
          <p:nvPr/>
        </p:nvSpPr>
        <p:spPr>
          <a:xfrm>
            <a:off x="689406" y="6474527"/>
            <a:ext cx="618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graph shows that CD4 role in rejection is </a:t>
            </a:r>
            <a:r>
              <a:rPr b="1" lang="ar" sz="1500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important</a:t>
            </a:r>
            <a:r>
              <a:rPr b="1" lang="ar" sz="15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than CD8</a:t>
            </a:r>
            <a:endParaRPr b="1" sz="15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53" name="Google Shape;853;p22"/>
          <p:cNvSpPr txBox="1"/>
          <p:nvPr/>
        </p:nvSpPr>
        <p:spPr>
          <a:xfrm>
            <a:off x="709800" y="7216250"/>
            <a:ext cx="63024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T cells play primary role in 1st and 2nd set rejection reactions: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Nude mice accept allografts (The mice don’t have T cells due to genetic modification resulting in absent thymus)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-"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B cell deficient mice reject allografts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54" name="Google Shape;854;p22"/>
          <p:cNvPicPr preferRelativeResize="0"/>
          <p:nvPr/>
        </p:nvPicPr>
        <p:blipFill rotWithShape="1">
          <a:blip r:embed="rId3">
            <a:alphaModFix/>
          </a:blip>
          <a:srcRect b="1487" l="522" r="828" t="0"/>
          <a:stretch/>
        </p:blipFill>
        <p:spPr>
          <a:xfrm>
            <a:off x="201325" y="2053063"/>
            <a:ext cx="7157351" cy="2886674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22"/>
          <p:cNvSpPr txBox="1"/>
          <p:nvPr/>
        </p:nvSpPr>
        <p:spPr>
          <a:xfrm>
            <a:off x="689400" y="1406575"/>
            <a:ext cx="640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latin typeface="Titillium Web"/>
                <a:ea typeface="Titillium Web"/>
                <a:cs typeface="Titillium Web"/>
                <a:sym typeface="Titillium Web"/>
              </a:rPr>
              <a:t>Injecting recipient mice with monoclonal antibodies to deplete one or both types of T cells:</a:t>
            </a:r>
            <a:endParaRPr b="1"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56" name="Google Shape;8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2492" y="8541246"/>
            <a:ext cx="3855324" cy="1529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22"/>
          <p:cNvSpPr txBox="1"/>
          <p:nvPr/>
        </p:nvSpPr>
        <p:spPr>
          <a:xfrm>
            <a:off x="2047562" y="10133850"/>
            <a:ext cx="32052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/>
              <a:t>Nude mouse has a transplant of rabbit skin</a:t>
            </a:r>
            <a:endParaRPr sz="1200"/>
          </a:p>
        </p:txBody>
      </p:sp>
      <p:pic>
        <p:nvPicPr>
          <p:cNvPr id="858" name="Google Shape;8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22"/>
          <p:cNvSpPr/>
          <p:nvPr/>
        </p:nvSpPr>
        <p:spPr>
          <a:xfrm>
            <a:off x="466059" y="1547408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2"/>
          <p:cNvSpPr/>
          <p:nvPr/>
        </p:nvSpPr>
        <p:spPr>
          <a:xfrm>
            <a:off x="466059" y="6602164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2"/>
          <p:cNvSpPr/>
          <p:nvPr/>
        </p:nvSpPr>
        <p:spPr>
          <a:xfrm>
            <a:off x="466059" y="7350368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3"/>
          <p:cNvSpPr txBox="1"/>
          <p:nvPr>
            <p:ph type="title"/>
          </p:nvPr>
        </p:nvSpPr>
        <p:spPr>
          <a:xfrm>
            <a:off x="1984375" y="139875"/>
            <a:ext cx="3621900" cy="19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21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Mechanisms involved in Graft Rejection</a:t>
            </a:r>
            <a:r>
              <a:rPr b="1" lang="ar" sz="3088">
                <a:solidFill>
                  <a:srgbClr val="F1C232"/>
                </a:solidFill>
              </a:rPr>
              <a:t> </a:t>
            </a:r>
            <a:endParaRPr b="1" sz="3088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FFF2CC"/>
              </a:solidFill>
            </a:endParaRPr>
          </a:p>
        </p:txBody>
      </p:sp>
      <p:pic>
        <p:nvPicPr>
          <p:cNvPr id="913" name="Google Shape;9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ft rejection" id="960" name="Google Shape;960;p23"/>
          <p:cNvPicPr preferRelativeResize="0"/>
          <p:nvPr/>
        </p:nvPicPr>
        <p:blipFill rotWithShape="1">
          <a:blip r:embed="rId4">
            <a:alphaModFix/>
          </a:blip>
          <a:srcRect b="68993" l="10913" r="52851" t="0"/>
          <a:stretch/>
        </p:blipFill>
        <p:spPr>
          <a:xfrm>
            <a:off x="710537" y="1612925"/>
            <a:ext cx="2303475" cy="19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23"/>
          <p:cNvSpPr txBox="1"/>
          <p:nvPr/>
        </p:nvSpPr>
        <p:spPr>
          <a:xfrm>
            <a:off x="12" y="3678261"/>
            <a:ext cx="3861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Rejection Response</a:t>
            </a:r>
            <a:endParaRPr sz="2700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62" name="Google Shape;962;p23"/>
          <p:cNvCxnSpPr/>
          <p:nvPr/>
        </p:nvCxnSpPr>
        <p:spPr>
          <a:xfrm flipH="1" rot="10800000">
            <a:off x="768792" y="3568473"/>
            <a:ext cx="5979000" cy="9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963" name="Google Shape;963;p23"/>
          <p:cNvCxnSpPr/>
          <p:nvPr/>
        </p:nvCxnSpPr>
        <p:spPr>
          <a:xfrm flipH="1">
            <a:off x="1857475" y="1005500"/>
            <a:ext cx="726300" cy="6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4" name="Google Shape;964;p23"/>
          <p:cNvCxnSpPr/>
          <p:nvPr/>
        </p:nvCxnSpPr>
        <p:spPr>
          <a:xfrm>
            <a:off x="1857475" y="1001388"/>
            <a:ext cx="9600" cy="495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5" name="Google Shape;965;p23"/>
          <p:cNvCxnSpPr/>
          <p:nvPr/>
        </p:nvCxnSpPr>
        <p:spPr>
          <a:xfrm rot="10800000">
            <a:off x="4950475" y="1005800"/>
            <a:ext cx="638400" cy="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6" name="Google Shape;966;p23"/>
          <p:cNvCxnSpPr/>
          <p:nvPr/>
        </p:nvCxnSpPr>
        <p:spPr>
          <a:xfrm>
            <a:off x="5589925" y="1001388"/>
            <a:ext cx="9600" cy="4953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Graft rejection" id="967" name="Google Shape;967;p23"/>
          <p:cNvPicPr preferRelativeResize="0"/>
          <p:nvPr/>
        </p:nvPicPr>
        <p:blipFill rotWithShape="1">
          <a:blip r:embed="rId4">
            <a:alphaModFix/>
          </a:blip>
          <a:srcRect b="70202" l="56313" r="208" t="-1209"/>
          <a:stretch/>
        </p:blipFill>
        <p:spPr>
          <a:xfrm>
            <a:off x="3955040" y="1546900"/>
            <a:ext cx="2763974" cy="194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21-07" id="968" name="Google Shape;96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302" y="4168849"/>
            <a:ext cx="3325181" cy="2923255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969" name="Google Shape;969;p23"/>
          <p:cNvCxnSpPr/>
          <p:nvPr/>
        </p:nvCxnSpPr>
        <p:spPr>
          <a:xfrm flipH="1">
            <a:off x="3692073" y="3570575"/>
            <a:ext cx="3600" cy="43014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970" name="Google Shape;970;p23"/>
          <p:cNvSpPr txBox="1"/>
          <p:nvPr/>
        </p:nvSpPr>
        <p:spPr>
          <a:xfrm>
            <a:off x="3906988" y="3650541"/>
            <a:ext cx="3194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8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Clinical manifestations of graft rejection</a:t>
            </a:r>
            <a:endParaRPr b="1" sz="1866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66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1" name="Google Shape;971;p23"/>
          <p:cNvSpPr/>
          <p:nvPr/>
        </p:nvSpPr>
        <p:spPr>
          <a:xfrm>
            <a:off x="3937913" y="5496281"/>
            <a:ext cx="3144000" cy="45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609600" lvl="0" marL="60960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Chronic rejection: months-years (both)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2" name="Google Shape;972;p23"/>
          <p:cNvSpPr/>
          <p:nvPr/>
        </p:nvSpPr>
        <p:spPr>
          <a:xfrm>
            <a:off x="3887948" y="4411023"/>
            <a:ext cx="3194100" cy="45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27050" lvl="0" marL="609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UcPeriod"/>
            </a:pPr>
            <a:r>
              <a:rPr b="1" lang="ar" sz="1300">
                <a:latin typeface="Titillium Web"/>
                <a:ea typeface="Titillium Web"/>
                <a:cs typeface="Titillium Web"/>
                <a:sym typeface="Titillium Web"/>
              </a:rPr>
              <a:t>Hyperacute rejection: very quick</a:t>
            </a:r>
            <a:endParaRPr sz="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" sz="3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            </a:t>
            </a:r>
            <a:endParaRPr b="0" i="0" sz="3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73" name="Google Shape;973;p23"/>
          <p:cNvSpPr/>
          <p:nvPr/>
        </p:nvSpPr>
        <p:spPr>
          <a:xfrm>
            <a:off x="3887957" y="4411023"/>
            <a:ext cx="435600" cy="450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i="0" lang="ar" sz="1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i="0" lang="ar" sz="1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i="0" sz="1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74" name="Google Shape;974;p23"/>
          <p:cNvSpPr/>
          <p:nvPr/>
        </p:nvSpPr>
        <p:spPr>
          <a:xfrm>
            <a:off x="3888021" y="4925671"/>
            <a:ext cx="3194100" cy="39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8000">
            <a:noAutofit/>
          </a:bodyPr>
          <a:lstStyle/>
          <a:p>
            <a:pPr indent="-608399" lvl="0" marL="608399" rtl="0" algn="ctr">
              <a:lnSpc>
                <a:spcPct val="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Acute rejection: about 10 days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609600" lvl="0" marL="609600" marR="0" rtl="0" algn="ctr">
              <a:lnSpc>
                <a:spcPct val="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(cell mediated)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5" name="Google Shape;975;p23"/>
          <p:cNvSpPr/>
          <p:nvPr/>
        </p:nvSpPr>
        <p:spPr>
          <a:xfrm>
            <a:off x="3888087" y="4925671"/>
            <a:ext cx="415800" cy="498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ar" sz="1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2</a:t>
            </a:r>
            <a:endParaRPr b="1" i="0" sz="1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76" name="Google Shape;976;p23"/>
          <p:cNvSpPr/>
          <p:nvPr/>
        </p:nvSpPr>
        <p:spPr>
          <a:xfrm>
            <a:off x="3887940" y="5488265"/>
            <a:ext cx="435600" cy="450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ar" sz="14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3</a:t>
            </a:r>
            <a:endParaRPr b="1" i="0" sz="1400" u="none" cap="none" strike="noStrike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descr="F21-08" id="977" name="Google Shape;97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37912" y="6018944"/>
            <a:ext cx="3373376" cy="1836956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978" name="Google Shape;978;p23"/>
          <p:cNvCxnSpPr/>
          <p:nvPr/>
        </p:nvCxnSpPr>
        <p:spPr>
          <a:xfrm flipH="1" rot="10800000">
            <a:off x="1026492" y="7904248"/>
            <a:ext cx="5979000" cy="9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979" name="Google Shape;979;p23"/>
          <p:cNvSpPr txBox="1"/>
          <p:nvPr/>
        </p:nvSpPr>
        <p:spPr>
          <a:xfrm>
            <a:off x="2193875" y="7984750"/>
            <a:ext cx="3000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Chronic Rejection</a:t>
            </a:r>
            <a:endParaRPr b="1" sz="2366">
              <a:solidFill>
                <a:srgbClr val="F1C232"/>
              </a:solidFill>
            </a:endParaRPr>
          </a:p>
        </p:txBody>
      </p:sp>
      <p:grpSp>
        <p:nvGrpSpPr>
          <p:cNvPr id="980" name="Google Shape;980;p23"/>
          <p:cNvGrpSpPr/>
          <p:nvPr/>
        </p:nvGrpSpPr>
        <p:grpSpPr>
          <a:xfrm>
            <a:off x="161900" y="8451041"/>
            <a:ext cx="7362695" cy="1139052"/>
            <a:chOff x="395613" y="5393263"/>
            <a:chExt cx="5401831" cy="1238100"/>
          </a:xfrm>
        </p:grpSpPr>
        <p:sp>
          <p:nvSpPr>
            <p:cNvPr id="981" name="Google Shape;981;p23"/>
            <p:cNvSpPr/>
            <p:nvPr/>
          </p:nvSpPr>
          <p:spPr>
            <a:xfrm>
              <a:off x="728750" y="5545663"/>
              <a:ext cx="1390800" cy="1085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800"/>
            </a:p>
          </p:txBody>
        </p:sp>
        <p:sp>
          <p:nvSpPr>
            <p:cNvPr id="982" name="Google Shape;982;p23"/>
            <p:cNvSpPr txBox="1"/>
            <p:nvPr/>
          </p:nvSpPr>
          <p:spPr>
            <a:xfrm>
              <a:off x="395613" y="5393263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ar" sz="8000">
                  <a:solidFill>
                    <a:srgbClr val="FFE2E2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i="0" sz="8000" u="none" cap="none" strike="noStrike">
                <a:solidFill>
                  <a:srgbClr val="FFE2E2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2557550" y="5545663"/>
              <a:ext cx="1390800" cy="1085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3"/>
            <p:cNvSpPr txBox="1"/>
            <p:nvPr/>
          </p:nvSpPr>
          <p:spPr>
            <a:xfrm>
              <a:off x="2046932" y="5393263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ar" sz="8000">
                  <a:solidFill>
                    <a:srgbClr val="FFE2E2"/>
                  </a:solidFill>
                  <a:latin typeface="Exo"/>
                  <a:ea typeface="Exo"/>
                  <a:cs typeface="Exo"/>
                  <a:sym typeface="Exo"/>
                </a:rPr>
                <a:t>2</a:t>
              </a:r>
              <a:endParaRPr b="1" i="0" sz="8000" u="none" cap="none" strike="noStrike">
                <a:solidFill>
                  <a:srgbClr val="FFE2E2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4406644" y="5545663"/>
              <a:ext cx="1390800" cy="10857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9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3"/>
            <p:cNvSpPr txBox="1"/>
            <p:nvPr/>
          </p:nvSpPr>
          <p:spPr>
            <a:xfrm>
              <a:off x="3896026" y="5393263"/>
              <a:ext cx="608400" cy="11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lang="ar" sz="8000">
                  <a:solidFill>
                    <a:srgbClr val="FFE2E2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i="0" sz="8000" u="none" cap="none" strike="noStrike">
                <a:solidFill>
                  <a:srgbClr val="FFE2E2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987" name="Google Shape;987;p23"/>
          <p:cNvSpPr txBox="1"/>
          <p:nvPr/>
        </p:nvSpPr>
        <p:spPr>
          <a:xfrm>
            <a:off x="515401" y="8639692"/>
            <a:ext cx="182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This occurs months to years after engraftment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8" name="Google Shape;988;p23"/>
          <p:cNvSpPr txBox="1"/>
          <p:nvPr/>
        </p:nvSpPr>
        <p:spPr>
          <a:xfrm>
            <a:off x="3129181" y="8604638"/>
            <a:ext cx="197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Main pathologic finding in </a:t>
            </a: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chronic</a:t>
            </a: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 rejection is atherosclerosis of the vascular endothelium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9" name="Google Shape;989;p23"/>
          <p:cNvSpPr txBox="1"/>
          <p:nvPr/>
        </p:nvSpPr>
        <p:spPr>
          <a:xfrm>
            <a:off x="5723557" y="8663048"/>
            <a:ext cx="166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Titillium Web"/>
                <a:ea typeface="Titillium Web"/>
                <a:cs typeface="Titillium Web"/>
                <a:sym typeface="Titillium Web"/>
              </a:rPr>
              <a:t>Main cause of chronic rejection is unknown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0" name="Google Shape;990;p23"/>
          <p:cNvSpPr/>
          <p:nvPr/>
        </p:nvSpPr>
        <p:spPr>
          <a:xfrm rot="-993">
            <a:off x="1886125" y="9872419"/>
            <a:ext cx="4155000" cy="271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-"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Minor histocompatibility antigen mismatch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1" name="Google Shape;991;p23"/>
          <p:cNvSpPr txBox="1"/>
          <p:nvPr/>
        </p:nvSpPr>
        <p:spPr>
          <a:xfrm>
            <a:off x="4650225" y="4595925"/>
            <a:ext cx="243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patient could die on the table </a:t>
            </a: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immediately</a:t>
            </a: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4"/>
          <p:cNvSpPr txBox="1"/>
          <p:nvPr>
            <p:ph type="title"/>
          </p:nvPr>
        </p:nvSpPr>
        <p:spPr>
          <a:xfrm>
            <a:off x="170400" y="229825"/>
            <a:ext cx="3519300" cy="9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Graft-versus-Host (GVH) React</a:t>
            </a:r>
            <a:r>
              <a:rPr b="1" lang="ar" sz="20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ion</a:t>
            </a:r>
            <a:endParaRPr b="1" sz="2066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97" name="Google Shape;9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24"/>
          <p:cNvCxnSpPr/>
          <p:nvPr/>
        </p:nvCxnSpPr>
        <p:spPr>
          <a:xfrm flipH="1" rot="10800000">
            <a:off x="625917" y="4789823"/>
            <a:ext cx="5979000" cy="9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1045" name="Google Shape;1045;p24"/>
          <p:cNvCxnSpPr/>
          <p:nvPr/>
        </p:nvCxnSpPr>
        <p:spPr>
          <a:xfrm flipH="1">
            <a:off x="3752898" y="316925"/>
            <a:ext cx="7200" cy="4245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1046" name="Google Shape;1046;p24"/>
          <p:cNvSpPr/>
          <p:nvPr/>
        </p:nvSpPr>
        <p:spPr>
          <a:xfrm>
            <a:off x="290401" y="121622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4"/>
          <p:cNvSpPr txBox="1"/>
          <p:nvPr/>
        </p:nvSpPr>
        <p:spPr>
          <a:xfrm>
            <a:off x="431300" y="1099900"/>
            <a:ext cx="31764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Occurs in about two thirds of bone marrow transplants</a:t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8" name="Google Shape;1048;p24"/>
          <p:cNvSpPr/>
          <p:nvPr/>
        </p:nvSpPr>
        <p:spPr>
          <a:xfrm>
            <a:off x="257698" y="182762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4"/>
          <p:cNvSpPr txBox="1"/>
          <p:nvPr/>
        </p:nvSpPr>
        <p:spPr>
          <a:xfrm>
            <a:off x="394125" y="1711300"/>
            <a:ext cx="34158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Occurs because grafted immunocompetent T cells proliferate in the irradiated immunocompromised host and reject cells with foreign proteins resulting in </a:t>
            </a: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severe</a:t>
            </a: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organ dysfunction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50" name="Google Shape;1050;p24"/>
          <p:cNvSpPr/>
          <p:nvPr/>
        </p:nvSpPr>
        <p:spPr>
          <a:xfrm>
            <a:off x="271401" y="2823350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4"/>
          <p:cNvSpPr txBox="1"/>
          <p:nvPr/>
        </p:nvSpPr>
        <p:spPr>
          <a:xfrm>
            <a:off x="419550" y="2691013"/>
            <a:ext cx="3021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Donor’s Tc cells play a major role in destroying the recipient’s cells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52" name="Google Shape;1052;p24"/>
          <p:cNvSpPr/>
          <p:nvPr/>
        </p:nvSpPr>
        <p:spPr>
          <a:xfrm>
            <a:off x="271401" y="3450463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4"/>
          <p:cNvSpPr txBox="1"/>
          <p:nvPr/>
        </p:nvSpPr>
        <p:spPr>
          <a:xfrm>
            <a:off x="412300" y="3331463"/>
            <a:ext cx="31764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Symptoms are: maculopapular rash, jaundice, hepatosplenomegaly and diarrhea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54" name="Google Shape;1054;p24"/>
          <p:cNvSpPr/>
          <p:nvPr/>
        </p:nvSpPr>
        <p:spPr>
          <a:xfrm>
            <a:off x="271401" y="4077600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4"/>
          <p:cNvSpPr txBox="1"/>
          <p:nvPr/>
        </p:nvSpPr>
        <p:spPr>
          <a:xfrm>
            <a:off x="412275" y="3975225"/>
            <a:ext cx="22494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GVH reactions usually end in infections and death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56" name="Google Shape;1056;p24"/>
          <p:cNvSpPr txBox="1"/>
          <p:nvPr/>
        </p:nvSpPr>
        <p:spPr>
          <a:xfrm>
            <a:off x="4031200" y="308275"/>
            <a:ext cx="30000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HLA Typing in the Laboratory</a:t>
            </a:r>
            <a:endParaRPr b="1" sz="2066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57" name="Google Shape;1057;p24"/>
          <p:cNvSpPr txBox="1"/>
          <p:nvPr/>
        </p:nvSpPr>
        <p:spPr>
          <a:xfrm>
            <a:off x="3737600" y="1099900"/>
            <a:ext cx="3415800" cy="30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Prior to transplantation laboratory test commonly called as HLA typing or tissue typing to determine the closest MHC match between the donor and recipient is performed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794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Methods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222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DNA sequencing by Polymerase Chain Reaction (PCR)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222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Serologic Assays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222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Mixed Lymphocyte Reaction (MLR)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222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Crossmatching – (Donor) lymphocytes +(Recipient) serum + complement.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8" name="Google Shape;1058;p24"/>
          <p:cNvSpPr/>
          <p:nvPr/>
        </p:nvSpPr>
        <p:spPr>
          <a:xfrm>
            <a:off x="3908901" y="121622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4"/>
          <p:cNvSpPr/>
          <p:nvPr/>
        </p:nvSpPr>
        <p:spPr>
          <a:xfrm>
            <a:off x="3908901" y="2387525"/>
            <a:ext cx="186900" cy="1602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4"/>
          <p:cNvSpPr txBox="1"/>
          <p:nvPr/>
        </p:nvSpPr>
        <p:spPr>
          <a:xfrm>
            <a:off x="2338825" y="4906488"/>
            <a:ext cx="3000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Tissue</a:t>
            </a:r>
            <a:r>
              <a:rPr b="1" lang="ar" sz="2066">
                <a:solidFill>
                  <a:srgbClr val="F1C232"/>
                </a:solidFill>
              </a:rPr>
              <a:t> </a:t>
            </a:r>
            <a:r>
              <a:rPr b="1" lang="ar" sz="20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Matching</a:t>
            </a:r>
            <a:endParaRPr b="1" sz="2066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61" name="Google Shape;1061;p24"/>
          <p:cNvSpPr txBox="1"/>
          <p:nvPr/>
        </p:nvSpPr>
        <p:spPr>
          <a:xfrm>
            <a:off x="222150" y="5516375"/>
            <a:ext cx="341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Effect of HLA class I &amp; II matching on survival of kidney grafts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F21-05" id="1062" name="Google Shape;10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600" y="6012750"/>
            <a:ext cx="3176400" cy="4415254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063" name="Google Shape;1063;p24"/>
          <p:cNvCxnSpPr/>
          <p:nvPr/>
        </p:nvCxnSpPr>
        <p:spPr>
          <a:xfrm flipH="1">
            <a:off x="3776398" y="5436550"/>
            <a:ext cx="7200" cy="42456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pic>
        <p:nvPicPr>
          <p:cNvPr descr="F21-11" id="1064" name="Google Shape;106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8100" y="6163100"/>
            <a:ext cx="3667125" cy="2582301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5" name="Google Shape;1065;p24"/>
          <p:cNvSpPr txBox="1"/>
          <p:nvPr/>
        </p:nvSpPr>
        <p:spPr>
          <a:xfrm>
            <a:off x="136650" y="774325"/>
            <a:ext cx="153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grafted organ</a:t>
            </a:r>
            <a:endParaRPr sz="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attacks</a:t>
            </a: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</a:t>
            </a: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recipient’</a:t>
            </a:r>
            <a:r>
              <a:rPr lang="ar" sz="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 body </a:t>
            </a:r>
            <a:endParaRPr sz="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66" name="Google Shape;1066;p24"/>
          <p:cNvCxnSpPr/>
          <p:nvPr/>
        </p:nvCxnSpPr>
        <p:spPr>
          <a:xfrm flipH="1" rot="10800000">
            <a:off x="4377300" y="5979550"/>
            <a:ext cx="189300" cy="2259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7" name="Google Shape;1067;p24"/>
          <p:cNvSpPr txBox="1"/>
          <p:nvPr/>
        </p:nvSpPr>
        <p:spPr>
          <a:xfrm>
            <a:off x="3975025" y="5670275"/>
            <a:ext cx="144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safest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because doesn’t get 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affected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by the immune system </a:t>
            </a:r>
            <a:endParaRPr sz="7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169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6145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9121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2097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5266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18242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121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4823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9799236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0968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394414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2533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5702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88678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916540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602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907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207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507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807" y="1039442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12" y="1039442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12" y="10394423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12" y="1039441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3218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63881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7936389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67073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7004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66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571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1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171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4386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27362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0338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3314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648398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39459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300" y="4243575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482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782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082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4841" y="1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146" y="0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446" y="2"/>
            <a:ext cx="257700" cy="2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46" y="-2"/>
            <a:ext cx="257700" cy="297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9" name="Google Shape;1119;p25"/>
          <p:cNvCxnSpPr/>
          <p:nvPr/>
        </p:nvCxnSpPr>
        <p:spPr>
          <a:xfrm>
            <a:off x="314325" y="3555863"/>
            <a:ext cx="6790800" cy="10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pic>
        <p:nvPicPr>
          <p:cNvPr descr="F21-09" id="1120" name="Google Shape;11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7750" y="1184774"/>
            <a:ext cx="2763725" cy="2165725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21" name="Google Shape;1121;p25"/>
          <p:cNvSpPr txBox="1"/>
          <p:nvPr/>
        </p:nvSpPr>
        <p:spPr>
          <a:xfrm>
            <a:off x="1507050" y="3649288"/>
            <a:ext cx="45459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 Immunosuppression therapy</a:t>
            </a:r>
            <a:endParaRPr sz="3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2" name="Google Shape;1122;p25"/>
          <p:cNvSpPr txBox="1"/>
          <p:nvPr/>
        </p:nvSpPr>
        <p:spPr>
          <a:xfrm>
            <a:off x="267838" y="4245163"/>
            <a:ext cx="371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a) Monoclonal antibodies against T 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cell components or cytokines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descr="F21-10" id="1123" name="Google Shape;112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069" y="4982762"/>
            <a:ext cx="5384942" cy="23468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24" name="Google Shape;1124;p25"/>
          <p:cNvSpPr txBox="1"/>
          <p:nvPr/>
        </p:nvSpPr>
        <p:spPr>
          <a:xfrm>
            <a:off x="1827078" y="432000"/>
            <a:ext cx="401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766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General Immunosuppression Therapy</a:t>
            </a:r>
            <a:endParaRPr b="1" sz="2266">
              <a:solidFill>
                <a:srgbClr val="F1C23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66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5" name="Google Shape;1125;p25"/>
          <p:cNvSpPr/>
          <p:nvPr/>
        </p:nvSpPr>
        <p:spPr>
          <a:xfrm>
            <a:off x="608074" y="2254071"/>
            <a:ext cx="3000000" cy="414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Cyclosporin</a:t>
            </a:r>
            <a:endParaRPr b="1"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6" name="Google Shape;1126;p25"/>
          <p:cNvSpPr/>
          <p:nvPr/>
        </p:nvSpPr>
        <p:spPr>
          <a:xfrm>
            <a:off x="607987" y="1299363"/>
            <a:ext cx="3000000" cy="414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Mitotic inhibitor: azathioprine 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(pre &amp; post)</a:t>
            </a:r>
            <a:endParaRPr b="0" i="0" sz="3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27" name="Google Shape;1127;p25"/>
          <p:cNvSpPr/>
          <p:nvPr/>
        </p:nvSpPr>
        <p:spPr>
          <a:xfrm>
            <a:off x="607987" y="1299362"/>
            <a:ext cx="415800" cy="41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i="0" lang="ar" sz="14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1</a:t>
            </a:r>
            <a:endParaRPr b="1" i="0" sz="14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28" name="Google Shape;1128;p25"/>
          <p:cNvSpPr/>
          <p:nvPr/>
        </p:nvSpPr>
        <p:spPr>
          <a:xfrm>
            <a:off x="608060" y="1773021"/>
            <a:ext cx="3000000" cy="414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80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Corticosteroids</a:t>
            </a:r>
            <a:endParaRPr b="1"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9" name="Google Shape;1129;p25"/>
          <p:cNvSpPr/>
          <p:nvPr/>
        </p:nvSpPr>
        <p:spPr>
          <a:xfrm>
            <a:off x="607988" y="1776713"/>
            <a:ext cx="415800" cy="41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ar" sz="14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2</a:t>
            </a:r>
            <a:endParaRPr b="1" i="0" sz="14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30" name="Google Shape;1130;p25"/>
          <p:cNvSpPr/>
          <p:nvPr/>
        </p:nvSpPr>
        <p:spPr>
          <a:xfrm>
            <a:off x="608063" y="2254063"/>
            <a:ext cx="422400" cy="41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i="0" lang="ar" sz="1400" u="none" cap="none" strike="noStrik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14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31" name="Google Shape;1131;p25"/>
          <p:cNvSpPr/>
          <p:nvPr/>
        </p:nvSpPr>
        <p:spPr>
          <a:xfrm>
            <a:off x="607987" y="2724538"/>
            <a:ext cx="3000000" cy="414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   </a:t>
            </a:r>
            <a:r>
              <a:rPr b="1" lang="ar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Total lymphoid irradiation</a:t>
            </a:r>
            <a:endParaRPr b="1"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32" name="Google Shape;1132;p25"/>
          <p:cNvSpPr/>
          <p:nvPr/>
        </p:nvSpPr>
        <p:spPr>
          <a:xfrm>
            <a:off x="607975" y="2724538"/>
            <a:ext cx="415800" cy="414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i="0" sz="1400" u="none" cap="none" strike="noStrike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33" name="Google Shape;1133;p25"/>
          <p:cNvSpPr txBox="1"/>
          <p:nvPr/>
        </p:nvSpPr>
        <p:spPr>
          <a:xfrm>
            <a:off x="3646088" y="4245163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b) Agents blocking co-stimulatory signal</a:t>
            </a:r>
            <a:endParaRPr sz="1300">
              <a:solidFill>
                <a:schemeClr val="dk1"/>
              </a:solidFill>
            </a:endParaRPr>
          </a:p>
        </p:txBody>
      </p:sp>
      <p:cxnSp>
        <p:nvCxnSpPr>
          <p:cNvPr id="1134" name="Google Shape;1134;p25"/>
          <p:cNvCxnSpPr/>
          <p:nvPr/>
        </p:nvCxnSpPr>
        <p:spPr>
          <a:xfrm>
            <a:off x="360813" y="7504025"/>
            <a:ext cx="6790800" cy="108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1135" name="Google Shape;1135;p25"/>
          <p:cNvGrpSpPr/>
          <p:nvPr/>
        </p:nvGrpSpPr>
        <p:grpSpPr>
          <a:xfrm>
            <a:off x="629025" y="8233974"/>
            <a:ext cx="6161400" cy="1787400"/>
            <a:chOff x="348300" y="9762012"/>
            <a:chExt cx="6161400" cy="1787400"/>
          </a:xfrm>
        </p:grpSpPr>
        <p:sp>
          <p:nvSpPr>
            <p:cNvPr id="1136" name="Google Shape;1136;p25"/>
            <p:cNvSpPr/>
            <p:nvPr/>
          </p:nvSpPr>
          <p:spPr>
            <a:xfrm>
              <a:off x="2648075" y="10209775"/>
              <a:ext cx="1695600" cy="838200"/>
            </a:xfrm>
            <a:prstGeom prst="roundRect">
              <a:avLst>
                <a:gd fmla="val 16667" name="adj"/>
              </a:avLst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66">
                  <a:solidFill>
                    <a:srgbClr val="F1C23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Downsides of Immunosuppressive Therapy</a:t>
              </a:r>
              <a:endParaRPr b="1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4920300" y="9762012"/>
              <a:ext cx="1589400" cy="644400"/>
            </a:xfrm>
            <a:prstGeom prst="roundRect">
              <a:avLst>
                <a:gd fmla="val 16667" name="adj"/>
              </a:avLst>
            </a:prstGeom>
            <a:solidFill>
              <a:srgbClr val="FFF6DD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Susceptibility to infections</a:t>
              </a:r>
              <a:endParaRPr b="0" i="0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4920300" y="10905012"/>
              <a:ext cx="1589400" cy="644400"/>
            </a:xfrm>
            <a:prstGeom prst="roundRect">
              <a:avLst>
                <a:gd fmla="val 16667" name="adj"/>
              </a:avLst>
            </a:prstGeom>
            <a:solidFill>
              <a:srgbClr val="FFF6DD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Susceptibility to tumors</a:t>
              </a:r>
              <a:endParaRPr b="0" i="0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348300" y="9812187"/>
              <a:ext cx="1589400" cy="644400"/>
            </a:xfrm>
            <a:prstGeom prst="roundRect">
              <a:avLst>
                <a:gd fmla="val 16667" name="adj"/>
              </a:avLst>
            </a:prstGeom>
            <a:solidFill>
              <a:srgbClr val="FFF6DD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Must be maintained for life</a:t>
              </a:r>
              <a:endParaRPr b="0" i="0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1140" name="Google Shape;1140;p25"/>
            <p:cNvSpPr/>
            <p:nvPr/>
          </p:nvSpPr>
          <p:spPr>
            <a:xfrm>
              <a:off x="348300" y="10878987"/>
              <a:ext cx="1589400" cy="644400"/>
            </a:xfrm>
            <a:prstGeom prst="roundRect">
              <a:avLst>
                <a:gd fmla="val 16667" name="adj"/>
              </a:avLst>
            </a:prstGeom>
            <a:solidFill>
              <a:srgbClr val="FFF6DD"/>
            </a:solidFill>
            <a:ln>
              <a:noFill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ctr"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20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Toxicity</a:t>
              </a:r>
              <a:endParaRPr b="0" i="0" sz="10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1141" name="Google Shape;1141;p25"/>
            <p:cNvCxnSpPr>
              <a:stCxn id="1136" idx="3"/>
              <a:endCxn id="1137" idx="1"/>
            </p:cNvCxnSpPr>
            <p:nvPr/>
          </p:nvCxnSpPr>
          <p:spPr>
            <a:xfrm flipH="1" rot="10800000">
              <a:off x="4343675" y="10084075"/>
              <a:ext cx="576600" cy="544800"/>
            </a:xfrm>
            <a:prstGeom prst="curvedConnector3">
              <a:avLst>
                <a:gd fmla="val 50002" name="adj1"/>
              </a:avLst>
            </a:prstGeom>
            <a:noFill/>
            <a:ln cap="flat" cmpd="sng" w="9525">
              <a:solidFill>
                <a:srgbClr val="4C11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2" name="Google Shape;1142;p25"/>
            <p:cNvCxnSpPr>
              <a:stCxn id="1136" idx="3"/>
              <a:endCxn id="1138" idx="1"/>
            </p:cNvCxnSpPr>
            <p:nvPr/>
          </p:nvCxnSpPr>
          <p:spPr>
            <a:xfrm>
              <a:off x="4343675" y="10628875"/>
              <a:ext cx="576600" cy="598200"/>
            </a:xfrm>
            <a:prstGeom prst="curvedConnector3">
              <a:avLst>
                <a:gd fmla="val 50002" name="adj1"/>
              </a:avLst>
            </a:prstGeom>
            <a:noFill/>
            <a:ln cap="flat" cmpd="sng" w="9525">
              <a:solidFill>
                <a:srgbClr val="4C11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3" name="Google Shape;1143;p25"/>
            <p:cNvCxnSpPr>
              <a:stCxn id="1136" idx="1"/>
              <a:endCxn id="1139" idx="3"/>
            </p:cNvCxnSpPr>
            <p:nvPr/>
          </p:nvCxnSpPr>
          <p:spPr>
            <a:xfrm rot="10800000">
              <a:off x="1937675" y="10134475"/>
              <a:ext cx="710400" cy="494400"/>
            </a:xfrm>
            <a:prstGeom prst="curvedConnector3">
              <a:avLst>
                <a:gd fmla="val 49998" name="adj1"/>
              </a:avLst>
            </a:prstGeom>
            <a:noFill/>
            <a:ln cap="flat" cmpd="sng" w="9525">
              <a:solidFill>
                <a:srgbClr val="4C113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4" name="Google Shape;1144;p25"/>
            <p:cNvCxnSpPr>
              <a:stCxn id="1136" idx="1"/>
              <a:endCxn id="1140" idx="3"/>
            </p:cNvCxnSpPr>
            <p:nvPr/>
          </p:nvCxnSpPr>
          <p:spPr>
            <a:xfrm flipH="1">
              <a:off x="1937675" y="10628875"/>
              <a:ext cx="710400" cy="572400"/>
            </a:xfrm>
            <a:prstGeom prst="curvedConnector3">
              <a:avLst>
                <a:gd fmla="val 49998" name="adj1"/>
              </a:avLst>
            </a:prstGeom>
            <a:noFill/>
            <a:ln cap="flat" cmpd="sng" w="9525">
              <a:solidFill>
                <a:srgbClr val="4C113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45" name="Google Shape;1145;p25"/>
          <p:cNvSpPr txBox="1"/>
          <p:nvPr/>
        </p:nvSpPr>
        <p:spPr>
          <a:xfrm>
            <a:off x="1225550" y="2962163"/>
            <a:ext cx="235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By 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modified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X-RAY we focus on 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certain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organs like spleen or 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lymph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nodes to make the 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patient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’s immune system 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compromised</a:t>
            </a:r>
            <a:r>
              <a:rPr lang="ar" sz="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46" name="Google Shape;1146;p25"/>
          <p:cNvSpPr txBox="1"/>
          <p:nvPr/>
        </p:nvSpPr>
        <p:spPr>
          <a:xfrm>
            <a:off x="2693975" y="2238375"/>
            <a:ext cx="119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Switching off the 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activation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T cell </a:t>
            </a:r>
            <a:endParaRPr sz="7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47" name="Google Shape;1147;p25"/>
          <p:cNvSpPr txBox="1"/>
          <p:nvPr/>
        </p:nvSpPr>
        <p:spPr>
          <a:xfrm>
            <a:off x="1293075" y="4672575"/>
            <a:ext cx="19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Still under investigations </a:t>
            </a:r>
            <a:endParaRPr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48" name="Google Shape;1148;p25"/>
          <p:cNvSpPr txBox="1"/>
          <p:nvPr/>
        </p:nvSpPr>
        <p:spPr>
          <a:xfrm>
            <a:off x="5283425" y="8824100"/>
            <a:ext cx="175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Due to : </a:t>
            </a:r>
            <a:endParaRPr sz="7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1 - 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their</a:t>
            </a: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weak immune system </a:t>
            </a:r>
            <a:endParaRPr sz="7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7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2 - They can’t get vaccinated </a:t>
            </a:r>
            <a:endParaRPr sz="7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