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9907200" cx="6858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Titillium Web"/>
      <p:regular r:id="rId23"/>
      <p:bold r:id="rId24"/>
      <p:italic r:id="rId25"/>
      <p:boldItalic r:id="rId26"/>
    </p:embeddedFont>
    <p:embeddedFont>
      <p:font typeface="Exo"/>
      <p:regular r:id="rId27"/>
      <p:bold r:id="rId28"/>
      <p:italic r:id="rId29"/>
      <p:boldItalic r:id="rId30"/>
    </p:embeddedFont>
    <p:embeddedFont>
      <p:font typeface="Asap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Med 442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5B02100-2773-4C8E-AFAA-EC198EFF2308}">
  <a:tblStyle styleId="{A5B02100-2773-4C8E-AFAA-EC198EFF23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A60313E-B8C9-433E-BEF5-9E01495CCA2F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2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TitilliumWeb-bold.fntdata"/><Relationship Id="rId23" Type="http://schemas.openxmlformats.org/officeDocument/2006/relationships/font" Target="fonts/TitilliumWeb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TitilliumWeb-boldItalic.fntdata"/><Relationship Id="rId25" Type="http://schemas.openxmlformats.org/officeDocument/2006/relationships/font" Target="fonts/TitilliumWeb-italic.fntdata"/><Relationship Id="rId28" Type="http://schemas.openxmlformats.org/officeDocument/2006/relationships/font" Target="fonts/Exo-bold.fntdata"/><Relationship Id="rId27" Type="http://schemas.openxmlformats.org/officeDocument/2006/relationships/font" Target="fonts/Exo-regular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font" Target="fonts/Exo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Asap-regular.fntdata"/><Relationship Id="rId30" Type="http://schemas.openxmlformats.org/officeDocument/2006/relationships/font" Target="fonts/Exo-boldItalic.fntdata"/><Relationship Id="rId11" Type="http://schemas.openxmlformats.org/officeDocument/2006/relationships/slide" Target="slides/slide4.xml"/><Relationship Id="rId33" Type="http://schemas.openxmlformats.org/officeDocument/2006/relationships/font" Target="fonts/Asap-italic.fntdata"/><Relationship Id="rId10" Type="http://schemas.openxmlformats.org/officeDocument/2006/relationships/slide" Target="slides/slide3.xml"/><Relationship Id="rId32" Type="http://schemas.openxmlformats.org/officeDocument/2006/relationships/font" Target="fonts/Asap-bold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34" Type="http://schemas.openxmlformats.org/officeDocument/2006/relationships/font" Target="fonts/Asap-boldItalic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font" Target="fonts/Roboto-regular.fntdata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5-21T20:40:31.222">
    <p:pos x="0" y="2274"/>
    <p:text>Amazing work but from where did you get this information ?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42533" y="685800"/>
            <a:ext cx="2373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4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" name="Google Shape;2225;g127161557b7_0_0:notes"/>
          <p:cNvSpPr/>
          <p:nvPr>
            <p:ph idx="2" type="sldImg"/>
          </p:nvPr>
        </p:nvSpPr>
        <p:spPr>
          <a:xfrm>
            <a:off x="2242533" y="685800"/>
            <a:ext cx="2373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6" name="Google Shape;2226;g127161557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6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1294cbd1bb1_0_2262:notes"/>
          <p:cNvSpPr/>
          <p:nvPr>
            <p:ph idx="2" type="sldImg"/>
          </p:nvPr>
        </p:nvSpPr>
        <p:spPr>
          <a:xfrm>
            <a:off x="1143502" y="685800"/>
            <a:ext cx="4571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8" name="Google Shape;2678;g1294cbd1bb1_0_2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7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g1294cbd1bb1_0_4492:notes"/>
          <p:cNvSpPr/>
          <p:nvPr>
            <p:ph idx="2" type="sldImg"/>
          </p:nvPr>
        </p:nvSpPr>
        <p:spPr>
          <a:xfrm>
            <a:off x="2242505" y="685800"/>
            <a:ext cx="2373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9" name="Google Shape;2689;g1294cbd1bb1_0_4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Google Shape;2232;g1294cbd1bb1_0_0:notes"/>
          <p:cNvSpPr/>
          <p:nvPr>
            <p:ph idx="2" type="sldImg"/>
          </p:nvPr>
        </p:nvSpPr>
        <p:spPr>
          <a:xfrm>
            <a:off x="2242533" y="685800"/>
            <a:ext cx="2373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3" name="Google Shape;2233;g1294cbd1b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9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g1294cbd1bb1_0_23:notes"/>
          <p:cNvSpPr/>
          <p:nvPr>
            <p:ph idx="2" type="sldImg"/>
          </p:nvPr>
        </p:nvSpPr>
        <p:spPr>
          <a:xfrm>
            <a:off x="2242533" y="685800"/>
            <a:ext cx="2373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1" name="Google Shape;2261;g1294cbd1bb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0" name="Shape 2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" name="Google Shape;2381;g1294cbd1bb1_0_6718:notes"/>
          <p:cNvSpPr/>
          <p:nvPr>
            <p:ph idx="2" type="sldImg"/>
          </p:nvPr>
        </p:nvSpPr>
        <p:spPr>
          <a:xfrm>
            <a:off x="2242533" y="685800"/>
            <a:ext cx="2373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2" name="Google Shape;2382;g1294cbd1bb1_0_67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5" name="Shape 2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6" name="Google Shape;2536;g12cb5cff30b_0_0:notes"/>
          <p:cNvSpPr/>
          <p:nvPr>
            <p:ph idx="2" type="sldImg"/>
          </p:nvPr>
        </p:nvSpPr>
        <p:spPr>
          <a:xfrm>
            <a:off x="2242533" y="685800"/>
            <a:ext cx="2373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7" name="Google Shape;2537;g12cb5cff3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4" name="Shape 2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5" name="Google Shape;2575;g12cb5cff30b_0_70:notes"/>
          <p:cNvSpPr/>
          <p:nvPr>
            <p:ph idx="2" type="sldImg"/>
          </p:nvPr>
        </p:nvSpPr>
        <p:spPr>
          <a:xfrm>
            <a:off x="2242533" y="685800"/>
            <a:ext cx="2373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6" name="Google Shape;2576;g12cb5cff30b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8" name="Shape 2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9" name="Google Shape;2619;g12cb5cff30b_0_129:notes"/>
          <p:cNvSpPr/>
          <p:nvPr>
            <p:ph idx="2" type="sldImg"/>
          </p:nvPr>
        </p:nvSpPr>
        <p:spPr>
          <a:xfrm>
            <a:off x="2242533" y="685800"/>
            <a:ext cx="2373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0" name="Google Shape;2620;g12cb5cff30b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Google Shape;2652;g1294cbd1bb1_0_6724:notes"/>
          <p:cNvSpPr/>
          <p:nvPr>
            <p:ph idx="2" type="sldImg"/>
          </p:nvPr>
        </p:nvSpPr>
        <p:spPr>
          <a:xfrm>
            <a:off x="2242533" y="685800"/>
            <a:ext cx="2373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3" name="Google Shape;2653;g1294cbd1bb1_0_67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6" name="Shape 2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7" name="Google Shape;2667;g1294cbd1bb1_0_35:notes"/>
          <p:cNvSpPr/>
          <p:nvPr>
            <p:ph idx="2" type="sldImg"/>
          </p:nvPr>
        </p:nvSpPr>
        <p:spPr>
          <a:xfrm>
            <a:off x="2242505" y="685800"/>
            <a:ext cx="2373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8" name="Google Shape;2668;g1294cbd1bb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33775" y="2740073"/>
            <a:ext cx="6390300" cy="26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4800"/>
              <a:buFont typeface="Asap"/>
              <a:buNone/>
              <a:defRPr b="1" sz="4800">
                <a:solidFill>
                  <a:srgbClr val="F1C232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11" name="Google Shape;11;p2"/>
          <p:cNvSpPr txBox="1"/>
          <p:nvPr/>
        </p:nvSpPr>
        <p:spPr>
          <a:xfrm>
            <a:off x="4735425" y="7854274"/>
            <a:ext cx="1974300" cy="19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1" sz="20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1" sz="16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CC0000"/>
                </a:solidFill>
                <a:highlight>
                  <a:srgbClr val="F4CCCC"/>
                </a:highlight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1" sz="1600">
              <a:solidFill>
                <a:srgbClr val="CC0000"/>
              </a:solidFill>
              <a:highlight>
                <a:srgbClr val="F4CCCC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A64D79"/>
                </a:solidFill>
                <a:latin typeface="Titillium Web"/>
                <a:ea typeface="Titillium Web"/>
                <a:cs typeface="Titillium Web"/>
                <a:sym typeface="Titillium Web"/>
              </a:rPr>
              <a:t>Females slides</a:t>
            </a:r>
            <a:endParaRPr b="1" sz="1600">
              <a:solidFill>
                <a:srgbClr val="A64D7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3C78D8"/>
                </a:solidFill>
                <a:latin typeface="Titillium Web"/>
                <a:ea typeface="Titillium Web"/>
                <a:cs typeface="Titillium Web"/>
                <a:sym typeface="Titillium Web"/>
              </a:rPr>
              <a:t>Males slides</a:t>
            </a:r>
            <a:endParaRPr b="1" sz="1600">
              <a:solidFill>
                <a:srgbClr val="3C78D8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Doctor’s notes</a:t>
            </a:r>
            <a:endParaRPr b="1" sz="16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 notes</a:t>
            </a:r>
            <a:endParaRPr b="1" sz="16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1263200" y="5692675"/>
            <a:ext cx="5565000" cy="54465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97875" y="158825"/>
            <a:ext cx="1437300" cy="141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525" y="181347"/>
            <a:ext cx="1461499" cy="1412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oogle Shape;15;p2"/>
          <p:cNvGrpSpPr/>
          <p:nvPr/>
        </p:nvGrpSpPr>
        <p:grpSpPr>
          <a:xfrm>
            <a:off x="121352" y="6744549"/>
            <a:ext cx="3726856" cy="2799587"/>
            <a:chOff x="-1177959" y="-136252"/>
            <a:chExt cx="1893054" cy="1342663"/>
          </a:xfrm>
        </p:grpSpPr>
        <p:sp>
          <p:nvSpPr>
            <p:cNvPr id="16" name="Google Shape;16;p2"/>
            <p:cNvSpPr/>
            <p:nvPr/>
          </p:nvSpPr>
          <p:spPr>
            <a:xfrm>
              <a:off x="-267742" y="-136252"/>
              <a:ext cx="152635" cy="1339032"/>
            </a:xfrm>
            <a:custGeom>
              <a:rect b="b" l="l" r="r" t="t"/>
              <a:pathLst>
                <a:path extrusionOk="0" h="9589" w="1093">
                  <a:moveTo>
                    <a:pt x="0" y="196"/>
                  </a:moveTo>
                  <a:cubicBezTo>
                    <a:pt x="52" y="3396"/>
                    <a:pt x="234" y="6297"/>
                    <a:pt x="156" y="9276"/>
                  </a:cubicBezTo>
                  <a:cubicBezTo>
                    <a:pt x="299" y="9588"/>
                    <a:pt x="1015" y="9588"/>
                    <a:pt x="1067" y="9341"/>
                  </a:cubicBezTo>
                  <a:cubicBezTo>
                    <a:pt x="1093" y="6453"/>
                    <a:pt x="1015" y="3045"/>
                    <a:pt x="937" y="209"/>
                  </a:cubicBezTo>
                  <a:cubicBezTo>
                    <a:pt x="664" y="14"/>
                    <a:pt x="286" y="1"/>
                    <a:pt x="0" y="196"/>
                  </a:cubicBezTo>
                  <a:close/>
                </a:path>
              </a:pathLst>
            </a:custGeom>
            <a:solidFill>
              <a:srgbClr val="DE0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49588" y="-79837"/>
              <a:ext cx="45525" cy="1273540"/>
            </a:xfrm>
            <a:custGeom>
              <a:rect b="b" l="l" r="r" t="t"/>
              <a:pathLst>
                <a:path extrusionOk="0" h="9120" w="326">
                  <a:moveTo>
                    <a:pt x="0" y="13"/>
                  </a:moveTo>
                  <a:cubicBezTo>
                    <a:pt x="26" y="3213"/>
                    <a:pt x="130" y="5828"/>
                    <a:pt x="130" y="8807"/>
                  </a:cubicBezTo>
                  <a:cubicBezTo>
                    <a:pt x="169" y="9119"/>
                    <a:pt x="325" y="9119"/>
                    <a:pt x="325" y="8872"/>
                  </a:cubicBezTo>
                  <a:cubicBezTo>
                    <a:pt x="312" y="5984"/>
                    <a:pt x="234" y="2862"/>
                    <a:pt x="195" y="26"/>
                  </a:cubicBezTo>
                  <a:cubicBezTo>
                    <a:pt x="130" y="26"/>
                    <a:pt x="65" y="1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2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730950" y="512250"/>
              <a:ext cx="372440" cy="610517"/>
            </a:xfrm>
            <a:custGeom>
              <a:rect b="b" l="l" r="r" t="t"/>
              <a:pathLst>
                <a:path extrusionOk="0" h="4372" w="2667">
                  <a:moveTo>
                    <a:pt x="247" y="1198"/>
                  </a:moveTo>
                  <a:cubicBezTo>
                    <a:pt x="728" y="1289"/>
                    <a:pt x="1743" y="1224"/>
                    <a:pt x="1899" y="2733"/>
                  </a:cubicBezTo>
                  <a:cubicBezTo>
                    <a:pt x="1912" y="3201"/>
                    <a:pt x="1912" y="3669"/>
                    <a:pt x="1886" y="4125"/>
                  </a:cubicBezTo>
                  <a:cubicBezTo>
                    <a:pt x="2055" y="4320"/>
                    <a:pt x="2250" y="4372"/>
                    <a:pt x="2537" y="4164"/>
                  </a:cubicBezTo>
                  <a:cubicBezTo>
                    <a:pt x="2563" y="3578"/>
                    <a:pt x="2615" y="3006"/>
                    <a:pt x="2641" y="2433"/>
                  </a:cubicBezTo>
                  <a:cubicBezTo>
                    <a:pt x="2667" y="1601"/>
                    <a:pt x="2420" y="885"/>
                    <a:pt x="1769" y="573"/>
                  </a:cubicBezTo>
                  <a:cubicBezTo>
                    <a:pt x="1210" y="274"/>
                    <a:pt x="611" y="79"/>
                    <a:pt x="0" y="1"/>
                  </a:cubicBezTo>
                  <a:cubicBezTo>
                    <a:pt x="78" y="404"/>
                    <a:pt x="156" y="794"/>
                    <a:pt x="247" y="1198"/>
                  </a:cubicBezTo>
                  <a:close/>
                </a:path>
              </a:pathLst>
            </a:custGeom>
            <a:gradFill>
              <a:gsLst>
                <a:gs pos="0">
                  <a:srgbClr val="CCA66D"/>
                </a:gs>
                <a:gs pos="100000">
                  <a:srgbClr val="664C24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86201" y="512250"/>
              <a:ext cx="372580" cy="610517"/>
            </a:xfrm>
            <a:custGeom>
              <a:rect b="b" l="l" r="r" t="t"/>
              <a:pathLst>
                <a:path extrusionOk="0" h="4372" w="2668">
                  <a:moveTo>
                    <a:pt x="2420" y="1198"/>
                  </a:moveTo>
                  <a:cubicBezTo>
                    <a:pt x="1939" y="1289"/>
                    <a:pt x="912" y="1224"/>
                    <a:pt x="768" y="2733"/>
                  </a:cubicBezTo>
                  <a:cubicBezTo>
                    <a:pt x="742" y="3201"/>
                    <a:pt x="742" y="3669"/>
                    <a:pt x="781" y="4125"/>
                  </a:cubicBezTo>
                  <a:cubicBezTo>
                    <a:pt x="612" y="4320"/>
                    <a:pt x="404" y="4372"/>
                    <a:pt x="131" y="4164"/>
                  </a:cubicBezTo>
                  <a:cubicBezTo>
                    <a:pt x="92" y="3578"/>
                    <a:pt x="40" y="3006"/>
                    <a:pt x="27" y="2433"/>
                  </a:cubicBezTo>
                  <a:cubicBezTo>
                    <a:pt x="1" y="1601"/>
                    <a:pt x="248" y="885"/>
                    <a:pt x="898" y="573"/>
                  </a:cubicBezTo>
                  <a:cubicBezTo>
                    <a:pt x="1445" y="274"/>
                    <a:pt x="2043" y="79"/>
                    <a:pt x="2668" y="1"/>
                  </a:cubicBezTo>
                  <a:cubicBezTo>
                    <a:pt x="2590" y="404"/>
                    <a:pt x="2499" y="794"/>
                    <a:pt x="2420" y="1198"/>
                  </a:cubicBezTo>
                  <a:close/>
                </a:path>
              </a:pathLst>
            </a:custGeom>
            <a:gradFill>
              <a:gsLst>
                <a:gs pos="0">
                  <a:srgbClr val="CCA66D"/>
                </a:gs>
                <a:gs pos="100000">
                  <a:srgbClr val="664C24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689196" y="441451"/>
              <a:ext cx="374255" cy="296182"/>
            </a:xfrm>
            <a:custGeom>
              <a:rect b="b" l="l" r="r" t="t"/>
              <a:pathLst>
                <a:path extrusionOk="0" h="2121" w="2680">
                  <a:moveTo>
                    <a:pt x="0" y="1"/>
                  </a:moveTo>
                  <a:cubicBezTo>
                    <a:pt x="833" y="118"/>
                    <a:pt x="833" y="1002"/>
                    <a:pt x="1314" y="937"/>
                  </a:cubicBezTo>
                  <a:cubicBezTo>
                    <a:pt x="1665" y="885"/>
                    <a:pt x="2016" y="911"/>
                    <a:pt x="2355" y="1028"/>
                  </a:cubicBezTo>
                  <a:cubicBezTo>
                    <a:pt x="2602" y="1171"/>
                    <a:pt x="2680" y="1731"/>
                    <a:pt x="2459" y="1640"/>
                  </a:cubicBezTo>
                  <a:cubicBezTo>
                    <a:pt x="1717" y="1054"/>
                    <a:pt x="560" y="1392"/>
                    <a:pt x="169" y="2121"/>
                  </a:cubicBezTo>
                  <a:cubicBezTo>
                    <a:pt x="169" y="2056"/>
                    <a:pt x="156" y="1848"/>
                    <a:pt x="130" y="1588"/>
                  </a:cubicBezTo>
                  <a:lnTo>
                    <a:pt x="768" y="1210"/>
                  </a:lnTo>
                  <a:cubicBezTo>
                    <a:pt x="573" y="1067"/>
                    <a:pt x="325" y="989"/>
                    <a:pt x="78" y="1015"/>
                  </a:cubicBezTo>
                  <a:lnTo>
                    <a:pt x="52" y="716"/>
                  </a:lnTo>
                  <a:cubicBezTo>
                    <a:pt x="286" y="716"/>
                    <a:pt x="521" y="768"/>
                    <a:pt x="742" y="846"/>
                  </a:cubicBezTo>
                  <a:cubicBezTo>
                    <a:pt x="547" y="612"/>
                    <a:pt x="299" y="417"/>
                    <a:pt x="26" y="300"/>
                  </a:cubicBezTo>
                  <a:cubicBezTo>
                    <a:pt x="13" y="157"/>
                    <a:pt x="0" y="40"/>
                    <a:pt x="0" y="1"/>
                  </a:cubicBezTo>
                  <a:close/>
                </a:path>
              </a:pathLst>
            </a:custGeom>
            <a:solidFill>
              <a:srgbClr val="3B5B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680119" y="479573"/>
              <a:ext cx="437935" cy="252613"/>
            </a:xfrm>
            <a:custGeom>
              <a:rect b="b" l="l" r="r" t="t"/>
              <a:pathLst>
                <a:path extrusionOk="0" h="1809" w="3136">
                  <a:moveTo>
                    <a:pt x="0" y="79"/>
                  </a:moveTo>
                  <a:cubicBezTo>
                    <a:pt x="872" y="521"/>
                    <a:pt x="1184" y="118"/>
                    <a:pt x="1782" y="53"/>
                  </a:cubicBezTo>
                  <a:cubicBezTo>
                    <a:pt x="2238" y="1"/>
                    <a:pt x="2420" y="53"/>
                    <a:pt x="2992" y="105"/>
                  </a:cubicBezTo>
                  <a:lnTo>
                    <a:pt x="3135" y="794"/>
                  </a:lnTo>
                  <a:cubicBezTo>
                    <a:pt x="2511" y="391"/>
                    <a:pt x="2173" y="430"/>
                    <a:pt x="1366" y="625"/>
                  </a:cubicBezTo>
                  <a:cubicBezTo>
                    <a:pt x="924" y="729"/>
                    <a:pt x="924" y="1432"/>
                    <a:pt x="417" y="1809"/>
                  </a:cubicBezTo>
                  <a:cubicBezTo>
                    <a:pt x="403" y="1718"/>
                    <a:pt x="377" y="1627"/>
                    <a:pt x="364" y="1536"/>
                  </a:cubicBezTo>
                  <a:lnTo>
                    <a:pt x="755" y="846"/>
                  </a:lnTo>
                  <a:lnTo>
                    <a:pt x="234" y="1041"/>
                  </a:lnTo>
                  <a:cubicBezTo>
                    <a:pt x="208" y="950"/>
                    <a:pt x="182" y="846"/>
                    <a:pt x="156" y="755"/>
                  </a:cubicBezTo>
                  <a:lnTo>
                    <a:pt x="612" y="560"/>
                  </a:lnTo>
                  <a:lnTo>
                    <a:pt x="78" y="417"/>
                  </a:lnTo>
                  <a:cubicBezTo>
                    <a:pt x="39" y="300"/>
                    <a:pt x="13" y="183"/>
                    <a:pt x="0" y="79"/>
                  </a:cubicBezTo>
                  <a:close/>
                </a:path>
              </a:pathLst>
            </a:custGeom>
            <a:solidFill>
              <a:srgbClr val="B92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218726" y="523142"/>
              <a:ext cx="474243" cy="252753"/>
            </a:xfrm>
            <a:custGeom>
              <a:rect b="b" l="l" r="r" t="t"/>
              <a:pathLst>
                <a:path extrusionOk="0" h="1810" w="3396">
                  <a:moveTo>
                    <a:pt x="3395" y="79"/>
                  </a:moveTo>
                  <a:cubicBezTo>
                    <a:pt x="2524" y="521"/>
                    <a:pt x="2212" y="118"/>
                    <a:pt x="1613" y="53"/>
                  </a:cubicBezTo>
                  <a:cubicBezTo>
                    <a:pt x="1158" y="1"/>
                    <a:pt x="976" y="53"/>
                    <a:pt x="404" y="105"/>
                  </a:cubicBezTo>
                  <a:cubicBezTo>
                    <a:pt x="0" y="183"/>
                    <a:pt x="65" y="847"/>
                    <a:pt x="260" y="794"/>
                  </a:cubicBezTo>
                  <a:cubicBezTo>
                    <a:pt x="885" y="391"/>
                    <a:pt x="1223" y="430"/>
                    <a:pt x="2030" y="625"/>
                  </a:cubicBezTo>
                  <a:cubicBezTo>
                    <a:pt x="2472" y="729"/>
                    <a:pt x="2472" y="1432"/>
                    <a:pt x="2979" y="1809"/>
                  </a:cubicBezTo>
                  <a:cubicBezTo>
                    <a:pt x="2992" y="1718"/>
                    <a:pt x="3005" y="1627"/>
                    <a:pt x="3031" y="1536"/>
                  </a:cubicBezTo>
                  <a:lnTo>
                    <a:pt x="2641" y="847"/>
                  </a:lnTo>
                  <a:lnTo>
                    <a:pt x="3161" y="1042"/>
                  </a:lnTo>
                  <a:cubicBezTo>
                    <a:pt x="3187" y="951"/>
                    <a:pt x="3213" y="847"/>
                    <a:pt x="3239" y="755"/>
                  </a:cubicBezTo>
                  <a:lnTo>
                    <a:pt x="2797" y="560"/>
                  </a:lnTo>
                  <a:lnTo>
                    <a:pt x="3330" y="417"/>
                  </a:lnTo>
                  <a:cubicBezTo>
                    <a:pt x="3356" y="300"/>
                    <a:pt x="3382" y="183"/>
                    <a:pt x="3395" y="79"/>
                  </a:cubicBezTo>
                  <a:close/>
                </a:path>
              </a:pathLst>
            </a:custGeom>
            <a:solidFill>
              <a:srgbClr val="B92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1177959" y="9116"/>
              <a:ext cx="737758" cy="1133618"/>
            </a:xfrm>
            <a:custGeom>
              <a:rect b="b" l="l" r="r" t="t"/>
              <a:pathLst>
                <a:path extrusionOk="0" h="8118" w="5283">
                  <a:moveTo>
                    <a:pt x="3968" y="3682"/>
                  </a:moveTo>
                  <a:cubicBezTo>
                    <a:pt x="5282" y="3032"/>
                    <a:pt x="5269" y="820"/>
                    <a:pt x="3539" y="339"/>
                  </a:cubicBezTo>
                  <a:cubicBezTo>
                    <a:pt x="2342" y="1"/>
                    <a:pt x="1029" y="950"/>
                    <a:pt x="547" y="2095"/>
                  </a:cubicBezTo>
                  <a:cubicBezTo>
                    <a:pt x="157" y="2967"/>
                    <a:pt x="1" y="3760"/>
                    <a:pt x="66" y="4996"/>
                  </a:cubicBezTo>
                  <a:cubicBezTo>
                    <a:pt x="118" y="5815"/>
                    <a:pt x="547" y="6622"/>
                    <a:pt x="1068" y="7246"/>
                  </a:cubicBezTo>
                  <a:cubicBezTo>
                    <a:pt x="1718" y="8027"/>
                    <a:pt x="3565" y="8118"/>
                    <a:pt x="4242" y="7467"/>
                  </a:cubicBezTo>
                  <a:cubicBezTo>
                    <a:pt x="4918" y="6817"/>
                    <a:pt x="4866" y="5282"/>
                    <a:pt x="3838" y="4697"/>
                  </a:cubicBezTo>
                  <a:cubicBezTo>
                    <a:pt x="4021" y="4397"/>
                    <a:pt x="4073" y="4020"/>
                    <a:pt x="3968" y="3682"/>
                  </a:cubicBezTo>
                  <a:close/>
                </a:path>
              </a:pathLst>
            </a:custGeom>
            <a:gradFill>
              <a:gsLst>
                <a:gs pos="0">
                  <a:srgbClr val="751E04"/>
                </a:gs>
                <a:gs pos="100000">
                  <a:srgbClr val="380E0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1170558" y="12747"/>
              <a:ext cx="639446" cy="1077342"/>
            </a:xfrm>
            <a:custGeom>
              <a:rect b="b" l="l" r="r" t="t"/>
              <a:pathLst>
                <a:path extrusionOk="0" h="7715" w="4579">
                  <a:moveTo>
                    <a:pt x="3434" y="300"/>
                  </a:moveTo>
                  <a:cubicBezTo>
                    <a:pt x="2250" y="1"/>
                    <a:pt x="976" y="950"/>
                    <a:pt x="494" y="2069"/>
                  </a:cubicBezTo>
                  <a:cubicBezTo>
                    <a:pt x="286" y="2524"/>
                    <a:pt x="156" y="3006"/>
                    <a:pt x="65" y="3500"/>
                  </a:cubicBezTo>
                  <a:cubicBezTo>
                    <a:pt x="65" y="3565"/>
                    <a:pt x="65" y="3591"/>
                    <a:pt x="52" y="3643"/>
                  </a:cubicBezTo>
                  <a:cubicBezTo>
                    <a:pt x="52" y="3708"/>
                    <a:pt x="39" y="3747"/>
                    <a:pt x="39" y="3812"/>
                  </a:cubicBezTo>
                  <a:cubicBezTo>
                    <a:pt x="0" y="4202"/>
                    <a:pt x="0" y="4593"/>
                    <a:pt x="26" y="4970"/>
                  </a:cubicBezTo>
                  <a:cubicBezTo>
                    <a:pt x="65" y="5789"/>
                    <a:pt x="494" y="6596"/>
                    <a:pt x="1015" y="7220"/>
                  </a:cubicBezTo>
                  <a:cubicBezTo>
                    <a:pt x="1106" y="7324"/>
                    <a:pt x="1197" y="7415"/>
                    <a:pt x="1314" y="7493"/>
                  </a:cubicBezTo>
                  <a:cubicBezTo>
                    <a:pt x="2120" y="7715"/>
                    <a:pt x="3109" y="7610"/>
                    <a:pt x="3564" y="7168"/>
                  </a:cubicBezTo>
                  <a:cubicBezTo>
                    <a:pt x="4254" y="6492"/>
                    <a:pt x="4189" y="4983"/>
                    <a:pt x="3161" y="4397"/>
                  </a:cubicBezTo>
                  <a:cubicBezTo>
                    <a:pt x="3343" y="4098"/>
                    <a:pt x="3395" y="3721"/>
                    <a:pt x="3291" y="3383"/>
                  </a:cubicBezTo>
                  <a:cubicBezTo>
                    <a:pt x="4436" y="2810"/>
                    <a:pt x="4579" y="1054"/>
                    <a:pt x="3434" y="300"/>
                  </a:cubicBezTo>
                  <a:close/>
                </a:path>
              </a:pathLst>
            </a:custGeom>
            <a:gradFill>
              <a:gsLst>
                <a:gs pos="0">
                  <a:srgbClr val="A63B1B"/>
                </a:gs>
                <a:gs pos="100000">
                  <a:srgbClr val="641F0A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105203" y="56315"/>
              <a:ext cx="476058" cy="968421"/>
            </a:xfrm>
            <a:custGeom>
              <a:rect b="b" l="l" r="r" t="t"/>
              <a:pathLst>
                <a:path extrusionOk="0" h="6935" w="3409">
                  <a:moveTo>
                    <a:pt x="2615" y="313"/>
                  </a:moveTo>
                  <a:cubicBezTo>
                    <a:pt x="1743" y="1"/>
                    <a:pt x="937" y="859"/>
                    <a:pt x="651" y="1380"/>
                  </a:cubicBezTo>
                  <a:cubicBezTo>
                    <a:pt x="300" y="2056"/>
                    <a:pt x="104" y="2798"/>
                    <a:pt x="65" y="3552"/>
                  </a:cubicBezTo>
                  <a:cubicBezTo>
                    <a:pt x="65" y="4502"/>
                    <a:pt x="0" y="5230"/>
                    <a:pt x="599" y="6089"/>
                  </a:cubicBezTo>
                  <a:cubicBezTo>
                    <a:pt x="1184" y="6934"/>
                    <a:pt x="1418" y="5685"/>
                    <a:pt x="1418" y="5191"/>
                  </a:cubicBezTo>
                  <a:cubicBezTo>
                    <a:pt x="1418" y="3565"/>
                    <a:pt x="1067" y="2980"/>
                    <a:pt x="2498" y="1926"/>
                  </a:cubicBezTo>
                  <a:cubicBezTo>
                    <a:pt x="3031" y="1536"/>
                    <a:pt x="3408" y="599"/>
                    <a:pt x="2615" y="313"/>
                  </a:cubicBezTo>
                  <a:close/>
                </a:path>
              </a:pathLst>
            </a:custGeom>
            <a:gradFill>
              <a:gsLst>
                <a:gs pos="0">
                  <a:srgbClr val="FD655C"/>
                </a:gs>
                <a:gs pos="100000">
                  <a:srgbClr val="9C2D26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805521" y="666695"/>
              <a:ext cx="196344" cy="239906"/>
            </a:xfrm>
            <a:custGeom>
              <a:rect b="b" l="l" r="r" t="t"/>
              <a:pathLst>
                <a:path extrusionOk="0" h="1718" w="1406">
                  <a:moveTo>
                    <a:pt x="1236" y="1"/>
                  </a:moveTo>
                  <a:cubicBezTo>
                    <a:pt x="1002" y="209"/>
                    <a:pt x="833" y="469"/>
                    <a:pt x="729" y="768"/>
                  </a:cubicBezTo>
                  <a:cubicBezTo>
                    <a:pt x="560" y="1132"/>
                    <a:pt x="287" y="1288"/>
                    <a:pt x="53" y="1640"/>
                  </a:cubicBezTo>
                  <a:cubicBezTo>
                    <a:pt x="1" y="1718"/>
                    <a:pt x="508" y="1406"/>
                    <a:pt x="586" y="1314"/>
                  </a:cubicBezTo>
                  <a:cubicBezTo>
                    <a:pt x="807" y="1028"/>
                    <a:pt x="911" y="807"/>
                    <a:pt x="1132" y="534"/>
                  </a:cubicBezTo>
                  <a:cubicBezTo>
                    <a:pt x="1236" y="417"/>
                    <a:pt x="1328" y="222"/>
                    <a:pt x="1406" y="157"/>
                  </a:cubicBezTo>
                  <a:cubicBezTo>
                    <a:pt x="1341" y="92"/>
                    <a:pt x="1262" y="157"/>
                    <a:pt x="1171" y="118"/>
                  </a:cubicBezTo>
                  <a:cubicBezTo>
                    <a:pt x="1197" y="79"/>
                    <a:pt x="1210" y="27"/>
                    <a:pt x="1236" y="1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999909" y="461420"/>
              <a:ext cx="410703" cy="83786"/>
            </a:xfrm>
            <a:custGeom>
              <a:rect b="b" l="l" r="r" t="t"/>
              <a:pathLst>
                <a:path extrusionOk="0" h="600" w="2941">
                  <a:moveTo>
                    <a:pt x="2889" y="248"/>
                  </a:moveTo>
                  <a:cubicBezTo>
                    <a:pt x="2589" y="1"/>
                    <a:pt x="2941" y="300"/>
                    <a:pt x="2680" y="300"/>
                  </a:cubicBezTo>
                  <a:cubicBezTo>
                    <a:pt x="2225" y="300"/>
                    <a:pt x="1640" y="144"/>
                    <a:pt x="1224" y="300"/>
                  </a:cubicBezTo>
                  <a:cubicBezTo>
                    <a:pt x="833" y="456"/>
                    <a:pt x="573" y="27"/>
                    <a:pt x="196" y="170"/>
                  </a:cubicBezTo>
                  <a:cubicBezTo>
                    <a:pt x="1" y="248"/>
                    <a:pt x="131" y="222"/>
                    <a:pt x="274" y="222"/>
                  </a:cubicBezTo>
                  <a:cubicBezTo>
                    <a:pt x="469" y="222"/>
                    <a:pt x="820" y="404"/>
                    <a:pt x="1015" y="469"/>
                  </a:cubicBezTo>
                  <a:cubicBezTo>
                    <a:pt x="1354" y="599"/>
                    <a:pt x="1952" y="326"/>
                    <a:pt x="2342" y="456"/>
                  </a:cubicBezTo>
                  <a:cubicBezTo>
                    <a:pt x="2485" y="495"/>
                    <a:pt x="2264" y="456"/>
                    <a:pt x="2433" y="456"/>
                  </a:cubicBezTo>
                  <a:cubicBezTo>
                    <a:pt x="2433" y="443"/>
                    <a:pt x="2563" y="482"/>
                    <a:pt x="2550" y="482"/>
                  </a:cubicBezTo>
                  <a:cubicBezTo>
                    <a:pt x="2654" y="443"/>
                    <a:pt x="2733" y="417"/>
                    <a:pt x="2824" y="365"/>
                  </a:cubicBezTo>
                  <a:cubicBezTo>
                    <a:pt x="2824" y="365"/>
                    <a:pt x="2889" y="248"/>
                    <a:pt x="2889" y="248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1165111" y="423297"/>
              <a:ext cx="234468" cy="120093"/>
            </a:xfrm>
            <a:custGeom>
              <a:rect b="b" l="l" r="r" t="t"/>
              <a:pathLst>
                <a:path extrusionOk="0" h="860" w="1679">
                  <a:moveTo>
                    <a:pt x="0" y="859"/>
                  </a:moveTo>
                  <a:lnTo>
                    <a:pt x="182" y="729"/>
                  </a:lnTo>
                  <a:cubicBezTo>
                    <a:pt x="429" y="534"/>
                    <a:pt x="742" y="313"/>
                    <a:pt x="963" y="131"/>
                  </a:cubicBezTo>
                  <a:cubicBezTo>
                    <a:pt x="1132" y="1"/>
                    <a:pt x="1678" y="79"/>
                    <a:pt x="1392" y="66"/>
                  </a:cubicBezTo>
                  <a:cubicBezTo>
                    <a:pt x="898" y="27"/>
                    <a:pt x="702" y="157"/>
                    <a:pt x="377" y="443"/>
                  </a:cubicBezTo>
                  <a:cubicBezTo>
                    <a:pt x="273" y="521"/>
                    <a:pt x="156" y="599"/>
                    <a:pt x="26" y="651"/>
                  </a:cubicBezTo>
                  <a:cubicBezTo>
                    <a:pt x="13" y="716"/>
                    <a:pt x="13" y="794"/>
                    <a:pt x="0" y="859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1034402" y="223468"/>
              <a:ext cx="496028" cy="319921"/>
            </a:xfrm>
            <a:custGeom>
              <a:rect b="b" l="l" r="r" t="t"/>
              <a:pathLst>
                <a:path extrusionOk="0" h="2291" w="3552">
                  <a:moveTo>
                    <a:pt x="1" y="53"/>
                  </a:moveTo>
                  <a:cubicBezTo>
                    <a:pt x="274" y="105"/>
                    <a:pt x="482" y="1"/>
                    <a:pt x="677" y="170"/>
                  </a:cubicBezTo>
                  <a:cubicBezTo>
                    <a:pt x="950" y="417"/>
                    <a:pt x="1249" y="651"/>
                    <a:pt x="1562" y="859"/>
                  </a:cubicBezTo>
                  <a:cubicBezTo>
                    <a:pt x="1887" y="1080"/>
                    <a:pt x="2407" y="2277"/>
                    <a:pt x="3045" y="1874"/>
                  </a:cubicBezTo>
                  <a:cubicBezTo>
                    <a:pt x="3136" y="1809"/>
                    <a:pt x="3409" y="1614"/>
                    <a:pt x="3552" y="1536"/>
                  </a:cubicBezTo>
                  <a:cubicBezTo>
                    <a:pt x="3396" y="1822"/>
                    <a:pt x="3149" y="2069"/>
                    <a:pt x="2849" y="2225"/>
                  </a:cubicBezTo>
                  <a:cubicBezTo>
                    <a:pt x="2862" y="2290"/>
                    <a:pt x="2862" y="2134"/>
                    <a:pt x="2875" y="2199"/>
                  </a:cubicBezTo>
                  <a:cubicBezTo>
                    <a:pt x="2251" y="2043"/>
                    <a:pt x="1705" y="1458"/>
                    <a:pt x="1471" y="1041"/>
                  </a:cubicBezTo>
                  <a:cubicBezTo>
                    <a:pt x="1366" y="859"/>
                    <a:pt x="963" y="586"/>
                    <a:pt x="781" y="469"/>
                  </a:cubicBezTo>
                  <a:cubicBezTo>
                    <a:pt x="690" y="404"/>
                    <a:pt x="547" y="209"/>
                    <a:pt x="443" y="196"/>
                  </a:cubicBezTo>
                  <a:cubicBezTo>
                    <a:pt x="287" y="170"/>
                    <a:pt x="144" y="118"/>
                    <a:pt x="1" y="53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161481" y="741124"/>
              <a:ext cx="343393" cy="45663"/>
            </a:xfrm>
            <a:custGeom>
              <a:rect b="b" l="l" r="r" t="t"/>
              <a:pathLst>
                <a:path extrusionOk="0" h="327" w="2459">
                  <a:moveTo>
                    <a:pt x="0" y="131"/>
                  </a:moveTo>
                  <a:cubicBezTo>
                    <a:pt x="312" y="40"/>
                    <a:pt x="637" y="1"/>
                    <a:pt x="950" y="14"/>
                  </a:cubicBezTo>
                  <a:cubicBezTo>
                    <a:pt x="1301" y="14"/>
                    <a:pt x="1600" y="157"/>
                    <a:pt x="1925" y="118"/>
                  </a:cubicBezTo>
                  <a:cubicBezTo>
                    <a:pt x="2459" y="53"/>
                    <a:pt x="1834" y="170"/>
                    <a:pt x="1652" y="170"/>
                  </a:cubicBezTo>
                  <a:lnTo>
                    <a:pt x="377" y="170"/>
                  </a:lnTo>
                  <a:cubicBezTo>
                    <a:pt x="247" y="183"/>
                    <a:pt x="143" y="235"/>
                    <a:pt x="52" y="326"/>
                  </a:cubicBezTo>
                  <a:cubicBezTo>
                    <a:pt x="26" y="261"/>
                    <a:pt x="13" y="196"/>
                    <a:pt x="0" y="131"/>
                  </a:cubicBezTo>
                  <a:close/>
                </a:path>
              </a:pathLst>
            </a:custGeom>
            <a:solidFill>
              <a:srgbClr val="A7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1058002" y="886493"/>
              <a:ext cx="265330" cy="136431"/>
            </a:xfrm>
            <a:custGeom>
              <a:rect b="b" l="l" r="r" t="t"/>
              <a:pathLst>
                <a:path extrusionOk="0" h="977" w="1900">
                  <a:moveTo>
                    <a:pt x="1" y="716"/>
                  </a:moveTo>
                  <a:cubicBezTo>
                    <a:pt x="339" y="781"/>
                    <a:pt x="677" y="794"/>
                    <a:pt x="976" y="625"/>
                  </a:cubicBezTo>
                  <a:cubicBezTo>
                    <a:pt x="1223" y="508"/>
                    <a:pt x="1444" y="365"/>
                    <a:pt x="1666" y="209"/>
                  </a:cubicBezTo>
                  <a:cubicBezTo>
                    <a:pt x="1900" y="1"/>
                    <a:pt x="1496" y="430"/>
                    <a:pt x="1379" y="508"/>
                  </a:cubicBezTo>
                  <a:cubicBezTo>
                    <a:pt x="1028" y="716"/>
                    <a:pt x="911" y="846"/>
                    <a:pt x="469" y="924"/>
                  </a:cubicBezTo>
                  <a:cubicBezTo>
                    <a:pt x="378" y="937"/>
                    <a:pt x="287" y="963"/>
                    <a:pt x="196" y="976"/>
                  </a:cubicBezTo>
                  <a:cubicBezTo>
                    <a:pt x="131" y="885"/>
                    <a:pt x="66" y="794"/>
                    <a:pt x="1" y="716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818229" y="121808"/>
              <a:ext cx="318117" cy="381503"/>
            </a:xfrm>
            <a:custGeom>
              <a:rect b="b" l="l" r="r" t="t"/>
              <a:pathLst>
                <a:path extrusionOk="0" h="2732" w="2278">
                  <a:moveTo>
                    <a:pt x="1" y="13"/>
                  </a:moveTo>
                  <a:cubicBezTo>
                    <a:pt x="417" y="143"/>
                    <a:pt x="287" y="560"/>
                    <a:pt x="417" y="885"/>
                  </a:cubicBezTo>
                  <a:cubicBezTo>
                    <a:pt x="586" y="1314"/>
                    <a:pt x="1822" y="1249"/>
                    <a:pt x="1406" y="1938"/>
                  </a:cubicBezTo>
                  <a:cubicBezTo>
                    <a:pt x="1275" y="2147"/>
                    <a:pt x="1106" y="2316"/>
                    <a:pt x="898" y="2446"/>
                  </a:cubicBezTo>
                  <a:cubicBezTo>
                    <a:pt x="677" y="2602"/>
                    <a:pt x="1002" y="2732"/>
                    <a:pt x="1041" y="2680"/>
                  </a:cubicBezTo>
                  <a:cubicBezTo>
                    <a:pt x="1223" y="2394"/>
                    <a:pt x="2277" y="1210"/>
                    <a:pt x="1184" y="1106"/>
                  </a:cubicBezTo>
                  <a:cubicBezTo>
                    <a:pt x="781" y="1067"/>
                    <a:pt x="456" y="989"/>
                    <a:pt x="456" y="573"/>
                  </a:cubicBezTo>
                  <a:cubicBezTo>
                    <a:pt x="456" y="273"/>
                    <a:pt x="287" y="0"/>
                    <a:pt x="1" y="13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034402" y="219837"/>
              <a:ext cx="508736" cy="332628"/>
            </a:xfrm>
            <a:custGeom>
              <a:rect b="b" l="l" r="r" t="t"/>
              <a:pathLst>
                <a:path extrusionOk="0" h="2382" w="3643">
                  <a:moveTo>
                    <a:pt x="1" y="79"/>
                  </a:moveTo>
                  <a:cubicBezTo>
                    <a:pt x="274" y="131"/>
                    <a:pt x="508" y="1"/>
                    <a:pt x="690" y="170"/>
                  </a:cubicBezTo>
                  <a:cubicBezTo>
                    <a:pt x="976" y="404"/>
                    <a:pt x="1275" y="638"/>
                    <a:pt x="1588" y="846"/>
                  </a:cubicBezTo>
                  <a:cubicBezTo>
                    <a:pt x="1913" y="1080"/>
                    <a:pt x="2498" y="2225"/>
                    <a:pt x="3136" y="1822"/>
                  </a:cubicBezTo>
                  <a:cubicBezTo>
                    <a:pt x="3227" y="1770"/>
                    <a:pt x="3487" y="1575"/>
                    <a:pt x="3643" y="1484"/>
                  </a:cubicBezTo>
                  <a:cubicBezTo>
                    <a:pt x="3487" y="1783"/>
                    <a:pt x="3240" y="2030"/>
                    <a:pt x="2940" y="2173"/>
                  </a:cubicBezTo>
                  <a:cubicBezTo>
                    <a:pt x="2954" y="2238"/>
                    <a:pt x="2967" y="2316"/>
                    <a:pt x="2980" y="2381"/>
                  </a:cubicBezTo>
                  <a:cubicBezTo>
                    <a:pt x="2355" y="2225"/>
                    <a:pt x="1731" y="1445"/>
                    <a:pt x="1497" y="1041"/>
                  </a:cubicBezTo>
                  <a:cubicBezTo>
                    <a:pt x="1393" y="859"/>
                    <a:pt x="989" y="586"/>
                    <a:pt x="807" y="469"/>
                  </a:cubicBezTo>
                  <a:cubicBezTo>
                    <a:pt x="703" y="404"/>
                    <a:pt x="573" y="209"/>
                    <a:pt x="469" y="196"/>
                  </a:cubicBezTo>
                  <a:cubicBezTo>
                    <a:pt x="300" y="183"/>
                    <a:pt x="144" y="131"/>
                    <a:pt x="1" y="79"/>
                  </a:cubicBezTo>
                  <a:close/>
                </a:path>
              </a:pathLst>
            </a:custGeom>
            <a:gradFill>
              <a:gsLst>
                <a:gs pos="0">
                  <a:srgbClr val="751E04"/>
                </a:gs>
                <a:gs pos="100000">
                  <a:srgbClr val="380E0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805521" y="648541"/>
              <a:ext cx="196344" cy="258059"/>
            </a:xfrm>
            <a:custGeom>
              <a:rect b="b" l="l" r="r" t="t"/>
              <a:pathLst>
                <a:path extrusionOk="0" h="1848" w="1406">
                  <a:moveTo>
                    <a:pt x="1223" y="1"/>
                  </a:moveTo>
                  <a:cubicBezTo>
                    <a:pt x="1002" y="209"/>
                    <a:pt x="833" y="469"/>
                    <a:pt x="729" y="768"/>
                  </a:cubicBezTo>
                  <a:cubicBezTo>
                    <a:pt x="560" y="1145"/>
                    <a:pt x="287" y="1418"/>
                    <a:pt x="53" y="1770"/>
                  </a:cubicBezTo>
                  <a:cubicBezTo>
                    <a:pt x="1" y="1848"/>
                    <a:pt x="430" y="1536"/>
                    <a:pt x="495" y="1444"/>
                  </a:cubicBezTo>
                  <a:cubicBezTo>
                    <a:pt x="716" y="1158"/>
                    <a:pt x="898" y="820"/>
                    <a:pt x="1132" y="547"/>
                  </a:cubicBezTo>
                  <a:cubicBezTo>
                    <a:pt x="1223" y="456"/>
                    <a:pt x="1301" y="365"/>
                    <a:pt x="1406" y="287"/>
                  </a:cubicBezTo>
                  <a:cubicBezTo>
                    <a:pt x="1328" y="222"/>
                    <a:pt x="1249" y="170"/>
                    <a:pt x="1171" y="118"/>
                  </a:cubicBezTo>
                  <a:cubicBezTo>
                    <a:pt x="1197" y="79"/>
                    <a:pt x="1210" y="40"/>
                    <a:pt x="1223" y="1"/>
                  </a:cubicBezTo>
                  <a:close/>
                </a:path>
              </a:pathLst>
            </a:custGeom>
            <a:gradFill>
              <a:gsLst>
                <a:gs pos="0">
                  <a:srgbClr val="751E04"/>
                </a:gs>
                <a:gs pos="100000">
                  <a:srgbClr val="380E0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998094" y="457789"/>
              <a:ext cx="410703" cy="74709"/>
            </a:xfrm>
            <a:custGeom>
              <a:rect b="b" l="l" r="r" t="t"/>
              <a:pathLst>
                <a:path extrusionOk="0" h="535" w="2941">
                  <a:moveTo>
                    <a:pt x="2915" y="313"/>
                  </a:moveTo>
                  <a:cubicBezTo>
                    <a:pt x="2615" y="53"/>
                    <a:pt x="2941" y="274"/>
                    <a:pt x="2680" y="274"/>
                  </a:cubicBezTo>
                  <a:cubicBezTo>
                    <a:pt x="2225" y="274"/>
                    <a:pt x="1640" y="105"/>
                    <a:pt x="1224" y="274"/>
                  </a:cubicBezTo>
                  <a:cubicBezTo>
                    <a:pt x="833" y="417"/>
                    <a:pt x="573" y="1"/>
                    <a:pt x="196" y="144"/>
                  </a:cubicBezTo>
                  <a:cubicBezTo>
                    <a:pt x="1" y="222"/>
                    <a:pt x="131" y="183"/>
                    <a:pt x="274" y="183"/>
                  </a:cubicBezTo>
                  <a:cubicBezTo>
                    <a:pt x="469" y="183"/>
                    <a:pt x="703" y="352"/>
                    <a:pt x="898" y="417"/>
                  </a:cubicBezTo>
                  <a:cubicBezTo>
                    <a:pt x="1250" y="534"/>
                    <a:pt x="1692" y="261"/>
                    <a:pt x="2082" y="391"/>
                  </a:cubicBezTo>
                  <a:cubicBezTo>
                    <a:pt x="2277" y="456"/>
                    <a:pt x="2485" y="482"/>
                    <a:pt x="2680" y="495"/>
                  </a:cubicBezTo>
                  <a:lnTo>
                    <a:pt x="2680" y="469"/>
                  </a:lnTo>
                  <a:cubicBezTo>
                    <a:pt x="2772" y="417"/>
                    <a:pt x="2850" y="365"/>
                    <a:pt x="2941" y="300"/>
                  </a:cubicBezTo>
                  <a:close/>
                </a:path>
              </a:pathLst>
            </a:custGeom>
            <a:gradFill>
              <a:gsLst>
                <a:gs pos="0">
                  <a:srgbClr val="751E04"/>
                </a:gs>
                <a:gs pos="100000">
                  <a:srgbClr val="380E0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165111" y="419666"/>
              <a:ext cx="234468" cy="112831"/>
            </a:xfrm>
            <a:custGeom>
              <a:rect b="b" l="l" r="r" t="t"/>
              <a:pathLst>
                <a:path extrusionOk="0" h="808" w="1679">
                  <a:moveTo>
                    <a:pt x="0" y="807"/>
                  </a:moveTo>
                  <a:cubicBezTo>
                    <a:pt x="65" y="755"/>
                    <a:pt x="117" y="716"/>
                    <a:pt x="182" y="677"/>
                  </a:cubicBezTo>
                  <a:cubicBezTo>
                    <a:pt x="429" y="495"/>
                    <a:pt x="742" y="300"/>
                    <a:pt x="963" y="131"/>
                  </a:cubicBezTo>
                  <a:cubicBezTo>
                    <a:pt x="1132" y="1"/>
                    <a:pt x="1678" y="118"/>
                    <a:pt x="1392" y="79"/>
                  </a:cubicBezTo>
                  <a:cubicBezTo>
                    <a:pt x="898" y="14"/>
                    <a:pt x="702" y="131"/>
                    <a:pt x="377" y="404"/>
                  </a:cubicBezTo>
                  <a:cubicBezTo>
                    <a:pt x="273" y="482"/>
                    <a:pt x="156" y="547"/>
                    <a:pt x="26" y="599"/>
                  </a:cubicBezTo>
                  <a:cubicBezTo>
                    <a:pt x="13" y="664"/>
                    <a:pt x="13" y="729"/>
                    <a:pt x="0" y="807"/>
                  </a:cubicBezTo>
                  <a:close/>
                </a:path>
              </a:pathLst>
            </a:custGeom>
            <a:gradFill>
              <a:gsLst>
                <a:gs pos="0">
                  <a:srgbClr val="751E04"/>
                </a:gs>
                <a:gs pos="100000">
                  <a:srgbClr val="380E0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1163296" y="710263"/>
              <a:ext cx="483320" cy="71078"/>
            </a:xfrm>
            <a:custGeom>
              <a:rect b="b" l="l" r="r" t="t"/>
              <a:pathLst>
                <a:path extrusionOk="0" h="509" w="3461">
                  <a:moveTo>
                    <a:pt x="0" y="313"/>
                  </a:moveTo>
                  <a:cubicBezTo>
                    <a:pt x="312" y="222"/>
                    <a:pt x="637" y="183"/>
                    <a:pt x="963" y="196"/>
                  </a:cubicBezTo>
                  <a:cubicBezTo>
                    <a:pt x="1301" y="196"/>
                    <a:pt x="2511" y="183"/>
                    <a:pt x="2940" y="92"/>
                  </a:cubicBezTo>
                  <a:cubicBezTo>
                    <a:pt x="3460" y="1"/>
                    <a:pt x="2120" y="339"/>
                    <a:pt x="1938" y="339"/>
                  </a:cubicBezTo>
                  <a:lnTo>
                    <a:pt x="377" y="352"/>
                  </a:lnTo>
                  <a:cubicBezTo>
                    <a:pt x="247" y="365"/>
                    <a:pt x="130" y="417"/>
                    <a:pt x="52" y="508"/>
                  </a:cubicBezTo>
                  <a:cubicBezTo>
                    <a:pt x="26" y="443"/>
                    <a:pt x="13" y="378"/>
                    <a:pt x="0" y="313"/>
                  </a:cubicBezTo>
                  <a:close/>
                </a:path>
              </a:pathLst>
            </a:custGeom>
            <a:gradFill>
              <a:gsLst>
                <a:gs pos="0">
                  <a:srgbClr val="751E04"/>
                </a:gs>
                <a:gs pos="100000">
                  <a:srgbClr val="380E0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061633" y="884677"/>
              <a:ext cx="268961" cy="130985"/>
            </a:xfrm>
            <a:custGeom>
              <a:rect b="b" l="l" r="r" t="t"/>
              <a:pathLst>
                <a:path extrusionOk="0" h="938" w="1926">
                  <a:moveTo>
                    <a:pt x="1" y="690"/>
                  </a:moveTo>
                  <a:cubicBezTo>
                    <a:pt x="339" y="742"/>
                    <a:pt x="677" y="768"/>
                    <a:pt x="976" y="599"/>
                  </a:cubicBezTo>
                  <a:cubicBezTo>
                    <a:pt x="1223" y="482"/>
                    <a:pt x="1457" y="352"/>
                    <a:pt x="1692" y="196"/>
                  </a:cubicBezTo>
                  <a:cubicBezTo>
                    <a:pt x="1926" y="1"/>
                    <a:pt x="1496" y="404"/>
                    <a:pt x="1379" y="469"/>
                  </a:cubicBezTo>
                  <a:cubicBezTo>
                    <a:pt x="1028" y="690"/>
                    <a:pt x="911" y="820"/>
                    <a:pt x="469" y="885"/>
                  </a:cubicBezTo>
                  <a:cubicBezTo>
                    <a:pt x="378" y="911"/>
                    <a:pt x="287" y="924"/>
                    <a:pt x="196" y="937"/>
                  </a:cubicBezTo>
                  <a:cubicBezTo>
                    <a:pt x="131" y="859"/>
                    <a:pt x="66" y="781"/>
                    <a:pt x="1" y="690"/>
                  </a:cubicBezTo>
                  <a:close/>
                </a:path>
              </a:pathLst>
            </a:custGeom>
            <a:gradFill>
              <a:gsLst>
                <a:gs pos="0">
                  <a:srgbClr val="751E04"/>
                </a:gs>
                <a:gs pos="100000">
                  <a:srgbClr val="380E0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818229" y="123623"/>
              <a:ext cx="318117" cy="379688"/>
            </a:xfrm>
            <a:custGeom>
              <a:rect b="b" l="l" r="r" t="t"/>
              <a:pathLst>
                <a:path extrusionOk="0" h="2719" w="2278">
                  <a:moveTo>
                    <a:pt x="1" y="0"/>
                  </a:moveTo>
                  <a:cubicBezTo>
                    <a:pt x="391" y="130"/>
                    <a:pt x="365" y="547"/>
                    <a:pt x="495" y="872"/>
                  </a:cubicBezTo>
                  <a:cubicBezTo>
                    <a:pt x="651" y="1301"/>
                    <a:pt x="1991" y="1236"/>
                    <a:pt x="1445" y="1925"/>
                  </a:cubicBezTo>
                  <a:cubicBezTo>
                    <a:pt x="1301" y="2107"/>
                    <a:pt x="1132" y="2251"/>
                    <a:pt x="950" y="2381"/>
                  </a:cubicBezTo>
                  <a:cubicBezTo>
                    <a:pt x="729" y="2524"/>
                    <a:pt x="1054" y="2719"/>
                    <a:pt x="1093" y="2667"/>
                  </a:cubicBezTo>
                  <a:cubicBezTo>
                    <a:pt x="1262" y="2381"/>
                    <a:pt x="2277" y="1197"/>
                    <a:pt x="1223" y="1093"/>
                  </a:cubicBezTo>
                  <a:cubicBezTo>
                    <a:pt x="833" y="1054"/>
                    <a:pt x="521" y="976"/>
                    <a:pt x="521" y="560"/>
                  </a:cubicBezTo>
                  <a:cubicBezTo>
                    <a:pt x="521" y="260"/>
                    <a:pt x="300" y="1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751E04"/>
                </a:gs>
                <a:gs pos="100000">
                  <a:srgbClr val="380E0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767398" y="190791"/>
              <a:ext cx="219945" cy="34631"/>
            </a:xfrm>
            <a:custGeom>
              <a:rect b="b" l="l" r="r" t="t"/>
              <a:pathLst>
                <a:path extrusionOk="0" h="248" w="1575">
                  <a:moveTo>
                    <a:pt x="196" y="248"/>
                  </a:moveTo>
                  <a:cubicBezTo>
                    <a:pt x="183" y="92"/>
                    <a:pt x="716" y="66"/>
                    <a:pt x="898" y="66"/>
                  </a:cubicBezTo>
                  <a:cubicBezTo>
                    <a:pt x="1094" y="66"/>
                    <a:pt x="1302" y="105"/>
                    <a:pt x="1497" y="170"/>
                  </a:cubicBezTo>
                  <a:cubicBezTo>
                    <a:pt x="1575" y="209"/>
                    <a:pt x="1406" y="131"/>
                    <a:pt x="1393" y="118"/>
                  </a:cubicBezTo>
                  <a:cubicBezTo>
                    <a:pt x="1250" y="0"/>
                    <a:pt x="846" y="13"/>
                    <a:pt x="625" y="13"/>
                  </a:cubicBezTo>
                  <a:cubicBezTo>
                    <a:pt x="495" y="0"/>
                    <a:pt x="365" y="13"/>
                    <a:pt x="248" y="39"/>
                  </a:cubicBezTo>
                  <a:cubicBezTo>
                    <a:pt x="196" y="66"/>
                    <a:pt x="1" y="248"/>
                    <a:pt x="196" y="248"/>
                  </a:cubicBezTo>
                  <a:close/>
                </a:path>
              </a:pathLst>
            </a:custGeom>
            <a:solidFill>
              <a:srgbClr val="701D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772844" y="81730"/>
              <a:ext cx="49296" cy="69263"/>
            </a:xfrm>
            <a:custGeom>
              <a:rect b="b" l="l" r="r" t="t"/>
              <a:pathLst>
                <a:path extrusionOk="0" h="496" w="353">
                  <a:moveTo>
                    <a:pt x="53" y="469"/>
                  </a:moveTo>
                  <a:cubicBezTo>
                    <a:pt x="14" y="417"/>
                    <a:pt x="1" y="352"/>
                    <a:pt x="27" y="300"/>
                  </a:cubicBezTo>
                  <a:cubicBezTo>
                    <a:pt x="66" y="196"/>
                    <a:pt x="131" y="118"/>
                    <a:pt x="222" y="66"/>
                  </a:cubicBezTo>
                  <a:cubicBezTo>
                    <a:pt x="261" y="53"/>
                    <a:pt x="248" y="40"/>
                    <a:pt x="300" y="27"/>
                  </a:cubicBezTo>
                  <a:cubicBezTo>
                    <a:pt x="300" y="27"/>
                    <a:pt x="339" y="1"/>
                    <a:pt x="339" y="27"/>
                  </a:cubicBezTo>
                  <a:cubicBezTo>
                    <a:pt x="352" y="66"/>
                    <a:pt x="261" y="118"/>
                    <a:pt x="235" y="131"/>
                  </a:cubicBezTo>
                  <a:cubicBezTo>
                    <a:pt x="222" y="144"/>
                    <a:pt x="209" y="157"/>
                    <a:pt x="209" y="170"/>
                  </a:cubicBezTo>
                  <a:cubicBezTo>
                    <a:pt x="196" y="196"/>
                    <a:pt x="170" y="222"/>
                    <a:pt x="157" y="235"/>
                  </a:cubicBezTo>
                  <a:cubicBezTo>
                    <a:pt x="131" y="274"/>
                    <a:pt x="66" y="495"/>
                    <a:pt x="53" y="469"/>
                  </a:cubicBezTo>
                  <a:close/>
                </a:path>
              </a:pathLst>
            </a:custGeom>
            <a:solidFill>
              <a:srgbClr val="701D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267742" y="-128851"/>
              <a:ext cx="132665" cy="43708"/>
            </a:xfrm>
            <a:custGeom>
              <a:rect b="b" l="l" r="r" t="t"/>
              <a:pathLst>
                <a:path extrusionOk="0" h="313" w="950">
                  <a:moveTo>
                    <a:pt x="468" y="312"/>
                  </a:moveTo>
                  <a:cubicBezTo>
                    <a:pt x="729" y="312"/>
                    <a:pt x="950" y="247"/>
                    <a:pt x="950" y="143"/>
                  </a:cubicBezTo>
                  <a:cubicBezTo>
                    <a:pt x="950" y="52"/>
                    <a:pt x="729" y="0"/>
                    <a:pt x="468" y="0"/>
                  </a:cubicBezTo>
                  <a:cubicBezTo>
                    <a:pt x="208" y="0"/>
                    <a:pt x="0" y="65"/>
                    <a:pt x="0" y="143"/>
                  </a:cubicBezTo>
                  <a:cubicBezTo>
                    <a:pt x="0" y="234"/>
                    <a:pt x="221" y="312"/>
                    <a:pt x="468" y="312"/>
                  </a:cubicBezTo>
                  <a:close/>
                </a:path>
              </a:pathLst>
            </a:custGeom>
            <a:solidFill>
              <a:srgbClr val="E878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51403" y="-123405"/>
              <a:ext cx="99988" cy="32816"/>
            </a:xfrm>
            <a:custGeom>
              <a:rect b="b" l="l" r="r" t="t"/>
              <a:pathLst>
                <a:path extrusionOk="0" h="235" w="716">
                  <a:moveTo>
                    <a:pt x="351" y="234"/>
                  </a:moveTo>
                  <a:cubicBezTo>
                    <a:pt x="560" y="234"/>
                    <a:pt x="716" y="182"/>
                    <a:pt x="716" y="117"/>
                  </a:cubicBezTo>
                  <a:cubicBezTo>
                    <a:pt x="716" y="52"/>
                    <a:pt x="560" y="0"/>
                    <a:pt x="351" y="0"/>
                  </a:cubicBezTo>
                  <a:cubicBezTo>
                    <a:pt x="156" y="0"/>
                    <a:pt x="0" y="52"/>
                    <a:pt x="0" y="117"/>
                  </a:cubicBezTo>
                  <a:cubicBezTo>
                    <a:pt x="0" y="182"/>
                    <a:pt x="156" y="234"/>
                    <a:pt x="351" y="234"/>
                  </a:cubicBezTo>
                  <a:close/>
                </a:path>
              </a:pathLst>
            </a:custGeom>
            <a:solidFill>
              <a:srgbClr val="A52A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492992" y="572296"/>
              <a:ext cx="143558" cy="50970"/>
            </a:xfrm>
            <a:custGeom>
              <a:rect b="b" l="l" r="r" t="t"/>
              <a:pathLst>
                <a:path extrusionOk="0" h="365" w="1028">
                  <a:moveTo>
                    <a:pt x="0" y="39"/>
                  </a:moveTo>
                  <a:cubicBezTo>
                    <a:pt x="208" y="0"/>
                    <a:pt x="1028" y="39"/>
                    <a:pt x="1002" y="247"/>
                  </a:cubicBezTo>
                  <a:cubicBezTo>
                    <a:pt x="989" y="364"/>
                    <a:pt x="898" y="273"/>
                    <a:pt x="846" y="234"/>
                  </a:cubicBezTo>
                  <a:cubicBezTo>
                    <a:pt x="690" y="169"/>
                    <a:pt x="533" y="117"/>
                    <a:pt x="364" y="91"/>
                  </a:cubicBezTo>
                  <a:cubicBezTo>
                    <a:pt x="299" y="65"/>
                    <a:pt x="221" y="52"/>
                    <a:pt x="143" y="52"/>
                  </a:cubicBezTo>
                  <a:cubicBezTo>
                    <a:pt x="117" y="52"/>
                    <a:pt x="13" y="65"/>
                    <a:pt x="0" y="39"/>
                  </a:cubicBezTo>
                  <a:close/>
                </a:path>
              </a:pathLst>
            </a:custGeom>
            <a:solidFill>
              <a:srgbClr val="9CB2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387698" y="-45345"/>
              <a:ext cx="169113" cy="1251755"/>
            </a:xfrm>
            <a:custGeom>
              <a:rect b="b" l="l" r="r" t="t"/>
              <a:pathLst>
                <a:path extrusionOk="0" h="8964" w="1211">
                  <a:moveTo>
                    <a:pt x="1" y="196"/>
                  </a:moveTo>
                  <a:cubicBezTo>
                    <a:pt x="53" y="3409"/>
                    <a:pt x="352" y="5685"/>
                    <a:pt x="274" y="8651"/>
                  </a:cubicBezTo>
                  <a:cubicBezTo>
                    <a:pt x="430" y="8963"/>
                    <a:pt x="1145" y="8963"/>
                    <a:pt x="1184" y="8729"/>
                  </a:cubicBezTo>
                  <a:cubicBezTo>
                    <a:pt x="1210" y="5828"/>
                    <a:pt x="1015" y="3044"/>
                    <a:pt x="937" y="209"/>
                  </a:cubicBezTo>
                  <a:cubicBezTo>
                    <a:pt x="664" y="0"/>
                    <a:pt x="287" y="0"/>
                    <a:pt x="1" y="196"/>
                  </a:cubicBezTo>
                  <a:close/>
                </a:path>
              </a:pathLst>
            </a:custGeom>
            <a:solidFill>
              <a:srgbClr val="2938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387698" y="-39899"/>
              <a:ext cx="132805" cy="45523"/>
            </a:xfrm>
            <a:custGeom>
              <a:rect b="b" l="l" r="r" t="t"/>
              <a:pathLst>
                <a:path extrusionOk="0" h="326" w="951">
                  <a:moveTo>
                    <a:pt x="482" y="326"/>
                  </a:moveTo>
                  <a:cubicBezTo>
                    <a:pt x="742" y="326"/>
                    <a:pt x="950" y="261"/>
                    <a:pt x="950" y="170"/>
                  </a:cubicBezTo>
                  <a:cubicBezTo>
                    <a:pt x="950" y="65"/>
                    <a:pt x="729" y="0"/>
                    <a:pt x="482" y="0"/>
                  </a:cubicBezTo>
                  <a:cubicBezTo>
                    <a:pt x="222" y="0"/>
                    <a:pt x="1" y="65"/>
                    <a:pt x="1" y="170"/>
                  </a:cubicBezTo>
                  <a:cubicBezTo>
                    <a:pt x="1" y="261"/>
                    <a:pt x="222" y="326"/>
                    <a:pt x="482" y="326"/>
                  </a:cubicBezTo>
                  <a:close/>
                </a:path>
              </a:pathLst>
            </a:custGeom>
            <a:solidFill>
              <a:srgbClr val="A8B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371360" y="-32637"/>
              <a:ext cx="100127" cy="32816"/>
            </a:xfrm>
            <a:custGeom>
              <a:rect b="b" l="l" r="r" t="t"/>
              <a:pathLst>
                <a:path extrusionOk="0" h="235" w="717">
                  <a:moveTo>
                    <a:pt x="365" y="235"/>
                  </a:moveTo>
                  <a:cubicBezTo>
                    <a:pt x="560" y="235"/>
                    <a:pt x="716" y="183"/>
                    <a:pt x="716" y="118"/>
                  </a:cubicBezTo>
                  <a:cubicBezTo>
                    <a:pt x="716" y="52"/>
                    <a:pt x="560" y="0"/>
                    <a:pt x="365" y="0"/>
                  </a:cubicBezTo>
                  <a:cubicBezTo>
                    <a:pt x="157" y="0"/>
                    <a:pt x="1" y="52"/>
                    <a:pt x="1" y="118"/>
                  </a:cubicBezTo>
                  <a:cubicBezTo>
                    <a:pt x="1" y="183"/>
                    <a:pt x="157" y="235"/>
                    <a:pt x="365" y="235"/>
                  </a:cubicBezTo>
                  <a:close/>
                </a:path>
              </a:pathLst>
            </a:custGeom>
            <a:solidFill>
              <a:srgbClr val="3858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360467" y="10931"/>
              <a:ext cx="61864" cy="1180957"/>
            </a:xfrm>
            <a:custGeom>
              <a:rect b="b" l="l" r="r" t="t"/>
              <a:pathLst>
                <a:path extrusionOk="0" h="8457" w="443">
                  <a:moveTo>
                    <a:pt x="1" y="14"/>
                  </a:moveTo>
                  <a:cubicBezTo>
                    <a:pt x="79" y="3214"/>
                    <a:pt x="352" y="4801"/>
                    <a:pt x="248" y="8144"/>
                  </a:cubicBezTo>
                  <a:cubicBezTo>
                    <a:pt x="287" y="8456"/>
                    <a:pt x="443" y="8456"/>
                    <a:pt x="443" y="8209"/>
                  </a:cubicBezTo>
                  <a:cubicBezTo>
                    <a:pt x="443" y="5399"/>
                    <a:pt x="274" y="2875"/>
                    <a:pt x="196" y="27"/>
                  </a:cubicBezTo>
                  <a:cubicBezTo>
                    <a:pt x="131" y="27"/>
                    <a:pt x="66" y="14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316898" y="426928"/>
              <a:ext cx="581492" cy="343521"/>
            </a:xfrm>
            <a:custGeom>
              <a:rect b="b" l="l" r="r" t="t"/>
              <a:pathLst>
                <a:path extrusionOk="0" h="2460" w="4164">
                  <a:moveTo>
                    <a:pt x="4164" y="1"/>
                  </a:moveTo>
                  <a:cubicBezTo>
                    <a:pt x="3006" y="352"/>
                    <a:pt x="3006" y="1249"/>
                    <a:pt x="2329" y="1327"/>
                  </a:cubicBezTo>
                  <a:cubicBezTo>
                    <a:pt x="1653" y="1431"/>
                    <a:pt x="990" y="1601"/>
                    <a:pt x="352" y="1861"/>
                  </a:cubicBezTo>
                  <a:cubicBezTo>
                    <a:pt x="1" y="2082"/>
                    <a:pt x="144" y="2459"/>
                    <a:pt x="326" y="2459"/>
                  </a:cubicBezTo>
                  <a:cubicBezTo>
                    <a:pt x="1380" y="1653"/>
                    <a:pt x="3383" y="1562"/>
                    <a:pt x="3929" y="2173"/>
                  </a:cubicBezTo>
                  <a:cubicBezTo>
                    <a:pt x="3929" y="2108"/>
                    <a:pt x="3955" y="1900"/>
                    <a:pt x="3981" y="1627"/>
                  </a:cubicBezTo>
                  <a:lnTo>
                    <a:pt x="3097" y="1444"/>
                  </a:lnTo>
                  <a:cubicBezTo>
                    <a:pt x="3383" y="1236"/>
                    <a:pt x="3708" y="1093"/>
                    <a:pt x="4046" y="1028"/>
                  </a:cubicBezTo>
                  <a:lnTo>
                    <a:pt x="4085" y="729"/>
                  </a:lnTo>
                  <a:cubicBezTo>
                    <a:pt x="3747" y="807"/>
                    <a:pt x="3435" y="911"/>
                    <a:pt x="3123" y="1054"/>
                  </a:cubicBezTo>
                  <a:cubicBezTo>
                    <a:pt x="3422" y="755"/>
                    <a:pt x="3760" y="495"/>
                    <a:pt x="4137" y="300"/>
                  </a:cubicBezTo>
                  <a:cubicBezTo>
                    <a:pt x="4151" y="157"/>
                    <a:pt x="4164" y="40"/>
                    <a:pt x="4164" y="1"/>
                  </a:cubicBezTo>
                  <a:close/>
                </a:path>
              </a:pathLst>
            </a:custGeom>
            <a:solidFill>
              <a:srgbClr val="3B5B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20707" y="9116"/>
              <a:ext cx="735803" cy="1133618"/>
            </a:xfrm>
            <a:custGeom>
              <a:rect b="b" l="l" r="r" t="t"/>
              <a:pathLst>
                <a:path extrusionOk="0" h="8118" w="5269">
                  <a:moveTo>
                    <a:pt x="1314" y="3682"/>
                  </a:moveTo>
                  <a:cubicBezTo>
                    <a:pt x="0" y="3032"/>
                    <a:pt x="13" y="820"/>
                    <a:pt x="1743" y="339"/>
                  </a:cubicBezTo>
                  <a:cubicBezTo>
                    <a:pt x="2940" y="1"/>
                    <a:pt x="4241" y="950"/>
                    <a:pt x="4735" y="2095"/>
                  </a:cubicBezTo>
                  <a:cubicBezTo>
                    <a:pt x="5112" y="2967"/>
                    <a:pt x="5269" y="3760"/>
                    <a:pt x="5204" y="4996"/>
                  </a:cubicBezTo>
                  <a:cubicBezTo>
                    <a:pt x="5164" y="5815"/>
                    <a:pt x="4735" y="6622"/>
                    <a:pt x="4215" y="7246"/>
                  </a:cubicBezTo>
                  <a:cubicBezTo>
                    <a:pt x="3551" y="8027"/>
                    <a:pt x="1717" y="8118"/>
                    <a:pt x="1041" y="7467"/>
                  </a:cubicBezTo>
                  <a:cubicBezTo>
                    <a:pt x="364" y="6817"/>
                    <a:pt x="403" y="5282"/>
                    <a:pt x="1444" y="4697"/>
                  </a:cubicBezTo>
                  <a:cubicBezTo>
                    <a:pt x="1249" y="4397"/>
                    <a:pt x="1210" y="4020"/>
                    <a:pt x="1314" y="3682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20707" y="39977"/>
              <a:ext cx="646847" cy="1041035"/>
            </a:xfrm>
            <a:custGeom>
              <a:rect b="b" l="l" r="r" t="t"/>
              <a:pathLst>
                <a:path extrusionOk="0" h="7455" w="4632">
                  <a:moveTo>
                    <a:pt x="1314" y="3461"/>
                  </a:moveTo>
                  <a:cubicBezTo>
                    <a:pt x="0" y="2811"/>
                    <a:pt x="13" y="599"/>
                    <a:pt x="1743" y="118"/>
                  </a:cubicBezTo>
                  <a:cubicBezTo>
                    <a:pt x="2186" y="1"/>
                    <a:pt x="2667" y="40"/>
                    <a:pt x="3096" y="222"/>
                  </a:cubicBezTo>
                  <a:cubicBezTo>
                    <a:pt x="3525" y="560"/>
                    <a:pt x="3877" y="989"/>
                    <a:pt x="4098" y="1497"/>
                  </a:cubicBezTo>
                  <a:cubicBezTo>
                    <a:pt x="4475" y="2368"/>
                    <a:pt x="4631" y="3175"/>
                    <a:pt x="4566" y="4398"/>
                  </a:cubicBezTo>
                  <a:cubicBezTo>
                    <a:pt x="4527" y="5217"/>
                    <a:pt x="4098" y="6024"/>
                    <a:pt x="3577" y="6648"/>
                  </a:cubicBezTo>
                  <a:cubicBezTo>
                    <a:pt x="3057" y="7272"/>
                    <a:pt x="1821" y="7455"/>
                    <a:pt x="989" y="7194"/>
                  </a:cubicBezTo>
                  <a:cubicBezTo>
                    <a:pt x="351" y="6505"/>
                    <a:pt x="429" y="5048"/>
                    <a:pt x="1444" y="4476"/>
                  </a:cubicBezTo>
                  <a:cubicBezTo>
                    <a:pt x="1249" y="4176"/>
                    <a:pt x="1210" y="3799"/>
                    <a:pt x="1314" y="3461"/>
                  </a:cubicBezTo>
                  <a:close/>
                </a:path>
              </a:pathLst>
            </a:custGeom>
            <a:gradFill>
              <a:gsLst>
                <a:gs pos="0">
                  <a:srgbClr val="A63B1B"/>
                </a:gs>
                <a:gs pos="100000">
                  <a:srgbClr val="641F0A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1879" y="74469"/>
              <a:ext cx="456089" cy="919406"/>
            </a:xfrm>
            <a:custGeom>
              <a:rect b="b" l="l" r="r" t="t"/>
              <a:pathLst>
                <a:path extrusionOk="0" h="6584" w="3266">
                  <a:moveTo>
                    <a:pt x="833" y="326"/>
                  </a:moveTo>
                  <a:cubicBezTo>
                    <a:pt x="1744" y="1"/>
                    <a:pt x="2459" y="859"/>
                    <a:pt x="2680" y="1380"/>
                  </a:cubicBezTo>
                  <a:cubicBezTo>
                    <a:pt x="2914" y="1900"/>
                    <a:pt x="3266" y="2681"/>
                    <a:pt x="3188" y="3357"/>
                  </a:cubicBezTo>
                  <a:cubicBezTo>
                    <a:pt x="3071" y="4307"/>
                    <a:pt x="2927" y="4879"/>
                    <a:pt x="2238" y="5738"/>
                  </a:cubicBezTo>
                  <a:cubicBezTo>
                    <a:pt x="1549" y="6583"/>
                    <a:pt x="1002" y="5686"/>
                    <a:pt x="1223" y="5230"/>
                  </a:cubicBezTo>
                  <a:cubicBezTo>
                    <a:pt x="1913" y="3799"/>
                    <a:pt x="2082" y="2980"/>
                    <a:pt x="768" y="1939"/>
                  </a:cubicBezTo>
                  <a:cubicBezTo>
                    <a:pt x="274" y="1536"/>
                    <a:pt x="1" y="612"/>
                    <a:pt x="833" y="326"/>
                  </a:cubicBezTo>
                  <a:close/>
                </a:path>
              </a:pathLst>
            </a:custGeom>
            <a:gradFill>
              <a:gsLst>
                <a:gs pos="0">
                  <a:srgbClr val="FD655C"/>
                </a:gs>
                <a:gs pos="100000">
                  <a:srgbClr val="9C2D26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8126" y="666695"/>
              <a:ext cx="196344" cy="239906"/>
            </a:xfrm>
            <a:custGeom>
              <a:rect b="b" l="l" r="r" t="t"/>
              <a:pathLst>
                <a:path extrusionOk="0" h="1718" w="1406">
                  <a:moveTo>
                    <a:pt x="170" y="1"/>
                  </a:moveTo>
                  <a:cubicBezTo>
                    <a:pt x="391" y="209"/>
                    <a:pt x="573" y="469"/>
                    <a:pt x="677" y="768"/>
                  </a:cubicBezTo>
                  <a:cubicBezTo>
                    <a:pt x="834" y="1132"/>
                    <a:pt x="1120" y="1288"/>
                    <a:pt x="1354" y="1640"/>
                  </a:cubicBezTo>
                  <a:cubicBezTo>
                    <a:pt x="1406" y="1718"/>
                    <a:pt x="886" y="1406"/>
                    <a:pt x="821" y="1314"/>
                  </a:cubicBezTo>
                  <a:cubicBezTo>
                    <a:pt x="599" y="1028"/>
                    <a:pt x="495" y="807"/>
                    <a:pt x="261" y="534"/>
                  </a:cubicBezTo>
                  <a:cubicBezTo>
                    <a:pt x="170" y="417"/>
                    <a:pt x="79" y="222"/>
                    <a:pt x="1" y="157"/>
                  </a:cubicBezTo>
                  <a:cubicBezTo>
                    <a:pt x="66" y="92"/>
                    <a:pt x="144" y="157"/>
                    <a:pt x="235" y="118"/>
                  </a:cubicBezTo>
                  <a:cubicBezTo>
                    <a:pt x="209" y="79"/>
                    <a:pt x="196" y="27"/>
                    <a:pt x="170" y="1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28156" y="461420"/>
              <a:ext cx="410703" cy="83786"/>
            </a:xfrm>
            <a:custGeom>
              <a:rect b="b" l="l" r="r" t="t"/>
              <a:pathLst>
                <a:path extrusionOk="0" h="600" w="2941">
                  <a:moveTo>
                    <a:pt x="53" y="248"/>
                  </a:moveTo>
                  <a:cubicBezTo>
                    <a:pt x="352" y="1"/>
                    <a:pt x="1" y="300"/>
                    <a:pt x="261" y="300"/>
                  </a:cubicBezTo>
                  <a:cubicBezTo>
                    <a:pt x="716" y="300"/>
                    <a:pt x="1289" y="144"/>
                    <a:pt x="1718" y="300"/>
                  </a:cubicBezTo>
                  <a:cubicBezTo>
                    <a:pt x="2108" y="456"/>
                    <a:pt x="2368" y="27"/>
                    <a:pt x="2746" y="170"/>
                  </a:cubicBezTo>
                  <a:cubicBezTo>
                    <a:pt x="2941" y="248"/>
                    <a:pt x="2811" y="222"/>
                    <a:pt x="2668" y="222"/>
                  </a:cubicBezTo>
                  <a:cubicBezTo>
                    <a:pt x="2459" y="222"/>
                    <a:pt x="2121" y="404"/>
                    <a:pt x="1926" y="469"/>
                  </a:cubicBezTo>
                  <a:cubicBezTo>
                    <a:pt x="1588" y="599"/>
                    <a:pt x="990" y="326"/>
                    <a:pt x="599" y="456"/>
                  </a:cubicBezTo>
                  <a:cubicBezTo>
                    <a:pt x="456" y="495"/>
                    <a:pt x="664" y="456"/>
                    <a:pt x="495" y="456"/>
                  </a:cubicBezTo>
                  <a:cubicBezTo>
                    <a:pt x="495" y="443"/>
                    <a:pt x="378" y="482"/>
                    <a:pt x="378" y="482"/>
                  </a:cubicBezTo>
                  <a:cubicBezTo>
                    <a:pt x="287" y="443"/>
                    <a:pt x="196" y="417"/>
                    <a:pt x="118" y="365"/>
                  </a:cubicBezTo>
                  <a:cubicBezTo>
                    <a:pt x="118" y="365"/>
                    <a:pt x="53" y="248"/>
                    <a:pt x="53" y="248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9732" y="423297"/>
              <a:ext cx="234468" cy="120093"/>
            </a:xfrm>
            <a:custGeom>
              <a:rect b="b" l="l" r="r" t="t"/>
              <a:pathLst>
                <a:path extrusionOk="0" h="860" w="1679">
                  <a:moveTo>
                    <a:pt x="1679" y="859"/>
                  </a:moveTo>
                  <a:lnTo>
                    <a:pt x="1496" y="729"/>
                  </a:lnTo>
                  <a:cubicBezTo>
                    <a:pt x="1236" y="534"/>
                    <a:pt x="924" y="313"/>
                    <a:pt x="703" y="131"/>
                  </a:cubicBezTo>
                  <a:cubicBezTo>
                    <a:pt x="547" y="1"/>
                    <a:pt x="0" y="79"/>
                    <a:pt x="287" y="66"/>
                  </a:cubicBezTo>
                  <a:cubicBezTo>
                    <a:pt x="768" y="27"/>
                    <a:pt x="976" y="157"/>
                    <a:pt x="1301" y="443"/>
                  </a:cubicBezTo>
                  <a:cubicBezTo>
                    <a:pt x="1405" y="521"/>
                    <a:pt x="1522" y="599"/>
                    <a:pt x="1639" y="651"/>
                  </a:cubicBezTo>
                  <a:cubicBezTo>
                    <a:pt x="1652" y="716"/>
                    <a:pt x="1665" y="794"/>
                    <a:pt x="1679" y="859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5509" y="223468"/>
              <a:ext cx="497843" cy="319921"/>
            </a:xfrm>
            <a:custGeom>
              <a:rect b="b" l="l" r="r" t="t"/>
              <a:pathLst>
                <a:path extrusionOk="0" h="2291" w="3565">
                  <a:moveTo>
                    <a:pt x="3565" y="53"/>
                  </a:moveTo>
                  <a:cubicBezTo>
                    <a:pt x="3292" y="105"/>
                    <a:pt x="3071" y="1"/>
                    <a:pt x="2888" y="170"/>
                  </a:cubicBezTo>
                  <a:cubicBezTo>
                    <a:pt x="2628" y="404"/>
                    <a:pt x="2043" y="755"/>
                    <a:pt x="1900" y="1093"/>
                  </a:cubicBezTo>
                  <a:cubicBezTo>
                    <a:pt x="1653" y="1640"/>
                    <a:pt x="1158" y="2277"/>
                    <a:pt x="508" y="1874"/>
                  </a:cubicBezTo>
                  <a:cubicBezTo>
                    <a:pt x="417" y="1809"/>
                    <a:pt x="157" y="1614"/>
                    <a:pt x="1" y="1536"/>
                  </a:cubicBezTo>
                  <a:cubicBezTo>
                    <a:pt x="170" y="1822"/>
                    <a:pt x="417" y="2069"/>
                    <a:pt x="716" y="2225"/>
                  </a:cubicBezTo>
                  <a:cubicBezTo>
                    <a:pt x="690" y="2290"/>
                    <a:pt x="690" y="2134"/>
                    <a:pt x="677" y="2199"/>
                  </a:cubicBezTo>
                  <a:cubicBezTo>
                    <a:pt x="1314" y="2043"/>
                    <a:pt x="1861" y="1458"/>
                    <a:pt x="2095" y="1041"/>
                  </a:cubicBezTo>
                  <a:cubicBezTo>
                    <a:pt x="2199" y="859"/>
                    <a:pt x="2589" y="586"/>
                    <a:pt x="2771" y="469"/>
                  </a:cubicBezTo>
                  <a:cubicBezTo>
                    <a:pt x="2875" y="404"/>
                    <a:pt x="3019" y="209"/>
                    <a:pt x="3123" y="196"/>
                  </a:cubicBezTo>
                  <a:cubicBezTo>
                    <a:pt x="3279" y="170"/>
                    <a:pt x="3422" y="118"/>
                    <a:pt x="3565" y="53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75344" y="739309"/>
              <a:ext cx="423411" cy="47478"/>
            </a:xfrm>
            <a:custGeom>
              <a:rect b="b" l="l" r="r" t="t"/>
              <a:pathLst>
                <a:path extrusionOk="0" h="340" w="3032">
                  <a:moveTo>
                    <a:pt x="3031" y="144"/>
                  </a:moveTo>
                  <a:cubicBezTo>
                    <a:pt x="2654" y="53"/>
                    <a:pt x="2251" y="1"/>
                    <a:pt x="1861" y="27"/>
                  </a:cubicBezTo>
                  <a:cubicBezTo>
                    <a:pt x="1431" y="27"/>
                    <a:pt x="1054" y="170"/>
                    <a:pt x="651" y="131"/>
                  </a:cubicBezTo>
                  <a:cubicBezTo>
                    <a:pt x="1" y="66"/>
                    <a:pt x="768" y="183"/>
                    <a:pt x="1002" y="183"/>
                  </a:cubicBezTo>
                  <a:lnTo>
                    <a:pt x="2576" y="183"/>
                  </a:lnTo>
                  <a:cubicBezTo>
                    <a:pt x="2719" y="196"/>
                    <a:pt x="2862" y="248"/>
                    <a:pt x="2979" y="339"/>
                  </a:cubicBezTo>
                  <a:cubicBezTo>
                    <a:pt x="3005" y="274"/>
                    <a:pt x="3018" y="209"/>
                    <a:pt x="3031" y="144"/>
                  </a:cubicBezTo>
                  <a:close/>
                </a:path>
              </a:pathLst>
            </a:custGeom>
            <a:solidFill>
              <a:srgbClr val="A7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29806" y="886493"/>
              <a:ext cx="265470" cy="136431"/>
            </a:xfrm>
            <a:custGeom>
              <a:rect b="b" l="l" r="r" t="t"/>
              <a:pathLst>
                <a:path extrusionOk="0" h="977" w="1901">
                  <a:moveTo>
                    <a:pt x="1900" y="716"/>
                  </a:moveTo>
                  <a:cubicBezTo>
                    <a:pt x="1575" y="781"/>
                    <a:pt x="1237" y="794"/>
                    <a:pt x="924" y="625"/>
                  </a:cubicBezTo>
                  <a:cubicBezTo>
                    <a:pt x="690" y="508"/>
                    <a:pt x="456" y="365"/>
                    <a:pt x="248" y="209"/>
                  </a:cubicBezTo>
                  <a:cubicBezTo>
                    <a:pt x="1" y="1"/>
                    <a:pt x="417" y="430"/>
                    <a:pt x="534" y="508"/>
                  </a:cubicBezTo>
                  <a:cubicBezTo>
                    <a:pt x="885" y="716"/>
                    <a:pt x="1002" y="846"/>
                    <a:pt x="1445" y="924"/>
                  </a:cubicBezTo>
                  <a:cubicBezTo>
                    <a:pt x="1523" y="937"/>
                    <a:pt x="1614" y="963"/>
                    <a:pt x="1718" y="976"/>
                  </a:cubicBezTo>
                  <a:cubicBezTo>
                    <a:pt x="1783" y="885"/>
                    <a:pt x="1848" y="794"/>
                    <a:pt x="1900" y="716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0094" y="121808"/>
              <a:ext cx="305269" cy="388765"/>
            </a:xfrm>
            <a:custGeom>
              <a:rect b="b" l="l" r="r" t="t"/>
              <a:pathLst>
                <a:path extrusionOk="0" h="2784" w="2186">
                  <a:moveTo>
                    <a:pt x="2186" y="13"/>
                  </a:moveTo>
                  <a:cubicBezTo>
                    <a:pt x="1783" y="143"/>
                    <a:pt x="1913" y="560"/>
                    <a:pt x="1783" y="885"/>
                  </a:cubicBezTo>
                  <a:cubicBezTo>
                    <a:pt x="1601" y="1314"/>
                    <a:pt x="365" y="1249"/>
                    <a:pt x="794" y="1938"/>
                  </a:cubicBezTo>
                  <a:cubicBezTo>
                    <a:pt x="963" y="2199"/>
                    <a:pt x="1158" y="2420"/>
                    <a:pt x="1379" y="2628"/>
                  </a:cubicBezTo>
                  <a:cubicBezTo>
                    <a:pt x="1601" y="2784"/>
                    <a:pt x="1184" y="2732"/>
                    <a:pt x="1145" y="2680"/>
                  </a:cubicBezTo>
                  <a:cubicBezTo>
                    <a:pt x="963" y="2394"/>
                    <a:pt x="1" y="1522"/>
                    <a:pt x="1041" y="1171"/>
                  </a:cubicBezTo>
                  <a:cubicBezTo>
                    <a:pt x="1431" y="1028"/>
                    <a:pt x="1744" y="989"/>
                    <a:pt x="1744" y="573"/>
                  </a:cubicBezTo>
                  <a:cubicBezTo>
                    <a:pt x="1744" y="273"/>
                    <a:pt x="1913" y="0"/>
                    <a:pt x="2186" y="13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4617" y="219837"/>
              <a:ext cx="508736" cy="338074"/>
            </a:xfrm>
            <a:custGeom>
              <a:rect b="b" l="l" r="r" t="t"/>
              <a:pathLst>
                <a:path extrusionOk="0" h="2421" w="3643">
                  <a:moveTo>
                    <a:pt x="3643" y="79"/>
                  </a:moveTo>
                  <a:cubicBezTo>
                    <a:pt x="3370" y="131"/>
                    <a:pt x="3136" y="1"/>
                    <a:pt x="2940" y="170"/>
                  </a:cubicBezTo>
                  <a:cubicBezTo>
                    <a:pt x="2680" y="391"/>
                    <a:pt x="2290" y="703"/>
                    <a:pt x="2043" y="976"/>
                  </a:cubicBezTo>
                  <a:cubicBezTo>
                    <a:pt x="1679" y="1340"/>
                    <a:pt x="1432" y="2420"/>
                    <a:pt x="495" y="1822"/>
                  </a:cubicBezTo>
                  <a:cubicBezTo>
                    <a:pt x="404" y="1770"/>
                    <a:pt x="144" y="1575"/>
                    <a:pt x="1" y="1484"/>
                  </a:cubicBezTo>
                  <a:cubicBezTo>
                    <a:pt x="157" y="1783"/>
                    <a:pt x="404" y="2030"/>
                    <a:pt x="703" y="2173"/>
                  </a:cubicBezTo>
                  <a:cubicBezTo>
                    <a:pt x="677" y="2238"/>
                    <a:pt x="664" y="2316"/>
                    <a:pt x="651" y="2381"/>
                  </a:cubicBezTo>
                  <a:cubicBezTo>
                    <a:pt x="1288" y="2225"/>
                    <a:pt x="1913" y="1445"/>
                    <a:pt x="2147" y="1041"/>
                  </a:cubicBezTo>
                  <a:cubicBezTo>
                    <a:pt x="2251" y="859"/>
                    <a:pt x="2641" y="586"/>
                    <a:pt x="2836" y="469"/>
                  </a:cubicBezTo>
                  <a:cubicBezTo>
                    <a:pt x="2927" y="404"/>
                    <a:pt x="3071" y="209"/>
                    <a:pt x="3175" y="196"/>
                  </a:cubicBezTo>
                  <a:cubicBezTo>
                    <a:pt x="3331" y="170"/>
                    <a:pt x="3487" y="131"/>
                    <a:pt x="3643" y="79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6310" y="648541"/>
              <a:ext cx="198160" cy="258059"/>
            </a:xfrm>
            <a:custGeom>
              <a:rect b="b" l="l" r="r" t="t"/>
              <a:pathLst>
                <a:path extrusionOk="0" h="1848" w="1419">
                  <a:moveTo>
                    <a:pt x="183" y="1"/>
                  </a:moveTo>
                  <a:cubicBezTo>
                    <a:pt x="404" y="209"/>
                    <a:pt x="586" y="469"/>
                    <a:pt x="690" y="768"/>
                  </a:cubicBezTo>
                  <a:cubicBezTo>
                    <a:pt x="847" y="1145"/>
                    <a:pt x="1133" y="1418"/>
                    <a:pt x="1367" y="1770"/>
                  </a:cubicBezTo>
                  <a:cubicBezTo>
                    <a:pt x="1419" y="1848"/>
                    <a:pt x="990" y="1536"/>
                    <a:pt x="912" y="1444"/>
                  </a:cubicBezTo>
                  <a:cubicBezTo>
                    <a:pt x="690" y="1158"/>
                    <a:pt x="508" y="820"/>
                    <a:pt x="274" y="547"/>
                  </a:cubicBezTo>
                  <a:cubicBezTo>
                    <a:pt x="196" y="456"/>
                    <a:pt x="105" y="365"/>
                    <a:pt x="1" y="287"/>
                  </a:cubicBezTo>
                  <a:cubicBezTo>
                    <a:pt x="79" y="222"/>
                    <a:pt x="157" y="170"/>
                    <a:pt x="248" y="118"/>
                  </a:cubicBezTo>
                  <a:cubicBezTo>
                    <a:pt x="222" y="79"/>
                    <a:pt x="209" y="40"/>
                    <a:pt x="183" y="1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24525" y="457789"/>
              <a:ext cx="412519" cy="74709"/>
            </a:xfrm>
            <a:custGeom>
              <a:rect b="b" l="l" r="r" t="t"/>
              <a:pathLst>
                <a:path extrusionOk="0" h="535" w="2954">
                  <a:moveTo>
                    <a:pt x="40" y="313"/>
                  </a:moveTo>
                  <a:cubicBezTo>
                    <a:pt x="339" y="53"/>
                    <a:pt x="14" y="274"/>
                    <a:pt x="274" y="274"/>
                  </a:cubicBezTo>
                  <a:cubicBezTo>
                    <a:pt x="729" y="274"/>
                    <a:pt x="1302" y="105"/>
                    <a:pt x="1731" y="274"/>
                  </a:cubicBezTo>
                  <a:cubicBezTo>
                    <a:pt x="2121" y="417"/>
                    <a:pt x="2381" y="1"/>
                    <a:pt x="2759" y="144"/>
                  </a:cubicBezTo>
                  <a:cubicBezTo>
                    <a:pt x="2954" y="222"/>
                    <a:pt x="2824" y="183"/>
                    <a:pt x="2668" y="183"/>
                  </a:cubicBezTo>
                  <a:cubicBezTo>
                    <a:pt x="2472" y="183"/>
                    <a:pt x="2238" y="352"/>
                    <a:pt x="2043" y="417"/>
                  </a:cubicBezTo>
                  <a:cubicBezTo>
                    <a:pt x="1705" y="534"/>
                    <a:pt x="1250" y="261"/>
                    <a:pt x="872" y="391"/>
                  </a:cubicBezTo>
                  <a:cubicBezTo>
                    <a:pt x="677" y="456"/>
                    <a:pt x="469" y="482"/>
                    <a:pt x="261" y="495"/>
                  </a:cubicBezTo>
                  <a:cubicBezTo>
                    <a:pt x="261" y="482"/>
                    <a:pt x="261" y="482"/>
                    <a:pt x="261" y="469"/>
                  </a:cubicBezTo>
                  <a:cubicBezTo>
                    <a:pt x="170" y="417"/>
                    <a:pt x="92" y="365"/>
                    <a:pt x="1" y="300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69732" y="419666"/>
              <a:ext cx="234468" cy="112831"/>
            </a:xfrm>
            <a:custGeom>
              <a:rect b="b" l="l" r="r" t="t"/>
              <a:pathLst>
                <a:path extrusionOk="0" h="808" w="1679">
                  <a:moveTo>
                    <a:pt x="1679" y="807"/>
                  </a:moveTo>
                  <a:lnTo>
                    <a:pt x="1496" y="677"/>
                  </a:lnTo>
                  <a:cubicBezTo>
                    <a:pt x="1236" y="495"/>
                    <a:pt x="924" y="300"/>
                    <a:pt x="703" y="131"/>
                  </a:cubicBezTo>
                  <a:cubicBezTo>
                    <a:pt x="547" y="1"/>
                    <a:pt x="0" y="118"/>
                    <a:pt x="287" y="79"/>
                  </a:cubicBezTo>
                  <a:cubicBezTo>
                    <a:pt x="768" y="14"/>
                    <a:pt x="976" y="131"/>
                    <a:pt x="1301" y="404"/>
                  </a:cubicBezTo>
                  <a:cubicBezTo>
                    <a:pt x="1405" y="482"/>
                    <a:pt x="1522" y="547"/>
                    <a:pt x="1639" y="599"/>
                  </a:cubicBezTo>
                  <a:cubicBezTo>
                    <a:pt x="1652" y="664"/>
                    <a:pt x="1665" y="729"/>
                    <a:pt x="1679" y="807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77159" y="733863"/>
              <a:ext cx="423411" cy="47478"/>
            </a:xfrm>
            <a:custGeom>
              <a:rect b="b" l="l" r="r" t="t"/>
              <a:pathLst>
                <a:path extrusionOk="0" h="340" w="3032">
                  <a:moveTo>
                    <a:pt x="3031" y="144"/>
                  </a:moveTo>
                  <a:cubicBezTo>
                    <a:pt x="2654" y="53"/>
                    <a:pt x="2251" y="1"/>
                    <a:pt x="1861" y="27"/>
                  </a:cubicBezTo>
                  <a:cubicBezTo>
                    <a:pt x="1431" y="27"/>
                    <a:pt x="1067" y="131"/>
                    <a:pt x="664" y="131"/>
                  </a:cubicBezTo>
                  <a:cubicBezTo>
                    <a:pt x="1" y="131"/>
                    <a:pt x="768" y="183"/>
                    <a:pt x="1002" y="183"/>
                  </a:cubicBezTo>
                  <a:lnTo>
                    <a:pt x="2576" y="183"/>
                  </a:lnTo>
                  <a:cubicBezTo>
                    <a:pt x="2732" y="183"/>
                    <a:pt x="2862" y="248"/>
                    <a:pt x="2979" y="339"/>
                  </a:cubicBezTo>
                  <a:cubicBezTo>
                    <a:pt x="3005" y="274"/>
                    <a:pt x="3018" y="209"/>
                    <a:pt x="3031" y="144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9806" y="884677"/>
              <a:ext cx="269101" cy="130985"/>
            </a:xfrm>
            <a:custGeom>
              <a:rect b="b" l="l" r="r" t="t"/>
              <a:pathLst>
                <a:path extrusionOk="0" h="938" w="1927">
                  <a:moveTo>
                    <a:pt x="1926" y="690"/>
                  </a:moveTo>
                  <a:cubicBezTo>
                    <a:pt x="1601" y="742"/>
                    <a:pt x="1263" y="768"/>
                    <a:pt x="950" y="599"/>
                  </a:cubicBezTo>
                  <a:cubicBezTo>
                    <a:pt x="703" y="482"/>
                    <a:pt x="469" y="352"/>
                    <a:pt x="248" y="196"/>
                  </a:cubicBezTo>
                  <a:cubicBezTo>
                    <a:pt x="1" y="1"/>
                    <a:pt x="443" y="404"/>
                    <a:pt x="560" y="469"/>
                  </a:cubicBezTo>
                  <a:cubicBezTo>
                    <a:pt x="911" y="690"/>
                    <a:pt x="1028" y="820"/>
                    <a:pt x="1471" y="885"/>
                  </a:cubicBezTo>
                  <a:cubicBezTo>
                    <a:pt x="1549" y="911"/>
                    <a:pt x="1640" y="924"/>
                    <a:pt x="1744" y="937"/>
                  </a:cubicBezTo>
                  <a:cubicBezTo>
                    <a:pt x="1796" y="859"/>
                    <a:pt x="1874" y="781"/>
                    <a:pt x="1926" y="690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1940" y="123623"/>
              <a:ext cx="323424" cy="386949"/>
            </a:xfrm>
            <a:custGeom>
              <a:rect b="b" l="l" r="r" t="t"/>
              <a:pathLst>
                <a:path extrusionOk="0" h="2771" w="2316">
                  <a:moveTo>
                    <a:pt x="2316" y="0"/>
                  </a:moveTo>
                  <a:cubicBezTo>
                    <a:pt x="1926" y="130"/>
                    <a:pt x="1952" y="547"/>
                    <a:pt x="1835" y="872"/>
                  </a:cubicBezTo>
                  <a:cubicBezTo>
                    <a:pt x="1666" y="1301"/>
                    <a:pt x="339" y="1236"/>
                    <a:pt x="885" y="1925"/>
                  </a:cubicBezTo>
                  <a:cubicBezTo>
                    <a:pt x="1067" y="2186"/>
                    <a:pt x="1275" y="2407"/>
                    <a:pt x="1509" y="2615"/>
                  </a:cubicBezTo>
                  <a:cubicBezTo>
                    <a:pt x="1731" y="2771"/>
                    <a:pt x="1262" y="2719"/>
                    <a:pt x="1223" y="2667"/>
                  </a:cubicBezTo>
                  <a:cubicBezTo>
                    <a:pt x="1054" y="2381"/>
                    <a:pt x="0" y="1639"/>
                    <a:pt x="1067" y="1197"/>
                  </a:cubicBezTo>
                  <a:cubicBezTo>
                    <a:pt x="1431" y="1041"/>
                    <a:pt x="1809" y="976"/>
                    <a:pt x="1809" y="547"/>
                  </a:cubicBezTo>
                  <a:cubicBezTo>
                    <a:pt x="1809" y="260"/>
                    <a:pt x="2030" y="13"/>
                    <a:pt x="2316" y="0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6402" y="190791"/>
              <a:ext cx="219945" cy="34631"/>
            </a:xfrm>
            <a:custGeom>
              <a:rect b="b" l="l" r="r" t="t"/>
              <a:pathLst>
                <a:path extrusionOk="0" h="248" w="1575">
                  <a:moveTo>
                    <a:pt x="1380" y="248"/>
                  </a:moveTo>
                  <a:cubicBezTo>
                    <a:pt x="1393" y="92"/>
                    <a:pt x="859" y="66"/>
                    <a:pt x="677" y="66"/>
                  </a:cubicBezTo>
                  <a:cubicBezTo>
                    <a:pt x="469" y="66"/>
                    <a:pt x="274" y="105"/>
                    <a:pt x="79" y="170"/>
                  </a:cubicBezTo>
                  <a:cubicBezTo>
                    <a:pt x="1" y="209"/>
                    <a:pt x="170" y="131"/>
                    <a:pt x="183" y="118"/>
                  </a:cubicBezTo>
                  <a:cubicBezTo>
                    <a:pt x="326" y="0"/>
                    <a:pt x="729" y="13"/>
                    <a:pt x="950" y="13"/>
                  </a:cubicBezTo>
                  <a:cubicBezTo>
                    <a:pt x="1080" y="0"/>
                    <a:pt x="1197" y="13"/>
                    <a:pt x="1328" y="39"/>
                  </a:cubicBezTo>
                  <a:cubicBezTo>
                    <a:pt x="1380" y="66"/>
                    <a:pt x="1575" y="248"/>
                    <a:pt x="1380" y="248"/>
                  </a:cubicBezTo>
                  <a:close/>
                </a:path>
              </a:pathLst>
            </a:custGeom>
            <a:solidFill>
              <a:srgbClr val="701D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62636" y="81730"/>
              <a:ext cx="49156" cy="69263"/>
            </a:xfrm>
            <a:custGeom>
              <a:rect b="b" l="l" r="r" t="t"/>
              <a:pathLst>
                <a:path extrusionOk="0" h="496" w="352">
                  <a:moveTo>
                    <a:pt x="300" y="469"/>
                  </a:moveTo>
                  <a:cubicBezTo>
                    <a:pt x="339" y="417"/>
                    <a:pt x="352" y="352"/>
                    <a:pt x="326" y="300"/>
                  </a:cubicBezTo>
                  <a:cubicBezTo>
                    <a:pt x="287" y="196"/>
                    <a:pt x="209" y="118"/>
                    <a:pt x="118" y="66"/>
                  </a:cubicBezTo>
                  <a:cubicBezTo>
                    <a:pt x="92" y="53"/>
                    <a:pt x="105" y="40"/>
                    <a:pt x="53" y="27"/>
                  </a:cubicBezTo>
                  <a:cubicBezTo>
                    <a:pt x="53" y="27"/>
                    <a:pt x="14" y="1"/>
                    <a:pt x="14" y="27"/>
                  </a:cubicBezTo>
                  <a:cubicBezTo>
                    <a:pt x="1" y="66"/>
                    <a:pt x="79" y="118"/>
                    <a:pt x="105" y="131"/>
                  </a:cubicBezTo>
                  <a:cubicBezTo>
                    <a:pt x="118" y="144"/>
                    <a:pt x="131" y="157"/>
                    <a:pt x="144" y="170"/>
                  </a:cubicBezTo>
                  <a:cubicBezTo>
                    <a:pt x="157" y="196"/>
                    <a:pt x="170" y="222"/>
                    <a:pt x="196" y="235"/>
                  </a:cubicBezTo>
                  <a:cubicBezTo>
                    <a:pt x="222" y="274"/>
                    <a:pt x="287" y="495"/>
                    <a:pt x="300" y="469"/>
                  </a:cubicBezTo>
                  <a:close/>
                </a:path>
              </a:pathLst>
            </a:custGeom>
            <a:solidFill>
              <a:srgbClr val="701D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285896" y="615865"/>
              <a:ext cx="328870" cy="114507"/>
            </a:xfrm>
            <a:custGeom>
              <a:rect b="b" l="l" r="r" t="t"/>
              <a:pathLst>
                <a:path extrusionOk="0" h="820" w="2355">
                  <a:moveTo>
                    <a:pt x="2355" y="0"/>
                  </a:moveTo>
                  <a:cubicBezTo>
                    <a:pt x="1340" y="117"/>
                    <a:pt x="0" y="508"/>
                    <a:pt x="39" y="716"/>
                  </a:cubicBezTo>
                  <a:cubicBezTo>
                    <a:pt x="52" y="820"/>
                    <a:pt x="130" y="703"/>
                    <a:pt x="195" y="664"/>
                  </a:cubicBezTo>
                  <a:cubicBezTo>
                    <a:pt x="846" y="365"/>
                    <a:pt x="1717" y="183"/>
                    <a:pt x="1990" y="104"/>
                  </a:cubicBezTo>
                  <a:cubicBezTo>
                    <a:pt x="2055" y="91"/>
                    <a:pt x="2146" y="39"/>
                    <a:pt x="2211" y="26"/>
                  </a:cubicBezTo>
                  <a:cubicBezTo>
                    <a:pt x="2237" y="26"/>
                    <a:pt x="2342" y="13"/>
                    <a:pt x="2355" y="0"/>
                  </a:cubicBezTo>
                  <a:close/>
                </a:path>
              </a:pathLst>
            </a:custGeom>
            <a:solidFill>
              <a:srgbClr val="9CB2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186049" y="528727"/>
              <a:ext cx="247176" cy="52785"/>
            </a:xfrm>
            <a:custGeom>
              <a:rect b="b" l="l" r="r" t="t"/>
              <a:pathLst>
                <a:path extrusionOk="0" h="378" w="1770">
                  <a:moveTo>
                    <a:pt x="1770" y="195"/>
                  </a:moveTo>
                  <a:cubicBezTo>
                    <a:pt x="1249" y="0"/>
                    <a:pt x="0" y="65"/>
                    <a:pt x="39" y="273"/>
                  </a:cubicBezTo>
                  <a:cubicBezTo>
                    <a:pt x="66" y="377"/>
                    <a:pt x="183" y="273"/>
                    <a:pt x="287" y="260"/>
                  </a:cubicBezTo>
                  <a:cubicBezTo>
                    <a:pt x="560" y="208"/>
                    <a:pt x="1483" y="117"/>
                    <a:pt x="1770" y="195"/>
                  </a:cubicBezTo>
                  <a:close/>
                </a:path>
              </a:pathLst>
            </a:custGeom>
            <a:solidFill>
              <a:srgbClr val="D69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4329" y="746571"/>
              <a:ext cx="318117" cy="152769"/>
            </a:xfrm>
            <a:custGeom>
              <a:rect b="b" l="l" r="r" t="t"/>
              <a:pathLst>
                <a:path extrusionOk="0" h="1094" w="2278">
                  <a:moveTo>
                    <a:pt x="2277" y="925"/>
                  </a:moveTo>
                  <a:cubicBezTo>
                    <a:pt x="2017" y="729"/>
                    <a:pt x="1731" y="573"/>
                    <a:pt x="1419" y="482"/>
                  </a:cubicBezTo>
                  <a:cubicBezTo>
                    <a:pt x="1094" y="365"/>
                    <a:pt x="768" y="404"/>
                    <a:pt x="482" y="248"/>
                  </a:cubicBezTo>
                  <a:cubicBezTo>
                    <a:pt x="1" y="1"/>
                    <a:pt x="534" y="365"/>
                    <a:pt x="716" y="391"/>
                  </a:cubicBezTo>
                  <a:cubicBezTo>
                    <a:pt x="1289" y="430"/>
                    <a:pt x="1237" y="547"/>
                    <a:pt x="1822" y="755"/>
                  </a:cubicBezTo>
                  <a:cubicBezTo>
                    <a:pt x="1965" y="834"/>
                    <a:pt x="2082" y="951"/>
                    <a:pt x="2173" y="1094"/>
                  </a:cubicBezTo>
                  <a:cubicBezTo>
                    <a:pt x="2199" y="1042"/>
                    <a:pt x="2238" y="977"/>
                    <a:pt x="2277" y="925"/>
                  </a:cubicBezTo>
                  <a:close/>
                </a:path>
              </a:pathLst>
            </a:custGeom>
            <a:solidFill>
              <a:srgbClr val="A7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4329" y="750341"/>
              <a:ext cx="321748" cy="145368"/>
            </a:xfrm>
            <a:custGeom>
              <a:rect b="b" l="l" r="r" t="t"/>
              <a:pathLst>
                <a:path extrusionOk="0" h="1041" w="2304">
                  <a:moveTo>
                    <a:pt x="2303" y="872"/>
                  </a:moveTo>
                  <a:cubicBezTo>
                    <a:pt x="2082" y="650"/>
                    <a:pt x="1835" y="481"/>
                    <a:pt x="1549" y="377"/>
                  </a:cubicBezTo>
                  <a:cubicBezTo>
                    <a:pt x="1224" y="260"/>
                    <a:pt x="807" y="299"/>
                    <a:pt x="508" y="182"/>
                  </a:cubicBezTo>
                  <a:cubicBezTo>
                    <a:pt x="1" y="0"/>
                    <a:pt x="560" y="312"/>
                    <a:pt x="742" y="325"/>
                  </a:cubicBezTo>
                  <a:cubicBezTo>
                    <a:pt x="1315" y="364"/>
                    <a:pt x="1692" y="533"/>
                    <a:pt x="1939" y="767"/>
                  </a:cubicBezTo>
                  <a:cubicBezTo>
                    <a:pt x="2043" y="846"/>
                    <a:pt x="2121" y="937"/>
                    <a:pt x="2199" y="1041"/>
                  </a:cubicBezTo>
                  <a:cubicBezTo>
                    <a:pt x="2238" y="976"/>
                    <a:pt x="2264" y="924"/>
                    <a:pt x="2303" y="872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1132434" y="730232"/>
              <a:ext cx="316162" cy="154584"/>
            </a:xfrm>
            <a:custGeom>
              <a:rect b="b" l="l" r="r" t="t"/>
              <a:pathLst>
                <a:path extrusionOk="0" h="1107" w="2264">
                  <a:moveTo>
                    <a:pt x="0" y="925"/>
                  </a:moveTo>
                  <a:cubicBezTo>
                    <a:pt x="247" y="729"/>
                    <a:pt x="534" y="586"/>
                    <a:pt x="846" y="495"/>
                  </a:cubicBezTo>
                  <a:cubicBezTo>
                    <a:pt x="1171" y="365"/>
                    <a:pt x="1496" y="404"/>
                    <a:pt x="1795" y="248"/>
                  </a:cubicBezTo>
                  <a:cubicBezTo>
                    <a:pt x="2264" y="1"/>
                    <a:pt x="1730" y="378"/>
                    <a:pt x="1548" y="391"/>
                  </a:cubicBezTo>
                  <a:cubicBezTo>
                    <a:pt x="989" y="443"/>
                    <a:pt x="1028" y="547"/>
                    <a:pt x="455" y="755"/>
                  </a:cubicBezTo>
                  <a:cubicBezTo>
                    <a:pt x="312" y="833"/>
                    <a:pt x="182" y="951"/>
                    <a:pt x="104" y="1107"/>
                  </a:cubicBezTo>
                  <a:cubicBezTo>
                    <a:pt x="78" y="1042"/>
                    <a:pt x="26" y="990"/>
                    <a:pt x="0" y="925"/>
                  </a:cubicBezTo>
                  <a:close/>
                </a:path>
              </a:pathLst>
            </a:custGeom>
            <a:solidFill>
              <a:srgbClr val="A7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134249" y="735678"/>
              <a:ext cx="317977" cy="143692"/>
            </a:xfrm>
            <a:custGeom>
              <a:rect b="b" l="l" r="r" t="t"/>
              <a:pathLst>
                <a:path extrusionOk="0" h="1029" w="2277">
                  <a:moveTo>
                    <a:pt x="0" y="833"/>
                  </a:moveTo>
                  <a:cubicBezTo>
                    <a:pt x="208" y="625"/>
                    <a:pt x="455" y="469"/>
                    <a:pt x="742" y="378"/>
                  </a:cubicBezTo>
                  <a:cubicBezTo>
                    <a:pt x="1067" y="248"/>
                    <a:pt x="1470" y="300"/>
                    <a:pt x="1782" y="183"/>
                  </a:cubicBezTo>
                  <a:cubicBezTo>
                    <a:pt x="2277" y="1"/>
                    <a:pt x="1717" y="300"/>
                    <a:pt x="1535" y="313"/>
                  </a:cubicBezTo>
                  <a:cubicBezTo>
                    <a:pt x="976" y="365"/>
                    <a:pt x="586" y="521"/>
                    <a:pt x="338" y="755"/>
                  </a:cubicBezTo>
                  <a:cubicBezTo>
                    <a:pt x="247" y="833"/>
                    <a:pt x="156" y="925"/>
                    <a:pt x="91" y="1029"/>
                  </a:cubicBezTo>
                  <a:cubicBezTo>
                    <a:pt x="52" y="977"/>
                    <a:pt x="39" y="899"/>
                    <a:pt x="0" y="833"/>
                  </a:cubicBezTo>
                  <a:close/>
                </a:path>
              </a:pathLst>
            </a:custGeom>
            <a:gradFill>
              <a:gsLst>
                <a:gs pos="0">
                  <a:srgbClr val="751E04"/>
                </a:gs>
                <a:gs pos="100000">
                  <a:srgbClr val="380E0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/>
          <p:nvPr>
            <p:ph type="ctrTitle"/>
          </p:nvPr>
        </p:nvSpPr>
        <p:spPr>
          <a:xfrm>
            <a:off x="233775" y="2740073"/>
            <a:ext cx="6390300" cy="26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4800"/>
              <a:buFont typeface="Asap"/>
              <a:buNone/>
              <a:defRPr b="1" sz="4800">
                <a:solidFill>
                  <a:srgbClr val="F1C232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77" name="Google Shape;77;p3"/>
          <p:cNvSpPr txBox="1"/>
          <p:nvPr/>
        </p:nvSpPr>
        <p:spPr>
          <a:xfrm>
            <a:off x="4735425" y="7854274"/>
            <a:ext cx="1974300" cy="19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1" sz="20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1" sz="16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CC0000"/>
                </a:solidFill>
                <a:highlight>
                  <a:srgbClr val="F4CCCC"/>
                </a:highlight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1" sz="1600">
              <a:solidFill>
                <a:srgbClr val="CC0000"/>
              </a:solidFill>
              <a:highlight>
                <a:srgbClr val="F4CCCC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A64D79"/>
                </a:solidFill>
                <a:latin typeface="Titillium Web"/>
                <a:ea typeface="Titillium Web"/>
                <a:cs typeface="Titillium Web"/>
                <a:sym typeface="Titillium Web"/>
              </a:rPr>
              <a:t>Females slides</a:t>
            </a:r>
            <a:endParaRPr b="1" sz="1600">
              <a:solidFill>
                <a:srgbClr val="A64D7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3C78D8"/>
                </a:solidFill>
                <a:latin typeface="Titillium Web"/>
                <a:ea typeface="Titillium Web"/>
                <a:cs typeface="Titillium Web"/>
                <a:sym typeface="Titillium Web"/>
              </a:rPr>
              <a:t>Males slides</a:t>
            </a:r>
            <a:endParaRPr b="1" sz="1600">
              <a:solidFill>
                <a:srgbClr val="3C78D8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Doctor’s notes</a:t>
            </a:r>
            <a:endParaRPr b="1" sz="16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 notes</a:t>
            </a:r>
            <a:endParaRPr b="1" sz="16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-1263200" y="5692675"/>
            <a:ext cx="5565000" cy="54465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97875" y="158825"/>
            <a:ext cx="1437300" cy="141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525" y="181347"/>
            <a:ext cx="1461499" cy="1412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" name="Google Shape;81;p3"/>
          <p:cNvGrpSpPr/>
          <p:nvPr/>
        </p:nvGrpSpPr>
        <p:grpSpPr>
          <a:xfrm>
            <a:off x="310025" y="6211202"/>
            <a:ext cx="3252516" cy="3467331"/>
            <a:chOff x="3138227" y="1487315"/>
            <a:chExt cx="2576046" cy="2904449"/>
          </a:xfrm>
        </p:grpSpPr>
        <p:sp>
          <p:nvSpPr>
            <p:cNvPr id="82" name="Google Shape;82;p3"/>
            <p:cNvSpPr/>
            <p:nvPr/>
          </p:nvSpPr>
          <p:spPr>
            <a:xfrm>
              <a:off x="4620673" y="1895131"/>
              <a:ext cx="1052418" cy="1808720"/>
            </a:xfrm>
            <a:custGeom>
              <a:rect b="b" l="l" r="r" t="t"/>
              <a:pathLst>
                <a:path extrusionOk="0" h="38296" w="22284">
                  <a:moveTo>
                    <a:pt x="8991" y="0"/>
                  </a:moveTo>
                  <a:cubicBezTo>
                    <a:pt x="8864" y="0"/>
                    <a:pt x="8733" y="2"/>
                    <a:pt x="8599" y="6"/>
                  </a:cubicBezTo>
                  <a:cubicBezTo>
                    <a:pt x="5646" y="84"/>
                    <a:pt x="3526" y="1892"/>
                    <a:pt x="3526" y="1892"/>
                  </a:cubicBezTo>
                  <a:cubicBezTo>
                    <a:pt x="3526" y="1892"/>
                    <a:pt x="2459" y="2711"/>
                    <a:pt x="1224" y="5573"/>
                  </a:cubicBezTo>
                  <a:cubicBezTo>
                    <a:pt x="1" y="8448"/>
                    <a:pt x="326" y="10009"/>
                    <a:pt x="326" y="10009"/>
                  </a:cubicBezTo>
                  <a:cubicBezTo>
                    <a:pt x="404" y="11648"/>
                    <a:pt x="1640" y="14939"/>
                    <a:pt x="3526" y="15745"/>
                  </a:cubicBezTo>
                  <a:cubicBezTo>
                    <a:pt x="5412" y="16565"/>
                    <a:pt x="7793" y="16565"/>
                    <a:pt x="7793" y="16565"/>
                  </a:cubicBezTo>
                  <a:cubicBezTo>
                    <a:pt x="7793" y="16565"/>
                    <a:pt x="6804" y="18529"/>
                    <a:pt x="6726" y="19921"/>
                  </a:cubicBezTo>
                  <a:cubicBezTo>
                    <a:pt x="6648" y="21313"/>
                    <a:pt x="7467" y="22874"/>
                    <a:pt x="7467" y="22874"/>
                  </a:cubicBezTo>
                  <a:lnTo>
                    <a:pt x="6557" y="23199"/>
                  </a:lnTo>
                  <a:cubicBezTo>
                    <a:pt x="6557" y="23199"/>
                    <a:pt x="5906" y="23446"/>
                    <a:pt x="5165" y="24994"/>
                  </a:cubicBezTo>
                  <a:cubicBezTo>
                    <a:pt x="4424" y="26555"/>
                    <a:pt x="5334" y="27947"/>
                    <a:pt x="5334" y="27947"/>
                  </a:cubicBezTo>
                  <a:lnTo>
                    <a:pt x="3448" y="28845"/>
                  </a:lnTo>
                  <a:cubicBezTo>
                    <a:pt x="3448" y="28845"/>
                    <a:pt x="1731" y="30081"/>
                    <a:pt x="1484" y="31720"/>
                  </a:cubicBezTo>
                  <a:cubicBezTo>
                    <a:pt x="1224" y="33359"/>
                    <a:pt x="2290" y="35401"/>
                    <a:pt x="2290" y="35401"/>
                  </a:cubicBezTo>
                  <a:cubicBezTo>
                    <a:pt x="2290" y="35401"/>
                    <a:pt x="3279" y="37209"/>
                    <a:pt x="5815" y="37951"/>
                  </a:cubicBezTo>
                  <a:cubicBezTo>
                    <a:pt x="6726" y="38212"/>
                    <a:pt x="7638" y="38296"/>
                    <a:pt x="8434" y="38296"/>
                  </a:cubicBezTo>
                  <a:cubicBezTo>
                    <a:pt x="9854" y="38296"/>
                    <a:pt x="10902" y="38029"/>
                    <a:pt x="10902" y="38029"/>
                  </a:cubicBezTo>
                  <a:cubicBezTo>
                    <a:pt x="10902" y="38029"/>
                    <a:pt x="14011" y="37365"/>
                    <a:pt x="16794" y="34100"/>
                  </a:cubicBezTo>
                  <a:cubicBezTo>
                    <a:pt x="18472" y="32123"/>
                    <a:pt x="19799" y="29872"/>
                    <a:pt x="20723" y="27453"/>
                  </a:cubicBezTo>
                  <a:cubicBezTo>
                    <a:pt x="20723" y="27453"/>
                    <a:pt x="21308" y="24747"/>
                    <a:pt x="21790" y="21807"/>
                  </a:cubicBezTo>
                  <a:cubicBezTo>
                    <a:pt x="22284" y="18854"/>
                    <a:pt x="21464" y="14835"/>
                    <a:pt x="21464" y="14835"/>
                  </a:cubicBezTo>
                  <a:cubicBezTo>
                    <a:pt x="21464" y="14835"/>
                    <a:pt x="21139" y="11479"/>
                    <a:pt x="18681" y="7303"/>
                  </a:cubicBezTo>
                  <a:cubicBezTo>
                    <a:pt x="17159" y="4754"/>
                    <a:pt x="15155" y="2516"/>
                    <a:pt x="12788" y="747"/>
                  </a:cubicBezTo>
                  <a:cubicBezTo>
                    <a:pt x="12788" y="747"/>
                    <a:pt x="11662" y="0"/>
                    <a:pt x="8991" y="0"/>
                  </a:cubicBezTo>
                  <a:close/>
                </a:path>
              </a:pathLst>
            </a:custGeom>
            <a:solidFill>
              <a:srgbClr val="AA44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045208" y="1908875"/>
              <a:ext cx="617452" cy="1783641"/>
            </a:xfrm>
            <a:custGeom>
              <a:rect b="b" l="l" r="r" t="t"/>
              <a:pathLst>
                <a:path extrusionOk="0" h="37765" w="13074">
                  <a:moveTo>
                    <a:pt x="1587" y="1"/>
                  </a:moveTo>
                  <a:cubicBezTo>
                    <a:pt x="2550" y="235"/>
                    <a:pt x="3357" y="859"/>
                    <a:pt x="4033" y="1562"/>
                  </a:cubicBezTo>
                  <a:cubicBezTo>
                    <a:pt x="4722" y="2251"/>
                    <a:pt x="5516" y="2771"/>
                    <a:pt x="6166" y="3539"/>
                  </a:cubicBezTo>
                  <a:cubicBezTo>
                    <a:pt x="8807" y="6635"/>
                    <a:pt x="10342" y="10589"/>
                    <a:pt x="10849" y="14622"/>
                  </a:cubicBezTo>
                  <a:cubicBezTo>
                    <a:pt x="11188" y="17185"/>
                    <a:pt x="11109" y="19786"/>
                    <a:pt x="10628" y="22336"/>
                  </a:cubicBezTo>
                  <a:cubicBezTo>
                    <a:pt x="10212" y="24495"/>
                    <a:pt x="10030" y="26772"/>
                    <a:pt x="8716" y="28619"/>
                  </a:cubicBezTo>
                  <a:cubicBezTo>
                    <a:pt x="7441" y="30427"/>
                    <a:pt x="6492" y="32417"/>
                    <a:pt x="4983" y="34082"/>
                  </a:cubicBezTo>
                  <a:cubicBezTo>
                    <a:pt x="4267" y="34876"/>
                    <a:pt x="3487" y="35591"/>
                    <a:pt x="2628" y="36216"/>
                  </a:cubicBezTo>
                  <a:cubicBezTo>
                    <a:pt x="2056" y="36645"/>
                    <a:pt x="755" y="37764"/>
                    <a:pt x="0" y="37764"/>
                  </a:cubicBezTo>
                  <a:cubicBezTo>
                    <a:pt x="25" y="37764"/>
                    <a:pt x="49" y="37764"/>
                    <a:pt x="73" y="37764"/>
                  </a:cubicBezTo>
                  <a:cubicBezTo>
                    <a:pt x="2687" y="37764"/>
                    <a:pt x="5155" y="36367"/>
                    <a:pt x="6947" y="34473"/>
                  </a:cubicBezTo>
                  <a:cubicBezTo>
                    <a:pt x="8755" y="32560"/>
                    <a:pt x="9952" y="30154"/>
                    <a:pt x="10992" y="27734"/>
                  </a:cubicBezTo>
                  <a:cubicBezTo>
                    <a:pt x="12124" y="25081"/>
                    <a:pt x="12996" y="22219"/>
                    <a:pt x="13035" y="19305"/>
                  </a:cubicBezTo>
                  <a:cubicBezTo>
                    <a:pt x="13074" y="16378"/>
                    <a:pt x="12384" y="13503"/>
                    <a:pt x="11409" y="10785"/>
                  </a:cubicBezTo>
                  <a:cubicBezTo>
                    <a:pt x="10498" y="8274"/>
                    <a:pt x="9275" y="5945"/>
                    <a:pt x="7506" y="3942"/>
                  </a:cubicBezTo>
                  <a:cubicBezTo>
                    <a:pt x="6179" y="2459"/>
                    <a:pt x="5308" y="1054"/>
                    <a:pt x="3279" y="430"/>
                  </a:cubicBezTo>
                  <a:cubicBezTo>
                    <a:pt x="3005" y="339"/>
                    <a:pt x="2732" y="274"/>
                    <a:pt x="2459" y="209"/>
                  </a:cubicBezTo>
                  <a:lnTo>
                    <a:pt x="1587" y="1"/>
                  </a:lnTo>
                  <a:close/>
                </a:path>
              </a:pathLst>
            </a:custGeom>
            <a:gradFill>
              <a:gsLst>
                <a:gs pos="0">
                  <a:srgbClr val="FD2554"/>
                </a:gs>
                <a:gs pos="100000">
                  <a:srgbClr val="980827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559843" y="2254728"/>
              <a:ext cx="715166" cy="1853589"/>
            </a:xfrm>
            <a:custGeom>
              <a:rect b="b" l="l" r="r" t="t"/>
              <a:pathLst>
                <a:path extrusionOk="0" h="39246" w="15143">
                  <a:moveTo>
                    <a:pt x="9840" y="0"/>
                  </a:moveTo>
                  <a:cubicBezTo>
                    <a:pt x="9838" y="0"/>
                    <a:pt x="9836" y="1"/>
                    <a:pt x="9835" y="1"/>
                  </a:cubicBezTo>
                  <a:cubicBezTo>
                    <a:pt x="9640" y="14"/>
                    <a:pt x="9302" y="1"/>
                    <a:pt x="9393" y="366"/>
                  </a:cubicBezTo>
                  <a:cubicBezTo>
                    <a:pt x="9393" y="404"/>
                    <a:pt x="9614" y="1278"/>
                    <a:pt x="9423" y="1278"/>
                  </a:cubicBezTo>
                  <a:cubicBezTo>
                    <a:pt x="9418" y="1278"/>
                    <a:pt x="9412" y="1278"/>
                    <a:pt x="9406" y="1276"/>
                  </a:cubicBezTo>
                  <a:cubicBezTo>
                    <a:pt x="8716" y="1107"/>
                    <a:pt x="8821" y="600"/>
                    <a:pt x="8391" y="183"/>
                  </a:cubicBezTo>
                  <a:cubicBezTo>
                    <a:pt x="8365" y="144"/>
                    <a:pt x="8326" y="118"/>
                    <a:pt x="8274" y="105"/>
                  </a:cubicBezTo>
                  <a:cubicBezTo>
                    <a:pt x="8196" y="105"/>
                    <a:pt x="8118" y="144"/>
                    <a:pt x="8079" y="222"/>
                  </a:cubicBezTo>
                  <a:cubicBezTo>
                    <a:pt x="7936" y="418"/>
                    <a:pt x="7936" y="665"/>
                    <a:pt x="7767" y="847"/>
                  </a:cubicBezTo>
                  <a:cubicBezTo>
                    <a:pt x="7598" y="1029"/>
                    <a:pt x="6960" y="1107"/>
                    <a:pt x="7325" y="1497"/>
                  </a:cubicBezTo>
                  <a:cubicBezTo>
                    <a:pt x="7481" y="1627"/>
                    <a:pt x="7663" y="1692"/>
                    <a:pt x="7845" y="1718"/>
                  </a:cubicBezTo>
                  <a:cubicBezTo>
                    <a:pt x="8703" y="1953"/>
                    <a:pt x="9081" y="2668"/>
                    <a:pt x="9367" y="3462"/>
                  </a:cubicBezTo>
                  <a:cubicBezTo>
                    <a:pt x="9510" y="3852"/>
                    <a:pt x="9887" y="4801"/>
                    <a:pt x="9744" y="5218"/>
                  </a:cubicBezTo>
                  <a:cubicBezTo>
                    <a:pt x="9718" y="5322"/>
                    <a:pt x="9627" y="5387"/>
                    <a:pt x="9523" y="5387"/>
                  </a:cubicBezTo>
                  <a:cubicBezTo>
                    <a:pt x="9471" y="5374"/>
                    <a:pt x="9419" y="5348"/>
                    <a:pt x="9367" y="5309"/>
                  </a:cubicBezTo>
                  <a:cubicBezTo>
                    <a:pt x="8990" y="5010"/>
                    <a:pt x="8690" y="4606"/>
                    <a:pt x="8534" y="4138"/>
                  </a:cubicBezTo>
                  <a:cubicBezTo>
                    <a:pt x="8462" y="3968"/>
                    <a:pt x="8400" y="3281"/>
                    <a:pt x="8109" y="3281"/>
                  </a:cubicBezTo>
                  <a:cubicBezTo>
                    <a:pt x="8087" y="3281"/>
                    <a:pt x="8064" y="3284"/>
                    <a:pt x="8040" y="3292"/>
                  </a:cubicBezTo>
                  <a:cubicBezTo>
                    <a:pt x="7923" y="3331"/>
                    <a:pt x="7897" y="3488"/>
                    <a:pt x="7897" y="3618"/>
                  </a:cubicBezTo>
                  <a:cubicBezTo>
                    <a:pt x="7871" y="4242"/>
                    <a:pt x="7715" y="4762"/>
                    <a:pt x="7624" y="5374"/>
                  </a:cubicBezTo>
                  <a:cubicBezTo>
                    <a:pt x="7600" y="5564"/>
                    <a:pt x="7717" y="5797"/>
                    <a:pt x="7886" y="5797"/>
                  </a:cubicBezTo>
                  <a:cubicBezTo>
                    <a:pt x="7902" y="5797"/>
                    <a:pt x="7919" y="5795"/>
                    <a:pt x="7936" y="5790"/>
                  </a:cubicBezTo>
                  <a:cubicBezTo>
                    <a:pt x="8053" y="5777"/>
                    <a:pt x="8131" y="5660"/>
                    <a:pt x="8248" y="5621"/>
                  </a:cubicBezTo>
                  <a:cubicBezTo>
                    <a:pt x="8277" y="5609"/>
                    <a:pt x="8306" y="5604"/>
                    <a:pt x="8335" y="5604"/>
                  </a:cubicBezTo>
                  <a:cubicBezTo>
                    <a:pt x="8465" y="5604"/>
                    <a:pt x="8595" y="5710"/>
                    <a:pt x="8690" y="5816"/>
                  </a:cubicBezTo>
                  <a:cubicBezTo>
                    <a:pt x="9211" y="6414"/>
                    <a:pt x="9250" y="7078"/>
                    <a:pt x="9211" y="7819"/>
                  </a:cubicBezTo>
                  <a:cubicBezTo>
                    <a:pt x="9146" y="9211"/>
                    <a:pt x="8508" y="10525"/>
                    <a:pt x="7624" y="11566"/>
                  </a:cubicBezTo>
                  <a:cubicBezTo>
                    <a:pt x="6492" y="12919"/>
                    <a:pt x="4970" y="13764"/>
                    <a:pt x="3526" y="14935"/>
                  </a:cubicBezTo>
                  <a:cubicBezTo>
                    <a:pt x="2186" y="16015"/>
                    <a:pt x="1458" y="19110"/>
                    <a:pt x="1458" y="19110"/>
                  </a:cubicBezTo>
                  <a:lnTo>
                    <a:pt x="1510" y="23806"/>
                  </a:lnTo>
                  <a:cubicBezTo>
                    <a:pt x="1510" y="23806"/>
                    <a:pt x="1718" y="26746"/>
                    <a:pt x="1354" y="29387"/>
                  </a:cubicBezTo>
                  <a:cubicBezTo>
                    <a:pt x="977" y="32015"/>
                    <a:pt x="729" y="34590"/>
                    <a:pt x="729" y="34590"/>
                  </a:cubicBezTo>
                  <a:lnTo>
                    <a:pt x="1" y="38259"/>
                  </a:lnTo>
                  <a:cubicBezTo>
                    <a:pt x="66" y="38610"/>
                    <a:pt x="274" y="38909"/>
                    <a:pt x="573" y="39091"/>
                  </a:cubicBezTo>
                  <a:cubicBezTo>
                    <a:pt x="754" y="39195"/>
                    <a:pt x="947" y="39246"/>
                    <a:pt x="1128" y="39246"/>
                  </a:cubicBezTo>
                  <a:cubicBezTo>
                    <a:pt x="1469" y="39246"/>
                    <a:pt x="1768" y="39067"/>
                    <a:pt x="1861" y="38727"/>
                  </a:cubicBezTo>
                  <a:cubicBezTo>
                    <a:pt x="2017" y="38207"/>
                    <a:pt x="1965" y="36971"/>
                    <a:pt x="1965" y="36971"/>
                  </a:cubicBezTo>
                  <a:cubicBezTo>
                    <a:pt x="1965" y="36971"/>
                    <a:pt x="2225" y="33198"/>
                    <a:pt x="2381" y="31963"/>
                  </a:cubicBezTo>
                  <a:cubicBezTo>
                    <a:pt x="2538" y="30727"/>
                    <a:pt x="2954" y="28711"/>
                    <a:pt x="2954" y="28711"/>
                  </a:cubicBezTo>
                  <a:lnTo>
                    <a:pt x="3513" y="27423"/>
                  </a:lnTo>
                  <a:cubicBezTo>
                    <a:pt x="3513" y="27423"/>
                    <a:pt x="2746" y="25667"/>
                    <a:pt x="3006" y="24171"/>
                  </a:cubicBezTo>
                  <a:cubicBezTo>
                    <a:pt x="3253" y="22675"/>
                    <a:pt x="3877" y="21842"/>
                    <a:pt x="3877" y="21842"/>
                  </a:cubicBezTo>
                  <a:lnTo>
                    <a:pt x="5022" y="20971"/>
                  </a:lnTo>
                  <a:cubicBezTo>
                    <a:pt x="5446" y="20746"/>
                    <a:pt x="5980" y="20302"/>
                    <a:pt x="6446" y="20302"/>
                  </a:cubicBezTo>
                  <a:cubicBezTo>
                    <a:pt x="6681" y="20302"/>
                    <a:pt x="6899" y="20414"/>
                    <a:pt x="7077" y="20723"/>
                  </a:cubicBezTo>
                  <a:cubicBezTo>
                    <a:pt x="7611" y="21634"/>
                    <a:pt x="6401" y="21608"/>
                    <a:pt x="5881" y="21621"/>
                  </a:cubicBezTo>
                  <a:cubicBezTo>
                    <a:pt x="5790" y="21621"/>
                    <a:pt x="5673" y="21634"/>
                    <a:pt x="5621" y="21725"/>
                  </a:cubicBezTo>
                  <a:cubicBezTo>
                    <a:pt x="5594" y="21803"/>
                    <a:pt x="5621" y="21907"/>
                    <a:pt x="5699" y="21959"/>
                  </a:cubicBezTo>
                  <a:cubicBezTo>
                    <a:pt x="5764" y="21998"/>
                    <a:pt x="5842" y="22037"/>
                    <a:pt x="5933" y="22063"/>
                  </a:cubicBezTo>
                  <a:cubicBezTo>
                    <a:pt x="6453" y="22284"/>
                    <a:pt x="6791" y="22792"/>
                    <a:pt x="6778" y="23351"/>
                  </a:cubicBezTo>
                  <a:cubicBezTo>
                    <a:pt x="6819" y="23392"/>
                    <a:pt x="6867" y="23409"/>
                    <a:pt x="6918" y="23409"/>
                  </a:cubicBezTo>
                  <a:cubicBezTo>
                    <a:pt x="7045" y="23409"/>
                    <a:pt x="7183" y="23296"/>
                    <a:pt x="7221" y="23156"/>
                  </a:cubicBezTo>
                  <a:cubicBezTo>
                    <a:pt x="7234" y="22961"/>
                    <a:pt x="7208" y="22779"/>
                    <a:pt x="7142" y="22584"/>
                  </a:cubicBezTo>
                  <a:cubicBezTo>
                    <a:pt x="7103" y="22402"/>
                    <a:pt x="7129" y="22167"/>
                    <a:pt x="7312" y="22076"/>
                  </a:cubicBezTo>
                  <a:cubicBezTo>
                    <a:pt x="7360" y="22056"/>
                    <a:pt x="7409" y="22046"/>
                    <a:pt x="7457" y="22046"/>
                  </a:cubicBezTo>
                  <a:cubicBezTo>
                    <a:pt x="7590" y="22046"/>
                    <a:pt x="7713" y="22121"/>
                    <a:pt x="7780" y="22245"/>
                  </a:cubicBezTo>
                  <a:cubicBezTo>
                    <a:pt x="7871" y="22415"/>
                    <a:pt x="7897" y="22610"/>
                    <a:pt x="7897" y="22792"/>
                  </a:cubicBezTo>
                  <a:cubicBezTo>
                    <a:pt x="7897" y="23299"/>
                    <a:pt x="7585" y="24093"/>
                    <a:pt x="7077" y="24301"/>
                  </a:cubicBezTo>
                  <a:cubicBezTo>
                    <a:pt x="6804" y="24405"/>
                    <a:pt x="6479" y="24405"/>
                    <a:pt x="6284" y="24626"/>
                  </a:cubicBezTo>
                  <a:cubicBezTo>
                    <a:pt x="6219" y="24704"/>
                    <a:pt x="6180" y="24834"/>
                    <a:pt x="6271" y="24899"/>
                  </a:cubicBezTo>
                  <a:cubicBezTo>
                    <a:pt x="6297" y="24912"/>
                    <a:pt x="6323" y="24925"/>
                    <a:pt x="6362" y="24925"/>
                  </a:cubicBezTo>
                  <a:cubicBezTo>
                    <a:pt x="6380" y="24927"/>
                    <a:pt x="6398" y="24927"/>
                    <a:pt x="6416" y="24927"/>
                  </a:cubicBezTo>
                  <a:cubicBezTo>
                    <a:pt x="6524" y="24927"/>
                    <a:pt x="6637" y="24905"/>
                    <a:pt x="6746" y="24905"/>
                  </a:cubicBezTo>
                  <a:cubicBezTo>
                    <a:pt x="6779" y="24905"/>
                    <a:pt x="6811" y="24907"/>
                    <a:pt x="6843" y="24912"/>
                  </a:cubicBezTo>
                  <a:cubicBezTo>
                    <a:pt x="7312" y="24951"/>
                    <a:pt x="7338" y="25498"/>
                    <a:pt x="7494" y="25810"/>
                  </a:cubicBezTo>
                  <a:cubicBezTo>
                    <a:pt x="7507" y="25836"/>
                    <a:pt x="7533" y="25849"/>
                    <a:pt x="7559" y="25862"/>
                  </a:cubicBezTo>
                  <a:cubicBezTo>
                    <a:pt x="7572" y="25865"/>
                    <a:pt x="7585" y="25867"/>
                    <a:pt x="7598" y="25867"/>
                  </a:cubicBezTo>
                  <a:cubicBezTo>
                    <a:pt x="7636" y="25867"/>
                    <a:pt x="7673" y="25852"/>
                    <a:pt x="7702" y="25823"/>
                  </a:cubicBezTo>
                  <a:cubicBezTo>
                    <a:pt x="7858" y="25667"/>
                    <a:pt x="7949" y="25445"/>
                    <a:pt x="7962" y="25224"/>
                  </a:cubicBezTo>
                  <a:cubicBezTo>
                    <a:pt x="7975" y="25003"/>
                    <a:pt x="7949" y="24769"/>
                    <a:pt x="7962" y="24548"/>
                  </a:cubicBezTo>
                  <a:cubicBezTo>
                    <a:pt x="8001" y="23963"/>
                    <a:pt x="8339" y="23442"/>
                    <a:pt x="8599" y="22922"/>
                  </a:cubicBezTo>
                  <a:cubicBezTo>
                    <a:pt x="8606" y="22910"/>
                    <a:pt x="8613" y="22904"/>
                    <a:pt x="8621" y="22904"/>
                  </a:cubicBezTo>
                  <a:cubicBezTo>
                    <a:pt x="8711" y="22904"/>
                    <a:pt x="8884" y="23566"/>
                    <a:pt x="8873" y="23637"/>
                  </a:cubicBezTo>
                  <a:cubicBezTo>
                    <a:pt x="8860" y="23924"/>
                    <a:pt x="8391" y="24457"/>
                    <a:pt x="8638" y="24730"/>
                  </a:cubicBezTo>
                  <a:cubicBezTo>
                    <a:pt x="8706" y="24804"/>
                    <a:pt x="8778" y="24832"/>
                    <a:pt x="8851" y="24832"/>
                  </a:cubicBezTo>
                  <a:cubicBezTo>
                    <a:pt x="9049" y="24832"/>
                    <a:pt x="9258" y="24631"/>
                    <a:pt x="9419" y="24574"/>
                  </a:cubicBezTo>
                  <a:cubicBezTo>
                    <a:pt x="9464" y="24561"/>
                    <a:pt x="9520" y="24556"/>
                    <a:pt x="9582" y="24556"/>
                  </a:cubicBezTo>
                  <a:cubicBezTo>
                    <a:pt x="9759" y="24556"/>
                    <a:pt x="9988" y="24595"/>
                    <a:pt x="10167" y="24595"/>
                  </a:cubicBezTo>
                  <a:cubicBezTo>
                    <a:pt x="10293" y="24595"/>
                    <a:pt x="10394" y="24576"/>
                    <a:pt x="10434" y="24509"/>
                  </a:cubicBezTo>
                  <a:cubicBezTo>
                    <a:pt x="10616" y="24197"/>
                    <a:pt x="10108" y="23924"/>
                    <a:pt x="9965" y="23715"/>
                  </a:cubicBezTo>
                  <a:cubicBezTo>
                    <a:pt x="9731" y="23351"/>
                    <a:pt x="9744" y="22844"/>
                    <a:pt x="9588" y="22454"/>
                  </a:cubicBezTo>
                  <a:cubicBezTo>
                    <a:pt x="9276" y="21699"/>
                    <a:pt x="8339" y="21530"/>
                    <a:pt x="8001" y="20867"/>
                  </a:cubicBezTo>
                  <a:cubicBezTo>
                    <a:pt x="7962" y="20776"/>
                    <a:pt x="7936" y="20671"/>
                    <a:pt x="7936" y="20567"/>
                  </a:cubicBezTo>
                  <a:cubicBezTo>
                    <a:pt x="7910" y="20060"/>
                    <a:pt x="7988" y="19553"/>
                    <a:pt x="8170" y="19071"/>
                  </a:cubicBezTo>
                  <a:cubicBezTo>
                    <a:pt x="8322" y="18697"/>
                    <a:pt x="8576" y="18449"/>
                    <a:pt x="8920" y="18449"/>
                  </a:cubicBezTo>
                  <a:cubicBezTo>
                    <a:pt x="9019" y="18449"/>
                    <a:pt x="9124" y="18469"/>
                    <a:pt x="9237" y="18512"/>
                  </a:cubicBezTo>
                  <a:cubicBezTo>
                    <a:pt x="10499" y="18980"/>
                    <a:pt x="10785" y="20645"/>
                    <a:pt x="11266" y="21751"/>
                  </a:cubicBezTo>
                  <a:cubicBezTo>
                    <a:pt x="11409" y="22089"/>
                    <a:pt x="11383" y="22310"/>
                    <a:pt x="11435" y="22662"/>
                  </a:cubicBezTo>
                  <a:cubicBezTo>
                    <a:pt x="11476" y="22897"/>
                    <a:pt x="11622" y="23100"/>
                    <a:pt x="11802" y="23100"/>
                  </a:cubicBezTo>
                  <a:cubicBezTo>
                    <a:pt x="11851" y="23100"/>
                    <a:pt x="11903" y="23085"/>
                    <a:pt x="11956" y="23052"/>
                  </a:cubicBezTo>
                  <a:cubicBezTo>
                    <a:pt x="12138" y="22935"/>
                    <a:pt x="12177" y="22519"/>
                    <a:pt x="12333" y="22363"/>
                  </a:cubicBezTo>
                  <a:cubicBezTo>
                    <a:pt x="12619" y="22063"/>
                    <a:pt x="13881" y="22102"/>
                    <a:pt x="13139" y="21465"/>
                  </a:cubicBezTo>
                  <a:cubicBezTo>
                    <a:pt x="13022" y="21361"/>
                    <a:pt x="12853" y="21283"/>
                    <a:pt x="12723" y="21179"/>
                  </a:cubicBezTo>
                  <a:cubicBezTo>
                    <a:pt x="12541" y="21023"/>
                    <a:pt x="12372" y="20841"/>
                    <a:pt x="12242" y="20645"/>
                  </a:cubicBezTo>
                  <a:cubicBezTo>
                    <a:pt x="11995" y="20320"/>
                    <a:pt x="11669" y="19995"/>
                    <a:pt x="11500" y="19618"/>
                  </a:cubicBezTo>
                  <a:cubicBezTo>
                    <a:pt x="11331" y="19241"/>
                    <a:pt x="11396" y="18876"/>
                    <a:pt x="11838" y="18798"/>
                  </a:cubicBezTo>
                  <a:cubicBezTo>
                    <a:pt x="11862" y="18795"/>
                    <a:pt x="11887" y="18793"/>
                    <a:pt x="11912" y="18793"/>
                  </a:cubicBezTo>
                  <a:cubicBezTo>
                    <a:pt x="12267" y="18793"/>
                    <a:pt x="12789" y="19116"/>
                    <a:pt x="12983" y="19371"/>
                  </a:cubicBezTo>
                  <a:cubicBezTo>
                    <a:pt x="13243" y="19709"/>
                    <a:pt x="13139" y="20047"/>
                    <a:pt x="13582" y="20294"/>
                  </a:cubicBezTo>
                  <a:cubicBezTo>
                    <a:pt x="13651" y="20333"/>
                    <a:pt x="13707" y="20350"/>
                    <a:pt x="13753" y="20350"/>
                  </a:cubicBezTo>
                  <a:cubicBezTo>
                    <a:pt x="13997" y="20350"/>
                    <a:pt x="13938" y="19861"/>
                    <a:pt x="14037" y="19631"/>
                  </a:cubicBezTo>
                  <a:cubicBezTo>
                    <a:pt x="14141" y="19397"/>
                    <a:pt x="14778" y="19071"/>
                    <a:pt x="14752" y="18876"/>
                  </a:cubicBezTo>
                  <a:cubicBezTo>
                    <a:pt x="14732" y="18754"/>
                    <a:pt x="14599" y="18711"/>
                    <a:pt x="14468" y="18711"/>
                  </a:cubicBezTo>
                  <a:cubicBezTo>
                    <a:pt x="14432" y="18711"/>
                    <a:pt x="14396" y="18715"/>
                    <a:pt x="14362" y="18720"/>
                  </a:cubicBezTo>
                  <a:cubicBezTo>
                    <a:pt x="14152" y="18754"/>
                    <a:pt x="13936" y="18815"/>
                    <a:pt x="13725" y="18815"/>
                  </a:cubicBezTo>
                  <a:cubicBezTo>
                    <a:pt x="13610" y="18815"/>
                    <a:pt x="13497" y="18797"/>
                    <a:pt x="13386" y="18746"/>
                  </a:cubicBezTo>
                  <a:cubicBezTo>
                    <a:pt x="12957" y="18564"/>
                    <a:pt x="12164" y="17706"/>
                    <a:pt x="12086" y="17237"/>
                  </a:cubicBezTo>
                  <a:cubicBezTo>
                    <a:pt x="11982" y="16561"/>
                    <a:pt x="12437" y="16041"/>
                    <a:pt x="13048" y="15793"/>
                  </a:cubicBezTo>
                  <a:cubicBezTo>
                    <a:pt x="13224" y="15718"/>
                    <a:pt x="13416" y="15680"/>
                    <a:pt x="13606" y="15680"/>
                  </a:cubicBezTo>
                  <a:cubicBezTo>
                    <a:pt x="13712" y="15680"/>
                    <a:pt x="13818" y="15692"/>
                    <a:pt x="13920" y="15715"/>
                  </a:cubicBezTo>
                  <a:cubicBezTo>
                    <a:pt x="14030" y="15745"/>
                    <a:pt x="14241" y="15891"/>
                    <a:pt x="14391" y="15891"/>
                  </a:cubicBezTo>
                  <a:cubicBezTo>
                    <a:pt x="14436" y="15891"/>
                    <a:pt x="14475" y="15878"/>
                    <a:pt x="14505" y="15845"/>
                  </a:cubicBezTo>
                  <a:cubicBezTo>
                    <a:pt x="14648" y="15702"/>
                    <a:pt x="14284" y="15325"/>
                    <a:pt x="14271" y="15143"/>
                  </a:cubicBezTo>
                  <a:cubicBezTo>
                    <a:pt x="14258" y="14857"/>
                    <a:pt x="14505" y="14545"/>
                    <a:pt x="14648" y="14323"/>
                  </a:cubicBezTo>
                  <a:cubicBezTo>
                    <a:pt x="14687" y="14271"/>
                    <a:pt x="14713" y="14193"/>
                    <a:pt x="14726" y="14128"/>
                  </a:cubicBezTo>
                  <a:cubicBezTo>
                    <a:pt x="14714" y="14007"/>
                    <a:pt x="14611" y="13919"/>
                    <a:pt x="14491" y="13919"/>
                  </a:cubicBezTo>
                  <a:cubicBezTo>
                    <a:pt x="14483" y="13919"/>
                    <a:pt x="14474" y="13919"/>
                    <a:pt x="14466" y="13920"/>
                  </a:cubicBezTo>
                  <a:cubicBezTo>
                    <a:pt x="14349" y="13933"/>
                    <a:pt x="14232" y="13985"/>
                    <a:pt x="14141" y="14063"/>
                  </a:cubicBezTo>
                  <a:cubicBezTo>
                    <a:pt x="13673" y="14441"/>
                    <a:pt x="13425" y="14753"/>
                    <a:pt x="12801" y="14844"/>
                  </a:cubicBezTo>
                  <a:cubicBezTo>
                    <a:pt x="12451" y="14889"/>
                    <a:pt x="12110" y="14924"/>
                    <a:pt x="11763" y="14924"/>
                  </a:cubicBezTo>
                  <a:cubicBezTo>
                    <a:pt x="11710" y="14924"/>
                    <a:pt x="11657" y="14924"/>
                    <a:pt x="11604" y="14922"/>
                  </a:cubicBezTo>
                  <a:cubicBezTo>
                    <a:pt x="10876" y="14922"/>
                    <a:pt x="9770" y="14896"/>
                    <a:pt x="9302" y="14219"/>
                  </a:cubicBezTo>
                  <a:cubicBezTo>
                    <a:pt x="8534" y="13101"/>
                    <a:pt x="9978" y="11748"/>
                    <a:pt x="10746" y="11149"/>
                  </a:cubicBezTo>
                  <a:cubicBezTo>
                    <a:pt x="11233" y="10781"/>
                    <a:pt x="12202" y="10186"/>
                    <a:pt x="13004" y="10186"/>
                  </a:cubicBezTo>
                  <a:cubicBezTo>
                    <a:pt x="13336" y="10186"/>
                    <a:pt x="13639" y="10288"/>
                    <a:pt x="13868" y="10551"/>
                  </a:cubicBezTo>
                  <a:cubicBezTo>
                    <a:pt x="14024" y="10733"/>
                    <a:pt x="14154" y="10941"/>
                    <a:pt x="14388" y="11006"/>
                  </a:cubicBezTo>
                  <a:cubicBezTo>
                    <a:pt x="14410" y="11012"/>
                    <a:pt x="14432" y="11016"/>
                    <a:pt x="14455" y="11016"/>
                  </a:cubicBezTo>
                  <a:cubicBezTo>
                    <a:pt x="14529" y="11016"/>
                    <a:pt x="14602" y="10982"/>
                    <a:pt x="14622" y="10902"/>
                  </a:cubicBezTo>
                  <a:cubicBezTo>
                    <a:pt x="14635" y="10876"/>
                    <a:pt x="14635" y="10850"/>
                    <a:pt x="14622" y="10824"/>
                  </a:cubicBezTo>
                  <a:cubicBezTo>
                    <a:pt x="14596" y="10590"/>
                    <a:pt x="14531" y="10343"/>
                    <a:pt x="14609" y="10135"/>
                  </a:cubicBezTo>
                  <a:cubicBezTo>
                    <a:pt x="14661" y="9992"/>
                    <a:pt x="15012" y="9823"/>
                    <a:pt x="15012" y="9679"/>
                  </a:cubicBezTo>
                  <a:cubicBezTo>
                    <a:pt x="15090" y="9614"/>
                    <a:pt x="15143" y="9510"/>
                    <a:pt x="15143" y="9406"/>
                  </a:cubicBezTo>
                  <a:cubicBezTo>
                    <a:pt x="15133" y="9279"/>
                    <a:pt x="14997" y="9218"/>
                    <a:pt x="14859" y="9218"/>
                  </a:cubicBezTo>
                  <a:cubicBezTo>
                    <a:pt x="14813" y="9218"/>
                    <a:pt x="14768" y="9224"/>
                    <a:pt x="14726" y="9237"/>
                  </a:cubicBezTo>
                  <a:cubicBezTo>
                    <a:pt x="14583" y="9328"/>
                    <a:pt x="14427" y="9393"/>
                    <a:pt x="14271" y="9458"/>
                  </a:cubicBezTo>
                  <a:cubicBezTo>
                    <a:pt x="14256" y="9461"/>
                    <a:pt x="14237" y="9463"/>
                    <a:pt x="14216" y="9463"/>
                  </a:cubicBezTo>
                  <a:cubicBezTo>
                    <a:pt x="13861" y="9463"/>
                    <a:pt x="12742" y="9066"/>
                    <a:pt x="12619" y="8821"/>
                  </a:cubicBezTo>
                  <a:cubicBezTo>
                    <a:pt x="12450" y="8496"/>
                    <a:pt x="13087" y="7962"/>
                    <a:pt x="13308" y="7832"/>
                  </a:cubicBezTo>
                  <a:cubicBezTo>
                    <a:pt x="13592" y="7676"/>
                    <a:pt x="13913" y="7600"/>
                    <a:pt x="14232" y="7600"/>
                  </a:cubicBezTo>
                  <a:cubicBezTo>
                    <a:pt x="14337" y="7600"/>
                    <a:pt x="14441" y="7608"/>
                    <a:pt x="14544" y="7624"/>
                  </a:cubicBezTo>
                  <a:cubicBezTo>
                    <a:pt x="14571" y="7630"/>
                    <a:pt x="14597" y="7633"/>
                    <a:pt x="14622" y="7633"/>
                  </a:cubicBezTo>
                  <a:cubicBezTo>
                    <a:pt x="14760" y="7633"/>
                    <a:pt x="14879" y="7548"/>
                    <a:pt x="14934" y="7416"/>
                  </a:cubicBezTo>
                  <a:cubicBezTo>
                    <a:pt x="14986" y="7104"/>
                    <a:pt x="14453" y="6909"/>
                    <a:pt x="14349" y="6649"/>
                  </a:cubicBezTo>
                  <a:cubicBezTo>
                    <a:pt x="14310" y="6375"/>
                    <a:pt x="14284" y="6102"/>
                    <a:pt x="14284" y="5829"/>
                  </a:cubicBezTo>
                  <a:cubicBezTo>
                    <a:pt x="14273" y="5828"/>
                    <a:pt x="14263" y="5828"/>
                    <a:pt x="14252" y="5828"/>
                  </a:cubicBezTo>
                  <a:cubicBezTo>
                    <a:pt x="14055" y="5828"/>
                    <a:pt x="13862" y="5942"/>
                    <a:pt x="13764" y="6115"/>
                  </a:cubicBezTo>
                  <a:cubicBezTo>
                    <a:pt x="13660" y="6297"/>
                    <a:pt x="13595" y="6505"/>
                    <a:pt x="13477" y="6688"/>
                  </a:cubicBezTo>
                  <a:cubicBezTo>
                    <a:pt x="13347" y="6870"/>
                    <a:pt x="13191" y="7026"/>
                    <a:pt x="12996" y="7156"/>
                  </a:cubicBezTo>
                  <a:cubicBezTo>
                    <a:pt x="12671" y="7390"/>
                    <a:pt x="12320" y="7572"/>
                    <a:pt x="11969" y="7780"/>
                  </a:cubicBezTo>
                  <a:cubicBezTo>
                    <a:pt x="11799" y="7884"/>
                    <a:pt x="11474" y="8171"/>
                    <a:pt x="11305" y="8171"/>
                  </a:cubicBezTo>
                  <a:cubicBezTo>
                    <a:pt x="11123" y="8171"/>
                    <a:pt x="10967" y="8027"/>
                    <a:pt x="10928" y="7845"/>
                  </a:cubicBezTo>
                  <a:cubicBezTo>
                    <a:pt x="10720" y="7039"/>
                    <a:pt x="11591" y="5621"/>
                    <a:pt x="12008" y="4970"/>
                  </a:cubicBezTo>
                  <a:cubicBezTo>
                    <a:pt x="12307" y="4567"/>
                    <a:pt x="12697" y="4229"/>
                    <a:pt x="13126" y="3969"/>
                  </a:cubicBezTo>
                  <a:cubicBezTo>
                    <a:pt x="13215" y="3909"/>
                    <a:pt x="13317" y="3880"/>
                    <a:pt x="13420" y="3880"/>
                  </a:cubicBezTo>
                  <a:cubicBezTo>
                    <a:pt x="13497" y="3880"/>
                    <a:pt x="13574" y="3896"/>
                    <a:pt x="13647" y="3930"/>
                  </a:cubicBezTo>
                  <a:cubicBezTo>
                    <a:pt x="13719" y="3966"/>
                    <a:pt x="13802" y="4035"/>
                    <a:pt x="13876" y="4035"/>
                  </a:cubicBezTo>
                  <a:cubicBezTo>
                    <a:pt x="13882" y="4035"/>
                    <a:pt x="13888" y="4035"/>
                    <a:pt x="13894" y="4034"/>
                  </a:cubicBezTo>
                  <a:cubicBezTo>
                    <a:pt x="13998" y="3995"/>
                    <a:pt x="14050" y="3878"/>
                    <a:pt x="14011" y="3774"/>
                  </a:cubicBezTo>
                  <a:cubicBezTo>
                    <a:pt x="13959" y="3683"/>
                    <a:pt x="13881" y="3592"/>
                    <a:pt x="13790" y="3540"/>
                  </a:cubicBezTo>
                  <a:cubicBezTo>
                    <a:pt x="13686" y="3488"/>
                    <a:pt x="13608" y="3410"/>
                    <a:pt x="13556" y="3318"/>
                  </a:cubicBezTo>
                  <a:cubicBezTo>
                    <a:pt x="13516" y="3175"/>
                    <a:pt x="13516" y="3019"/>
                    <a:pt x="13556" y="2876"/>
                  </a:cubicBezTo>
                  <a:cubicBezTo>
                    <a:pt x="13556" y="2742"/>
                    <a:pt x="13476" y="2574"/>
                    <a:pt x="13349" y="2574"/>
                  </a:cubicBezTo>
                  <a:cubicBezTo>
                    <a:pt x="13340" y="2574"/>
                    <a:pt x="13331" y="2575"/>
                    <a:pt x="13321" y="2577"/>
                  </a:cubicBezTo>
                  <a:cubicBezTo>
                    <a:pt x="13269" y="2590"/>
                    <a:pt x="13230" y="2616"/>
                    <a:pt x="13191" y="2655"/>
                  </a:cubicBezTo>
                  <a:cubicBezTo>
                    <a:pt x="12908" y="2876"/>
                    <a:pt x="12602" y="3007"/>
                    <a:pt x="12275" y="3007"/>
                  </a:cubicBezTo>
                  <a:cubicBezTo>
                    <a:pt x="12121" y="3007"/>
                    <a:pt x="11962" y="2978"/>
                    <a:pt x="11799" y="2915"/>
                  </a:cubicBezTo>
                  <a:cubicBezTo>
                    <a:pt x="11760" y="2902"/>
                    <a:pt x="11721" y="2876"/>
                    <a:pt x="11695" y="2850"/>
                  </a:cubicBezTo>
                  <a:cubicBezTo>
                    <a:pt x="11656" y="2798"/>
                    <a:pt x="11643" y="2746"/>
                    <a:pt x="11656" y="2681"/>
                  </a:cubicBezTo>
                  <a:cubicBezTo>
                    <a:pt x="11669" y="1849"/>
                    <a:pt x="12762" y="1992"/>
                    <a:pt x="12749" y="1276"/>
                  </a:cubicBezTo>
                  <a:cubicBezTo>
                    <a:pt x="12749" y="939"/>
                    <a:pt x="12389" y="699"/>
                    <a:pt x="12065" y="699"/>
                  </a:cubicBezTo>
                  <a:cubicBezTo>
                    <a:pt x="12014" y="699"/>
                    <a:pt x="11964" y="704"/>
                    <a:pt x="11916" y="717"/>
                  </a:cubicBezTo>
                  <a:cubicBezTo>
                    <a:pt x="11240" y="873"/>
                    <a:pt x="11591" y="1849"/>
                    <a:pt x="11019" y="1940"/>
                  </a:cubicBezTo>
                  <a:cubicBezTo>
                    <a:pt x="10993" y="1944"/>
                    <a:pt x="10969" y="1946"/>
                    <a:pt x="10945" y="1946"/>
                  </a:cubicBezTo>
                  <a:cubicBezTo>
                    <a:pt x="10485" y="1946"/>
                    <a:pt x="10363" y="1142"/>
                    <a:pt x="10499" y="808"/>
                  </a:cubicBezTo>
                  <a:cubicBezTo>
                    <a:pt x="10538" y="678"/>
                    <a:pt x="10629" y="574"/>
                    <a:pt x="10681" y="444"/>
                  </a:cubicBezTo>
                  <a:cubicBezTo>
                    <a:pt x="10746" y="314"/>
                    <a:pt x="10720" y="157"/>
                    <a:pt x="10616" y="53"/>
                  </a:cubicBezTo>
                  <a:cubicBezTo>
                    <a:pt x="10573" y="20"/>
                    <a:pt x="10532" y="8"/>
                    <a:pt x="10493" y="8"/>
                  </a:cubicBezTo>
                  <a:cubicBezTo>
                    <a:pt x="10388" y="8"/>
                    <a:pt x="10291" y="95"/>
                    <a:pt x="10179" y="95"/>
                  </a:cubicBezTo>
                  <a:cubicBezTo>
                    <a:pt x="10169" y="95"/>
                    <a:pt x="10158" y="94"/>
                    <a:pt x="10147" y="92"/>
                  </a:cubicBezTo>
                  <a:cubicBezTo>
                    <a:pt x="10098" y="92"/>
                    <a:pt x="9877" y="0"/>
                    <a:pt x="9840" y="0"/>
                  </a:cubicBezTo>
                  <a:close/>
                </a:path>
              </a:pathLst>
            </a:custGeom>
            <a:solidFill>
              <a:srgbClr val="FFD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788428" y="2774806"/>
              <a:ext cx="197836" cy="100505"/>
            </a:xfrm>
            <a:custGeom>
              <a:rect b="b" l="l" r="r" t="t"/>
              <a:pathLst>
                <a:path extrusionOk="0" h="2128" w="4189">
                  <a:moveTo>
                    <a:pt x="126" y="1215"/>
                  </a:moveTo>
                  <a:cubicBezTo>
                    <a:pt x="84" y="1236"/>
                    <a:pt x="42" y="1258"/>
                    <a:pt x="0" y="1282"/>
                  </a:cubicBezTo>
                  <a:lnTo>
                    <a:pt x="130" y="1230"/>
                  </a:lnTo>
                  <a:cubicBezTo>
                    <a:pt x="129" y="1225"/>
                    <a:pt x="128" y="1220"/>
                    <a:pt x="126" y="1215"/>
                  </a:cubicBezTo>
                  <a:close/>
                  <a:moveTo>
                    <a:pt x="2703" y="0"/>
                  </a:moveTo>
                  <a:cubicBezTo>
                    <a:pt x="2621" y="0"/>
                    <a:pt x="2538" y="11"/>
                    <a:pt x="2459" y="33"/>
                  </a:cubicBezTo>
                  <a:lnTo>
                    <a:pt x="663" y="267"/>
                  </a:lnTo>
                  <a:cubicBezTo>
                    <a:pt x="494" y="267"/>
                    <a:pt x="338" y="333"/>
                    <a:pt x="208" y="437"/>
                  </a:cubicBezTo>
                  <a:cubicBezTo>
                    <a:pt x="4" y="615"/>
                    <a:pt x="63" y="944"/>
                    <a:pt x="126" y="1215"/>
                  </a:cubicBezTo>
                  <a:lnTo>
                    <a:pt x="126" y="1215"/>
                  </a:lnTo>
                  <a:cubicBezTo>
                    <a:pt x="526" y="1014"/>
                    <a:pt x="970" y="913"/>
                    <a:pt x="1417" y="913"/>
                  </a:cubicBezTo>
                  <a:cubicBezTo>
                    <a:pt x="1684" y="913"/>
                    <a:pt x="1952" y="949"/>
                    <a:pt x="2211" y="1022"/>
                  </a:cubicBezTo>
                  <a:cubicBezTo>
                    <a:pt x="2953" y="1230"/>
                    <a:pt x="3629" y="1607"/>
                    <a:pt x="4189" y="2128"/>
                  </a:cubicBezTo>
                  <a:cubicBezTo>
                    <a:pt x="4176" y="1412"/>
                    <a:pt x="3863" y="723"/>
                    <a:pt x="3330" y="241"/>
                  </a:cubicBezTo>
                  <a:cubicBezTo>
                    <a:pt x="3239" y="150"/>
                    <a:pt x="3135" y="85"/>
                    <a:pt x="3018" y="46"/>
                  </a:cubicBezTo>
                  <a:cubicBezTo>
                    <a:pt x="2916" y="17"/>
                    <a:pt x="2809" y="0"/>
                    <a:pt x="2703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755226" y="2103645"/>
              <a:ext cx="190516" cy="202192"/>
            </a:xfrm>
            <a:custGeom>
              <a:rect b="b" l="l" r="r" t="t"/>
              <a:pathLst>
                <a:path extrusionOk="0" h="4281" w="4034">
                  <a:moveTo>
                    <a:pt x="2277" y="0"/>
                  </a:moveTo>
                  <a:lnTo>
                    <a:pt x="1666" y="534"/>
                  </a:lnTo>
                  <a:lnTo>
                    <a:pt x="703" y="1756"/>
                  </a:lnTo>
                  <a:cubicBezTo>
                    <a:pt x="703" y="1756"/>
                    <a:pt x="196" y="2563"/>
                    <a:pt x="79" y="2966"/>
                  </a:cubicBezTo>
                  <a:cubicBezTo>
                    <a:pt x="14" y="3265"/>
                    <a:pt x="1" y="3591"/>
                    <a:pt x="40" y="3903"/>
                  </a:cubicBezTo>
                  <a:lnTo>
                    <a:pt x="3578" y="4280"/>
                  </a:lnTo>
                  <a:lnTo>
                    <a:pt x="3877" y="4150"/>
                  </a:lnTo>
                  <a:cubicBezTo>
                    <a:pt x="3955" y="3890"/>
                    <a:pt x="4007" y="3604"/>
                    <a:pt x="4033" y="3330"/>
                  </a:cubicBezTo>
                  <a:cubicBezTo>
                    <a:pt x="4033" y="3018"/>
                    <a:pt x="3682" y="1900"/>
                    <a:pt x="3682" y="1900"/>
                  </a:cubicBezTo>
                  <a:cubicBezTo>
                    <a:pt x="3682" y="1900"/>
                    <a:pt x="3227" y="1184"/>
                    <a:pt x="2901" y="599"/>
                  </a:cubicBezTo>
                  <a:cubicBezTo>
                    <a:pt x="2563" y="13"/>
                    <a:pt x="2277" y="0"/>
                    <a:pt x="2277" y="0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729440" y="2348760"/>
              <a:ext cx="202134" cy="192887"/>
            </a:xfrm>
            <a:custGeom>
              <a:rect b="b" l="l" r="r" t="t"/>
              <a:pathLst>
                <a:path extrusionOk="0" h="4084" w="4280">
                  <a:moveTo>
                    <a:pt x="2342" y="1"/>
                  </a:moveTo>
                  <a:cubicBezTo>
                    <a:pt x="2342" y="1"/>
                    <a:pt x="1054" y="1"/>
                    <a:pt x="403" y="222"/>
                  </a:cubicBezTo>
                  <a:lnTo>
                    <a:pt x="52" y="521"/>
                  </a:lnTo>
                  <a:cubicBezTo>
                    <a:pt x="0" y="729"/>
                    <a:pt x="0" y="950"/>
                    <a:pt x="52" y="1171"/>
                  </a:cubicBezTo>
                  <a:cubicBezTo>
                    <a:pt x="247" y="1731"/>
                    <a:pt x="495" y="2264"/>
                    <a:pt x="781" y="2771"/>
                  </a:cubicBezTo>
                  <a:cubicBezTo>
                    <a:pt x="1054" y="3123"/>
                    <a:pt x="1340" y="3461"/>
                    <a:pt x="1652" y="3773"/>
                  </a:cubicBezTo>
                  <a:lnTo>
                    <a:pt x="2628" y="4007"/>
                  </a:lnTo>
                  <a:cubicBezTo>
                    <a:pt x="2628" y="4007"/>
                    <a:pt x="2883" y="4083"/>
                    <a:pt x="3151" y="4083"/>
                  </a:cubicBezTo>
                  <a:cubicBezTo>
                    <a:pt x="3341" y="4083"/>
                    <a:pt x="3537" y="4045"/>
                    <a:pt x="3656" y="3916"/>
                  </a:cubicBezTo>
                  <a:cubicBezTo>
                    <a:pt x="3942" y="3604"/>
                    <a:pt x="4111" y="3175"/>
                    <a:pt x="4189" y="2667"/>
                  </a:cubicBezTo>
                  <a:cubicBezTo>
                    <a:pt x="4280" y="2147"/>
                    <a:pt x="4241" y="1275"/>
                    <a:pt x="4111" y="963"/>
                  </a:cubicBezTo>
                  <a:cubicBezTo>
                    <a:pt x="3968" y="651"/>
                    <a:pt x="3460" y="209"/>
                    <a:pt x="3460" y="209"/>
                  </a:cubicBezTo>
                  <a:lnTo>
                    <a:pt x="2342" y="1"/>
                  </a:ln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4950609" y="2037950"/>
              <a:ext cx="194152" cy="233222"/>
            </a:xfrm>
            <a:custGeom>
              <a:rect b="b" l="l" r="r" t="t"/>
              <a:pathLst>
                <a:path extrusionOk="0" h="4938" w="4111">
                  <a:moveTo>
                    <a:pt x="2302" y="1"/>
                  </a:moveTo>
                  <a:cubicBezTo>
                    <a:pt x="2187" y="1"/>
                    <a:pt x="2065" y="4"/>
                    <a:pt x="1938" y="12"/>
                  </a:cubicBezTo>
                  <a:cubicBezTo>
                    <a:pt x="521" y="103"/>
                    <a:pt x="390" y="182"/>
                    <a:pt x="390" y="182"/>
                  </a:cubicBezTo>
                  <a:cubicBezTo>
                    <a:pt x="247" y="338"/>
                    <a:pt x="130" y="520"/>
                    <a:pt x="52" y="728"/>
                  </a:cubicBezTo>
                  <a:cubicBezTo>
                    <a:pt x="0" y="923"/>
                    <a:pt x="130" y="1508"/>
                    <a:pt x="130" y="1508"/>
                  </a:cubicBezTo>
                  <a:lnTo>
                    <a:pt x="1314" y="4904"/>
                  </a:lnTo>
                  <a:cubicBezTo>
                    <a:pt x="1314" y="4904"/>
                    <a:pt x="1475" y="4938"/>
                    <a:pt x="1667" y="4938"/>
                  </a:cubicBezTo>
                  <a:cubicBezTo>
                    <a:pt x="1849" y="4938"/>
                    <a:pt x="2059" y="4907"/>
                    <a:pt x="2186" y="4786"/>
                  </a:cubicBezTo>
                  <a:cubicBezTo>
                    <a:pt x="2459" y="4539"/>
                    <a:pt x="3122" y="3538"/>
                    <a:pt x="3343" y="2952"/>
                  </a:cubicBezTo>
                  <a:cubicBezTo>
                    <a:pt x="3564" y="2380"/>
                    <a:pt x="3968" y="1079"/>
                    <a:pt x="3968" y="988"/>
                  </a:cubicBezTo>
                  <a:cubicBezTo>
                    <a:pt x="3968" y="910"/>
                    <a:pt x="4111" y="390"/>
                    <a:pt x="4111" y="390"/>
                  </a:cubicBezTo>
                  <a:cubicBezTo>
                    <a:pt x="4111" y="390"/>
                    <a:pt x="3495" y="1"/>
                    <a:pt x="2302" y="1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5113405" y="2070207"/>
              <a:ext cx="197836" cy="229443"/>
            </a:xfrm>
            <a:custGeom>
              <a:rect b="b" l="l" r="r" t="t"/>
              <a:pathLst>
                <a:path extrusionOk="0" h="4858" w="4189">
                  <a:moveTo>
                    <a:pt x="2138" y="0"/>
                  </a:moveTo>
                  <a:cubicBezTo>
                    <a:pt x="2034" y="0"/>
                    <a:pt x="1925" y="33"/>
                    <a:pt x="1822" y="123"/>
                  </a:cubicBezTo>
                  <a:cubicBezTo>
                    <a:pt x="1822" y="123"/>
                    <a:pt x="1717" y="1593"/>
                    <a:pt x="1340" y="2373"/>
                  </a:cubicBezTo>
                  <a:cubicBezTo>
                    <a:pt x="963" y="3167"/>
                    <a:pt x="729" y="3518"/>
                    <a:pt x="729" y="3518"/>
                  </a:cubicBezTo>
                  <a:lnTo>
                    <a:pt x="39" y="4390"/>
                  </a:lnTo>
                  <a:cubicBezTo>
                    <a:pt x="39" y="4390"/>
                    <a:pt x="0" y="4611"/>
                    <a:pt x="417" y="4741"/>
                  </a:cubicBezTo>
                  <a:cubicBezTo>
                    <a:pt x="716" y="4819"/>
                    <a:pt x="1028" y="4858"/>
                    <a:pt x="1340" y="4858"/>
                  </a:cubicBezTo>
                  <a:cubicBezTo>
                    <a:pt x="1340" y="4858"/>
                    <a:pt x="2225" y="4533"/>
                    <a:pt x="2745" y="4025"/>
                  </a:cubicBezTo>
                  <a:cubicBezTo>
                    <a:pt x="3252" y="3531"/>
                    <a:pt x="3942" y="2920"/>
                    <a:pt x="3942" y="2920"/>
                  </a:cubicBezTo>
                  <a:lnTo>
                    <a:pt x="4189" y="2608"/>
                  </a:lnTo>
                  <a:cubicBezTo>
                    <a:pt x="4059" y="2100"/>
                    <a:pt x="3851" y="1632"/>
                    <a:pt x="3565" y="1190"/>
                  </a:cubicBezTo>
                  <a:cubicBezTo>
                    <a:pt x="3096" y="461"/>
                    <a:pt x="2680" y="253"/>
                    <a:pt x="2680" y="253"/>
                  </a:cubicBezTo>
                  <a:cubicBezTo>
                    <a:pt x="2680" y="253"/>
                    <a:pt x="2427" y="0"/>
                    <a:pt x="2138" y="0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192654" y="2262757"/>
              <a:ext cx="219986" cy="184953"/>
            </a:xfrm>
            <a:custGeom>
              <a:rect b="b" l="l" r="r" t="t"/>
              <a:pathLst>
                <a:path extrusionOk="0" h="3916" w="4658">
                  <a:moveTo>
                    <a:pt x="3344" y="0"/>
                  </a:moveTo>
                  <a:lnTo>
                    <a:pt x="2979" y="131"/>
                  </a:lnTo>
                  <a:cubicBezTo>
                    <a:pt x="2979" y="131"/>
                    <a:pt x="2290" y="1041"/>
                    <a:pt x="2069" y="1249"/>
                  </a:cubicBezTo>
                  <a:cubicBezTo>
                    <a:pt x="1848" y="1444"/>
                    <a:pt x="1171" y="1887"/>
                    <a:pt x="1171" y="1887"/>
                  </a:cubicBezTo>
                  <a:lnTo>
                    <a:pt x="612" y="2290"/>
                  </a:lnTo>
                  <a:lnTo>
                    <a:pt x="222" y="2628"/>
                  </a:lnTo>
                  <a:cubicBezTo>
                    <a:pt x="222" y="2628"/>
                    <a:pt x="0" y="3135"/>
                    <a:pt x="391" y="3370"/>
                  </a:cubicBezTo>
                  <a:cubicBezTo>
                    <a:pt x="581" y="3501"/>
                    <a:pt x="794" y="3566"/>
                    <a:pt x="1019" y="3566"/>
                  </a:cubicBezTo>
                  <a:cubicBezTo>
                    <a:pt x="1039" y="3566"/>
                    <a:pt x="1060" y="3566"/>
                    <a:pt x="1080" y="3565"/>
                  </a:cubicBezTo>
                  <a:cubicBezTo>
                    <a:pt x="1080" y="3565"/>
                    <a:pt x="2420" y="3916"/>
                    <a:pt x="2914" y="3916"/>
                  </a:cubicBezTo>
                  <a:cubicBezTo>
                    <a:pt x="3409" y="3916"/>
                    <a:pt x="4137" y="3747"/>
                    <a:pt x="4358" y="3526"/>
                  </a:cubicBezTo>
                  <a:cubicBezTo>
                    <a:pt x="4592" y="3292"/>
                    <a:pt x="4657" y="3292"/>
                    <a:pt x="4605" y="2628"/>
                  </a:cubicBezTo>
                  <a:cubicBezTo>
                    <a:pt x="4579" y="2251"/>
                    <a:pt x="4540" y="1861"/>
                    <a:pt x="4475" y="1483"/>
                  </a:cubicBezTo>
                  <a:cubicBezTo>
                    <a:pt x="4475" y="1483"/>
                    <a:pt x="4384" y="859"/>
                    <a:pt x="4163" y="599"/>
                  </a:cubicBezTo>
                  <a:cubicBezTo>
                    <a:pt x="4020" y="430"/>
                    <a:pt x="3851" y="261"/>
                    <a:pt x="3682" y="105"/>
                  </a:cubicBezTo>
                  <a:lnTo>
                    <a:pt x="3344" y="0"/>
                  </a:ln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234404" y="2475662"/>
              <a:ext cx="215074" cy="151467"/>
            </a:xfrm>
            <a:custGeom>
              <a:rect b="b" l="l" r="r" t="t"/>
              <a:pathLst>
                <a:path extrusionOk="0" h="3207" w="4554">
                  <a:moveTo>
                    <a:pt x="3032" y="1"/>
                  </a:moveTo>
                  <a:cubicBezTo>
                    <a:pt x="2958" y="1"/>
                    <a:pt x="2883" y="6"/>
                    <a:pt x="2811" y="19"/>
                  </a:cubicBezTo>
                  <a:cubicBezTo>
                    <a:pt x="2381" y="123"/>
                    <a:pt x="1965" y="266"/>
                    <a:pt x="1562" y="449"/>
                  </a:cubicBezTo>
                  <a:lnTo>
                    <a:pt x="807" y="891"/>
                  </a:lnTo>
                  <a:cubicBezTo>
                    <a:pt x="807" y="891"/>
                    <a:pt x="131" y="1229"/>
                    <a:pt x="66" y="1606"/>
                  </a:cubicBezTo>
                  <a:cubicBezTo>
                    <a:pt x="1" y="1984"/>
                    <a:pt x="430" y="2400"/>
                    <a:pt x="430" y="2400"/>
                  </a:cubicBezTo>
                  <a:lnTo>
                    <a:pt x="1601" y="2946"/>
                  </a:lnTo>
                  <a:lnTo>
                    <a:pt x="2928" y="3206"/>
                  </a:lnTo>
                  <a:cubicBezTo>
                    <a:pt x="2928" y="3206"/>
                    <a:pt x="3929" y="3050"/>
                    <a:pt x="4242" y="2517"/>
                  </a:cubicBezTo>
                  <a:cubicBezTo>
                    <a:pt x="4554" y="1984"/>
                    <a:pt x="4398" y="1424"/>
                    <a:pt x="4346" y="1112"/>
                  </a:cubicBezTo>
                  <a:cubicBezTo>
                    <a:pt x="4307" y="800"/>
                    <a:pt x="3929" y="201"/>
                    <a:pt x="3929" y="201"/>
                  </a:cubicBezTo>
                  <a:cubicBezTo>
                    <a:pt x="3929" y="201"/>
                    <a:pt x="3480" y="1"/>
                    <a:pt x="3032" y="1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5239977" y="2666984"/>
              <a:ext cx="243930" cy="191234"/>
            </a:xfrm>
            <a:custGeom>
              <a:rect b="b" l="l" r="r" t="t"/>
              <a:pathLst>
                <a:path extrusionOk="0" h="4049" w="5165">
                  <a:moveTo>
                    <a:pt x="3968" y="1"/>
                  </a:moveTo>
                  <a:lnTo>
                    <a:pt x="2029" y="456"/>
                  </a:lnTo>
                  <a:lnTo>
                    <a:pt x="624" y="963"/>
                  </a:lnTo>
                  <a:cubicBezTo>
                    <a:pt x="624" y="963"/>
                    <a:pt x="169" y="1159"/>
                    <a:pt x="78" y="1471"/>
                  </a:cubicBezTo>
                  <a:cubicBezTo>
                    <a:pt x="0" y="1783"/>
                    <a:pt x="442" y="2238"/>
                    <a:pt x="442" y="2238"/>
                  </a:cubicBezTo>
                  <a:lnTo>
                    <a:pt x="1626" y="3123"/>
                  </a:lnTo>
                  <a:cubicBezTo>
                    <a:pt x="1626" y="3123"/>
                    <a:pt x="2758" y="3838"/>
                    <a:pt x="3291" y="3994"/>
                  </a:cubicBezTo>
                  <a:cubicBezTo>
                    <a:pt x="3441" y="4031"/>
                    <a:pt x="3593" y="4048"/>
                    <a:pt x="3744" y="4048"/>
                  </a:cubicBezTo>
                  <a:cubicBezTo>
                    <a:pt x="3973" y="4048"/>
                    <a:pt x="4198" y="4008"/>
                    <a:pt x="4410" y="3929"/>
                  </a:cubicBezTo>
                  <a:cubicBezTo>
                    <a:pt x="4735" y="3721"/>
                    <a:pt x="4956" y="3396"/>
                    <a:pt x="5034" y="3019"/>
                  </a:cubicBezTo>
                  <a:cubicBezTo>
                    <a:pt x="5164" y="2368"/>
                    <a:pt x="5099" y="1211"/>
                    <a:pt x="5099" y="1120"/>
                  </a:cubicBezTo>
                  <a:cubicBezTo>
                    <a:pt x="5021" y="794"/>
                    <a:pt x="4852" y="482"/>
                    <a:pt x="4631" y="222"/>
                  </a:cubicBezTo>
                  <a:cubicBezTo>
                    <a:pt x="4436" y="79"/>
                    <a:pt x="4202" y="1"/>
                    <a:pt x="3968" y="1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230106" y="2899064"/>
              <a:ext cx="242135" cy="190762"/>
            </a:xfrm>
            <a:custGeom>
              <a:rect b="b" l="l" r="r" t="t"/>
              <a:pathLst>
                <a:path extrusionOk="0" h="4039" w="5127">
                  <a:moveTo>
                    <a:pt x="4232" y="1"/>
                  </a:moveTo>
                  <a:cubicBezTo>
                    <a:pt x="4046" y="1"/>
                    <a:pt x="3890" y="17"/>
                    <a:pt x="3890" y="17"/>
                  </a:cubicBezTo>
                  <a:lnTo>
                    <a:pt x="677" y="732"/>
                  </a:lnTo>
                  <a:cubicBezTo>
                    <a:pt x="677" y="732"/>
                    <a:pt x="222" y="824"/>
                    <a:pt x="118" y="1201"/>
                  </a:cubicBezTo>
                  <a:cubicBezTo>
                    <a:pt x="1" y="1578"/>
                    <a:pt x="326" y="2215"/>
                    <a:pt x="326" y="2215"/>
                  </a:cubicBezTo>
                  <a:cubicBezTo>
                    <a:pt x="794" y="2723"/>
                    <a:pt x="1354" y="3126"/>
                    <a:pt x="1965" y="3438"/>
                  </a:cubicBezTo>
                  <a:cubicBezTo>
                    <a:pt x="3019" y="3972"/>
                    <a:pt x="3617" y="4037"/>
                    <a:pt x="3617" y="4037"/>
                  </a:cubicBezTo>
                  <a:cubicBezTo>
                    <a:pt x="3617" y="4037"/>
                    <a:pt x="3637" y="4038"/>
                    <a:pt x="3672" y="4038"/>
                  </a:cubicBezTo>
                  <a:cubicBezTo>
                    <a:pt x="3872" y="4038"/>
                    <a:pt x="4557" y="3991"/>
                    <a:pt x="4801" y="3360"/>
                  </a:cubicBezTo>
                  <a:cubicBezTo>
                    <a:pt x="5087" y="2632"/>
                    <a:pt x="5126" y="850"/>
                    <a:pt x="5126" y="850"/>
                  </a:cubicBezTo>
                  <a:cubicBezTo>
                    <a:pt x="5126" y="850"/>
                    <a:pt x="4996" y="225"/>
                    <a:pt x="4749" y="82"/>
                  </a:cubicBezTo>
                  <a:cubicBezTo>
                    <a:pt x="4632" y="17"/>
                    <a:pt x="4417" y="1"/>
                    <a:pt x="4232" y="1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212301" y="3121982"/>
              <a:ext cx="189902" cy="222784"/>
            </a:xfrm>
            <a:custGeom>
              <a:rect b="b" l="l" r="r" t="t"/>
              <a:pathLst>
                <a:path extrusionOk="0" h="4717" w="4021">
                  <a:moveTo>
                    <a:pt x="2579" y="1"/>
                  </a:moveTo>
                  <a:cubicBezTo>
                    <a:pt x="1894" y="1"/>
                    <a:pt x="950" y="513"/>
                    <a:pt x="950" y="513"/>
                  </a:cubicBezTo>
                  <a:cubicBezTo>
                    <a:pt x="638" y="695"/>
                    <a:pt x="391" y="969"/>
                    <a:pt x="235" y="1281"/>
                  </a:cubicBezTo>
                  <a:cubicBezTo>
                    <a:pt x="1" y="1788"/>
                    <a:pt x="157" y="2868"/>
                    <a:pt x="157" y="2868"/>
                  </a:cubicBezTo>
                  <a:cubicBezTo>
                    <a:pt x="157" y="2868"/>
                    <a:pt x="495" y="4065"/>
                    <a:pt x="1341" y="4520"/>
                  </a:cubicBezTo>
                  <a:cubicBezTo>
                    <a:pt x="1622" y="4667"/>
                    <a:pt x="1870" y="4716"/>
                    <a:pt x="2074" y="4716"/>
                  </a:cubicBezTo>
                  <a:cubicBezTo>
                    <a:pt x="2482" y="4716"/>
                    <a:pt x="2719" y="4520"/>
                    <a:pt x="2719" y="4520"/>
                  </a:cubicBezTo>
                  <a:cubicBezTo>
                    <a:pt x="3071" y="4104"/>
                    <a:pt x="3357" y="3648"/>
                    <a:pt x="3565" y="3154"/>
                  </a:cubicBezTo>
                  <a:cubicBezTo>
                    <a:pt x="3942" y="2282"/>
                    <a:pt x="4020" y="1125"/>
                    <a:pt x="4020" y="1125"/>
                  </a:cubicBezTo>
                  <a:lnTo>
                    <a:pt x="3903" y="500"/>
                  </a:lnTo>
                  <a:cubicBezTo>
                    <a:pt x="3552" y="227"/>
                    <a:pt x="3136" y="58"/>
                    <a:pt x="2693" y="6"/>
                  </a:cubicBezTo>
                  <a:cubicBezTo>
                    <a:pt x="2656" y="3"/>
                    <a:pt x="2618" y="1"/>
                    <a:pt x="2579" y="1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120773" y="3296491"/>
              <a:ext cx="162840" cy="237331"/>
            </a:xfrm>
            <a:custGeom>
              <a:rect b="b" l="l" r="r" t="t"/>
              <a:pathLst>
                <a:path extrusionOk="0" h="5025" w="3448">
                  <a:moveTo>
                    <a:pt x="1131" y="0"/>
                  </a:moveTo>
                  <a:cubicBezTo>
                    <a:pt x="830" y="0"/>
                    <a:pt x="469" y="305"/>
                    <a:pt x="469" y="305"/>
                  </a:cubicBezTo>
                  <a:cubicBezTo>
                    <a:pt x="469" y="305"/>
                    <a:pt x="0" y="643"/>
                    <a:pt x="92" y="1774"/>
                  </a:cubicBezTo>
                  <a:cubicBezTo>
                    <a:pt x="144" y="2490"/>
                    <a:pt x="261" y="3192"/>
                    <a:pt x="443" y="3895"/>
                  </a:cubicBezTo>
                  <a:cubicBezTo>
                    <a:pt x="443" y="3895"/>
                    <a:pt x="729" y="4623"/>
                    <a:pt x="1041" y="4896"/>
                  </a:cubicBezTo>
                  <a:cubicBezTo>
                    <a:pt x="1152" y="4994"/>
                    <a:pt x="1283" y="5025"/>
                    <a:pt x="1406" y="5025"/>
                  </a:cubicBezTo>
                  <a:cubicBezTo>
                    <a:pt x="1627" y="5025"/>
                    <a:pt x="1822" y="4922"/>
                    <a:pt x="1822" y="4922"/>
                  </a:cubicBezTo>
                  <a:cubicBezTo>
                    <a:pt x="2303" y="4597"/>
                    <a:pt x="2693" y="4155"/>
                    <a:pt x="2966" y="3648"/>
                  </a:cubicBezTo>
                  <a:cubicBezTo>
                    <a:pt x="3174" y="3244"/>
                    <a:pt x="3344" y="2828"/>
                    <a:pt x="3448" y="2399"/>
                  </a:cubicBezTo>
                  <a:cubicBezTo>
                    <a:pt x="3448" y="2399"/>
                    <a:pt x="3448" y="1957"/>
                    <a:pt x="3253" y="1722"/>
                  </a:cubicBezTo>
                  <a:cubicBezTo>
                    <a:pt x="3057" y="1553"/>
                    <a:pt x="2836" y="1397"/>
                    <a:pt x="2602" y="1280"/>
                  </a:cubicBezTo>
                  <a:lnTo>
                    <a:pt x="1887" y="396"/>
                  </a:lnTo>
                  <a:cubicBezTo>
                    <a:pt x="1679" y="226"/>
                    <a:pt x="1444" y="96"/>
                    <a:pt x="1197" y="5"/>
                  </a:cubicBezTo>
                  <a:cubicBezTo>
                    <a:pt x="1176" y="2"/>
                    <a:pt x="1154" y="0"/>
                    <a:pt x="1131" y="0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942628" y="3415364"/>
              <a:ext cx="148719" cy="195957"/>
            </a:xfrm>
            <a:custGeom>
              <a:rect b="b" l="l" r="r" t="t"/>
              <a:pathLst>
                <a:path extrusionOk="0" h="4149" w="3149">
                  <a:moveTo>
                    <a:pt x="1620" y="1"/>
                  </a:moveTo>
                  <a:cubicBezTo>
                    <a:pt x="1505" y="1"/>
                    <a:pt x="1380" y="34"/>
                    <a:pt x="1249" y="116"/>
                  </a:cubicBezTo>
                  <a:cubicBezTo>
                    <a:pt x="1249" y="116"/>
                    <a:pt x="911" y="246"/>
                    <a:pt x="559" y="1118"/>
                  </a:cubicBezTo>
                  <a:cubicBezTo>
                    <a:pt x="338" y="1677"/>
                    <a:pt x="195" y="2275"/>
                    <a:pt x="130" y="2874"/>
                  </a:cubicBezTo>
                  <a:cubicBezTo>
                    <a:pt x="130" y="2874"/>
                    <a:pt x="0" y="3459"/>
                    <a:pt x="247" y="3706"/>
                  </a:cubicBezTo>
                  <a:cubicBezTo>
                    <a:pt x="494" y="3940"/>
                    <a:pt x="1158" y="4149"/>
                    <a:pt x="1158" y="4149"/>
                  </a:cubicBezTo>
                  <a:cubicBezTo>
                    <a:pt x="1158" y="4149"/>
                    <a:pt x="2120" y="4149"/>
                    <a:pt x="2563" y="3875"/>
                  </a:cubicBezTo>
                  <a:cubicBezTo>
                    <a:pt x="2823" y="3719"/>
                    <a:pt x="3031" y="3472"/>
                    <a:pt x="3148" y="3186"/>
                  </a:cubicBezTo>
                  <a:cubicBezTo>
                    <a:pt x="3109" y="2757"/>
                    <a:pt x="3031" y="2327"/>
                    <a:pt x="2927" y="1911"/>
                  </a:cubicBezTo>
                  <a:cubicBezTo>
                    <a:pt x="2758" y="1430"/>
                    <a:pt x="2433" y="597"/>
                    <a:pt x="2433" y="597"/>
                  </a:cubicBezTo>
                  <a:cubicBezTo>
                    <a:pt x="2433" y="597"/>
                    <a:pt x="2109" y="1"/>
                    <a:pt x="1620" y="1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801935" y="3427785"/>
              <a:ext cx="115518" cy="151939"/>
            </a:xfrm>
            <a:custGeom>
              <a:rect b="b" l="l" r="r" t="t"/>
              <a:pathLst>
                <a:path extrusionOk="0" h="3217" w="2446">
                  <a:moveTo>
                    <a:pt x="1565" y="1"/>
                  </a:moveTo>
                  <a:cubicBezTo>
                    <a:pt x="1371" y="1"/>
                    <a:pt x="1189" y="62"/>
                    <a:pt x="1080" y="139"/>
                  </a:cubicBezTo>
                  <a:lnTo>
                    <a:pt x="455" y="803"/>
                  </a:lnTo>
                  <a:cubicBezTo>
                    <a:pt x="117" y="1050"/>
                    <a:pt x="0" y="1505"/>
                    <a:pt x="195" y="1882"/>
                  </a:cubicBezTo>
                  <a:cubicBezTo>
                    <a:pt x="390" y="2299"/>
                    <a:pt x="716" y="2650"/>
                    <a:pt x="1132" y="2884"/>
                  </a:cubicBezTo>
                  <a:cubicBezTo>
                    <a:pt x="1132" y="2884"/>
                    <a:pt x="1528" y="3217"/>
                    <a:pt x="1818" y="3217"/>
                  </a:cubicBezTo>
                  <a:cubicBezTo>
                    <a:pt x="1877" y="3217"/>
                    <a:pt x="1931" y="3203"/>
                    <a:pt x="1977" y="3170"/>
                  </a:cubicBezTo>
                  <a:cubicBezTo>
                    <a:pt x="2147" y="3027"/>
                    <a:pt x="2264" y="2832"/>
                    <a:pt x="2303" y="2611"/>
                  </a:cubicBezTo>
                  <a:lnTo>
                    <a:pt x="2446" y="1180"/>
                  </a:lnTo>
                  <a:cubicBezTo>
                    <a:pt x="2446" y="1180"/>
                    <a:pt x="2446" y="607"/>
                    <a:pt x="2134" y="243"/>
                  </a:cubicBezTo>
                  <a:cubicBezTo>
                    <a:pt x="1975" y="65"/>
                    <a:pt x="1764" y="1"/>
                    <a:pt x="1565" y="1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776715" y="3294177"/>
              <a:ext cx="106970" cy="122420"/>
            </a:xfrm>
            <a:custGeom>
              <a:rect b="b" l="l" r="r" t="t"/>
              <a:pathLst>
                <a:path extrusionOk="0" h="2592" w="2265">
                  <a:moveTo>
                    <a:pt x="1252" y="0"/>
                  </a:moveTo>
                  <a:cubicBezTo>
                    <a:pt x="1163" y="0"/>
                    <a:pt x="1074" y="32"/>
                    <a:pt x="989" y="106"/>
                  </a:cubicBezTo>
                  <a:cubicBezTo>
                    <a:pt x="664" y="341"/>
                    <a:pt x="404" y="640"/>
                    <a:pt x="235" y="1004"/>
                  </a:cubicBezTo>
                  <a:cubicBezTo>
                    <a:pt x="66" y="1368"/>
                    <a:pt x="1" y="1784"/>
                    <a:pt x="27" y="2188"/>
                  </a:cubicBezTo>
                  <a:cubicBezTo>
                    <a:pt x="27" y="2188"/>
                    <a:pt x="14" y="2565"/>
                    <a:pt x="274" y="2591"/>
                  </a:cubicBezTo>
                  <a:cubicBezTo>
                    <a:pt x="279" y="2591"/>
                    <a:pt x="283" y="2591"/>
                    <a:pt x="288" y="2591"/>
                  </a:cubicBezTo>
                  <a:cubicBezTo>
                    <a:pt x="572" y="2591"/>
                    <a:pt x="1276" y="2227"/>
                    <a:pt x="1276" y="2227"/>
                  </a:cubicBezTo>
                  <a:cubicBezTo>
                    <a:pt x="1276" y="2227"/>
                    <a:pt x="1926" y="1849"/>
                    <a:pt x="2134" y="1537"/>
                  </a:cubicBezTo>
                  <a:cubicBezTo>
                    <a:pt x="2251" y="1329"/>
                    <a:pt x="2264" y="1095"/>
                    <a:pt x="2199" y="874"/>
                  </a:cubicBezTo>
                  <a:cubicBezTo>
                    <a:pt x="2199" y="874"/>
                    <a:pt x="1721" y="0"/>
                    <a:pt x="1252" y="0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759524" y="2117152"/>
              <a:ext cx="186218" cy="191518"/>
            </a:xfrm>
            <a:custGeom>
              <a:rect b="b" l="l" r="r" t="t"/>
              <a:pathLst>
                <a:path extrusionOk="0" h="4055" w="3943">
                  <a:moveTo>
                    <a:pt x="2485" y="0"/>
                  </a:moveTo>
                  <a:cubicBezTo>
                    <a:pt x="2459" y="0"/>
                    <a:pt x="2433" y="0"/>
                    <a:pt x="2407" y="13"/>
                  </a:cubicBezTo>
                  <a:cubicBezTo>
                    <a:pt x="1965" y="209"/>
                    <a:pt x="1666" y="664"/>
                    <a:pt x="1419" y="1067"/>
                  </a:cubicBezTo>
                  <a:cubicBezTo>
                    <a:pt x="1510" y="963"/>
                    <a:pt x="1601" y="846"/>
                    <a:pt x="1705" y="742"/>
                  </a:cubicBezTo>
                  <a:cubicBezTo>
                    <a:pt x="1796" y="625"/>
                    <a:pt x="1913" y="521"/>
                    <a:pt x="2043" y="456"/>
                  </a:cubicBezTo>
                  <a:cubicBezTo>
                    <a:pt x="2082" y="443"/>
                    <a:pt x="2108" y="430"/>
                    <a:pt x="2147" y="430"/>
                  </a:cubicBezTo>
                  <a:cubicBezTo>
                    <a:pt x="2290" y="443"/>
                    <a:pt x="2329" y="677"/>
                    <a:pt x="2368" y="781"/>
                  </a:cubicBezTo>
                  <a:cubicBezTo>
                    <a:pt x="2433" y="963"/>
                    <a:pt x="2511" y="1119"/>
                    <a:pt x="2576" y="1288"/>
                  </a:cubicBezTo>
                  <a:cubicBezTo>
                    <a:pt x="2719" y="1601"/>
                    <a:pt x="2823" y="1939"/>
                    <a:pt x="2888" y="2277"/>
                  </a:cubicBezTo>
                  <a:cubicBezTo>
                    <a:pt x="2927" y="2563"/>
                    <a:pt x="2914" y="2849"/>
                    <a:pt x="2836" y="3135"/>
                  </a:cubicBezTo>
                  <a:cubicBezTo>
                    <a:pt x="2823" y="3253"/>
                    <a:pt x="2745" y="3370"/>
                    <a:pt x="2641" y="3448"/>
                  </a:cubicBezTo>
                  <a:cubicBezTo>
                    <a:pt x="2584" y="3467"/>
                    <a:pt x="2513" y="3479"/>
                    <a:pt x="2443" y="3479"/>
                  </a:cubicBezTo>
                  <a:cubicBezTo>
                    <a:pt x="2418" y="3479"/>
                    <a:pt x="2393" y="3477"/>
                    <a:pt x="2368" y="3474"/>
                  </a:cubicBezTo>
                  <a:lnTo>
                    <a:pt x="1275" y="3396"/>
                  </a:lnTo>
                  <a:lnTo>
                    <a:pt x="729" y="3357"/>
                  </a:lnTo>
                  <a:cubicBezTo>
                    <a:pt x="612" y="3344"/>
                    <a:pt x="378" y="3383"/>
                    <a:pt x="326" y="3240"/>
                  </a:cubicBezTo>
                  <a:cubicBezTo>
                    <a:pt x="313" y="3188"/>
                    <a:pt x="313" y="3135"/>
                    <a:pt x="326" y="3083"/>
                  </a:cubicBezTo>
                  <a:cubicBezTo>
                    <a:pt x="404" y="2732"/>
                    <a:pt x="534" y="2394"/>
                    <a:pt x="690" y="2082"/>
                  </a:cubicBezTo>
                  <a:lnTo>
                    <a:pt x="690" y="2082"/>
                  </a:lnTo>
                  <a:cubicBezTo>
                    <a:pt x="508" y="2329"/>
                    <a:pt x="365" y="2602"/>
                    <a:pt x="261" y="2901"/>
                  </a:cubicBezTo>
                  <a:cubicBezTo>
                    <a:pt x="170" y="3135"/>
                    <a:pt x="1" y="3448"/>
                    <a:pt x="287" y="3604"/>
                  </a:cubicBezTo>
                  <a:cubicBezTo>
                    <a:pt x="404" y="3669"/>
                    <a:pt x="534" y="3708"/>
                    <a:pt x="664" y="3734"/>
                  </a:cubicBezTo>
                  <a:cubicBezTo>
                    <a:pt x="716" y="3747"/>
                    <a:pt x="755" y="3760"/>
                    <a:pt x="807" y="3773"/>
                  </a:cubicBezTo>
                  <a:lnTo>
                    <a:pt x="989" y="3773"/>
                  </a:lnTo>
                  <a:lnTo>
                    <a:pt x="1445" y="3760"/>
                  </a:lnTo>
                  <a:cubicBezTo>
                    <a:pt x="1454" y="3759"/>
                    <a:pt x="1464" y="3758"/>
                    <a:pt x="1473" y="3758"/>
                  </a:cubicBezTo>
                  <a:cubicBezTo>
                    <a:pt x="1570" y="3758"/>
                    <a:pt x="1676" y="3812"/>
                    <a:pt x="1783" y="3812"/>
                  </a:cubicBezTo>
                  <a:lnTo>
                    <a:pt x="2680" y="3890"/>
                  </a:lnTo>
                  <a:cubicBezTo>
                    <a:pt x="2862" y="3903"/>
                    <a:pt x="3045" y="3929"/>
                    <a:pt x="3227" y="3955"/>
                  </a:cubicBezTo>
                  <a:cubicBezTo>
                    <a:pt x="3326" y="3977"/>
                    <a:pt x="3434" y="4055"/>
                    <a:pt x="3551" y="4055"/>
                  </a:cubicBezTo>
                  <a:cubicBezTo>
                    <a:pt x="3573" y="4055"/>
                    <a:pt x="3595" y="4052"/>
                    <a:pt x="3617" y="4046"/>
                  </a:cubicBezTo>
                  <a:cubicBezTo>
                    <a:pt x="3695" y="4020"/>
                    <a:pt x="3734" y="3929"/>
                    <a:pt x="3760" y="3851"/>
                  </a:cubicBezTo>
                  <a:cubicBezTo>
                    <a:pt x="3838" y="3682"/>
                    <a:pt x="3890" y="3500"/>
                    <a:pt x="3929" y="3318"/>
                  </a:cubicBezTo>
                  <a:cubicBezTo>
                    <a:pt x="3942" y="3057"/>
                    <a:pt x="3916" y="2797"/>
                    <a:pt x="3825" y="2537"/>
                  </a:cubicBezTo>
                  <a:cubicBezTo>
                    <a:pt x="3747" y="2264"/>
                    <a:pt x="3656" y="1991"/>
                    <a:pt x="3526" y="1731"/>
                  </a:cubicBezTo>
                  <a:cubicBezTo>
                    <a:pt x="3279" y="1197"/>
                    <a:pt x="2940" y="729"/>
                    <a:pt x="2667" y="222"/>
                  </a:cubicBezTo>
                  <a:cubicBezTo>
                    <a:pt x="2628" y="157"/>
                    <a:pt x="2589" y="92"/>
                    <a:pt x="2537" y="40"/>
                  </a:cubicBezTo>
                  <a:cubicBezTo>
                    <a:pt x="2524" y="27"/>
                    <a:pt x="2511" y="13"/>
                    <a:pt x="2485" y="0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958591" y="2056133"/>
              <a:ext cx="180031" cy="211590"/>
            </a:xfrm>
            <a:custGeom>
              <a:rect b="b" l="l" r="r" t="t"/>
              <a:pathLst>
                <a:path extrusionOk="0" h="4480" w="3812">
                  <a:moveTo>
                    <a:pt x="2604" y="0"/>
                  </a:moveTo>
                  <a:cubicBezTo>
                    <a:pt x="2465" y="0"/>
                    <a:pt x="2326" y="6"/>
                    <a:pt x="2186" y="18"/>
                  </a:cubicBezTo>
                  <a:cubicBezTo>
                    <a:pt x="2207" y="17"/>
                    <a:pt x="2229" y="16"/>
                    <a:pt x="2250" y="16"/>
                  </a:cubicBezTo>
                  <a:cubicBezTo>
                    <a:pt x="2528" y="16"/>
                    <a:pt x="2803" y="93"/>
                    <a:pt x="3044" y="226"/>
                  </a:cubicBezTo>
                  <a:cubicBezTo>
                    <a:pt x="3083" y="239"/>
                    <a:pt x="3109" y="265"/>
                    <a:pt x="3122" y="291"/>
                  </a:cubicBezTo>
                  <a:cubicBezTo>
                    <a:pt x="3135" y="330"/>
                    <a:pt x="3135" y="369"/>
                    <a:pt x="3122" y="395"/>
                  </a:cubicBezTo>
                  <a:cubicBezTo>
                    <a:pt x="3018" y="980"/>
                    <a:pt x="2836" y="1553"/>
                    <a:pt x="2576" y="2086"/>
                  </a:cubicBezTo>
                  <a:cubicBezTo>
                    <a:pt x="2426" y="2399"/>
                    <a:pt x="2120" y="3000"/>
                    <a:pt x="1692" y="3000"/>
                  </a:cubicBezTo>
                  <a:cubicBezTo>
                    <a:pt x="1674" y="3000"/>
                    <a:pt x="1657" y="2999"/>
                    <a:pt x="1639" y="2997"/>
                  </a:cubicBezTo>
                  <a:cubicBezTo>
                    <a:pt x="1418" y="2984"/>
                    <a:pt x="1275" y="2788"/>
                    <a:pt x="1171" y="2606"/>
                  </a:cubicBezTo>
                  <a:cubicBezTo>
                    <a:pt x="833" y="2060"/>
                    <a:pt x="573" y="1475"/>
                    <a:pt x="404" y="863"/>
                  </a:cubicBezTo>
                  <a:cubicBezTo>
                    <a:pt x="365" y="733"/>
                    <a:pt x="338" y="616"/>
                    <a:pt x="338" y="486"/>
                  </a:cubicBezTo>
                  <a:cubicBezTo>
                    <a:pt x="325" y="434"/>
                    <a:pt x="338" y="382"/>
                    <a:pt x="365" y="330"/>
                  </a:cubicBezTo>
                  <a:cubicBezTo>
                    <a:pt x="391" y="291"/>
                    <a:pt x="417" y="252"/>
                    <a:pt x="469" y="226"/>
                  </a:cubicBezTo>
                  <a:cubicBezTo>
                    <a:pt x="651" y="96"/>
                    <a:pt x="885" y="18"/>
                    <a:pt x="1119" y="18"/>
                  </a:cubicBezTo>
                  <a:lnTo>
                    <a:pt x="1002" y="18"/>
                  </a:lnTo>
                  <a:cubicBezTo>
                    <a:pt x="638" y="44"/>
                    <a:pt x="156" y="109"/>
                    <a:pt x="52" y="486"/>
                  </a:cubicBezTo>
                  <a:cubicBezTo>
                    <a:pt x="0" y="655"/>
                    <a:pt x="0" y="837"/>
                    <a:pt x="52" y="1006"/>
                  </a:cubicBezTo>
                  <a:cubicBezTo>
                    <a:pt x="91" y="1188"/>
                    <a:pt x="156" y="1371"/>
                    <a:pt x="234" y="1540"/>
                  </a:cubicBezTo>
                  <a:cubicBezTo>
                    <a:pt x="325" y="1748"/>
                    <a:pt x="417" y="1969"/>
                    <a:pt x="508" y="2190"/>
                  </a:cubicBezTo>
                  <a:lnTo>
                    <a:pt x="1379" y="4271"/>
                  </a:lnTo>
                  <a:cubicBezTo>
                    <a:pt x="1392" y="4362"/>
                    <a:pt x="1457" y="4427"/>
                    <a:pt x="1535" y="4467"/>
                  </a:cubicBezTo>
                  <a:cubicBezTo>
                    <a:pt x="1561" y="4475"/>
                    <a:pt x="1589" y="4480"/>
                    <a:pt x="1617" y="4480"/>
                  </a:cubicBezTo>
                  <a:cubicBezTo>
                    <a:pt x="1673" y="4480"/>
                    <a:pt x="1730" y="4462"/>
                    <a:pt x="1782" y="4427"/>
                  </a:cubicBezTo>
                  <a:cubicBezTo>
                    <a:pt x="2420" y="4076"/>
                    <a:pt x="2758" y="3374"/>
                    <a:pt x="3044" y="2697"/>
                  </a:cubicBezTo>
                  <a:cubicBezTo>
                    <a:pt x="3369" y="1943"/>
                    <a:pt x="3669" y="1175"/>
                    <a:pt x="3799" y="369"/>
                  </a:cubicBezTo>
                  <a:cubicBezTo>
                    <a:pt x="3812" y="304"/>
                    <a:pt x="3799" y="252"/>
                    <a:pt x="3773" y="200"/>
                  </a:cubicBezTo>
                  <a:cubicBezTo>
                    <a:pt x="3734" y="148"/>
                    <a:pt x="3669" y="109"/>
                    <a:pt x="3604" y="109"/>
                  </a:cubicBezTo>
                  <a:cubicBezTo>
                    <a:pt x="3272" y="35"/>
                    <a:pt x="2940" y="0"/>
                    <a:pt x="2604" y="0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5122001" y="2086453"/>
              <a:ext cx="183715" cy="211213"/>
            </a:xfrm>
            <a:custGeom>
              <a:rect b="b" l="l" r="r" t="t"/>
              <a:pathLst>
                <a:path extrusionOk="0" h="4472" w="3890">
                  <a:moveTo>
                    <a:pt x="1809" y="0"/>
                  </a:moveTo>
                  <a:cubicBezTo>
                    <a:pt x="1672" y="11"/>
                    <a:pt x="1605" y="173"/>
                    <a:pt x="1573" y="318"/>
                  </a:cubicBezTo>
                  <a:lnTo>
                    <a:pt x="1573" y="318"/>
                  </a:lnTo>
                  <a:cubicBezTo>
                    <a:pt x="1484" y="607"/>
                    <a:pt x="1493" y="940"/>
                    <a:pt x="1418" y="1249"/>
                  </a:cubicBezTo>
                  <a:cubicBezTo>
                    <a:pt x="1340" y="1561"/>
                    <a:pt x="1236" y="1873"/>
                    <a:pt x="1106" y="2185"/>
                  </a:cubicBezTo>
                  <a:cubicBezTo>
                    <a:pt x="859" y="2784"/>
                    <a:pt x="521" y="3343"/>
                    <a:pt x="105" y="3851"/>
                  </a:cubicBezTo>
                  <a:cubicBezTo>
                    <a:pt x="53" y="3903"/>
                    <a:pt x="13" y="3981"/>
                    <a:pt x="0" y="4059"/>
                  </a:cubicBezTo>
                  <a:cubicBezTo>
                    <a:pt x="0" y="4176"/>
                    <a:pt x="105" y="4267"/>
                    <a:pt x="209" y="4319"/>
                  </a:cubicBezTo>
                  <a:cubicBezTo>
                    <a:pt x="408" y="4424"/>
                    <a:pt x="631" y="4472"/>
                    <a:pt x="859" y="4472"/>
                  </a:cubicBezTo>
                  <a:cubicBezTo>
                    <a:pt x="1137" y="4472"/>
                    <a:pt x="1421" y="4401"/>
                    <a:pt x="1679" y="4280"/>
                  </a:cubicBezTo>
                  <a:cubicBezTo>
                    <a:pt x="2121" y="4046"/>
                    <a:pt x="2524" y="3733"/>
                    <a:pt x="2875" y="3369"/>
                  </a:cubicBezTo>
                  <a:lnTo>
                    <a:pt x="3292" y="2979"/>
                  </a:lnTo>
                  <a:cubicBezTo>
                    <a:pt x="3474" y="2823"/>
                    <a:pt x="3643" y="2654"/>
                    <a:pt x="3799" y="2472"/>
                  </a:cubicBezTo>
                  <a:cubicBezTo>
                    <a:pt x="3838" y="2420"/>
                    <a:pt x="3877" y="2368"/>
                    <a:pt x="3890" y="2303"/>
                  </a:cubicBezTo>
                  <a:cubicBezTo>
                    <a:pt x="3890" y="2237"/>
                    <a:pt x="3877" y="2185"/>
                    <a:pt x="3851" y="2133"/>
                  </a:cubicBezTo>
                  <a:cubicBezTo>
                    <a:pt x="3682" y="1652"/>
                    <a:pt x="3422" y="1223"/>
                    <a:pt x="3070" y="846"/>
                  </a:cubicBezTo>
                  <a:lnTo>
                    <a:pt x="3070" y="846"/>
                  </a:lnTo>
                  <a:cubicBezTo>
                    <a:pt x="3161" y="1015"/>
                    <a:pt x="3253" y="1197"/>
                    <a:pt x="3318" y="1366"/>
                  </a:cubicBezTo>
                  <a:cubicBezTo>
                    <a:pt x="3370" y="1470"/>
                    <a:pt x="3396" y="1600"/>
                    <a:pt x="3396" y="1717"/>
                  </a:cubicBezTo>
                  <a:cubicBezTo>
                    <a:pt x="3383" y="1821"/>
                    <a:pt x="3331" y="1938"/>
                    <a:pt x="3279" y="2029"/>
                  </a:cubicBezTo>
                  <a:cubicBezTo>
                    <a:pt x="3070" y="2420"/>
                    <a:pt x="2797" y="2771"/>
                    <a:pt x="2472" y="3070"/>
                  </a:cubicBezTo>
                  <a:cubicBezTo>
                    <a:pt x="2147" y="3369"/>
                    <a:pt x="1731" y="3538"/>
                    <a:pt x="1288" y="3564"/>
                  </a:cubicBezTo>
                  <a:cubicBezTo>
                    <a:pt x="1275" y="3566"/>
                    <a:pt x="1262" y="3567"/>
                    <a:pt x="1249" y="3567"/>
                  </a:cubicBezTo>
                  <a:cubicBezTo>
                    <a:pt x="1158" y="3567"/>
                    <a:pt x="1072" y="3528"/>
                    <a:pt x="1015" y="3460"/>
                  </a:cubicBezTo>
                  <a:cubicBezTo>
                    <a:pt x="1002" y="3408"/>
                    <a:pt x="989" y="3343"/>
                    <a:pt x="1002" y="3291"/>
                  </a:cubicBezTo>
                  <a:cubicBezTo>
                    <a:pt x="1041" y="3083"/>
                    <a:pt x="1119" y="2888"/>
                    <a:pt x="1223" y="2719"/>
                  </a:cubicBezTo>
                  <a:cubicBezTo>
                    <a:pt x="1561" y="2029"/>
                    <a:pt x="1757" y="1288"/>
                    <a:pt x="1783" y="533"/>
                  </a:cubicBezTo>
                  <a:cubicBezTo>
                    <a:pt x="1783" y="429"/>
                    <a:pt x="1809" y="299"/>
                    <a:pt x="1913" y="260"/>
                  </a:cubicBezTo>
                  <a:cubicBezTo>
                    <a:pt x="1924" y="256"/>
                    <a:pt x="1937" y="255"/>
                    <a:pt x="1950" y="255"/>
                  </a:cubicBezTo>
                  <a:cubicBezTo>
                    <a:pt x="1982" y="255"/>
                    <a:pt x="2019" y="264"/>
                    <a:pt x="2056" y="273"/>
                  </a:cubicBezTo>
                  <a:cubicBezTo>
                    <a:pt x="2264" y="351"/>
                    <a:pt x="2459" y="455"/>
                    <a:pt x="2628" y="598"/>
                  </a:cubicBezTo>
                  <a:cubicBezTo>
                    <a:pt x="2459" y="377"/>
                    <a:pt x="2238" y="182"/>
                    <a:pt x="1991" y="52"/>
                  </a:cubicBezTo>
                  <a:cubicBezTo>
                    <a:pt x="1939" y="13"/>
                    <a:pt x="1874" y="0"/>
                    <a:pt x="1809" y="0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5198180" y="2276784"/>
              <a:ext cx="202795" cy="167336"/>
            </a:xfrm>
            <a:custGeom>
              <a:rect b="b" l="l" r="r" t="t"/>
              <a:pathLst>
                <a:path extrusionOk="0" h="3543" w="4294">
                  <a:moveTo>
                    <a:pt x="2966" y="471"/>
                  </a:moveTo>
                  <a:cubicBezTo>
                    <a:pt x="2905" y="520"/>
                    <a:pt x="2844" y="570"/>
                    <a:pt x="2783" y="620"/>
                  </a:cubicBezTo>
                  <a:lnTo>
                    <a:pt x="2783" y="620"/>
                  </a:lnTo>
                  <a:cubicBezTo>
                    <a:pt x="2728" y="680"/>
                    <a:pt x="2677" y="743"/>
                    <a:pt x="2628" y="809"/>
                  </a:cubicBezTo>
                  <a:lnTo>
                    <a:pt x="2966" y="471"/>
                  </a:lnTo>
                  <a:close/>
                  <a:moveTo>
                    <a:pt x="4228" y="1577"/>
                  </a:moveTo>
                  <a:lnTo>
                    <a:pt x="4234" y="1660"/>
                  </a:lnTo>
                  <a:lnTo>
                    <a:pt x="4234" y="1660"/>
                  </a:lnTo>
                  <a:cubicBezTo>
                    <a:pt x="4233" y="1632"/>
                    <a:pt x="4231" y="1604"/>
                    <a:pt x="4228" y="1577"/>
                  </a:cubicBezTo>
                  <a:close/>
                  <a:moveTo>
                    <a:pt x="3301" y="1"/>
                  </a:moveTo>
                  <a:cubicBezTo>
                    <a:pt x="3200" y="1"/>
                    <a:pt x="3100" y="24"/>
                    <a:pt x="3005" y="68"/>
                  </a:cubicBezTo>
                  <a:cubicBezTo>
                    <a:pt x="2849" y="159"/>
                    <a:pt x="2693" y="263"/>
                    <a:pt x="2576" y="406"/>
                  </a:cubicBezTo>
                  <a:cubicBezTo>
                    <a:pt x="1978" y="952"/>
                    <a:pt x="1340" y="1447"/>
                    <a:pt x="664" y="1876"/>
                  </a:cubicBezTo>
                  <a:cubicBezTo>
                    <a:pt x="456" y="1993"/>
                    <a:pt x="274" y="2149"/>
                    <a:pt x="131" y="2344"/>
                  </a:cubicBezTo>
                  <a:cubicBezTo>
                    <a:pt x="0" y="2539"/>
                    <a:pt x="0" y="2799"/>
                    <a:pt x="157" y="2995"/>
                  </a:cubicBezTo>
                  <a:cubicBezTo>
                    <a:pt x="313" y="3164"/>
                    <a:pt x="573" y="3151"/>
                    <a:pt x="807" y="3164"/>
                  </a:cubicBezTo>
                  <a:cubicBezTo>
                    <a:pt x="1275" y="3203"/>
                    <a:pt x="1718" y="3398"/>
                    <a:pt x="2186" y="3476"/>
                  </a:cubicBezTo>
                  <a:cubicBezTo>
                    <a:pt x="2511" y="3528"/>
                    <a:pt x="2836" y="3541"/>
                    <a:pt x="3174" y="3541"/>
                  </a:cubicBezTo>
                  <a:cubicBezTo>
                    <a:pt x="3199" y="3542"/>
                    <a:pt x="3224" y="3543"/>
                    <a:pt x="3249" y="3543"/>
                  </a:cubicBezTo>
                  <a:cubicBezTo>
                    <a:pt x="3473" y="3543"/>
                    <a:pt x="3704" y="3490"/>
                    <a:pt x="3903" y="3385"/>
                  </a:cubicBezTo>
                  <a:cubicBezTo>
                    <a:pt x="4085" y="3242"/>
                    <a:pt x="4215" y="3034"/>
                    <a:pt x="4241" y="2812"/>
                  </a:cubicBezTo>
                  <a:cubicBezTo>
                    <a:pt x="4280" y="2578"/>
                    <a:pt x="4293" y="2344"/>
                    <a:pt x="4267" y="2123"/>
                  </a:cubicBezTo>
                  <a:lnTo>
                    <a:pt x="4234" y="1660"/>
                  </a:lnTo>
                  <a:lnTo>
                    <a:pt x="4234" y="1660"/>
                  </a:lnTo>
                  <a:cubicBezTo>
                    <a:pt x="4249" y="1929"/>
                    <a:pt x="4225" y="2190"/>
                    <a:pt x="4189" y="2461"/>
                  </a:cubicBezTo>
                  <a:cubicBezTo>
                    <a:pt x="4163" y="2630"/>
                    <a:pt x="4085" y="2799"/>
                    <a:pt x="3968" y="2929"/>
                  </a:cubicBezTo>
                  <a:cubicBezTo>
                    <a:pt x="3837" y="3051"/>
                    <a:pt x="3651" y="3078"/>
                    <a:pt x="3465" y="3078"/>
                  </a:cubicBezTo>
                  <a:cubicBezTo>
                    <a:pt x="3411" y="3078"/>
                    <a:pt x="3357" y="3075"/>
                    <a:pt x="3305" y="3073"/>
                  </a:cubicBezTo>
                  <a:cubicBezTo>
                    <a:pt x="2732" y="3060"/>
                    <a:pt x="2160" y="2956"/>
                    <a:pt x="1640" y="2747"/>
                  </a:cubicBezTo>
                  <a:cubicBezTo>
                    <a:pt x="1522" y="2708"/>
                    <a:pt x="1431" y="2643"/>
                    <a:pt x="1366" y="2552"/>
                  </a:cubicBezTo>
                  <a:cubicBezTo>
                    <a:pt x="1288" y="2422"/>
                    <a:pt x="1288" y="2279"/>
                    <a:pt x="1340" y="2149"/>
                  </a:cubicBezTo>
                  <a:cubicBezTo>
                    <a:pt x="1405" y="2019"/>
                    <a:pt x="1483" y="1902"/>
                    <a:pt x="1574" y="1811"/>
                  </a:cubicBezTo>
                  <a:cubicBezTo>
                    <a:pt x="1951" y="1377"/>
                    <a:pt x="2349" y="983"/>
                    <a:pt x="2783" y="620"/>
                  </a:cubicBezTo>
                  <a:lnTo>
                    <a:pt x="2783" y="620"/>
                  </a:lnTo>
                  <a:cubicBezTo>
                    <a:pt x="2891" y="504"/>
                    <a:pt x="3011" y="401"/>
                    <a:pt x="3148" y="315"/>
                  </a:cubicBezTo>
                  <a:cubicBezTo>
                    <a:pt x="3242" y="242"/>
                    <a:pt x="3351" y="203"/>
                    <a:pt x="3464" y="203"/>
                  </a:cubicBezTo>
                  <a:cubicBezTo>
                    <a:pt x="3493" y="203"/>
                    <a:pt x="3523" y="205"/>
                    <a:pt x="3552" y="211"/>
                  </a:cubicBezTo>
                  <a:cubicBezTo>
                    <a:pt x="3734" y="250"/>
                    <a:pt x="3825" y="445"/>
                    <a:pt x="3903" y="601"/>
                  </a:cubicBezTo>
                  <a:cubicBezTo>
                    <a:pt x="3916" y="393"/>
                    <a:pt x="3812" y="185"/>
                    <a:pt x="3617" y="81"/>
                  </a:cubicBezTo>
                  <a:cubicBezTo>
                    <a:pt x="3516" y="27"/>
                    <a:pt x="3408" y="1"/>
                    <a:pt x="3301" y="1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5239363" y="2479865"/>
              <a:ext cx="189855" cy="137487"/>
            </a:xfrm>
            <a:custGeom>
              <a:rect b="b" l="l" r="r" t="t"/>
              <a:pathLst>
                <a:path extrusionOk="0" h="2911" w="4020">
                  <a:moveTo>
                    <a:pt x="2978" y="0"/>
                  </a:moveTo>
                  <a:cubicBezTo>
                    <a:pt x="2812" y="0"/>
                    <a:pt x="2643" y="23"/>
                    <a:pt x="2485" y="73"/>
                  </a:cubicBezTo>
                  <a:cubicBezTo>
                    <a:pt x="1899" y="217"/>
                    <a:pt x="1301" y="360"/>
                    <a:pt x="781" y="646"/>
                  </a:cubicBezTo>
                  <a:cubicBezTo>
                    <a:pt x="546" y="776"/>
                    <a:pt x="351" y="945"/>
                    <a:pt x="195" y="1153"/>
                  </a:cubicBezTo>
                  <a:cubicBezTo>
                    <a:pt x="39" y="1374"/>
                    <a:pt x="0" y="1647"/>
                    <a:pt x="78" y="1895"/>
                  </a:cubicBezTo>
                  <a:cubicBezTo>
                    <a:pt x="182" y="2220"/>
                    <a:pt x="507" y="2402"/>
                    <a:pt x="807" y="2532"/>
                  </a:cubicBezTo>
                  <a:cubicBezTo>
                    <a:pt x="1171" y="2688"/>
                    <a:pt x="1561" y="2792"/>
                    <a:pt x="1951" y="2857"/>
                  </a:cubicBezTo>
                  <a:cubicBezTo>
                    <a:pt x="2118" y="2893"/>
                    <a:pt x="2287" y="2910"/>
                    <a:pt x="2455" y="2910"/>
                  </a:cubicBezTo>
                  <a:cubicBezTo>
                    <a:pt x="2719" y="2910"/>
                    <a:pt x="2980" y="2867"/>
                    <a:pt x="3226" y="2779"/>
                  </a:cubicBezTo>
                  <a:cubicBezTo>
                    <a:pt x="3642" y="2636"/>
                    <a:pt x="3955" y="2272"/>
                    <a:pt x="4020" y="1843"/>
                  </a:cubicBezTo>
                  <a:lnTo>
                    <a:pt x="4020" y="1843"/>
                  </a:lnTo>
                  <a:cubicBezTo>
                    <a:pt x="3929" y="2077"/>
                    <a:pt x="3733" y="2259"/>
                    <a:pt x="3499" y="2363"/>
                  </a:cubicBezTo>
                  <a:cubicBezTo>
                    <a:pt x="3312" y="2446"/>
                    <a:pt x="3116" y="2488"/>
                    <a:pt x="2919" y="2488"/>
                  </a:cubicBezTo>
                  <a:cubicBezTo>
                    <a:pt x="2870" y="2488"/>
                    <a:pt x="2820" y="2485"/>
                    <a:pt x="2771" y="2480"/>
                  </a:cubicBezTo>
                  <a:cubicBezTo>
                    <a:pt x="2250" y="2441"/>
                    <a:pt x="1769" y="2272"/>
                    <a:pt x="1353" y="1973"/>
                  </a:cubicBezTo>
                  <a:cubicBezTo>
                    <a:pt x="1197" y="1882"/>
                    <a:pt x="1093" y="1751"/>
                    <a:pt x="1028" y="1595"/>
                  </a:cubicBezTo>
                  <a:cubicBezTo>
                    <a:pt x="989" y="1400"/>
                    <a:pt x="1041" y="1192"/>
                    <a:pt x="1184" y="1036"/>
                  </a:cubicBezTo>
                  <a:cubicBezTo>
                    <a:pt x="1444" y="763"/>
                    <a:pt x="1769" y="542"/>
                    <a:pt x="2146" y="425"/>
                  </a:cubicBezTo>
                  <a:cubicBezTo>
                    <a:pt x="2451" y="319"/>
                    <a:pt x="2787" y="267"/>
                    <a:pt x="3116" y="267"/>
                  </a:cubicBezTo>
                  <a:cubicBezTo>
                    <a:pt x="3153" y="267"/>
                    <a:pt x="3190" y="267"/>
                    <a:pt x="3226" y="269"/>
                  </a:cubicBezTo>
                  <a:cubicBezTo>
                    <a:pt x="3473" y="295"/>
                    <a:pt x="3681" y="425"/>
                    <a:pt x="3811" y="633"/>
                  </a:cubicBezTo>
                  <a:cubicBezTo>
                    <a:pt x="3759" y="347"/>
                    <a:pt x="3538" y="112"/>
                    <a:pt x="3252" y="21"/>
                  </a:cubicBezTo>
                  <a:cubicBezTo>
                    <a:pt x="3163" y="7"/>
                    <a:pt x="3071" y="0"/>
                    <a:pt x="2978" y="0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244274" y="2672321"/>
              <a:ext cx="222158" cy="187172"/>
            </a:xfrm>
            <a:custGeom>
              <a:rect b="b" l="l" r="r" t="t"/>
              <a:pathLst>
                <a:path extrusionOk="0" h="3963" w="4704">
                  <a:moveTo>
                    <a:pt x="4696" y="1423"/>
                  </a:moveTo>
                  <a:cubicBezTo>
                    <a:pt x="4696" y="1561"/>
                    <a:pt x="4696" y="1700"/>
                    <a:pt x="4694" y="1839"/>
                  </a:cubicBezTo>
                  <a:lnTo>
                    <a:pt x="4694" y="1839"/>
                  </a:lnTo>
                  <a:cubicBezTo>
                    <a:pt x="4703" y="1702"/>
                    <a:pt x="4703" y="1563"/>
                    <a:pt x="4696" y="1423"/>
                  </a:cubicBezTo>
                  <a:close/>
                  <a:moveTo>
                    <a:pt x="3894" y="0"/>
                  </a:moveTo>
                  <a:cubicBezTo>
                    <a:pt x="3663" y="0"/>
                    <a:pt x="3432" y="32"/>
                    <a:pt x="3213" y="96"/>
                  </a:cubicBezTo>
                  <a:lnTo>
                    <a:pt x="1561" y="447"/>
                  </a:lnTo>
                  <a:cubicBezTo>
                    <a:pt x="1444" y="473"/>
                    <a:pt x="1340" y="486"/>
                    <a:pt x="1236" y="525"/>
                  </a:cubicBezTo>
                  <a:cubicBezTo>
                    <a:pt x="911" y="629"/>
                    <a:pt x="585" y="772"/>
                    <a:pt x="299" y="955"/>
                  </a:cubicBezTo>
                  <a:cubicBezTo>
                    <a:pt x="234" y="994"/>
                    <a:pt x="169" y="1046"/>
                    <a:pt x="117" y="1098"/>
                  </a:cubicBezTo>
                  <a:cubicBezTo>
                    <a:pt x="39" y="1215"/>
                    <a:pt x="0" y="1345"/>
                    <a:pt x="13" y="1475"/>
                  </a:cubicBezTo>
                  <a:cubicBezTo>
                    <a:pt x="0" y="1722"/>
                    <a:pt x="104" y="1956"/>
                    <a:pt x="299" y="2125"/>
                  </a:cubicBezTo>
                  <a:cubicBezTo>
                    <a:pt x="403" y="2190"/>
                    <a:pt x="520" y="2255"/>
                    <a:pt x="651" y="2294"/>
                  </a:cubicBezTo>
                  <a:cubicBezTo>
                    <a:pt x="807" y="2398"/>
                    <a:pt x="963" y="2516"/>
                    <a:pt x="1106" y="2646"/>
                  </a:cubicBezTo>
                  <a:cubicBezTo>
                    <a:pt x="1470" y="2932"/>
                    <a:pt x="1847" y="3179"/>
                    <a:pt x="2251" y="3400"/>
                  </a:cubicBezTo>
                  <a:cubicBezTo>
                    <a:pt x="2719" y="3673"/>
                    <a:pt x="3226" y="3959"/>
                    <a:pt x="3772" y="3959"/>
                  </a:cubicBezTo>
                  <a:cubicBezTo>
                    <a:pt x="3789" y="3962"/>
                    <a:pt x="3806" y="3963"/>
                    <a:pt x="3824" y="3963"/>
                  </a:cubicBezTo>
                  <a:cubicBezTo>
                    <a:pt x="3901" y="3963"/>
                    <a:pt x="3984" y="3942"/>
                    <a:pt x="4059" y="3920"/>
                  </a:cubicBezTo>
                  <a:cubicBezTo>
                    <a:pt x="4241" y="3816"/>
                    <a:pt x="4371" y="3647"/>
                    <a:pt x="4436" y="3439"/>
                  </a:cubicBezTo>
                  <a:cubicBezTo>
                    <a:pt x="4643" y="2932"/>
                    <a:pt x="4685" y="2383"/>
                    <a:pt x="4694" y="1839"/>
                  </a:cubicBezTo>
                  <a:lnTo>
                    <a:pt x="4694" y="1839"/>
                  </a:lnTo>
                  <a:cubicBezTo>
                    <a:pt x="4671" y="2202"/>
                    <a:pt x="4594" y="2557"/>
                    <a:pt x="4462" y="2906"/>
                  </a:cubicBezTo>
                  <a:cubicBezTo>
                    <a:pt x="4397" y="3114"/>
                    <a:pt x="4254" y="3296"/>
                    <a:pt x="4059" y="3387"/>
                  </a:cubicBezTo>
                  <a:cubicBezTo>
                    <a:pt x="3964" y="3416"/>
                    <a:pt x="3865" y="3433"/>
                    <a:pt x="3768" y="3433"/>
                  </a:cubicBezTo>
                  <a:cubicBezTo>
                    <a:pt x="3693" y="3433"/>
                    <a:pt x="3620" y="3423"/>
                    <a:pt x="3551" y="3400"/>
                  </a:cubicBezTo>
                  <a:cubicBezTo>
                    <a:pt x="2719" y="3231"/>
                    <a:pt x="2016" y="2685"/>
                    <a:pt x="1457" y="2060"/>
                  </a:cubicBezTo>
                  <a:cubicBezTo>
                    <a:pt x="1249" y="1826"/>
                    <a:pt x="976" y="1475"/>
                    <a:pt x="1184" y="1150"/>
                  </a:cubicBezTo>
                  <a:cubicBezTo>
                    <a:pt x="1392" y="824"/>
                    <a:pt x="1704" y="746"/>
                    <a:pt x="2042" y="642"/>
                  </a:cubicBezTo>
                  <a:cubicBezTo>
                    <a:pt x="2498" y="512"/>
                    <a:pt x="2953" y="395"/>
                    <a:pt x="3421" y="304"/>
                  </a:cubicBezTo>
                  <a:cubicBezTo>
                    <a:pt x="3694" y="265"/>
                    <a:pt x="3955" y="174"/>
                    <a:pt x="4189" y="18"/>
                  </a:cubicBezTo>
                  <a:cubicBezTo>
                    <a:pt x="4091" y="6"/>
                    <a:pt x="3992" y="0"/>
                    <a:pt x="3894" y="0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243047" y="2906810"/>
              <a:ext cx="225511" cy="181930"/>
            </a:xfrm>
            <a:custGeom>
              <a:rect b="b" l="l" r="r" t="t"/>
              <a:pathLst>
                <a:path extrusionOk="0" h="3852" w="4775">
                  <a:moveTo>
                    <a:pt x="236" y="1238"/>
                  </a:moveTo>
                  <a:cubicBezTo>
                    <a:pt x="223" y="1402"/>
                    <a:pt x="274" y="1569"/>
                    <a:pt x="390" y="1700"/>
                  </a:cubicBezTo>
                  <a:lnTo>
                    <a:pt x="236" y="1238"/>
                  </a:lnTo>
                  <a:close/>
                  <a:moveTo>
                    <a:pt x="4043" y="0"/>
                  </a:moveTo>
                  <a:cubicBezTo>
                    <a:pt x="3974" y="0"/>
                    <a:pt x="3905" y="11"/>
                    <a:pt x="3838" y="35"/>
                  </a:cubicBezTo>
                  <a:cubicBezTo>
                    <a:pt x="4059" y="230"/>
                    <a:pt x="4124" y="568"/>
                    <a:pt x="4124" y="868"/>
                  </a:cubicBezTo>
                  <a:cubicBezTo>
                    <a:pt x="4176" y="1570"/>
                    <a:pt x="4020" y="2273"/>
                    <a:pt x="3668" y="2897"/>
                  </a:cubicBezTo>
                  <a:cubicBezTo>
                    <a:pt x="3616" y="2988"/>
                    <a:pt x="3538" y="3079"/>
                    <a:pt x="3447" y="3144"/>
                  </a:cubicBezTo>
                  <a:cubicBezTo>
                    <a:pt x="3346" y="3195"/>
                    <a:pt x="3246" y="3214"/>
                    <a:pt x="3139" y="3214"/>
                  </a:cubicBezTo>
                  <a:cubicBezTo>
                    <a:pt x="3108" y="3214"/>
                    <a:pt x="3076" y="3212"/>
                    <a:pt x="3044" y="3209"/>
                  </a:cubicBezTo>
                  <a:cubicBezTo>
                    <a:pt x="2198" y="3157"/>
                    <a:pt x="1444" y="2650"/>
                    <a:pt x="781" y="2116"/>
                  </a:cubicBezTo>
                  <a:cubicBezTo>
                    <a:pt x="624" y="2012"/>
                    <a:pt x="494" y="1882"/>
                    <a:pt x="390" y="1739"/>
                  </a:cubicBezTo>
                  <a:cubicBezTo>
                    <a:pt x="273" y="1596"/>
                    <a:pt x="221" y="1414"/>
                    <a:pt x="234" y="1232"/>
                  </a:cubicBezTo>
                  <a:lnTo>
                    <a:pt x="234" y="1232"/>
                  </a:lnTo>
                  <a:lnTo>
                    <a:pt x="236" y="1238"/>
                  </a:lnTo>
                  <a:lnTo>
                    <a:pt x="236" y="1238"/>
                  </a:lnTo>
                  <a:cubicBezTo>
                    <a:pt x="247" y="1110"/>
                    <a:pt x="299" y="984"/>
                    <a:pt x="390" y="881"/>
                  </a:cubicBezTo>
                  <a:lnTo>
                    <a:pt x="390" y="881"/>
                  </a:lnTo>
                  <a:cubicBezTo>
                    <a:pt x="117" y="1089"/>
                    <a:pt x="0" y="1440"/>
                    <a:pt x="65" y="1778"/>
                  </a:cubicBezTo>
                  <a:cubicBezTo>
                    <a:pt x="156" y="2103"/>
                    <a:pt x="351" y="2390"/>
                    <a:pt x="624" y="2598"/>
                  </a:cubicBezTo>
                  <a:cubicBezTo>
                    <a:pt x="742" y="2676"/>
                    <a:pt x="859" y="2754"/>
                    <a:pt x="976" y="2832"/>
                  </a:cubicBezTo>
                  <a:lnTo>
                    <a:pt x="1548" y="3170"/>
                  </a:lnTo>
                  <a:cubicBezTo>
                    <a:pt x="2081" y="3482"/>
                    <a:pt x="2628" y="3808"/>
                    <a:pt x="3252" y="3847"/>
                  </a:cubicBezTo>
                  <a:cubicBezTo>
                    <a:pt x="3290" y="3850"/>
                    <a:pt x="3328" y="3851"/>
                    <a:pt x="3365" y="3851"/>
                  </a:cubicBezTo>
                  <a:cubicBezTo>
                    <a:pt x="3626" y="3851"/>
                    <a:pt x="3882" y="3773"/>
                    <a:pt x="4098" y="3625"/>
                  </a:cubicBezTo>
                  <a:cubicBezTo>
                    <a:pt x="4488" y="3326"/>
                    <a:pt x="4592" y="2806"/>
                    <a:pt x="4657" y="2338"/>
                  </a:cubicBezTo>
                  <a:cubicBezTo>
                    <a:pt x="4748" y="1895"/>
                    <a:pt x="4774" y="1453"/>
                    <a:pt x="4774" y="998"/>
                  </a:cubicBezTo>
                  <a:cubicBezTo>
                    <a:pt x="4774" y="738"/>
                    <a:pt x="4696" y="477"/>
                    <a:pt x="4540" y="256"/>
                  </a:cubicBezTo>
                  <a:cubicBezTo>
                    <a:pt x="4424" y="93"/>
                    <a:pt x="4238" y="0"/>
                    <a:pt x="4043" y="0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232562" y="3125052"/>
              <a:ext cx="170255" cy="223965"/>
            </a:xfrm>
            <a:custGeom>
              <a:rect b="b" l="l" r="r" t="t"/>
              <a:pathLst>
                <a:path extrusionOk="0" h="4742" w="3605">
                  <a:moveTo>
                    <a:pt x="2248" y="0"/>
                  </a:moveTo>
                  <a:cubicBezTo>
                    <a:pt x="2050" y="0"/>
                    <a:pt x="1857" y="31"/>
                    <a:pt x="1679" y="123"/>
                  </a:cubicBezTo>
                  <a:cubicBezTo>
                    <a:pt x="1900" y="162"/>
                    <a:pt x="2108" y="227"/>
                    <a:pt x="2303" y="331"/>
                  </a:cubicBezTo>
                  <a:cubicBezTo>
                    <a:pt x="2681" y="552"/>
                    <a:pt x="2837" y="1021"/>
                    <a:pt x="2837" y="1450"/>
                  </a:cubicBezTo>
                  <a:cubicBezTo>
                    <a:pt x="2811" y="1892"/>
                    <a:pt x="2681" y="2308"/>
                    <a:pt x="2486" y="2699"/>
                  </a:cubicBezTo>
                  <a:cubicBezTo>
                    <a:pt x="2316" y="3063"/>
                    <a:pt x="2082" y="3453"/>
                    <a:pt x="1705" y="3583"/>
                  </a:cubicBezTo>
                  <a:cubicBezTo>
                    <a:pt x="1616" y="3609"/>
                    <a:pt x="1523" y="3622"/>
                    <a:pt x="1432" y="3622"/>
                  </a:cubicBezTo>
                  <a:cubicBezTo>
                    <a:pt x="1243" y="3622"/>
                    <a:pt x="1056" y="3567"/>
                    <a:pt x="899" y="3453"/>
                  </a:cubicBezTo>
                  <a:cubicBezTo>
                    <a:pt x="651" y="3297"/>
                    <a:pt x="456" y="3076"/>
                    <a:pt x="339" y="2816"/>
                  </a:cubicBezTo>
                  <a:cubicBezTo>
                    <a:pt x="131" y="2452"/>
                    <a:pt x="53" y="2035"/>
                    <a:pt x="105" y="1632"/>
                  </a:cubicBezTo>
                  <a:lnTo>
                    <a:pt x="287" y="1151"/>
                  </a:lnTo>
                  <a:lnTo>
                    <a:pt x="287" y="1151"/>
                  </a:lnTo>
                  <a:cubicBezTo>
                    <a:pt x="40" y="1554"/>
                    <a:pt x="1" y="2035"/>
                    <a:pt x="14" y="2504"/>
                  </a:cubicBezTo>
                  <a:cubicBezTo>
                    <a:pt x="14" y="2842"/>
                    <a:pt x="53" y="3193"/>
                    <a:pt x="157" y="3518"/>
                  </a:cubicBezTo>
                  <a:cubicBezTo>
                    <a:pt x="261" y="3843"/>
                    <a:pt x="456" y="4143"/>
                    <a:pt x="716" y="4364"/>
                  </a:cubicBezTo>
                  <a:cubicBezTo>
                    <a:pt x="846" y="4455"/>
                    <a:pt x="990" y="4533"/>
                    <a:pt x="1133" y="4611"/>
                  </a:cubicBezTo>
                  <a:cubicBezTo>
                    <a:pt x="1237" y="4663"/>
                    <a:pt x="1354" y="4715"/>
                    <a:pt x="1471" y="4741"/>
                  </a:cubicBezTo>
                  <a:cubicBezTo>
                    <a:pt x="1588" y="4741"/>
                    <a:pt x="1718" y="4728"/>
                    <a:pt x="1835" y="4689"/>
                  </a:cubicBezTo>
                  <a:cubicBezTo>
                    <a:pt x="1991" y="4663"/>
                    <a:pt x="2147" y="4611"/>
                    <a:pt x="2277" y="4533"/>
                  </a:cubicBezTo>
                  <a:cubicBezTo>
                    <a:pt x="2420" y="4416"/>
                    <a:pt x="2538" y="4273"/>
                    <a:pt x="2616" y="4104"/>
                  </a:cubicBezTo>
                  <a:cubicBezTo>
                    <a:pt x="3149" y="3141"/>
                    <a:pt x="3474" y="2087"/>
                    <a:pt x="3565" y="995"/>
                  </a:cubicBezTo>
                  <a:cubicBezTo>
                    <a:pt x="3604" y="774"/>
                    <a:pt x="3565" y="565"/>
                    <a:pt x="3461" y="370"/>
                  </a:cubicBezTo>
                  <a:cubicBezTo>
                    <a:pt x="3318" y="149"/>
                    <a:pt x="3006" y="84"/>
                    <a:pt x="2746" y="45"/>
                  </a:cubicBezTo>
                  <a:cubicBezTo>
                    <a:pt x="2580" y="21"/>
                    <a:pt x="2412" y="0"/>
                    <a:pt x="2248" y="0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5123229" y="3293657"/>
              <a:ext cx="165296" cy="241345"/>
            </a:xfrm>
            <a:custGeom>
              <a:rect b="b" l="l" r="r" t="t"/>
              <a:pathLst>
                <a:path extrusionOk="0" h="5110" w="3500">
                  <a:moveTo>
                    <a:pt x="794" y="0"/>
                  </a:moveTo>
                  <a:cubicBezTo>
                    <a:pt x="521" y="273"/>
                    <a:pt x="300" y="599"/>
                    <a:pt x="144" y="963"/>
                  </a:cubicBezTo>
                  <a:cubicBezTo>
                    <a:pt x="0" y="1379"/>
                    <a:pt x="53" y="1847"/>
                    <a:pt x="105" y="2290"/>
                  </a:cubicBezTo>
                  <a:cubicBezTo>
                    <a:pt x="157" y="2784"/>
                    <a:pt x="248" y="3265"/>
                    <a:pt x="391" y="3734"/>
                  </a:cubicBezTo>
                  <a:cubicBezTo>
                    <a:pt x="521" y="4215"/>
                    <a:pt x="781" y="4644"/>
                    <a:pt x="1132" y="4995"/>
                  </a:cubicBezTo>
                  <a:cubicBezTo>
                    <a:pt x="1171" y="5034"/>
                    <a:pt x="1223" y="5074"/>
                    <a:pt x="1275" y="5100"/>
                  </a:cubicBezTo>
                  <a:cubicBezTo>
                    <a:pt x="1308" y="5106"/>
                    <a:pt x="1340" y="5109"/>
                    <a:pt x="1374" y="5109"/>
                  </a:cubicBezTo>
                  <a:cubicBezTo>
                    <a:pt x="1409" y="5109"/>
                    <a:pt x="1444" y="5106"/>
                    <a:pt x="1483" y="5100"/>
                  </a:cubicBezTo>
                  <a:cubicBezTo>
                    <a:pt x="1796" y="5048"/>
                    <a:pt x="2069" y="4891"/>
                    <a:pt x="2290" y="4657"/>
                  </a:cubicBezTo>
                  <a:cubicBezTo>
                    <a:pt x="2498" y="4423"/>
                    <a:pt x="2680" y="4163"/>
                    <a:pt x="2836" y="3890"/>
                  </a:cubicBezTo>
                  <a:cubicBezTo>
                    <a:pt x="2979" y="3630"/>
                    <a:pt x="3109" y="3382"/>
                    <a:pt x="3240" y="3122"/>
                  </a:cubicBezTo>
                  <a:cubicBezTo>
                    <a:pt x="3344" y="2927"/>
                    <a:pt x="3409" y="2719"/>
                    <a:pt x="3461" y="2498"/>
                  </a:cubicBezTo>
                  <a:cubicBezTo>
                    <a:pt x="3500" y="2277"/>
                    <a:pt x="3448" y="2056"/>
                    <a:pt x="3318" y="1873"/>
                  </a:cubicBezTo>
                  <a:cubicBezTo>
                    <a:pt x="3188" y="1743"/>
                    <a:pt x="3044" y="1639"/>
                    <a:pt x="2888" y="1561"/>
                  </a:cubicBezTo>
                  <a:cubicBezTo>
                    <a:pt x="2628" y="1392"/>
                    <a:pt x="2394" y="1184"/>
                    <a:pt x="2199" y="937"/>
                  </a:cubicBezTo>
                  <a:lnTo>
                    <a:pt x="2199" y="937"/>
                  </a:lnTo>
                  <a:cubicBezTo>
                    <a:pt x="2381" y="1327"/>
                    <a:pt x="2550" y="1743"/>
                    <a:pt x="2563" y="2173"/>
                  </a:cubicBezTo>
                  <a:cubicBezTo>
                    <a:pt x="2589" y="2862"/>
                    <a:pt x="2160" y="3513"/>
                    <a:pt x="1614" y="3929"/>
                  </a:cubicBezTo>
                  <a:cubicBezTo>
                    <a:pt x="1522" y="4007"/>
                    <a:pt x="1418" y="4059"/>
                    <a:pt x="1301" y="4059"/>
                  </a:cubicBezTo>
                  <a:cubicBezTo>
                    <a:pt x="1223" y="4046"/>
                    <a:pt x="1145" y="4007"/>
                    <a:pt x="1080" y="3955"/>
                  </a:cubicBezTo>
                  <a:cubicBezTo>
                    <a:pt x="677" y="3656"/>
                    <a:pt x="482" y="3148"/>
                    <a:pt x="352" y="2667"/>
                  </a:cubicBezTo>
                  <a:cubicBezTo>
                    <a:pt x="235" y="2251"/>
                    <a:pt x="183" y="1821"/>
                    <a:pt x="196" y="1392"/>
                  </a:cubicBezTo>
                  <a:cubicBezTo>
                    <a:pt x="209" y="963"/>
                    <a:pt x="352" y="547"/>
                    <a:pt x="625" y="208"/>
                  </a:cubicBezTo>
                  <a:lnTo>
                    <a:pt x="794" y="0"/>
                  </a:ln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4946926" y="3431894"/>
              <a:ext cx="140077" cy="176404"/>
            </a:xfrm>
            <a:custGeom>
              <a:rect b="b" l="l" r="r" t="t"/>
              <a:pathLst>
                <a:path extrusionOk="0" h="3735" w="2966">
                  <a:moveTo>
                    <a:pt x="937" y="0"/>
                  </a:moveTo>
                  <a:lnTo>
                    <a:pt x="703" y="104"/>
                  </a:lnTo>
                  <a:cubicBezTo>
                    <a:pt x="533" y="716"/>
                    <a:pt x="364" y="1314"/>
                    <a:pt x="195" y="1912"/>
                  </a:cubicBezTo>
                  <a:cubicBezTo>
                    <a:pt x="104" y="2264"/>
                    <a:pt x="0" y="2654"/>
                    <a:pt x="117" y="3005"/>
                  </a:cubicBezTo>
                  <a:cubicBezTo>
                    <a:pt x="169" y="3161"/>
                    <a:pt x="260" y="3317"/>
                    <a:pt x="364" y="3447"/>
                  </a:cubicBezTo>
                  <a:cubicBezTo>
                    <a:pt x="403" y="3525"/>
                    <a:pt x="468" y="3590"/>
                    <a:pt x="546" y="3629"/>
                  </a:cubicBezTo>
                  <a:cubicBezTo>
                    <a:pt x="612" y="3668"/>
                    <a:pt x="690" y="3681"/>
                    <a:pt x="768" y="3681"/>
                  </a:cubicBezTo>
                  <a:lnTo>
                    <a:pt x="1158" y="3708"/>
                  </a:lnTo>
                  <a:cubicBezTo>
                    <a:pt x="1278" y="3726"/>
                    <a:pt x="1399" y="3735"/>
                    <a:pt x="1522" y="3735"/>
                  </a:cubicBezTo>
                  <a:cubicBezTo>
                    <a:pt x="1745" y="3735"/>
                    <a:pt x="1972" y="3706"/>
                    <a:pt x="2199" y="3655"/>
                  </a:cubicBezTo>
                  <a:cubicBezTo>
                    <a:pt x="2537" y="3577"/>
                    <a:pt x="2823" y="3317"/>
                    <a:pt x="2927" y="2979"/>
                  </a:cubicBezTo>
                  <a:cubicBezTo>
                    <a:pt x="2966" y="2758"/>
                    <a:pt x="2953" y="2524"/>
                    <a:pt x="2888" y="2303"/>
                  </a:cubicBezTo>
                  <a:cubicBezTo>
                    <a:pt x="2719" y="1522"/>
                    <a:pt x="2537" y="703"/>
                    <a:pt x="2107" y="26"/>
                  </a:cubicBezTo>
                  <a:lnTo>
                    <a:pt x="2107" y="26"/>
                  </a:lnTo>
                  <a:cubicBezTo>
                    <a:pt x="2329" y="729"/>
                    <a:pt x="2459" y="1457"/>
                    <a:pt x="2498" y="2199"/>
                  </a:cubicBezTo>
                  <a:cubicBezTo>
                    <a:pt x="2511" y="2394"/>
                    <a:pt x="2472" y="2576"/>
                    <a:pt x="2381" y="2758"/>
                  </a:cubicBezTo>
                  <a:cubicBezTo>
                    <a:pt x="2277" y="2888"/>
                    <a:pt x="2133" y="2992"/>
                    <a:pt x="1964" y="3044"/>
                  </a:cubicBezTo>
                  <a:cubicBezTo>
                    <a:pt x="1790" y="3116"/>
                    <a:pt x="1608" y="3152"/>
                    <a:pt x="1426" y="3152"/>
                  </a:cubicBezTo>
                  <a:cubicBezTo>
                    <a:pt x="1214" y="3152"/>
                    <a:pt x="1003" y="3103"/>
                    <a:pt x="807" y="3005"/>
                  </a:cubicBezTo>
                  <a:cubicBezTo>
                    <a:pt x="703" y="2953"/>
                    <a:pt x="625" y="2888"/>
                    <a:pt x="546" y="2797"/>
                  </a:cubicBezTo>
                  <a:cubicBezTo>
                    <a:pt x="429" y="2628"/>
                    <a:pt x="364" y="2433"/>
                    <a:pt x="351" y="2225"/>
                  </a:cubicBezTo>
                  <a:cubicBezTo>
                    <a:pt x="273" y="1444"/>
                    <a:pt x="481" y="651"/>
                    <a:pt x="937" y="0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4803777" y="3436806"/>
              <a:ext cx="117974" cy="141643"/>
            </a:xfrm>
            <a:custGeom>
              <a:rect b="b" l="l" r="r" t="t"/>
              <a:pathLst>
                <a:path extrusionOk="0" h="2999" w="2498">
                  <a:moveTo>
                    <a:pt x="1093" y="0"/>
                  </a:moveTo>
                  <a:lnTo>
                    <a:pt x="1093" y="0"/>
                  </a:lnTo>
                  <a:cubicBezTo>
                    <a:pt x="820" y="195"/>
                    <a:pt x="586" y="429"/>
                    <a:pt x="364" y="690"/>
                  </a:cubicBezTo>
                  <a:cubicBezTo>
                    <a:pt x="234" y="820"/>
                    <a:pt x="143" y="963"/>
                    <a:pt x="65" y="1132"/>
                  </a:cubicBezTo>
                  <a:cubicBezTo>
                    <a:pt x="0" y="1431"/>
                    <a:pt x="78" y="1743"/>
                    <a:pt x="273" y="1964"/>
                  </a:cubicBezTo>
                  <a:cubicBezTo>
                    <a:pt x="482" y="2186"/>
                    <a:pt x="703" y="2381"/>
                    <a:pt x="950" y="2550"/>
                  </a:cubicBezTo>
                  <a:cubicBezTo>
                    <a:pt x="1210" y="2745"/>
                    <a:pt x="1457" y="2966"/>
                    <a:pt x="1769" y="2992"/>
                  </a:cubicBezTo>
                  <a:cubicBezTo>
                    <a:pt x="1792" y="2997"/>
                    <a:pt x="1814" y="2999"/>
                    <a:pt x="1837" y="2999"/>
                  </a:cubicBezTo>
                  <a:cubicBezTo>
                    <a:pt x="1947" y="2999"/>
                    <a:pt x="2058" y="2948"/>
                    <a:pt x="2134" y="2862"/>
                  </a:cubicBezTo>
                  <a:cubicBezTo>
                    <a:pt x="2173" y="2797"/>
                    <a:pt x="2186" y="2732"/>
                    <a:pt x="2199" y="2667"/>
                  </a:cubicBezTo>
                  <a:cubicBezTo>
                    <a:pt x="2342" y="1821"/>
                    <a:pt x="2498" y="937"/>
                    <a:pt x="2173" y="143"/>
                  </a:cubicBezTo>
                  <a:lnTo>
                    <a:pt x="2173" y="143"/>
                  </a:lnTo>
                  <a:cubicBezTo>
                    <a:pt x="2342" y="833"/>
                    <a:pt x="2082" y="1548"/>
                    <a:pt x="1756" y="2173"/>
                  </a:cubicBezTo>
                  <a:cubicBezTo>
                    <a:pt x="1743" y="2199"/>
                    <a:pt x="1717" y="2238"/>
                    <a:pt x="1678" y="2251"/>
                  </a:cubicBezTo>
                  <a:cubicBezTo>
                    <a:pt x="1659" y="2257"/>
                    <a:pt x="1639" y="2260"/>
                    <a:pt x="1621" y="2260"/>
                  </a:cubicBezTo>
                  <a:cubicBezTo>
                    <a:pt x="1603" y="2260"/>
                    <a:pt x="1587" y="2257"/>
                    <a:pt x="1574" y="2251"/>
                  </a:cubicBezTo>
                  <a:cubicBezTo>
                    <a:pt x="1145" y="2121"/>
                    <a:pt x="781" y="1834"/>
                    <a:pt x="560" y="1444"/>
                  </a:cubicBezTo>
                  <a:cubicBezTo>
                    <a:pt x="482" y="1314"/>
                    <a:pt x="442" y="1171"/>
                    <a:pt x="429" y="1028"/>
                  </a:cubicBezTo>
                  <a:cubicBezTo>
                    <a:pt x="416" y="664"/>
                    <a:pt x="703" y="364"/>
                    <a:pt x="976" y="130"/>
                  </a:cubicBezTo>
                  <a:lnTo>
                    <a:pt x="1093" y="0"/>
                  </a:ln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778557" y="3296113"/>
              <a:ext cx="95872" cy="113683"/>
            </a:xfrm>
            <a:custGeom>
              <a:rect b="b" l="l" r="r" t="t"/>
              <a:pathLst>
                <a:path extrusionOk="0" h="2407" w="2030">
                  <a:moveTo>
                    <a:pt x="1798" y="1507"/>
                  </a:moveTo>
                  <a:lnTo>
                    <a:pt x="1798" y="1507"/>
                  </a:lnTo>
                  <a:cubicBezTo>
                    <a:pt x="1797" y="1508"/>
                    <a:pt x="1797" y="1508"/>
                    <a:pt x="1796" y="1509"/>
                  </a:cubicBezTo>
                  <a:lnTo>
                    <a:pt x="1783" y="1535"/>
                  </a:lnTo>
                  <a:cubicBezTo>
                    <a:pt x="1788" y="1526"/>
                    <a:pt x="1793" y="1516"/>
                    <a:pt x="1798" y="1507"/>
                  </a:cubicBezTo>
                  <a:close/>
                  <a:moveTo>
                    <a:pt x="1211" y="0"/>
                  </a:moveTo>
                  <a:cubicBezTo>
                    <a:pt x="1003" y="26"/>
                    <a:pt x="820" y="130"/>
                    <a:pt x="703" y="287"/>
                  </a:cubicBezTo>
                  <a:cubicBezTo>
                    <a:pt x="274" y="794"/>
                    <a:pt x="27" y="1418"/>
                    <a:pt x="1" y="2082"/>
                  </a:cubicBezTo>
                  <a:cubicBezTo>
                    <a:pt x="1" y="2199"/>
                    <a:pt x="14" y="2342"/>
                    <a:pt x="131" y="2394"/>
                  </a:cubicBezTo>
                  <a:cubicBezTo>
                    <a:pt x="170" y="2394"/>
                    <a:pt x="196" y="2407"/>
                    <a:pt x="235" y="2407"/>
                  </a:cubicBezTo>
                  <a:cubicBezTo>
                    <a:pt x="521" y="2394"/>
                    <a:pt x="794" y="2277"/>
                    <a:pt x="1003" y="2069"/>
                  </a:cubicBezTo>
                  <a:lnTo>
                    <a:pt x="1003" y="2069"/>
                  </a:lnTo>
                  <a:cubicBezTo>
                    <a:pt x="846" y="2160"/>
                    <a:pt x="677" y="2199"/>
                    <a:pt x="508" y="2199"/>
                  </a:cubicBezTo>
                  <a:cubicBezTo>
                    <a:pt x="521" y="1704"/>
                    <a:pt x="638" y="1197"/>
                    <a:pt x="846" y="742"/>
                  </a:cubicBezTo>
                  <a:cubicBezTo>
                    <a:pt x="924" y="560"/>
                    <a:pt x="1055" y="365"/>
                    <a:pt x="1250" y="352"/>
                  </a:cubicBezTo>
                  <a:cubicBezTo>
                    <a:pt x="1406" y="365"/>
                    <a:pt x="1549" y="443"/>
                    <a:pt x="1627" y="573"/>
                  </a:cubicBezTo>
                  <a:cubicBezTo>
                    <a:pt x="1841" y="825"/>
                    <a:pt x="1945" y="1211"/>
                    <a:pt x="1798" y="1507"/>
                  </a:cubicBezTo>
                  <a:lnTo>
                    <a:pt x="1798" y="1507"/>
                  </a:lnTo>
                  <a:cubicBezTo>
                    <a:pt x="1979" y="1299"/>
                    <a:pt x="2030" y="1001"/>
                    <a:pt x="1965" y="729"/>
                  </a:cubicBezTo>
                  <a:cubicBezTo>
                    <a:pt x="1887" y="456"/>
                    <a:pt x="1705" y="234"/>
                    <a:pt x="1471" y="91"/>
                  </a:cubicBezTo>
                  <a:cubicBezTo>
                    <a:pt x="1393" y="39"/>
                    <a:pt x="1302" y="13"/>
                    <a:pt x="1211" y="0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741719" y="2355702"/>
              <a:ext cx="183101" cy="179380"/>
            </a:xfrm>
            <a:custGeom>
              <a:rect b="b" l="l" r="r" t="t"/>
              <a:pathLst>
                <a:path extrusionOk="0" h="3798" w="3877">
                  <a:moveTo>
                    <a:pt x="1372" y="1"/>
                  </a:moveTo>
                  <a:cubicBezTo>
                    <a:pt x="946" y="1"/>
                    <a:pt x="526" y="61"/>
                    <a:pt x="156" y="270"/>
                  </a:cubicBezTo>
                  <a:cubicBezTo>
                    <a:pt x="104" y="296"/>
                    <a:pt x="52" y="335"/>
                    <a:pt x="26" y="387"/>
                  </a:cubicBezTo>
                  <a:cubicBezTo>
                    <a:pt x="0" y="452"/>
                    <a:pt x="0" y="530"/>
                    <a:pt x="26" y="582"/>
                  </a:cubicBezTo>
                  <a:cubicBezTo>
                    <a:pt x="169" y="1245"/>
                    <a:pt x="495" y="1857"/>
                    <a:pt x="976" y="2338"/>
                  </a:cubicBezTo>
                  <a:cubicBezTo>
                    <a:pt x="681" y="1760"/>
                    <a:pt x="365" y="1150"/>
                    <a:pt x="338" y="498"/>
                  </a:cubicBezTo>
                  <a:lnTo>
                    <a:pt x="338" y="498"/>
                  </a:lnTo>
                  <a:cubicBezTo>
                    <a:pt x="609" y="438"/>
                    <a:pt x="890" y="416"/>
                    <a:pt x="1173" y="416"/>
                  </a:cubicBezTo>
                  <a:cubicBezTo>
                    <a:pt x="1464" y="416"/>
                    <a:pt x="1756" y="439"/>
                    <a:pt x="2043" y="465"/>
                  </a:cubicBezTo>
                  <a:cubicBezTo>
                    <a:pt x="2290" y="465"/>
                    <a:pt x="2537" y="530"/>
                    <a:pt x="2745" y="660"/>
                  </a:cubicBezTo>
                  <a:cubicBezTo>
                    <a:pt x="3044" y="868"/>
                    <a:pt x="3122" y="1285"/>
                    <a:pt x="3135" y="1649"/>
                  </a:cubicBezTo>
                  <a:cubicBezTo>
                    <a:pt x="3148" y="2403"/>
                    <a:pt x="2992" y="3132"/>
                    <a:pt x="2654" y="3795"/>
                  </a:cubicBezTo>
                  <a:cubicBezTo>
                    <a:pt x="2677" y="3797"/>
                    <a:pt x="2700" y="3798"/>
                    <a:pt x="2722" y="3798"/>
                  </a:cubicBezTo>
                  <a:cubicBezTo>
                    <a:pt x="3036" y="3798"/>
                    <a:pt x="3330" y="3633"/>
                    <a:pt x="3500" y="3366"/>
                  </a:cubicBezTo>
                  <a:cubicBezTo>
                    <a:pt x="3669" y="3080"/>
                    <a:pt x="3786" y="2754"/>
                    <a:pt x="3812" y="2416"/>
                  </a:cubicBezTo>
                  <a:cubicBezTo>
                    <a:pt x="3877" y="2013"/>
                    <a:pt x="3864" y="1584"/>
                    <a:pt x="3760" y="1180"/>
                  </a:cubicBezTo>
                  <a:cubicBezTo>
                    <a:pt x="3656" y="777"/>
                    <a:pt x="3383" y="426"/>
                    <a:pt x="3005" y="231"/>
                  </a:cubicBezTo>
                  <a:cubicBezTo>
                    <a:pt x="2745" y="114"/>
                    <a:pt x="2459" y="62"/>
                    <a:pt x="2160" y="49"/>
                  </a:cubicBezTo>
                  <a:cubicBezTo>
                    <a:pt x="1901" y="24"/>
                    <a:pt x="1635" y="1"/>
                    <a:pt x="1372" y="1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779785" y="2143552"/>
              <a:ext cx="113110" cy="131347"/>
            </a:xfrm>
            <a:custGeom>
              <a:rect b="b" l="l" r="r" t="t"/>
              <a:pathLst>
                <a:path extrusionOk="0" h="2781" w="2395">
                  <a:moveTo>
                    <a:pt x="170" y="1952"/>
                  </a:moveTo>
                  <a:cubicBezTo>
                    <a:pt x="158" y="1983"/>
                    <a:pt x="149" y="2015"/>
                    <a:pt x="144" y="2048"/>
                  </a:cubicBezTo>
                  <a:lnTo>
                    <a:pt x="144" y="2048"/>
                  </a:lnTo>
                  <a:lnTo>
                    <a:pt x="170" y="1952"/>
                  </a:lnTo>
                  <a:close/>
                  <a:moveTo>
                    <a:pt x="1601" y="1"/>
                  </a:moveTo>
                  <a:cubicBezTo>
                    <a:pt x="1588" y="1"/>
                    <a:pt x="1575" y="14"/>
                    <a:pt x="1562" y="27"/>
                  </a:cubicBezTo>
                  <a:cubicBezTo>
                    <a:pt x="1341" y="261"/>
                    <a:pt x="1159" y="547"/>
                    <a:pt x="1042" y="859"/>
                  </a:cubicBezTo>
                  <a:cubicBezTo>
                    <a:pt x="1159" y="781"/>
                    <a:pt x="1250" y="677"/>
                    <a:pt x="1328" y="573"/>
                  </a:cubicBezTo>
                  <a:cubicBezTo>
                    <a:pt x="1389" y="482"/>
                    <a:pt x="1489" y="430"/>
                    <a:pt x="1598" y="430"/>
                  </a:cubicBezTo>
                  <a:cubicBezTo>
                    <a:pt x="1629" y="430"/>
                    <a:pt x="1660" y="434"/>
                    <a:pt x="1692" y="443"/>
                  </a:cubicBezTo>
                  <a:cubicBezTo>
                    <a:pt x="1744" y="976"/>
                    <a:pt x="1575" y="1497"/>
                    <a:pt x="1224" y="1900"/>
                  </a:cubicBezTo>
                  <a:cubicBezTo>
                    <a:pt x="1146" y="1796"/>
                    <a:pt x="1250" y="1614"/>
                    <a:pt x="1172" y="1510"/>
                  </a:cubicBezTo>
                  <a:cubicBezTo>
                    <a:pt x="1134" y="1467"/>
                    <a:pt x="1092" y="1451"/>
                    <a:pt x="1050" y="1451"/>
                  </a:cubicBezTo>
                  <a:cubicBezTo>
                    <a:pt x="989" y="1451"/>
                    <a:pt x="926" y="1484"/>
                    <a:pt x="872" y="1523"/>
                  </a:cubicBezTo>
                  <a:cubicBezTo>
                    <a:pt x="781" y="1588"/>
                    <a:pt x="157" y="2290"/>
                    <a:pt x="196" y="2368"/>
                  </a:cubicBezTo>
                  <a:cubicBezTo>
                    <a:pt x="146" y="2269"/>
                    <a:pt x="127" y="2155"/>
                    <a:pt x="144" y="2048"/>
                  </a:cubicBezTo>
                  <a:lnTo>
                    <a:pt x="144" y="2048"/>
                  </a:lnTo>
                  <a:lnTo>
                    <a:pt x="14" y="2524"/>
                  </a:lnTo>
                  <a:cubicBezTo>
                    <a:pt x="1" y="2550"/>
                    <a:pt x="1" y="2589"/>
                    <a:pt x="14" y="2616"/>
                  </a:cubicBezTo>
                  <a:cubicBezTo>
                    <a:pt x="27" y="2642"/>
                    <a:pt x="66" y="2655"/>
                    <a:pt x="105" y="2655"/>
                  </a:cubicBezTo>
                  <a:cubicBezTo>
                    <a:pt x="601" y="2699"/>
                    <a:pt x="1041" y="2780"/>
                    <a:pt x="1521" y="2780"/>
                  </a:cubicBezTo>
                  <a:cubicBezTo>
                    <a:pt x="1607" y="2780"/>
                    <a:pt x="1694" y="2778"/>
                    <a:pt x="1783" y="2772"/>
                  </a:cubicBezTo>
                  <a:cubicBezTo>
                    <a:pt x="1991" y="2759"/>
                    <a:pt x="2225" y="2707"/>
                    <a:pt x="2329" y="2537"/>
                  </a:cubicBezTo>
                  <a:cubicBezTo>
                    <a:pt x="2381" y="2433"/>
                    <a:pt x="2394" y="2316"/>
                    <a:pt x="2394" y="2212"/>
                  </a:cubicBezTo>
                  <a:cubicBezTo>
                    <a:pt x="2394" y="1393"/>
                    <a:pt x="2017" y="742"/>
                    <a:pt x="1640" y="40"/>
                  </a:cubicBezTo>
                  <a:cubicBezTo>
                    <a:pt x="1640" y="27"/>
                    <a:pt x="1614" y="1"/>
                    <a:pt x="1601" y="1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982488" y="2086453"/>
              <a:ext cx="121752" cy="105465"/>
            </a:xfrm>
            <a:custGeom>
              <a:rect b="b" l="l" r="r" t="t"/>
              <a:pathLst>
                <a:path extrusionOk="0" h="2233" w="2578">
                  <a:moveTo>
                    <a:pt x="2577" y="0"/>
                  </a:moveTo>
                  <a:cubicBezTo>
                    <a:pt x="2447" y="325"/>
                    <a:pt x="2265" y="624"/>
                    <a:pt x="2018" y="872"/>
                  </a:cubicBezTo>
                  <a:cubicBezTo>
                    <a:pt x="1771" y="1119"/>
                    <a:pt x="1446" y="1275"/>
                    <a:pt x="1094" y="1301"/>
                  </a:cubicBezTo>
                  <a:cubicBezTo>
                    <a:pt x="1055" y="1301"/>
                    <a:pt x="1016" y="1301"/>
                    <a:pt x="977" y="1288"/>
                  </a:cubicBezTo>
                  <a:cubicBezTo>
                    <a:pt x="886" y="1236"/>
                    <a:pt x="808" y="1145"/>
                    <a:pt x="782" y="1041"/>
                  </a:cubicBezTo>
                  <a:cubicBezTo>
                    <a:pt x="691" y="833"/>
                    <a:pt x="574" y="325"/>
                    <a:pt x="366" y="208"/>
                  </a:cubicBezTo>
                  <a:cubicBezTo>
                    <a:pt x="308" y="177"/>
                    <a:pt x="258" y="163"/>
                    <a:pt x="215" y="163"/>
                  </a:cubicBezTo>
                  <a:cubicBezTo>
                    <a:pt x="62" y="163"/>
                    <a:pt x="0" y="335"/>
                    <a:pt x="41" y="507"/>
                  </a:cubicBezTo>
                  <a:cubicBezTo>
                    <a:pt x="171" y="1067"/>
                    <a:pt x="457" y="1587"/>
                    <a:pt x="834" y="2016"/>
                  </a:cubicBezTo>
                  <a:cubicBezTo>
                    <a:pt x="912" y="2120"/>
                    <a:pt x="1016" y="2198"/>
                    <a:pt x="1133" y="2224"/>
                  </a:cubicBezTo>
                  <a:cubicBezTo>
                    <a:pt x="1161" y="2230"/>
                    <a:pt x="1188" y="2233"/>
                    <a:pt x="1215" y="2233"/>
                  </a:cubicBezTo>
                  <a:cubicBezTo>
                    <a:pt x="1313" y="2233"/>
                    <a:pt x="1405" y="2198"/>
                    <a:pt x="1498" y="2146"/>
                  </a:cubicBezTo>
                  <a:cubicBezTo>
                    <a:pt x="1719" y="2003"/>
                    <a:pt x="1901" y="1821"/>
                    <a:pt x="2044" y="1587"/>
                  </a:cubicBezTo>
                  <a:cubicBezTo>
                    <a:pt x="2148" y="1392"/>
                    <a:pt x="2239" y="1171"/>
                    <a:pt x="2291" y="937"/>
                  </a:cubicBezTo>
                  <a:cubicBezTo>
                    <a:pt x="2382" y="624"/>
                    <a:pt x="2486" y="312"/>
                    <a:pt x="2577" y="0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172393" y="2177557"/>
              <a:ext cx="97100" cy="72970"/>
            </a:xfrm>
            <a:custGeom>
              <a:rect b="b" l="l" r="r" t="t"/>
              <a:pathLst>
                <a:path extrusionOk="0" h="1545" w="2056">
                  <a:moveTo>
                    <a:pt x="2055" y="217"/>
                  </a:moveTo>
                  <a:cubicBezTo>
                    <a:pt x="2031" y="254"/>
                    <a:pt x="2006" y="290"/>
                    <a:pt x="1981" y="326"/>
                  </a:cubicBezTo>
                  <a:lnTo>
                    <a:pt x="1981" y="326"/>
                  </a:lnTo>
                  <a:cubicBezTo>
                    <a:pt x="2008" y="292"/>
                    <a:pt x="2033" y="256"/>
                    <a:pt x="2055" y="217"/>
                  </a:cubicBezTo>
                  <a:close/>
                  <a:moveTo>
                    <a:pt x="780" y="1"/>
                  </a:moveTo>
                  <a:cubicBezTo>
                    <a:pt x="584" y="1"/>
                    <a:pt x="176" y="720"/>
                    <a:pt x="117" y="868"/>
                  </a:cubicBezTo>
                  <a:cubicBezTo>
                    <a:pt x="52" y="1076"/>
                    <a:pt x="0" y="1349"/>
                    <a:pt x="169" y="1479"/>
                  </a:cubicBezTo>
                  <a:cubicBezTo>
                    <a:pt x="231" y="1527"/>
                    <a:pt x="298" y="1545"/>
                    <a:pt x="365" y="1545"/>
                  </a:cubicBezTo>
                  <a:cubicBezTo>
                    <a:pt x="483" y="1545"/>
                    <a:pt x="603" y="1490"/>
                    <a:pt x="703" y="1440"/>
                  </a:cubicBezTo>
                  <a:cubicBezTo>
                    <a:pt x="1210" y="1175"/>
                    <a:pt x="1650" y="786"/>
                    <a:pt x="1981" y="326"/>
                  </a:cubicBezTo>
                  <a:lnTo>
                    <a:pt x="1981" y="326"/>
                  </a:lnTo>
                  <a:cubicBezTo>
                    <a:pt x="1812" y="530"/>
                    <a:pt x="1545" y="650"/>
                    <a:pt x="1288" y="751"/>
                  </a:cubicBezTo>
                  <a:cubicBezTo>
                    <a:pt x="1225" y="779"/>
                    <a:pt x="1146" y="803"/>
                    <a:pt x="1075" y="803"/>
                  </a:cubicBezTo>
                  <a:cubicBezTo>
                    <a:pt x="1015" y="803"/>
                    <a:pt x="960" y="786"/>
                    <a:pt x="924" y="738"/>
                  </a:cubicBezTo>
                  <a:cubicBezTo>
                    <a:pt x="898" y="673"/>
                    <a:pt x="885" y="621"/>
                    <a:pt x="885" y="556"/>
                  </a:cubicBezTo>
                  <a:cubicBezTo>
                    <a:pt x="885" y="465"/>
                    <a:pt x="885" y="374"/>
                    <a:pt x="885" y="269"/>
                  </a:cubicBezTo>
                  <a:cubicBezTo>
                    <a:pt x="885" y="76"/>
                    <a:pt x="844" y="1"/>
                    <a:pt x="780" y="1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268219" y="2293030"/>
              <a:ext cx="99556" cy="122751"/>
            </a:xfrm>
            <a:custGeom>
              <a:rect b="b" l="l" r="r" t="t"/>
              <a:pathLst>
                <a:path extrusionOk="0" h="2599" w="2108">
                  <a:moveTo>
                    <a:pt x="1901" y="0"/>
                  </a:moveTo>
                  <a:cubicBezTo>
                    <a:pt x="1851" y="0"/>
                    <a:pt x="1804" y="17"/>
                    <a:pt x="1757" y="49"/>
                  </a:cubicBezTo>
                  <a:cubicBezTo>
                    <a:pt x="1067" y="465"/>
                    <a:pt x="482" y="1038"/>
                    <a:pt x="78" y="1740"/>
                  </a:cubicBezTo>
                  <a:cubicBezTo>
                    <a:pt x="39" y="1805"/>
                    <a:pt x="13" y="1883"/>
                    <a:pt x="0" y="1948"/>
                  </a:cubicBezTo>
                  <a:cubicBezTo>
                    <a:pt x="0" y="2104"/>
                    <a:pt x="65" y="2247"/>
                    <a:pt x="196" y="2325"/>
                  </a:cubicBezTo>
                  <a:cubicBezTo>
                    <a:pt x="326" y="2390"/>
                    <a:pt x="456" y="2442"/>
                    <a:pt x="599" y="2468"/>
                  </a:cubicBezTo>
                  <a:cubicBezTo>
                    <a:pt x="904" y="2523"/>
                    <a:pt x="1209" y="2568"/>
                    <a:pt x="1514" y="2589"/>
                  </a:cubicBezTo>
                  <a:lnTo>
                    <a:pt x="1514" y="2589"/>
                  </a:lnTo>
                  <a:cubicBezTo>
                    <a:pt x="1443" y="2581"/>
                    <a:pt x="1372" y="2568"/>
                    <a:pt x="1301" y="2546"/>
                  </a:cubicBezTo>
                  <a:cubicBezTo>
                    <a:pt x="1145" y="2494"/>
                    <a:pt x="950" y="2403"/>
                    <a:pt x="924" y="2234"/>
                  </a:cubicBezTo>
                  <a:cubicBezTo>
                    <a:pt x="885" y="2065"/>
                    <a:pt x="1041" y="1909"/>
                    <a:pt x="1171" y="1779"/>
                  </a:cubicBezTo>
                  <a:cubicBezTo>
                    <a:pt x="1587" y="1389"/>
                    <a:pt x="1887" y="894"/>
                    <a:pt x="2056" y="348"/>
                  </a:cubicBezTo>
                  <a:cubicBezTo>
                    <a:pt x="2095" y="231"/>
                    <a:pt x="2108" y="75"/>
                    <a:pt x="2004" y="23"/>
                  </a:cubicBezTo>
                  <a:cubicBezTo>
                    <a:pt x="1968" y="7"/>
                    <a:pt x="1934" y="0"/>
                    <a:pt x="1901" y="0"/>
                  </a:cubicBezTo>
                  <a:close/>
                  <a:moveTo>
                    <a:pt x="1514" y="2589"/>
                  </a:moveTo>
                  <a:lnTo>
                    <a:pt x="1514" y="2589"/>
                  </a:lnTo>
                  <a:cubicBezTo>
                    <a:pt x="1573" y="2596"/>
                    <a:pt x="1632" y="2599"/>
                    <a:pt x="1691" y="2599"/>
                  </a:cubicBezTo>
                  <a:cubicBezTo>
                    <a:pt x="1632" y="2596"/>
                    <a:pt x="1573" y="2593"/>
                    <a:pt x="1514" y="2589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285410" y="2510611"/>
              <a:ext cx="71927" cy="74954"/>
            </a:xfrm>
            <a:custGeom>
              <a:rect b="b" l="l" r="r" t="t"/>
              <a:pathLst>
                <a:path extrusionOk="0" h="1587" w="1523">
                  <a:moveTo>
                    <a:pt x="1045" y="1"/>
                  </a:moveTo>
                  <a:cubicBezTo>
                    <a:pt x="887" y="1"/>
                    <a:pt x="696" y="77"/>
                    <a:pt x="534" y="229"/>
                  </a:cubicBezTo>
                  <a:cubicBezTo>
                    <a:pt x="170" y="554"/>
                    <a:pt x="1" y="1022"/>
                    <a:pt x="469" y="1348"/>
                  </a:cubicBezTo>
                  <a:cubicBezTo>
                    <a:pt x="716" y="1491"/>
                    <a:pt x="1002" y="1569"/>
                    <a:pt x="1288" y="1582"/>
                  </a:cubicBezTo>
                  <a:cubicBezTo>
                    <a:pt x="1306" y="1585"/>
                    <a:pt x="1323" y="1587"/>
                    <a:pt x="1341" y="1587"/>
                  </a:cubicBezTo>
                  <a:cubicBezTo>
                    <a:pt x="1387" y="1587"/>
                    <a:pt x="1432" y="1575"/>
                    <a:pt x="1471" y="1556"/>
                  </a:cubicBezTo>
                  <a:cubicBezTo>
                    <a:pt x="1523" y="1478"/>
                    <a:pt x="1510" y="1387"/>
                    <a:pt x="1458" y="1322"/>
                  </a:cubicBezTo>
                  <a:cubicBezTo>
                    <a:pt x="1406" y="1270"/>
                    <a:pt x="1341" y="1218"/>
                    <a:pt x="1301" y="1153"/>
                  </a:cubicBezTo>
                  <a:cubicBezTo>
                    <a:pt x="1197" y="996"/>
                    <a:pt x="1197" y="788"/>
                    <a:pt x="1288" y="632"/>
                  </a:cubicBezTo>
                  <a:cubicBezTo>
                    <a:pt x="1483" y="210"/>
                    <a:pt x="1309" y="1"/>
                    <a:pt x="1045" y="1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278043" y="2695699"/>
              <a:ext cx="132143" cy="111416"/>
            </a:xfrm>
            <a:custGeom>
              <a:rect b="b" l="l" r="r" t="t"/>
              <a:pathLst>
                <a:path extrusionOk="0" h="2359" w="2798">
                  <a:moveTo>
                    <a:pt x="2305" y="0"/>
                  </a:moveTo>
                  <a:cubicBezTo>
                    <a:pt x="2215" y="0"/>
                    <a:pt x="2127" y="13"/>
                    <a:pt x="2043" y="43"/>
                  </a:cubicBezTo>
                  <a:cubicBezTo>
                    <a:pt x="1431" y="186"/>
                    <a:pt x="1" y="499"/>
                    <a:pt x="625" y="1383"/>
                  </a:cubicBezTo>
                  <a:cubicBezTo>
                    <a:pt x="904" y="1789"/>
                    <a:pt x="1269" y="2108"/>
                    <a:pt x="1708" y="2340"/>
                  </a:cubicBezTo>
                  <a:lnTo>
                    <a:pt x="1708" y="2340"/>
                  </a:lnTo>
                  <a:cubicBezTo>
                    <a:pt x="1410" y="2172"/>
                    <a:pt x="1309" y="1775"/>
                    <a:pt x="1497" y="1487"/>
                  </a:cubicBezTo>
                  <a:cubicBezTo>
                    <a:pt x="1575" y="1370"/>
                    <a:pt x="1692" y="1279"/>
                    <a:pt x="1809" y="1214"/>
                  </a:cubicBezTo>
                  <a:lnTo>
                    <a:pt x="2472" y="772"/>
                  </a:lnTo>
                  <a:cubicBezTo>
                    <a:pt x="2628" y="668"/>
                    <a:pt x="2797" y="525"/>
                    <a:pt x="2797" y="342"/>
                  </a:cubicBezTo>
                  <a:cubicBezTo>
                    <a:pt x="2771" y="173"/>
                    <a:pt x="2654" y="43"/>
                    <a:pt x="2498" y="17"/>
                  </a:cubicBezTo>
                  <a:cubicBezTo>
                    <a:pt x="2433" y="6"/>
                    <a:pt x="2369" y="0"/>
                    <a:pt x="2305" y="0"/>
                  </a:cubicBezTo>
                  <a:close/>
                  <a:moveTo>
                    <a:pt x="1708" y="2340"/>
                  </a:moveTo>
                  <a:cubicBezTo>
                    <a:pt x="1720" y="2347"/>
                    <a:pt x="1732" y="2353"/>
                    <a:pt x="1744" y="2359"/>
                  </a:cubicBezTo>
                  <a:cubicBezTo>
                    <a:pt x="1732" y="2353"/>
                    <a:pt x="1720" y="2346"/>
                    <a:pt x="1708" y="2340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269447" y="2918381"/>
              <a:ext cx="168366" cy="135503"/>
            </a:xfrm>
            <a:custGeom>
              <a:rect b="b" l="l" r="r" t="t"/>
              <a:pathLst>
                <a:path extrusionOk="0" h="2869" w="3565">
                  <a:moveTo>
                    <a:pt x="2951" y="1"/>
                  </a:moveTo>
                  <a:cubicBezTo>
                    <a:pt x="2690" y="1"/>
                    <a:pt x="2375" y="140"/>
                    <a:pt x="2199" y="219"/>
                  </a:cubicBezTo>
                  <a:cubicBezTo>
                    <a:pt x="1848" y="375"/>
                    <a:pt x="1705" y="792"/>
                    <a:pt x="1874" y="1130"/>
                  </a:cubicBezTo>
                  <a:cubicBezTo>
                    <a:pt x="2004" y="1429"/>
                    <a:pt x="2199" y="1689"/>
                    <a:pt x="1757" y="1923"/>
                  </a:cubicBezTo>
                  <a:cubicBezTo>
                    <a:pt x="1621" y="1979"/>
                    <a:pt x="1480" y="2006"/>
                    <a:pt x="1337" y="2006"/>
                  </a:cubicBezTo>
                  <a:cubicBezTo>
                    <a:pt x="1247" y="2006"/>
                    <a:pt x="1157" y="1996"/>
                    <a:pt x="1067" y="1976"/>
                  </a:cubicBezTo>
                  <a:cubicBezTo>
                    <a:pt x="677" y="1897"/>
                    <a:pt x="313" y="1728"/>
                    <a:pt x="0" y="1468"/>
                  </a:cubicBezTo>
                  <a:lnTo>
                    <a:pt x="0" y="1468"/>
                  </a:lnTo>
                  <a:cubicBezTo>
                    <a:pt x="391" y="1897"/>
                    <a:pt x="846" y="2262"/>
                    <a:pt x="1353" y="2548"/>
                  </a:cubicBezTo>
                  <a:cubicBezTo>
                    <a:pt x="1600" y="2704"/>
                    <a:pt x="1887" y="2808"/>
                    <a:pt x="2186" y="2860"/>
                  </a:cubicBezTo>
                  <a:cubicBezTo>
                    <a:pt x="2231" y="2866"/>
                    <a:pt x="2277" y="2869"/>
                    <a:pt x="2322" y="2869"/>
                  </a:cubicBezTo>
                  <a:cubicBezTo>
                    <a:pt x="2575" y="2869"/>
                    <a:pt x="2820" y="2778"/>
                    <a:pt x="3018" y="2613"/>
                  </a:cubicBezTo>
                  <a:cubicBezTo>
                    <a:pt x="3187" y="2431"/>
                    <a:pt x="3292" y="2197"/>
                    <a:pt x="3344" y="1963"/>
                  </a:cubicBezTo>
                  <a:cubicBezTo>
                    <a:pt x="3500" y="1429"/>
                    <a:pt x="3565" y="857"/>
                    <a:pt x="3396" y="336"/>
                  </a:cubicBezTo>
                  <a:cubicBezTo>
                    <a:pt x="3370" y="245"/>
                    <a:pt x="3318" y="167"/>
                    <a:pt x="3266" y="115"/>
                  </a:cubicBezTo>
                  <a:cubicBezTo>
                    <a:pt x="3186" y="32"/>
                    <a:pt x="3075" y="1"/>
                    <a:pt x="2951" y="1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260096" y="3227585"/>
              <a:ext cx="80665" cy="65508"/>
            </a:xfrm>
            <a:custGeom>
              <a:rect b="b" l="l" r="r" t="t"/>
              <a:pathLst>
                <a:path extrusionOk="0" h="1387" w="1708">
                  <a:moveTo>
                    <a:pt x="967" y="1"/>
                  </a:moveTo>
                  <a:cubicBezTo>
                    <a:pt x="932" y="1"/>
                    <a:pt x="897" y="3"/>
                    <a:pt x="862" y="7"/>
                  </a:cubicBezTo>
                  <a:cubicBezTo>
                    <a:pt x="485" y="20"/>
                    <a:pt x="172" y="164"/>
                    <a:pt x="94" y="580"/>
                  </a:cubicBezTo>
                  <a:cubicBezTo>
                    <a:pt x="1" y="1036"/>
                    <a:pt x="465" y="1387"/>
                    <a:pt x="890" y="1387"/>
                  </a:cubicBezTo>
                  <a:cubicBezTo>
                    <a:pt x="938" y="1387"/>
                    <a:pt x="985" y="1382"/>
                    <a:pt x="1031" y="1373"/>
                  </a:cubicBezTo>
                  <a:cubicBezTo>
                    <a:pt x="1356" y="1308"/>
                    <a:pt x="1603" y="1061"/>
                    <a:pt x="1668" y="736"/>
                  </a:cubicBezTo>
                  <a:cubicBezTo>
                    <a:pt x="1707" y="515"/>
                    <a:pt x="1629" y="294"/>
                    <a:pt x="1460" y="151"/>
                  </a:cubicBezTo>
                  <a:cubicBezTo>
                    <a:pt x="1309" y="53"/>
                    <a:pt x="1140" y="1"/>
                    <a:pt x="967" y="1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290936" y="3139126"/>
              <a:ext cx="71314" cy="109149"/>
            </a:xfrm>
            <a:custGeom>
              <a:rect b="b" l="l" r="r" t="t"/>
              <a:pathLst>
                <a:path extrusionOk="0" h="2311" w="1510">
                  <a:moveTo>
                    <a:pt x="177" y="102"/>
                  </a:moveTo>
                  <a:cubicBezTo>
                    <a:pt x="115" y="121"/>
                    <a:pt x="55" y="154"/>
                    <a:pt x="1" y="202"/>
                  </a:cubicBezTo>
                  <a:cubicBezTo>
                    <a:pt x="56" y="163"/>
                    <a:pt x="116" y="130"/>
                    <a:pt x="177" y="102"/>
                  </a:cubicBezTo>
                  <a:close/>
                  <a:moveTo>
                    <a:pt x="645" y="1"/>
                  </a:moveTo>
                  <a:cubicBezTo>
                    <a:pt x="484" y="1"/>
                    <a:pt x="324" y="36"/>
                    <a:pt x="177" y="102"/>
                  </a:cubicBezTo>
                  <a:lnTo>
                    <a:pt x="177" y="102"/>
                  </a:lnTo>
                  <a:cubicBezTo>
                    <a:pt x="221" y="89"/>
                    <a:pt x="265" y="82"/>
                    <a:pt x="310" y="82"/>
                  </a:cubicBezTo>
                  <a:cubicBezTo>
                    <a:pt x="525" y="82"/>
                    <a:pt x="734" y="233"/>
                    <a:pt x="768" y="476"/>
                  </a:cubicBezTo>
                  <a:cubicBezTo>
                    <a:pt x="833" y="983"/>
                    <a:pt x="482" y="1503"/>
                    <a:pt x="560" y="2037"/>
                  </a:cubicBezTo>
                  <a:cubicBezTo>
                    <a:pt x="573" y="2161"/>
                    <a:pt x="657" y="2310"/>
                    <a:pt x="779" y="2310"/>
                  </a:cubicBezTo>
                  <a:cubicBezTo>
                    <a:pt x="784" y="2310"/>
                    <a:pt x="789" y="2310"/>
                    <a:pt x="794" y="2310"/>
                  </a:cubicBezTo>
                  <a:cubicBezTo>
                    <a:pt x="846" y="2297"/>
                    <a:pt x="885" y="2258"/>
                    <a:pt x="924" y="2219"/>
                  </a:cubicBezTo>
                  <a:cubicBezTo>
                    <a:pt x="1289" y="1880"/>
                    <a:pt x="1510" y="1412"/>
                    <a:pt x="1510" y="905"/>
                  </a:cubicBezTo>
                  <a:cubicBezTo>
                    <a:pt x="1510" y="515"/>
                    <a:pt x="1276" y="163"/>
                    <a:pt x="911" y="33"/>
                  </a:cubicBezTo>
                  <a:cubicBezTo>
                    <a:pt x="824" y="11"/>
                    <a:pt x="735" y="1"/>
                    <a:pt x="645" y="1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134894" y="3333565"/>
              <a:ext cx="107584" cy="151939"/>
            </a:xfrm>
            <a:custGeom>
              <a:rect b="b" l="l" r="r" t="t"/>
              <a:pathLst>
                <a:path extrusionOk="0" h="3217" w="2278">
                  <a:moveTo>
                    <a:pt x="157" y="1"/>
                  </a:moveTo>
                  <a:cubicBezTo>
                    <a:pt x="102" y="203"/>
                    <a:pt x="66" y="408"/>
                    <a:pt x="47" y="613"/>
                  </a:cubicBezTo>
                  <a:lnTo>
                    <a:pt x="47" y="613"/>
                  </a:lnTo>
                  <a:lnTo>
                    <a:pt x="157" y="1"/>
                  </a:lnTo>
                  <a:close/>
                  <a:moveTo>
                    <a:pt x="47" y="613"/>
                  </a:moveTo>
                  <a:lnTo>
                    <a:pt x="27" y="729"/>
                  </a:lnTo>
                  <a:lnTo>
                    <a:pt x="37" y="765"/>
                  </a:lnTo>
                  <a:lnTo>
                    <a:pt x="37" y="765"/>
                  </a:lnTo>
                  <a:cubicBezTo>
                    <a:pt x="39" y="714"/>
                    <a:pt x="43" y="663"/>
                    <a:pt x="47" y="613"/>
                  </a:cubicBezTo>
                  <a:close/>
                  <a:moveTo>
                    <a:pt x="1874" y="404"/>
                  </a:moveTo>
                  <a:cubicBezTo>
                    <a:pt x="1978" y="755"/>
                    <a:pt x="2017" y="1133"/>
                    <a:pt x="1991" y="1497"/>
                  </a:cubicBezTo>
                  <a:cubicBezTo>
                    <a:pt x="1978" y="1874"/>
                    <a:pt x="1783" y="2212"/>
                    <a:pt x="1471" y="2420"/>
                  </a:cubicBezTo>
                  <a:cubicBezTo>
                    <a:pt x="1352" y="2494"/>
                    <a:pt x="1212" y="2531"/>
                    <a:pt x="1072" y="2531"/>
                  </a:cubicBezTo>
                  <a:cubicBezTo>
                    <a:pt x="843" y="2531"/>
                    <a:pt x="616" y="2432"/>
                    <a:pt x="495" y="2238"/>
                  </a:cubicBezTo>
                  <a:cubicBezTo>
                    <a:pt x="443" y="2147"/>
                    <a:pt x="404" y="2043"/>
                    <a:pt x="378" y="1939"/>
                  </a:cubicBezTo>
                  <a:lnTo>
                    <a:pt x="37" y="765"/>
                  </a:lnTo>
                  <a:lnTo>
                    <a:pt x="37" y="765"/>
                  </a:lnTo>
                  <a:cubicBezTo>
                    <a:pt x="1" y="1539"/>
                    <a:pt x="218" y="2309"/>
                    <a:pt x="677" y="2954"/>
                  </a:cubicBezTo>
                  <a:cubicBezTo>
                    <a:pt x="773" y="3085"/>
                    <a:pt x="902" y="3217"/>
                    <a:pt x="1043" y="3217"/>
                  </a:cubicBezTo>
                  <a:cubicBezTo>
                    <a:pt x="1055" y="3217"/>
                    <a:pt x="1068" y="3216"/>
                    <a:pt x="1080" y="3214"/>
                  </a:cubicBezTo>
                  <a:cubicBezTo>
                    <a:pt x="1184" y="3188"/>
                    <a:pt x="1275" y="3136"/>
                    <a:pt x="1354" y="3045"/>
                  </a:cubicBezTo>
                  <a:cubicBezTo>
                    <a:pt x="1562" y="2850"/>
                    <a:pt x="1757" y="2629"/>
                    <a:pt x="1913" y="2381"/>
                  </a:cubicBezTo>
                  <a:cubicBezTo>
                    <a:pt x="2277" y="1770"/>
                    <a:pt x="2264" y="1002"/>
                    <a:pt x="1874" y="404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956749" y="3425424"/>
              <a:ext cx="89118" cy="154300"/>
            </a:xfrm>
            <a:custGeom>
              <a:rect b="b" l="l" r="r" t="t"/>
              <a:pathLst>
                <a:path extrusionOk="0" h="3267" w="1887">
                  <a:moveTo>
                    <a:pt x="1246" y="0"/>
                  </a:moveTo>
                  <a:cubicBezTo>
                    <a:pt x="1011" y="0"/>
                    <a:pt x="767" y="120"/>
                    <a:pt x="625" y="345"/>
                  </a:cubicBezTo>
                  <a:cubicBezTo>
                    <a:pt x="391" y="762"/>
                    <a:pt x="247" y="1217"/>
                    <a:pt x="208" y="1698"/>
                  </a:cubicBezTo>
                  <a:cubicBezTo>
                    <a:pt x="156" y="2075"/>
                    <a:pt x="0" y="2583"/>
                    <a:pt x="312" y="2908"/>
                  </a:cubicBezTo>
                  <a:cubicBezTo>
                    <a:pt x="443" y="3012"/>
                    <a:pt x="599" y="3103"/>
                    <a:pt x="768" y="3142"/>
                  </a:cubicBezTo>
                  <a:cubicBezTo>
                    <a:pt x="954" y="3204"/>
                    <a:pt x="1159" y="3266"/>
                    <a:pt x="1361" y="3266"/>
                  </a:cubicBezTo>
                  <a:cubicBezTo>
                    <a:pt x="1455" y="3266"/>
                    <a:pt x="1549" y="3253"/>
                    <a:pt x="1639" y="3220"/>
                  </a:cubicBezTo>
                  <a:cubicBezTo>
                    <a:pt x="1288" y="3181"/>
                    <a:pt x="950" y="3090"/>
                    <a:pt x="625" y="2947"/>
                  </a:cubicBezTo>
                  <a:cubicBezTo>
                    <a:pt x="586" y="2934"/>
                    <a:pt x="547" y="2908"/>
                    <a:pt x="521" y="2869"/>
                  </a:cubicBezTo>
                  <a:cubicBezTo>
                    <a:pt x="495" y="2830"/>
                    <a:pt x="482" y="2791"/>
                    <a:pt x="482" y="2739"/>
                  </a:cubicBezTo>
                  <a:cubicBezTo>
                    <a:pt x="456" y="2466"/>
                    <a:pt x="430" y="2023"/>
                    <a:pt x="599" y="1802"/>
                  </a:cubicBezTo>
                  <a:cubicBezTo>
                    <a:pt x="768" y="1568"/>
                    <a:pt x="1119" y="1529"/>
                    <a:pt x="1353" y="1412"/>
                  </a:cubicBezTo>
                  <a:cubicBezTo>
                    <a:pt x="1678" y="1256"/>
                    <a:pt x="1886" y="905"/>
                    <a:pt x="1847" y="540"/>
                  </a:cubicBezTo>
                  <a:cubicBezTo>
                    <a:pt x="1791" y="172"/>
                    <a:pt x="1526" y="0"/>
                    <a:pt x="1246" y="0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4827722" y="3429816"/>
              <a:ext cx="79909" cy="111463"/>
            </a:xfrm>
            <a:custGeom>
              <a:rect b="b" l="l" r="r" t="t"/>
              <a:pathLst>
                <a:path extrusionOk="0" h="2360" w="1692">
                  <a:moveTo>
                    <a:pt x="1009" y="1"/>
                  </a:moveTo>
                  <a:cubicBezTo>
                    <a:pt x="616" y="1"/>
                    <a:pt x="200" y="326"/>
                    <a:pt x="92" y="682"/>
                  </a:cubicBezTo>
                  <a:cubicBezTo>
                    <a:pt x="1" y="1059"/>
                    <a:pt x="131" y="1462"/>
                    <a:pt x="456" y="1683"/>
                  </a:cubicBezTo>
                  <a:cubicBezTo>
                    <a:pt x="326" y="1501"/>
                    <a:pt x="313" y="1267"/>
                    <a:pt x="404" y="1072"/>
                  </a:cubicBezTo>
                  <a:cubicBezTo>
                    <a:pt x="498" y="917"/>
                    <a:pt x="666" y="831"/>
                    <a:pt x="837" y="831"/>
                  </a:cubicBezTo>
                  <a:cubicBezTo>
                    <a:pt x="925" y="831"/>
                    <a:pt x="1013" y="854"/>
                    <a:pt x="1093" y="903"/>
                  </a:cubicBezTo>
                  <a:cubicBezTo>
                    <a:pt x="1379" y="1124"/>
                    <a:pt x="1288" y="1683"/>
                    <a:pt x="1249" y="1982"/>
                  </a:cubicBezTo>
                  <a:lnTo>
                    <a:pt x="1210" y="2360"/>
                  </a:lnTo>
                  <a:cubicBezTo>
                    <a:pt x="1470" y="1956"/>
                    <a:pt x="1627" y="1501"/>
                    <a:pt x="1666" y="1020"/>
                  </a:cubicBezTo>
                  <a:cubicBezTo>
                    <a:pt x="1692" y="682"/>
                    <a:pt x="1640" y="291"/>
                    <a:pt x="1366" y="109"/>
                  </a:cubicBezTo>
                  <a:cubicBezTo>
                    <a:pt x="1257" y="34"/>
                    <a:pt x="1134" y="1"/>
                    <a:pt x="1009" y="1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4817898" y="3316138"/>
              <a:ext cx="51053" cy="70939"/>
            </a:xfrm>
            <a:custGeom>
              <a:rect b="b" l="l" r="r" t="t"/>
              <a:pathLst>
                <a:path extrusionOk="0" h="1502" w="1081">
                  <a:moveTo>
                    <a:pt x="347" y="0"/>
                  </a:moveTo>
                  <a:cubicBezTo>
                    <a:pt x="322" y="0"/>
                    <a:pt x="298" y="2"/>
                    <a:pt x="274" y="6"/>
                  </a:cubicBezTo>
                  <a:lnTo>
                    <a:pt x="222" y="84"/>
                  </a:lnTo>
                  <a:cubicBezTo>
                    <a:pt x="78" y="201"/>
                    <a:pt x="0" y="396"/>
                    <a:pt x="26" y="591"/>
                  </a:cubicBezTo>
                  <a:cubicBezTo>
                    <a:pt x="26" y="682"/>
                    <a:pt x="78" y="773"/>
                    <a:pt x="170" y="812"/>
                  </a:cubicBezTo>
                  <a:cubicBezTo>
                    <a:pt x="183" y="815"/>
                    <a:pt x="198" y="816"/>
                    <a:pt x="212" y="816"/>
                  </a:cubicBezTo>
                  <a:cubicBezTo>
                    <a:pt x="253" y="816"/>
                    <a:pt x="297" y="808"/>
                    <a:pt x="341" y="808"/>
                  </a:cubicBezTo>
                  <a:cubicBezTo>
                    <a:pt x="358" y="808"/>
                    <a:pt x="374" y="809"/>
                    <a:pt x="391" y="812"/>
                  </a:cubicBezTo>
                  <a:cubicBezTo>
                    <a:pt x="534" y="851"/>
                    <a:pt x="573" y="1059"/>
                    <a:pt x="534" y="1215"/>
                  </a:cubicBezTo>
                  <a:cubicBezTo>
                    <a:pt x="508" y="1319"/>
                    <a:pt x="443" y="1424"/>
                    <a:pt x="378" y="1502"/>
                  </a:cubicBezTo>
                  <a:cubicBezTo>
                    <a:pt x="898" y="1293"/>
                    <a:pt x="1080" y="643"/>
                    <a:pt x="729" y="201"/>
                  </a:cubicBezTo>
                  <a:cubicBezTo>
                    <a:pt x="640" y="67"/>
                    <a:pt x="493" y="0"/>
                    <a:pt x="347" y="0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425442" y="2360614"/>
              <a:ext cx="44347" cy="103245"/>
            </a:xfrm>
            <a:custGeom>
              <a:rect b="b" l="l" r="r" t="t"/>
              <a:pathLst>
                <a:path extrusionOk="0" h="2186" w="939">
                  <a:moveTo>
                    <a:pt x="569" y="0"/>
                  </a:moveTo>
                  <a:cubicBezTo>
                    <a:pt x="541" y="0"/>
                    <a:pt x="515" y="16"/>
                    <a:pt x="509" y="49"/>
                  </a:cubicBezTo>
                  <a:lnTo>
                    <a:pt x="509" y="36"/>
                  </a:lnTo>
                  <a:lnTo>
                    <a:pt x="509" y="36"/>
                  </a:lnTo>
                  <a:cubicBezTo>
                    <a:pt x="314" y="712"/>
                    <a:pt x="743" y="1363"/>
                    <a:pt x="119" y="1896"/>
                  </a:cubicBezTo>
                  <a:cubicBezTo>
                    <a:pt x="1" y="1992"/>
                    <a:pt x="112" y="2186"/>
                    <a:pt x="242" y="2186"/>
                  </a:cubicBezTo>
                  <a:cubicBezTo>
                    <a:pt x="270" y="2186"/>
                    <a:pt x="299" y="2177"/>
                    <a:pt x="327" y="2156"/>
                  </a:cubicBezTo>
                  <a:cubicBezTo>
                    <a:pt x="938" y="1701"/>
                    <a:pt x="769" y="686"/>
                    <a:pt x="639" y="49"/>
                  </a:cubicBezTo>
                  <a:cubicBezTo>
                    <a:pt x="626" y="16"/>
                    <a:pt x="597" y="0"/>
                    <a:pt x="569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435785" y="2453418"/>
              <a:ext cx="50581" cy="169367"/>
            </a:xfrm>
            <a:custGeom>
              <a:rect b="b" l="l" r="r" t="t"/>
              <a:pathLst>
                <a:path extrusionOk="0" h="3586" w="1071">
                  <a:moveTo>
                    <a:pt x="200" y="1"/>
                  </a:moveTo>
                  <a:cubicBezTo>
                    <a:pt x="100" y="1"/>
                    <a:pt x="1" y="78"/>
                    <a:pt x="43" y="204"/>
                  </a:cubicBezTo>
                  <a:cubicBezTo>
                    <a:pt x="225" y="685"/>
                    <a:pt x="472" y="1141"/>
                    <a:pt x="563" y="1661"/>
                  </a:cubicBezTo>
                  <a:cubicBezTo>
                    <a:pt x="667" y="2259"/>
                    <a:pt x="615" y="2858"/>
                    <a:pt x="615" y="3456"/>
                  </a:cubicBezTo>
                  <a:cubicBezTo>
                    <a:pt x="615" y="3537"/>
                    <a:pt x="686" y="3585"/>
                    <a:pt x="752" y="3585"/>
                  </a:cubicBezTo>
                  <a:cubicBezTo>
                    <a:pt x="803" y="3585"/>
                    <a:pt x="851" y="3557"/>
                    <a:pt x="862" y="3495"/>
                  </a:cubicBezTo>
                  <a:cubicBezTo>
                    <a:pt x="1070" y="2416"/>
                    <a:pt x="992" y="1011"/>
                    <a:pt x="342" y="74"/>
                  </a:cubicBezTo>
                  <a:cubicBezTo>
                    <a:pt x="310" y="24"/>
                    <a:pt x="255" y="1"/>
                    <a:pt x="200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468420" y="2602092"/>
              <a:ext cx="78162" cy="282341"/>
            </a:xfrm>
            <a:custGeom>
              <a:rect b="b" l="l" r="r" t="t"/>
              <a:pathLst>
                <a:path extrusionOk="0" h="5978" w="1655">
                  <a:moveTo>
                    <a:pt x="233" y="0"/>
                  </a:moveTo>
                  <a:cubicBezTo>
                    <a:pt x="118" y="0"/>
                    <a:pt x="1" y="74"/>
                    <a:pt x="15" y="204"/>
                  </a:cubicBezTo>
                  <a:cubicBezTo>
                    <a:pt x="106" y="1102"/>
                    <a:pt x="535" y="1895"/>
                    <a:pt x="731" y="2780"/>
                  </a:cubicBezTo>
                  <a:cubicBezTo>
                    <a:pt x="978" y="3898"/>
                    <a:pt x="574" y="4848"/>
                    <a:pt x="509" y="5941"/>
                  </a:cubicBezTo>
                  <a:cubicBezTo>
                    <a:pt x="509" y="5963"/>
                    <a:pt x="527" y="5977"/>
                    <a:pt x="544" y="5977"/>
                  </a:cubicBezTo>
                  <a:cubicBezTo>
                    <a:pt x="557" y="5977"/>
                    <a:pt x="569" y="5970"/>
                    <a:pt x="574" y="5954"/>
                  </a:cubicBezTo>
                  <a:lnTo>
                    <a:pt x="587" y="5954"/>
                  </a:lnTo>
                  <a:cubicBezTo>
                    <a:pt x="1654" y="4133"/>
                    <a:pt x="744" y="2038"/>
                    <a:pt x="431" y="152"/>
                  </a:cubicBezTo>
                  <a:cubicBezTo>
                    <a:pt x="414" y="48"/>
                    <a:pt x="324" y="0"/>
                    <a:pt x="233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439327" y="2865721"/>
              <a:ext cx="86946" cy="261182"/>
            </a:xfrm>
            <a:custGeom>
              <a:rect b="b" l="l" r="r" t="t"/>
              <a:pathLst>
                <a:path extrusionOk="0" h="5530" w="1841">
                  <a:moveTo>
                    <a:pt x="1192" y="1"/>
                  </a:moveTo>
                  <a:cubicBezTo>
                    <a:pt x="1086" y="1"/>
                    <a:pt x="970" y="62"/>
                    <a:pt x="1021" y="164"/>
                  </a:cubicBezTo>
                  <a:cubicBezTo>
                    <a:pt x="1177" y="1243"/>
                    <a:pt x="1334" y="2336"/>
                    <a:pt x="1099" y="3403"/>
                  </a:cubicBezTo>
                  <a:cubicBezTo>
                    <a:pt x="930" y="4222"/>
                    <a:pt x="501" y="4782"/>
                    <a:pt x="33" y="5445"/>
                  </a:cubicBezTo>
                  <a:cubicBezTo>
                    <a:pt x="1" y="5487"/>
                    <a:pt x="47" y="5530"/>
                    <a:pt x="93" y="5530"/>
                  </a:cubicBezTo>
                  <a:cubicBezTo>
                    <a:pt x="104" y="5530"/>
                    <a:pt x="114" y="5528"/>
                    <a:pt x="124" y="5523"/>
                  </a:cubicBezTo>
                  <a:cubicBezTo>
                    <a:pt x="1841" y="4534"/>
                    <a:pt x="1529" y="1738"/>
                    <a:pt x="1334" y="125"/>
                  </a:cubicBezTo>
                  <a:cubicBezTo>
                    <a:pt x="1351" y="39"/>
                    <a:pt x="1274" y="1"/>
                    <a:pt x="1192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077748" y="2739196"/>
              <a:ext cx="187210" cy="53417"/>
            </a:xfrm>
            <a:custGeom>
              <a:rect b="b" l="l" r="r" t="t"/>
              <a:pathLst>
                <a:path extrusionOk="0" h="1131" w="3964">
                  <a:moveTo>
                    <a:pt x="1754" y="0"/>
                  </a:moveTo>
                  <a:cubicBezTo>
                    <a:pt x="1703" y="0"/>
                    <a:pt x="1652" y="2"/>
                    <a:pt x="1601" y="7"/>
                  </a:cubicBezTo>
                  <a:cubicBezTo>
                    <a:pt x="950" y="46"/>
                    <a:pt x="547" y="436"/>
                    <a:pt x="53" y="813"/>
                  </a:cubicBezTo>
                  <a:cubicBezTo>
                    <a:pt x="1" y="839"/>
                    <a:pt x="27" y="904"/>
                    <a:pt x="79" y="904"/>
                  </a:cubicBezTo>
                  <a:lnTo>
                    <a:pt x="66" y="904"/>
                  </a:lnTo>
                  <a:cubicBezTo>
                    <a:pt x="85" y="906"/>
                    <a:pt x="103" y="907"/>
                    <a:pt x="121" y="907"/>
                  </a:cubicBezTo>
                  <a:cubicBezTo>
                    <a:pt x="388" y="907"/>
                    <a:pt x="472" y="726"/>
                    <a:pt x="716" y="579"/>
                  </a:cubicBezTo>
                  <a:cubicBezTo>
                    <a:pt x="1012" y="393"/>
                    <a:pt x="1323" y="308"/>
                    <a:pt x="1631" y="308"/>
                  </a:cubicBezTo>
                  <a:cubicBezTo>
                    <a:pt x="2056" y="308"/>
                    <a:pt x="2475" y="469"/>
                    <a:pt x="2837" y="748"/>
                  </a:cubicBezTo>
                  <a:cubicBezTo>
                    <a:pt x="3061" y="923"/>
                    <a:pt x="3292" y="1130"/>
                    <a:pt x="3517" y="1130"/>
                  </a:cubicBezTo>
                  <a:cubicBezTo>
                    <a:pt x="3644" y="1130"/>
                    <a:pt x="3769" y="1065"/>
                    <a:pt x="3890" y="891"/>
                  </a:cubicBezTo>
                  <a:cubicBezTo>
                    <a:pt x="3963" y="787"/>
                    <a:pt x="3861" y="641"/>
                    <a:pt x="3750" y="641"/>
                  </a:cubicBezTo>
                  <a:cubicBezTo>
                    <a:pt x="3723" y="641"/>
                    <a:pt x="3695" y="650"/>
                    <a:pt x="3669" y="670"/>
                  </a:cubicBezTo>
                  <a:cubicBezTo>
                    <a:pt x="3642" y="691"/>
                    <a:pt x="3607" y="700"/>
                    <a:pt x="3567" y="700"/>
                  </a:cubicBezTo>
                  <a:cubicBezTo>
                    <a:pt x="3277" y="700"/>
                    <a:pt x="2688" y="228"/>
                    <a:pt x="2459" y="137"/>
                  </a:cubicBezTo>
                  <a:cubicBezTo>
                    <a:pt x="2233" y="51"/>
                    <a:pt x="1998" y="0"/>
                    <a:pt x="1754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252162" y="2775137"/>
              <a:ext cx="185651" cy="99136"/>
            </a:xfrm>
            <a:custGeom>
              <a:rect b="b" l="l" r="r" t="t"/>
              <a:pathLst>
                <a:path extrusionOk="0" h="2099" w="3931">
                  <a:moveTo>
                    <a:pt x="113" y="0"/>
                  </a:moveTo>
                  <a:cubicBezTo>
                    <a:pt x="44" y="0"/>
                    <a:pt x="0" y="90"/>
                    <a:pt x="54" y="143"/>
                  </a:cubicBezTo>
                  <a:cubicBezTo>
                    <a:pt x="549" y="755"/>
                    <a:pt x="1316" y="1236"/>
                    <a:pt x="2005" y="1613"/>
                  </a:cubicBezTo>
                  <a:cubicBezTo>
                    <a:pt x="2426" y="1860"/>
                    <a:pt x="2912" y="2098"/>
                    <a:pt x="3411" y="2098"/>
                  </a:cubicBezTo>
                  <a:cubicBezTo>
                    <a:pt x="3545" y="2098"/>
                    <a:pt x="3679" y="2081"/>
                    <a:pt x="3814" y="2043"/>
                  </a:cubicBezTo>
                  <a:cubicBezTo>
                    <a:pt x="3918" y="2017"/>
                    <a:pt x="3931" y="1821"/>
                    <a:pt x="3814" y="1808"/>
                  </a:cubicBezTo>
                  <a:cubicBezTo>
                    <a:pt x="3111" y="1717"/>
                    <a:pt x="2435" y="1470"/>
                    <a:pt x="1836" y="1119"/>
                  </a:cubicBezTo>
                  <a:cubicBezTo>
                    <a:pt x="1264" y="768"/>
                    <a:pt x="744" y="326"/>
                    <a:pt x="158" y="13"/>
                  </a:cubicBezTo>
                  <a:cubicBezTo>
                    <a:pt x="143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159830" y="2599637"/>
              <a:ext cx="117644" cy="58235"/>
            </a:xfrm>
            <a:custGeom>
              <a:rect b="b" l="l" r="r" t="t"/>
              <a:pathLst>
                <a:path extrusionOk="0" h="1233" w="2491">
                  <a:moveTo>
                    <a:pt x="2402" y="1"/>
                  </a:moveTo>
                  <a:cubicBezTo>
                    <a:pt x="2388" y="1"/>
                    <a:pt x="2374" y="3"/>
                    <a:pt x="2360" y="9"/>
                  </a:cubicBezTo>
                  <a:cubicBezTo>
                    <a:pt x="2347" y="9"/>
                    <a:pt x="2165" y="191"/>
                    <a:pt x="2178" y="191"/>
                  </a:cubicBezTo>
                  <a:cubicBezTo>
                    <a:pt x="1983" y="269"/>
                    <a:pt x="1775" y="308"/>
                    <a:pt x="1567" y="308"/>
                  </a:cubicBezTo>
                  <a:cubicBezTo>
                    <a:pt x="1346" y="321"/>
                    <a:pt x="1125" y="360"/>
                    <a:pt x="917" y="425"/>
                  </a:cubicBezTo>
                  <a:cubicBezTo>
                    <a:pt x="591" y="555"/>
                    <a:pt x="175" y="776"/>
                    <a:pt x="32" y="1102"/>
                  </a:cubicBezTo>
                  <a:cubicBezTo>
                    <a:pt x="0" y="1154"/>
                    <a:pt x="46" y="1233"/>
                    <a:pt x="99" y="1233"/>
                  </a:cubicBezTo>
                  <a:cubicBezTo>
                    <a:pt x="111" y="1233"/>
                    <a:pt x="124" y="1229"/>
                    <a:pt x="136" y="1219"/>
                  </a:cubicBezTo>
                  <a:lnTo>
                    <a:pt x="149" y="1219"/>
                  </a:lnTo>
                  <a:cubicBezTo>
                    <a:pt x="409" y="1037"/>
                    <a:pt x="591" y="802"/>
                    <a:pt x="917" y="672"/>
                  </a:cubicBezTo>
                  <a:cubicBezTo>
                    <a:pt x="1133" y="591"/>
                    <a:pt x="1330" y="579"/>
                    <a:pt x="1539" y="579"/>
                  </a:cubicBezTo>
                  <a:cubicBezTo>
                    <a:pt x="1632" y="579"/>
                    <a:pt x="1727" y="581"/>
                    <a:pt x="1827" y="581"/>
                  </a:cubicBezTo>
                  <a:cubicBezTo>
                    <a:pt x="2139" y="568"/>
                    <a:pt x="2491" y="451"/>
                    <a:pt x="2491" y="87"/>
                  </a:cubicBezTo>
                  <a:cubicBezTo>
                    <a:pt x="2491" y="36"/>
                    <a:pt x="2450" y="1"/>
                    <a:pt x="2402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133052" y="2428528"/>
              <a:ext cx="106356" cy="49308"/>
            </a:xfrm>
            <a:custGeom>
              <a:rect b="b" l="l" r="r" t="t"/>
              <a:pathLst>
                <a:path extrusionOk="0" h="1044" w="2252">
                  <a:moveTo>
                    <a:pt x="2037" y="1"/>
                  </a:moveTo>
                  <a:cubicBezTo>
                    <a:pt x="2009" y="1"/>
                    <a:pt x="1983" y="11"/>
                    <a:pt x="1965" y="29"/>
                  </a:cubicBezTo>
                  <a:cubicBezTo>
                    <a:pt x="1926" y="55"/>
                    <a:pt x="1887" y="107"/>
                    <a:pt x="1861" y="146"/>
                  </a:cubicBezTo>
                  <a:cubicBezTo>
                    <a:pt x="1744" y="341"/>
                    <a:pt x="1744" y="354"/>
                    <a:pt x="1458" y="367"/>
                  </a:cubicBezTo>
                  <a:cubicBezTo>
                    <a:pt x="1406" y="364"/>
                    <a:pt x="1353" y="362"/>
                    <a:pt x="1299" y="362"/>
                  </a:cubicBezTo>
                  <a:cubicBezTo>
                    <a:pt x="1139" y="362"/>
                    <a:pt x="973" y="377"/>
                    <a:pt x="807" y="406"/>
                  </a:cubicBezTo>
                  <a:cubicBezTo>
                    <a:pt x="521" y="471"/>
                    <a:pt x="53" y="666"/>
                    <a:pt x="1" y="991"/>
                  </a:cubicBezTo>
                  <a:cubicBezTo>
                    <a:pt x="1" y="1013"/>
                    <a:pt x="9" y="1034"/>
                    <a:pt x="27" y="1034"/>
                  </a:cubicBezTo>
                  <a:cubicBezTo>
                    <a:pt x="31" y="1034"/>
                    <a:pt x="35" y="1033"/>
                    <a:pt x="40" y="1030"/>
                  </a:cubicBezTo>
                  <a:lnTo>
                    <a:pt x="53" y="1043"/>
                  </a:lnTo>
                  <a:cubicBezTo>
                    <a:pt x="300" y="978"/>
                    <a:pt x="469" y="770"/>
                    <a:pt x="716" y="692"/>
                  </a:cubicBezTo>
                  <a:cubicBezTo>
                    <a:pt x="827" y="655"/>
                    <a:pt x="927" y="643"/>
                    <a:pt x="1023" y="643"/>
                  </a:cubicBezTo>
                  <a:cubicBezTo>
                    <a:pt x="1217" y="643"/>
                    <a:pt x="1394" y="693"/>
                    <a:pt x="1604" y="693"/>
                  </a:cubicBezTo>
                  <a:cubicBezTo>
                    <a:pt x="1620" y="693"/>
                    <a:pt x="1636" y="693"/>
                    <a:pt x="1653" y="692"/>
                  </a:cubicBezTo>
                  <a:cubicBezTo>
                    <a:pt x="1952" y="692"/>
                    <a:pt x="2251" y="354"/>
                    <a:pt x="2121" y="42"/>
                  </a:cubicBezTo>
                  <a:cubicBezTo>
                    <a:pt x="2100" y="14"/>
                    <a:pt x="2068" y="1"/>
                    <a:pt x="2037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894691" y="2516893"/>
              <a:ext cx="27817" cy="26732"/>
            </a:xfrm>
            <a:custGeom>
              <a:rect b="b" l="l" r="r" t="t"/>
              <a:pathLst>
                <a:path extrusionOk="0" h="566" w="589">
                  <a:moveTo>
                    <a:pt x="438" y="1"/>
                  </a:moveTo>
                  <a:cubicBezTo>
                    <a:pt x="406" y="1"/>
                    <a:pt x="375" y="13"/>
                    <a:pt x="352" y="44"/>
                  </a:cubicBezTo>
                  <a:cubicBezTo>
                    <a:pt x="300" y="135"/>
                    <a:pt x="235" y="213"/>
                    <a:pt x="157" y="291"/>
                  </a:cubicBezTo>
                  <a:cubicBezTo>
                    <a:pt x="91" y="356"/>
                    <a:pt x="0" y="408"/>
                    <a:pt x="0" y="512"/>
                  </a:cubicBezTo>
                  <a:cubicBezTo>
                    <a:pt x="0" y="525"/>
                    <a:pt x="0" y="538"/>
                    <a:pt x="13" y="551"/>
                  </a:cubicBezTo>
                  <a:cubicBezTo>
                    <a:pt x="36" y="561"/>
                    <a:pt x="57" y="565"/>
                    <a:pt x="77" y="565"/>
                  </a:cubicBezTo>
                  <a:cubicBezTo>
                    <a:pt x="164" y="565"/>
                    <a:pt x="236" y="487"/>
                    <a:pt x="300" y="434"/>
                  </a:cubicBezTo>
                  <a:cubicBezTo>
                    <a:pt x="391" y="343"/>
                    <a:pt x="469" y="252"/>
                    <a:pt x="534" y="148"/>
                  </a:cubicBezTo>
                  <a:cubicBezTo>
                    <a:pt x="589" y="74"/>
                    <a:pt x="514" y="1"/>
                    <a:pt x="438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912496" y="2517270"/>
              <a:ext cx="48550" cy="21442"/>
            </a:xfrm>
            <a:custGeom>
              <a:rect b="b" l="l" r="r" t="t"/>
              <a:pathLst>
                <a:path extrusionOk="0" h="454" w="1028">
                  <a:moveTo>
                    <a:pt x="783" y="0"/>
                  </a:moveTo>
                  <a:cubicBezTo>
                    <a:pt x="757" y="0"/>
                    <a:pt x="730" y="7"/>
                    <a:pt x="703" y="23"/>
                  </a:cubicBezTo>
                  <a:cubicBezTo>
                    <a:pt x="600" y="95"/>
                    <a:pt x="486" y="166"/>
                    <a:pt x="378" y="166"/>
                  </a:cubicBezTo>
                  <a:cubicBezTo>
                    <a:pt x="310" y="166"/>
                    <a:pt x="243" y="138"/>
                    <a:pt x="183" y="62"/>
                  </a:cubicBezTo>
                  <a:cubicBezTo>
                    <a:pt x="162" y="30"/>
                    <a:pt x="130" y="16"/>
                    <a:pt x="99" y="16"/>
                  </a:cubicBezTo>
                  <a:cubicBezTo>
                    <a:pt x="55" y="16"/>
                    <a:pt x="14" y="47"/>
                    <a:pt x="14" y="101"/>
                  </a:cubicBezTo>
                  <a:lnTo>
                    <a:pt x="1" y="114"/>
                  </a:lnTo>
                  <a:cubicBezTo>
                    <a:pt x="14" y="270"/>
                    <a:pt x="131" y="400"/>
                    <a:pt x="287" y="439"/>
                  </a:cubicBezTo>
                  <a:cubicBezTo>
                    <a:pt x="335" y="449"/>
                    <a:pt x="384" y="454"/>
                    <a:pt x="434" y="454"/>
                  </a:cubicBezTo>
                  <a:cubicBezTo>
                    <a:pt x="587" y="454"/>
                    <a:pt x="745" y="407"/>
                    <a:pt x="872" y="309"/>
                  </a:cubicBezTo>
                  <a:cubicBezTo>
                    <a:pt x="1027" y="221"/>
                    <a:pt x="928" y="0"/>
                    <a:pt x="783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4952026" y="2521238"/>
              <a:ext cx="37924" cy="53701"/>
            </a:xfrm>
            <a:custGeom>
              <a:rect b="b" l="l" r="r" t="t"/>
              <a:pathLst>
                <a:path extrusionOk="0" h="1137" w="803">
                  <a:moveTo>
                    <a:pt x="54" y="1"/>
                  </a:moveTo>
                  <a:cubicBezTo>
                    <a:pt x="23" y="1"/>
                    <a:pt x="1" y="24"/>
                    <a:pt x="22" y="56"/>
                  </a:cubicBezTo>
                  <a:cubicBezTo>
                    <a:pt x="139" y="238"/>
                    <a:pt x="256" y="420"/>
                    <a:pt x="347" y="628"/>
                  </a:cubicBezTo>
                  <a:cubicBezTo>
                    <a:pt x="412" y="784"/>
                    <a:pt x="412" y="1019"/>
                    <a:pt x="556" y="1123"/>
                  </a:cubicBezTo>
                  <a:cubicBezTo>
                    <a:pt x="569" y="1132"/>
                    <a:pt x="585" y="1136"/>
                    <a:pt x="600" y="1136"/>
                  </a:cubicBezTo>
                  <a:cubicBezTo>
                    <a:pt x="628" y="1136"/>
                    <a:pt x="656" y="1122"/>
                    <a:pt x="673" y="1097"/>
                  </a:cubicBezTo>
                  <a:cubicBezTo>
                    <a:pt x="803" y="928"/>
                    <a:pt x="647" y="628"/>
                    <a:pt x="556" y="485"/>
                  </a:cubicBezTo>
                  <a:cubicBezTo>
                    <a:pt x="451" y="277"/>
                    <a:pt x="282" y="108"/>
                    <a:pt x="74" y="4"/>
                  </a:cubicBezTo>
                  <a:cubicBezTo>
                    <a:pt x="67" y="2"/>
                    <a:pt x="60" y="1"/>
                    <a:pt x="54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4971484" y="2458754"/>
              <a:ext cx="3731" cy="2503"/>
            </a:xfrm>
            <a:custGeom>
              <a:rect b="b" l="l" r="r" t="t"/>
              <a:pathLst>
                <a:path extrusionOk="0" h="53" w="79">
                  <a:moveTo>
                    <a:pt x="52" y="0"/>
                  </a:moveTo>
                  <a:lnTo>
                    <a:pt x="52" y="13"/>
                  </a:lnTo>
                  <a:lnTo>
                    <a:pt x="13" y="13"/>
                  </a:lnTo>
                  <a:cubicBezTo>
                    <a:pt x="0" y="13"/>
                    <a:pt x="0" y="39"/>
                    <a:pt x="13" y="52"/>
                  </a:cubicBezTo>
                  <a:lnTo>
                    <a:pt x="52" y="52"/>
                  </a:lnTo>
                  <a:cubicBezTo>
                    <a:pt x="79" y="52"/>
                    <a:pt x="79" y="0"/>
                    <a:pt x="52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000955" y="2437596"/>
              <a:ext cx="22811" cy="69711"/>
            </a:xfrm>
            <a:custGeom>
              <a:rect b="b" l="l" r="r" t="t"/>
              <a:pathLst>
                <a:path extrusionOk="0" h="1476" w="483">
                  <a:moveTo>
                    <a:pt x="131" y="0"/>
                  </a:moveTo>
                  <a:cubicBezTo>
                    <a:pt x="95" y="0"/>
                    <a:pt x="62" y="27"/>
                    <a:pt x="53" y="71"/>
                  </a:cubicBezTo>
                  <a:cubicBezTo>
                    <a:pt x="1" y="292"/>
                    <a:pt x="183" y="526"/>
                    <a:pt x="222" y="747"/>
                  </a:cubicBezTo>
                  <a:cubicBezTo>
                    <a:pt x="261" y="981"/>
                    <a:pt x="157" y="1281"/>
                    <a:pt x="274" y="1463"/>
                  </a:cubicBezTo>
                  <a:lnTo>
                    <a:pt x="287" y="1463"/>
                  </a:lnTo>
                  <a:lnTo>
                    <a:pt x="287" y="1476"/>
                  </a:lnTo>
                  <a:cubicBezTo>
                    <a:pt x="482" y="1346"/>
                    <a:pt x="443" y="968"/>
                    <a:pt x="443" y="760"/>
                  </a:cubicBezTo>
                  <a:cubicBezTo>
                    <a:pt x="430" y="526"/>
                    <a:pt x="430" y="136"/>
                    <a:pt x="183" y="19"/>
                  </a:cubicBezTo>
                  <a:cubicBezTo>
                    <a:pt x="166" y="6"/>
                    <a:pt x="148" y="0"/>
                    <a:pt x="131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4914338" y="2330246"/>
              <a:ext cx="76036" cy="60738"/>
            </a:xfrm>
            <a:custGeom>
              <a:rect b="b" l="l" r="r" t="t"/>
              <a:pathLst>
                <a:path extrusionOk="0" h="1286" w="1610">
                  <a:moveTo>
                    <a:pt x="207" y="0"/>
                  </a:moveTo>
                  <a:cubicBezTo>
                    <a:pt x="129" y="0"/>
                    <a:pt x="60" y="23"/>
                    <a:pt x="14" y="80"/>
                  </a:cubicBezTo>
                  <a:cubicBezTo>
                    <a:pt x="1" y="80"/>
                    <a:pt x="1" y="93"/>
                    <a:pt x="14" y="106"/>
                  </a:cubicBezTo>
                  <a:lnTo>
                    <a:pt x="1" y="106"/>
                  </a:lnTo>
                  <a:cubicBezTo>
                    <a:pt x="40" y="184"/>
                    <a:pt x="79" y="184"/>
                    <a:pt x="170" y="223"/>
                  </a:cubicBezTo>
                  <a:cubicBezTo>
                    <a:pt x="326" y="289"/>
                    <a:pt x="495" y="380"/>
                    <a:pt x="638" y="497"/>
                  </a:cubicBezTo>
                  <a:cubicBezTo>
                    <a:pt x="872" y="718"/>
                    <a:pt x="1080" y="965"/>
                    <a:pt x="1249" y="1225"/>
                  </a:cubicBezTo>
                  <a:cubicBezTo>
                    <a:pt x="1283" y="1268"/>
                    <a:pt x="1324" y="1286"/>
                    <a:pt x="1366" y="1286"/>
                  </a:cubicBezTo>
                  <a:cubicBezTo>
                    <a:pt x="1488" y="1286"/>
                    <a:pt x="1610" y="1133"/>
                    <a:pt x="1523" y="1017"/>
                  </a:cubicBezTo>
                  <a:cubicBezTo>
                    <a:pt x="1315" y="705"/>
                    <a:pt x="1054" y="419"/>
                    <a:pt x="742" y="210"/>
                  </a:cubicBezTo>
                  <a:cubicBezTo>
                    <a:pt x="632" y="128"/>
                    <a:pt x="393" y="0"/>
                    <a:pt x="207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084501" y="2335772"/>
              <a:ext cx="88363" cy="41468"/>
            </a:xfrm>
            <a:custGeom>
              <a:rect b="b" l="l" r="r" t="t"/>
              <a:pathLst>
                <a:path extrusionOk="0" h="878" w="1871">
                  <a:moveTo>
                    <a:pt x="1787" y="1"/>
                  </a:moveTo>
                  <a:cubicBezTo>
                    <a:pt x="1781" y="1"/>
                    <a:pt x="1776" y="1"/>
                    <a:pt x="1770" y="2"/>
                  </a:cubicBezTo>
                  <a:cubicBezTo>
                    <a:pt x="1471" y="93"/>
                    <a:pt x="1185" y="224"/>
                    <a:pt x="912" y="393"/>
                  </a:cubicBezTo>
                  <a:cubicBezTo>
                    <a:pt x="638" y="549"/>
                    <a:pt x="339" y="666"/>
                    <a:pt x="27" y="731"/>
                  </a:cubicBezTo>
                  <a:cubicBezTo>
                    <a:pt x="14" y="744"/>
                    <a:pt x="1" y="757"/>
                    <a:pt x="14" y="770"/>
                  </a:cubicBezTo>
                  <a:cubicBezTo>
                    <a:pt x="78" y="849"/>
                    <a:pt x="159" y="877"/>
                    <a:pt x="245" y="877"/>
                  </a:cubicBezTo>
                  <a:cubicBezTo>
                    <a:pt x="387" y="877"/>
                    <a:pt x="543" y="800"/>
                    <a:pt x="664" y="744"/>
                  </a:cubicBezTo>
                  <a:cubicBezTo>
                    <a:pt x="1055" y="575"/>
                    <a:pt x="1523" y="380"/>
                    <a:pt x="1835" y="93"/>
                  </a:cubicBezTo>
                  <a:cubicBezTo>
                    <a:pt x="1871" y="58"/>
                    <a:pt x="1841" y="1"/>
                    <a:pt x="1787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160681" y="2298934"/>
              <a:ext cx="20355" cy="39579"/>
            </a:xfrm>
            <a:custGeom>
              <a:rect b="b" l="l" r="r" t="t"/>
              <a:pathLst>
                <a:path extrusionOk="0" h="838" w="431">
                  <a:moveTo>
                    <a:pt x="286" y="0"/>
                  </a:moveTo>
                  <a:cubicBezTo>
                    <a:pt x="215" y="0"/>
                    <a:pt x="138" y="52"/>
                    <a:pt x="131" y="132"/>
                  </a:cubicBezTo>
                  <a:cubicBezTo>
                    <a:pt x="131" y="288"/>
                    <a:pt x="118" y="444"/>
                    <a:pt x="79" y="587"/>
                  </a:cubicBezTo>
                  <a:cubicBezTo>
                    <a:pt x="66" y="639"/>
                    <a:pt x="1" y="808"/>
                    <a:pt x="118" y="834"/>
                  </a:cubicBezTo>
                  <a:cubicBezTo>
                    <a:pt x="128" y="836"/>
                    <a:pt x="138" y="837"/>
                    <a:pt x="147" y="837"/>
                  </a:cubicBezTo>
                  <a:cubicBezTo>
                    <a:pt x="268" y="837"/>
                    <a:pt x="316" y="684"/>
                    <a:pt x="352" y="587"/>
                  </a:cubicBezTo>
                  <a:cubicBezTo>
                    <a:pt x="404" y="431"/>
                    <a:pt x="430" y="262"/>
                    <a:pt x="404" y="106"/>
                  </a:cubicBezTo>
                  <a:cubicBezTo>
                    <a:pt x="393" y="32"/>
                    <a:pt x="341" y="0"/>
                    <a:pt x="286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195440" y="2194465"/>
              <a:ext cx="124775" cy="106598"/>
            </a:xfrm>
            <a:custGeom>
              <a:rect b="b" l="l" r="r" t="t"/>
              <a:pathLst>
                <a:path extrusionOk="0" h="2257" w="2642">
                  <a:moveTo>
                    <a:pt x="2488" y="1"/>
                  </a:moveTo>
                  <a:cubicBezTo>
                    <a:pt x="2468" y="1"/>
                    <a:pt x="2447" y="5"/>
                    <a:pt x="2426" y="16"/>
                  </a:cubicBezTo>
                  <a:cubicBezTo>
                    <a:pt x="2010" y="224"/>
                    <a:pt x="1698" y="744"/>
                    <a:pt x="1333" y="1056"/>
                  </a:cubicBezTo>
                  <a:cubicBezTo>
                    <a:pt x="930" y="1420"/>
                    <a:pt x="475" y="1707"/>
                    <a:pt x="72" y="2058"/>
                  </a:cubicBezTo>
                  <a:cubicBezTo>
                    <a:pt x="0" y="2141"/>
                    <a:pt x="59" y="2256"/>
                    <a:pt x="159" y="2256"/>
                  </a:cubicBezTo>
                  <a:cubicBezTo>
                    <a:pt x="168" y="2256"/>
                    <a:pt x="178" y="2255"/>
                    <a:pt x="189" y="2253"/>
                  </a:cubicBezTo>
                  <a:cubicBezTo>
                    <a:pt x="696" y="2058"/>
                    <a:pt x="1151" y="1759"/>
                    <a:pt x="1554" y="1394"/>
                  </a:cubicBezTo>
                  <a:cubicBezTo>
                    <a:pt x="1919" y="1082"/>
                    <a:pt x="2491" y="640"/>
                    <a:pt x="2621" y="172"/>
                  </a:cubicBezTo>
                  <a:cubicBezTo>
                    <a:pt x="2642" y="78"/>
                    <a:pt x="2571" y="1"/>
                    <a:pt x="2488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755840" y="2290102"/>
              <a:ext cx="155473" cy="28669"/>
            </a:xfrm>
            <a:custGeom>
              <a:rect b="b" l="l" r="r" t="t"/>
              <a:pathLst>
                <a:path extrusionOk="0" h="607" w="3292">
                  <a:moveTo>
                    <a:pt x="235" y="1"/>
                  </a:moveTo>
                  <a:cubicBezTo>
                    <a:pt x="204" y="1"/>
                    <a:pt x="163" y="9"/>
                    <a:pt x="92" y="33"/>
                  </a:cubicBezTo>
                  <a:cubicBezTo>
                    <a:pt x="14" y="46"/>
                    <a:pt x="1" y="163"/>
                    <a:pt x="79" y="215"/>
                  </a:cubicBezTo>
                  <a:cubicBezTo>
                    <a:pt x="456" y="462"/>
                    <a:pt x="872" y="514"/>
                    <a:pt x="1301" y="540"/>
                  </a:cubicBezTo>
                  <a:cubicBezTo>
                    <a:pt x="1654" y="556"/>
                    <a:pt x="2036" y="607"/>
                    <a:pt x="2408" y="607"/>
                  </a:cubicBezTo>
                  <a:cubicBezTo>
                    <a:pt x="2640" y="607"/>
                    <a:pt x="2869" y="587"/>
                    <a:pt x="3084" y="527"/>
                  </a:cubicBezTo>
                  <a:cubicBezTo>
                    <a:pt x="3292" y="527"/>
                    <a:pt x="3292" y="202"/>
                    <a:pt x="3084" y="202"/>
                  </a:cubicBezTo>
                  <a:cubicBezTo>
                    <a:pt x="2813" y="114"/>
                    <a:pt x="2521" y="93"/>
                    <a:pt x="2227" y="93"/>
                  </a:cubicBezTo>
                  <a:cubicBezTo>
                    <a:pt x="1955" y="93"/>
                    <a:pt x="1681" y="111"/>
                    <a:pt x="1418" y="111"/>
                  </a:cubicBezTo>
                  <a:cubicBezTo>
                    <a:pt x="1093" y="111"/>
                    <a:pt x="768" y="46"/>
                    <a:pt x="443" y="33"/>
                  </a:cubicBezTo>
                  <a:cubicBezTo>
                    <a:pt x="320" y="25"/>
                    <a:pt x="290" y="1"/>
                    <a:pt x="235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160681" y="3000558"/>
              <a:ext cx="99414" cy="30936"/>
            </a:xfrm>
            <a:custGeom>
              <a:rect b="b" l="l" r="r" t="t"/>
              <a:pathLst>
                <a:path extrusionOk="0" h="655" w="2105">
                  <a:moveTo>
                    <a:pt x="1000" y="0"/>
                  </a:moveTo>
                  <a:cubicBezTo>
                    <a:pt x="654" y="0"/>
                    <a:pt x="311" y="117"/>
                    <a:pt x="27" y="327"/>
                  </a:cubicBezTo>
                  <a:cubicBezTo>
                    <a:pt x="1" y="353"/>
                    <a:pt x="27" y="405"/>
                    <a:pt x="66" y="405"/>
                  </a:cubicBezTo>
                  <a:lnTo>
                    <a:pt x="66" y="392"/>
                  </a:lnTo>
                  <a:cubicBezTo>
                    <a:pt x="234" y="376"/>
                    <a:pt x="406" y="370"/>
                    <a:pt x="577" y="370"/>
                  </a:cubicBezTo>
                  <a:cubicBezTo>
                    <a:pt x="698" y="370"/>
                    <a:pt x="819" y="373"/>
                    <a:pt x="938" y="379"/>
                  </a:cubicBezTo>
                  <a:cubicBezTo>
                    <a:pt x="1276" y="418"/>
                    <a:pt x="1549" y="600"/>
                    <a:pt x="1874" y="652"/>
                  </a:cubicBezTo>
                  <a:cubicBezTo>
                    <a:pt x="1885" y="654"/>
                    <a:pt x="1895" y="655"/>
                    <a:pt x="1905" y="655"/>
                  </a:cubicBezTo>
                  <a:cubicBezTo>
                    <a:pt x="2020" y="655"/>
                    <a:pt x="2104" y="525"/>
                    <a:pt x="2056" y="418"/>
                  </a:cubicBezTo>
                  <a:cubicBezTo>
                    <a:pt x="1887" y="79"/>
                    <a:pt x="1406" y="14"/>
                    <a:pt x="1055" y="1"/>
                  </a:cubicBezTo>
                  <a:cubicBezTo>
                    <a:pt x="1036" y="1"/>
                    <a:pt x="1018" y="0"/>
                    <a:pt x="1000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241630" y="3011846"/>
              <a:ext cx="115707" cy="69900"/>
            </a:xfrm>
            <a:custGeom>
              <a:rect b="b" l="l" r="r" t="t"/>
              <a:pathLst>
                <a:path extrusionOk="0" h="1480" w="2450">
                  <a:moveTo>
                    <a:pt x="213" y="0"/>
                  </a:moveTo>
                  <a:cubicBezTo>
                    <a:pt x="93" y="0"/>
                    <a:pt x="0" y="154"/>
                    <a:pt x="69" y="257"/>
                  </a:cubicBezTo>
                  <a:cubicBezTo>
                    <a:pt x="303" y="634"/>
                    <a:pt x="785" y="868"/>
                    <a:pt x="1162" y="1076"/>
                  </a:cubicBezTo>
                  <a:cubicBezTo>
                    <a:pt x="1565" y="1297"/>
                    <a:pt x="1942" y="1479"/>
                    <a:pt x="2398" y="1479"/>
                  </a:cubicBezTo>
                  <a:cubicBezTo>
                    <a:pt x="2437" y="1479"/>
                    <a:pt x="2450" y="1440"/>
                    <a:pt x="2437" y="1414"/>
                  </a:cubicBezTo>
                  <a:lnTo>
                    <a:pt x="2437" y="1401"/>
                  </a:lnTo>
                  <a:cubicBezTo>
                    <a:pt x="2085" y="1154"/>
                    <a:pt x="1734" y="920"/>
                    <a:pt x="1357" y="725"/>
                  </a:cubicBezTo>
                  <a:cubicBezTo>
                    <a:pt x="993" y="504"/>
                    <a:pt x="667" y="166"/>
                    <a:pt x="264" y="10"/>
                  </a:cubicBezTo>
                  <a:cubicBezTo>
                    <a:pt x="247" y="3"/>
                    <a:pt x="230" y="0"/>
                    <a:pt x="213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4930915" y="3128405"/>
              <a:ext cx="60262" cy="123695"/>
            </a:xfrm>
            <a:custGeom>
              <a:rect b="b" l="l" r="r" t="t"/>
              <a:pathLst>
                <a:path extrusionOk="0" h="2619" w="1276">
                  <a:moveTo>
                    <a:pt x="1068" y="0"/>
                  </a:moveTo>
                  <a:cubicBezTo>
                    <a:pt x="573" y="0"/>
                    <a:pt x="261" y="768"/>
                    <a:pt x="157" y="1171"/>
                  </a:cubicBezTo>
                  <a:cubicBezTo>
                    <a:pt x="53" y="1574"/>
                    <a:pt x="1" y="2355"/>
                    <a:pt x="417" y="2615"/>
                  </a:cubicBezTo>
                  <a:cubicBezTo>
                    <a:pt x="424" y="2617"/>
                    <a:pt x="431" y="2618"/>
                    <a:pt x="437" y="2618"/>
                  </a:cubicBezTo>
                  <a:cubicBezTo>
                    <a:pt x="465" y="2618"/>
                    <a:pt x="482" y="2597"/>
                    <a:pt x="482" y="2576"/>
                  </a:cubicBezTo>
                  <a:cubicBezTo>
                    <a:pt x="508" y="2159"/>
                    <a:pt x="313" y="1834"/>
                    <a:pt x="417" y="1405"/>
                  </a:cubicBezTo>
                  <a:cubicBezTo>
                    <a:pt x="508" y="1067"/>
                    <a:pt x="755" y="416"/>
                    <a:pt x="1107" y="299"/>
                  </a:cubicBezTo>
                  <a:cubicBezTo>
                    <a:pt x="1276" y="247"/>
                    <a:pt x="1237" y="0"/>
                    <a:pt x="1068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003788" y="3135962"/>
              <a:ext cx="126239" cy="223681"/>
            </a:xfrm>
            <a:custGeom>
              <a:rect b="b" l="l" r="r" t="t"/>
              <a:pathLst>
                <a:path extrusionOk="0" h="4736" w="2673">
                  <a:moveTo>
                    <a:pt x="59" y="1"/>
                  </a:moveTo>
                  <a:cubicBezTo>
                    <a:pt x="28" y="1"/>
                    <a:pt x="1" y="37"/>
                    <a:pt x="19" y="74"/>
                  </a:cubicBezTo>
                  <a:cubicBezTo>
                    <a:pt x="682" y="1076"/>
                    <a:pt x="1229" y="1986"/>
                    <a:pt x="1502" y="3183"/>
                  </a:cubicBezTo>
                  <a:cubicBezTo>
                    <a:pt x="1615" y="3686"/>
                    <a:pt x="1667" y="4735"/>
                    <a:pt x="2351" y="4735"/>
                  </a:cubicBezTo>
                  <a:cubicBezTo>
                    <a:pt x="2375" y="4735"/>
                    <a:pt x="2400" y="4734"/>
                    <a:pt x="2425" y="4731"/>
                  </a:cubicBezTo>
                  <a:cubicBezTo>
                    <a:pt x="2655" y="4718"/>
                    <a:pt x="2672" y="4367"/>
                    <a:pt x="2438" y="4367"/>
                  </a:cubicBezTo>
                  <a:cubicBezTo>
                    <a:pt x="2434" y="4367"/>
                    <a:pt x="2430" y="4367"/>
                    <a:pt x="2425" y="4367"/>
                  </a:cubicBezTo>
                  <a:cubicBezTo>
                    <a:pt x="2422" y="4367"/>
                    <a:pt x="2418" y="4367"/>
                    <a:pt x="2414" y="4367"/>
                  </a:cubicBezTo>
                  <a:cubicBezTo>
                    <a:pt x="2001" y="4367"/>
                    <a:pt x="1539" y="2308"/>
                    <a:pt x="1372" y="1934"/>
                  </a:cubicBezTo>
                  <a:cubicBezTo>
                    <a:pt x="1060" y="1232"/>
                    <a:pt x="630" y="582"/>
                    <a:pt x="97" y="22"/>
                  </a:cubicBezTo>
                  <a:cubicBezTo>
                    <a:pt x="86" y="7"/>
                    <a:pt x="72" y="1"/>
                    <a:pt x="59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5096828" y="3347828"/>
              <a:ext cx="80853" cy="191329"/>
            </a:xfrm>
            <a:custGeom>
              <a:rect b="b" l="l" r="r" t="t"/>
              <a:pathLst>
                <a:path extrusionOk="0" h="4051" w="1712">
                  <a:moveTo>
                    <a:pt x="509" y="0"/>
                  </a:moveTo>
                  <a:cubicBezTo>
                    <a:pt x="468" y="0"/>
                    <a:pt x="428" y="24"/>
                    <a:pt x="416" y="76"/>
                  </a:cubicBezTo>
                  <a:lnTo>
                    <a:pt x="390" y="76"/>
                  </a:lnTo>
                  <a:cubicBezTo>
                    <a:pt x="0" y="1286"/>
                    <a:pt x="416" y="3133"/>
                    <a:pt x="1366" y="3992"/>
                  </a:cubicBezTo>
                  <a:cubicBezTo>
                    <a:pt x="1404" y="4033"/>
                    <a:pt x="1449" y="4051"/>
                    <a:pt x="1492" y="4051"/>
                  </a:cubicBezTo>
                  <a:cubicBezTo>
                    <a:pt x="1609" y="4051"/>
                    <a:pt x="1712" y="3920"/>
                    <a:pt x="1626" y="3796"/>
                  </a:cubicBezTo>
                  <a:cubicBezTo>
                    <a:pt x="1314" y="3198"/>
                    <a:pt x="963" y="2704"/>
                    <a:pt x="781" y="2040"/>
                  </a:cubicBezTo>
                  <a:cubicBezTo>
                    <a:pt x="586" y="1390"/>
                    <a:pt x="612" y="779"/>
                    <a:pt x="612" y="102"/>
                  </a:cubicBezTo>
                  <a:cubicBezTo>
                    <a:pt x="612" y="37"/>
                    <a:pt x="559" y="0"/>
                    <a:pt x="509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5235018" y="3299277"/>
              <a:ext cx="118919" cy="61966"/>
            </a:xfrm>
            <a:custGeom>
              <a:rect b="b" l="l" r="r" t="t"/>
              <a:pathLst>
                <a:path extrusionOk="0" h="1312" w="2518">
                  <a:moveTo>
                    <a:pt x="31" y="1"/>
                  </a:moveTo>
                  <a:cubicBezTo>
                    <a:pt x="14" y="1"/>
                    <a:pt x="1" y="19"/>
                    <a:pt x="1" y="37"/>
                  </a:cubicBezTo>
                  <a:cubicBezTo>
                    <a:pt x="170" y="571"/>
                    <a:pt x="560" y="1000"/>
                    <a:pt x="1081" y="1208"/>
                  </a:cubicBezTo>
                  <a:cubicBezTo>
                    <a:pt x="1237" y="1272"/>
                    <a:pt x="1439" y="1311"/>
                    <a:pt x="1642" y="1311"/>
                  </a:cubicBezTo>
                  <a:cubicBezTo>
                    <a:pt x="1980" y="1311"/>
                    <a:pt x="2321" y="1201"/>
                    <a:pt x="2460" y="909"/>
                  </a:cubicBezTo>
                  <a:cubicBezTo>
                    <a:pt x="2517" y="794"/>
                    <a:pt x="2432" y="668"/>
                    <a:pt x="2321" y="668"/>
                  </a:cubicBezTo>
                  <a:cubicBezTo>
                    <a:pt x="2307" y="668"/>
                    <a:pt x="2292" y="670"/>
                    <a:pt x="2277" y="675"/>
                  </a:cubicBezTo>
                  <a:cubicBezTo>
                    <a:pt x="1951" y="764"/>
                    <a:pt x="1723" y="905"/>
                    <a:pt x="1426" y="905"/>
                  </a:cubicBezTo>
                  <a:cubicBezTo>
                    <a:pt x="1332" y="905"/>
                    <a:pt x="1232" y="891"/>
                    <a:pt x="1120" y="857"/>
                  </a:cubicBezTo>
                  <a:cubicBezTo>
                    <a:pt x="638" y="727"/>
                    <a:pt x="391" y="324"/>
                    <a:pt x="53" y="11"/>
                  </a:cubicBezTo>
                  <a:cubicBezTo>
                    <a:pt x="45" y="4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4921847" y="3546848"/>
              <a:ext cx="223150" cy="86053"/>
            </a:xfrm>
            <a:custGeom>
              <a:rect b="b" l="l" r="r" t="t"/>
              <a:pathLst>
                <a:path extrusionOk="0" h="1822" w="4725">
                  <a:moveTo>
                    <a:pt x="4408" y="1"/>
                  </a:moveTo>
                  <a:cubicBezTo>
                    <a:pt x="4337" y="1"/>
                    <a:pt x="4264" y="31"/>
                    <a:pt x="4212" y="103"/>
                  </a:cubicBezTo>
                  <a:cubicBezTo>
                    <a:pt x="3581" y="985"/>
                    <a:pt x="2610" y="1396"/>
                    <a:pt x="1602" y="1396"/>
                  </a:cubicBezTo>
                  <a:cubicBezTo>
                    <a:pt x="1094" y="1396"/>
                    <a:pt x="577" y="1292"/>
                    <a:pt x="89" y="1091"/>
                  </a:cubicBezTo>
                  <a:cubicBezTo>
                    <a:pt x="83" y="1090"/>
                    <a:pt x="78" y="1089"/>
                    <a:pt x="73" y="1089"/>
                  </a:cubicBezTo>
                  <a:cubicBezTo>
                    <a:pt x="29" y="1089"/>
                    <a:pt x="1" y="1136"/>
                    <a:pt x="24" y="1182"/>
                  </a:cubicBezTo>
                  <a:cubicBezTo>
                    <a:pt x="363" y="1673"/>
                    <a:pt x="1093" y="1821"/>
                    <a:pt x="1751" y="1821"/>
                  </a:cubicBezTo>
                  <a:cubicBezTo>
                    <a:pt x="2000" y="1821"/>
                    <a:pt x="2239" y="1800"/>
                    <a:pt x="2443" y="1768"/>
                  </a:cubicBezTo>
                  <a:cubicBezTo>
                    <a:pt x="3341" y="1625"/>
                    <a:pt x="4121" y="1104"/>
                    <a:pt x="4616" y="337"/>
                  </a:cubicBezTo>
                  <a:cubicBezTo>
                    <a:pt x="4724" y="156"/>
                    <a:pt x="4569" y="1"/>
                    <a:pt x="4408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5125070" y="3372576"/>
              <a:ext cx="193822" cy="195816"/>
            </a:xfrm>
            <a:custGeom>
              <a:rect b="b" l="l" r="r" t="t"/>
              <a:pathLst>
                <a:path extrusionOk="0" h="4146" w="4104">
                  <a:moveTo>
                    <a:pt x="3848" y="1"/>
                  </a:moveTo>
                  <a:cubicBezTo>
                    <a:pt x="3764" y="1"/>
                    <a:pt x="3679" y="46"/>
                    <a:pt x="3643" y="150"/>
                  </a:cubicBezTo>
                  <a:cubicBezTo>
                    <a:pt x="3331" y="1061"/>
                    <a:pt x="3005" y="1972"/>
                    <a:pt x="2342" y="2700"/>
                  </a:cubicBezTo>
                  <a:cubicBezTo>
                    <a:pt x="1666" y="3429"/>
                    <a:pt x="885" y="3546"/>
                    <a:pt x="40" y="3923"/>
                  </a:cubicBezTo>
                  <a:cubicBezTo>
                    <a:pt x="1" y="3949"/>
                    <a:pt x="1" y="4001"/>
                    <a:pt x="40" y="4027"/>
                  </a:cubicBezTo>
                  <a:cubicBezTo>
                    <a:pt x="216" y="4110"/>
                    <a:pt x="402" y="4146"/>
                    <a:pt x="591" y="4146"/>
                  </a:cubicBezTo>
                  <a:cubicBezTo>
                    <a:pt x="1293" y="4146"/>
                    <a:pt x="2040" y="3648"/>
                    <a:pt x="2511" y="3207"/>
                  </a:cubicBezTo>
                  <a:cubicBezTo>
                    <a:pt x="3318" y="2440"/>
                    <a:pt x="3799" y="1334"/>
                    <a:pt x="4072" y="268"/>
                  </a:cubicBezTo>
                  <a:cubicBezTo>
                    <a:pt x="4103" y="104"/>
                    <a:pt x="3975" y="1"/>
                    <a:pt x="3848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4918636" y="3438742"/>
              <a:ext cx="64418" cy="181647"/>
            </a:xfrm>
            <a:custGeom>
              <a:rect b="b" l="l" r="r" t="t"/>
              <a:pathLst>
                <a:path extrusionOk="0" h="3846" w="1364">
                  <a:moveTo>
                    <a:pt x="1185" y="0"/>
                  </a:moveTo>
                  <a:cubicBezTo>
                    <a:pt x="1169" y="0"/>
                    <a:pt x="1154" y="7"/>
                    <a:pt x="1145" y="24"/>
                  </a:cubicBezTo>
                  <a:cubicBezTo>
                    <a:pt x="703" y="610"/>
                    <a:pt x="261" y="1650"/>
                    <a:pt x="209" y="2392"/>
                  </a:cubicBezTo>
                  <a:cubicBezTo>
                    <a:pt x="170" y="2990"/>
                    <a:pt x="404" y="3615"/>
                    <a:pt x="1002" y="3836"/>
                  </a:cubicBezTo>
                  <a:cubicBezTo>
                    <a:pt x="1025" y="3842"/>
                    <a:pt x="1047" y="3846"/>
                    <a:pt x="1068" y="3846"/>
                  </a:cubicBezTo>
                  <a:cubicBezTo>
                    <a:pt x="1252" y="3846"/>
                    <a:pt x="1364" y="3610"/>
                    <a:pt x="1224" y="3458"/>
                  </a:cubicBezTo>
                  <a:cubicBezTo>
                    <a:pt x="1" y="2444"/>
                    <a:pt x="1067" y="1273"/>
                    <a:pt x="1250" y="76"/>
                  </a:cubicBezTo>
                  <a:cubicBezTo>
                    <a:pt x="1258" y="32"/>
                    <a:pt x="1219" y="0"/>
                    <a:pt x="1185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4952451" y="3346789"/>
              <a:ext cx="30131" cy="97908"/>
            </a:xfrm>
            <a:custGeom>
              <a:rect b="b" l="l" r="r" t="t"/>
              <a:pathLst>
                <a:path extrusionOk="0" h="2073" w="638">
                  <a:moveTo>
                    <a:pt x="442" y="1"/>
                  </a:moveTo>
                  <a:cubicBezTo>
                    <a:pt x="433" y="1"/>
                    <a:pt x="423" y="7"/>
                    <a:pt x="416" y="20"/>
                  </a:cubicBezTo>
                  <a:lnTo>
                    <a:pt x="403" y="33"/>
                  </a:lnTo>
                  <a:cubicBezTo>
                    <a:pt x="351" y="293"/>
                    <a:pt x="286" y="540"/>
                    <a:pt x="195" y="788"/>
                  </a:cubicBezTo>
                  <a:cubicBezTo>
                    <a:pt x="104" y="970"/>
                    <a:pt x="52" y="1178"/>
                    <a:pt x="26" y="1386"/>
                  </a:cubicBezTo>
                  <a:cubicBezTo>
                    <a:pt x="0" y="1659"/>
                    <a:pt x="91" y="1958"/>
                    <a:pt x="364" y="2062"/>
                  </a:cubicBezTo>
                  <a:cubicBezTo>
                    <a:pt x="381" y="2069"/>
                    <a:pt x="396" y="2073"/>
                    <a:pt x="411" y="2073"/>
                  </a:cubicBezTo>
                  <a:cubicBezTo>
                    <a:pt x="504" y="2073"/>
                    <a:pt x="565" y="1946"/>
                    <a:pt x="521" y="1867"/>
                  </a:cubicBezTo>
                  <a:cubicBezTo>
                    <a:pt x="416" y="1737"/>
                    <a:pt x="351" y="1594"/>
                    <a:pt x="325" y="1438"/>
                  </a:cubicBezTo>
                  <a:cubicBezTo>
                    <a:pt x="338" y="1217"/>
                    <a:pt x="390" y="996"/>
                    <a:pt x="468" y="801"/>
                  </a:cubicBezTo>
                  <a:cubicBezTo>
                    <a:pt x="560" y="527"/>
                    <a:pt x="638" y="267"/>
                    <a:pt x="468" y="20"/>
                  </a:cubicBezTo>
                  <a:cubicBezTo>
                    <a:pt x="462" y="7"/>
                    <a:pt x="452" y="1"/>
                    <a:pt x="442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4842457" y="3414562"/>
              <a:ext cx="14782" cy="26590"/>
            </a:xfrm>
            <a:custGeom>
              <a:rect b="b" l="l" r="r" t="t"/>
              <a:pathLst>
                <a:path extrusionOk="0" h="563" w="313">
                  <a:moveTo>
                    <a:pt x="263" y="0"/>
                  </a:moveTo>
                  <a:cubicBezTo>
                    <a:pt x="258" y="0"/>
                    <a:pt x="253" y="1"/>
                    <a:pt x="248" y="3"/>
                  </a:cubicBezTo>
                  <a:cubicBezTo>
                    <a:pt x="209" y="16"/>
                    <a:pt x="170" y="29"/>
                    <a:pt x="131" y="55"/>
                  </a:cubicBezTo>
                  <a:cubicBezTo>
                    <a:pt x="105" y="81"/>
                    <a:pt x="79" y="133"/>
                    <a:pt x="66" y="172"/>
                  </a:cubicBezTo>
                  <a:cubicBezTo>
                    <a:pt x="14" y="263"/>
                    <a:pt x="1" y="367"/>
                    <a:pt x="27" y="471"/>
                  </a:cubicBezTo>
                  <a:cubicBezTo>
                    <a:pt x="38" y="534"/>
                    <a:pt x="85" y="562"/>
                    <a:pt x="134" y="562"/>
                  </a:cubicBezTo>
                  <a:cubicBezTo>
                    <a:pt x="196" y="562"/>
                    <a:pt x="261" y="518"/>
                    <a:pt x="261" y="445"/>
                  </a:cubicBezTo>
                  <a:cubicBezTo>
                    <a:pt x="261" y="367"/>
                    <a:pt x="274" y="302"/>
                    <a:pt x="287" y="224"/>
                  </a:cubicBezTo>
                  <a:cubicBezTo>
                    <a:pt x="300" y="198"/>
                    <a:pt x="313" y="159"/>
                    <a:pt x="313" y="120"/>
                  </a:cubicBezTo>
                  <a:lnTo>
                    <a:pt x="313" y="107"/>
                  </a:lnTo>
                  <a:cubicBezTo>
                    <a:pt x="313" y="94"/>
                    <a:pt x="313" y="81"/>
                    <a:pt x="313" y="68"/>
                  </a:cubicBezTo>
                  <a:cubicBezTo>
                    <a:pt x="313" y="34"/>
                    <a:pt x="293" y="0"/>
                    <a:pt x="263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4779171" y="3434964"/>
              <a:ext cx="127231" cy="163557"/>
            </a:xfrm>
            <a:custGeom>
              <a:rect b="b" l="l" r="r" t="t"/>
              <a:pathLst>
                <a:path extrusionOk="0" h="3463" w="2694">
                  <a:moveTo>
                    <a:pt x="1458" y="0"/>
                  </a:moveTo>
                  <a:cubicBezTo>
                    <a:pt x="703" y="91"/>
                    <a:pt x="1" y="989"/>
                    <a:pt x="300" y="1743"/>
                  </a:cubicBezTo>
                  <a:cubicBezTo>
                    <a:pt x="482" y="2212"/>
                    <a:pt x="963" y="2628"/>
                    <a:pt x="1341" y="2927"/>
                  </a:cubicBezTo>
                  <a:cubicBezTo>
                    <a:pt x="1629" y="3169"/>
                    <a:pt x="1938" y="3463"/>
                    <a:pt x="2312" y="3463"/>
                  </a:cubicBezTo>
                  <a:cubicBezTo>
                    <a:pt x="2360" y="3463"/>
                    <a:pt x="2409" y="3458"/>
                    <a:pt x="2459" y="3447"/>
                  </a:cubicBezTo>
                  <a:cubicBezTo>
                    <a:pt x="2694" y="3382"/>
                    <a:pt x="2694" y="3057"/>
                    <a:pt x="2459" y="2992"/>
                  </a:cubicBezTo>
                  <a:cubicBezTo>
                    <a:pt x="1926" y="2901"/>
                    <a:pt x="1263" y="2316"/>
                    <a:pt x="937" y="1899"/>
                  </a:cubicBezTo>
                  <a:cubicBezTo>
                    <a:pt x="287" y="1028"/>
                    <a:pt x="1107" y="729"/>
                    <a:pt x="1484" y="52"/>
                  </a:cubicBezTo>
                  <a:cubicBezTo>
                    <a:pt x="1497" y="39"/>
                    <a:pt x="1484" y="0"/>
                    <a:pt x="1458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4777943" y="3387972"/>
              <a:ext cx="97147" cy="44727"/>
            </a:xfrm>
            <a:custGeom>
              <a:rect b="b" l="l" r="r" t="t"/>
              <a:pathLst>
                <a:path extrusionOk="0" h="947" w="2057">
                  <a:moveTo>
                    <a:pt x="1807" y="1"/>
                  </a:moveTo>
                  <a:cubicBezTo>
                    <a:pt x="1544" y="1"/>
                    <a:pt x="1264" y="204"/>
                    <a:pt x="1042" y="293"/>
                  </a:cubicBezTo>
                  <a:cubicBezTo>
                    <a:pt x="703" y="397"/>
                    <a:pt x="391" y="540"/>
                    <a:pt x="105" y="709"/>
                  </a:cubicBezTo>
                  <a:cubicBezTo>
                    <a:pt x="1" y="774"/>
                    <a:pt x="40" y="930"/>
                    <a:pt x="157" y="943"/>
                  </a:cubicBezTo>
                  <a:cubicBezTo>
                    <a:pt x="188" y="945"/>
                    <a:pt x="220" y="946"/>
                    <a:pt x="251" y="946"/>
                  </a:cubicBezTo>
                  <a:cubicBezTo>
                    <a:pt x="608" y="946"/>
                    <a:pt x="953" y="816"/>
                    <a:pt x="1276" y="696"/>
                  </a:cubicBezTo>
                  <a:cubicBezTo>
                    <a:pt x="1562" y="592"/>
                    <a:pt x="1926" y="514"/>
                    <a:pt x="2043" y="215"/>
                  </a:cubicBezTo>
                  <a:cubicBezTo>
                    <a:pt x="2056" y="124"/>
                    <a:pt x="2017" y="46"/>
                    <a:pt x="1939" y="20"/>
                  </a:cubicBezTo>
                  <a:cubicBezTo>
                    <a:pt x="1896" y="6"/>
                    <a:pt x="1852" y="1"/>
                    <a:pt x="1807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4798960" y="2598031"/>
              <a:ext cx="159062" cy="31833"/>
            </a:xfrm>
            <a:custGeom>
              <a:rect b="b" l="l" r="r" t="t"/>
              <a:pathLst>
                <a:path extrusionOk="0" h="674" w="3368">
                  <a:moveTo>
                    <a:pt x="2040" y="0"/>
                  </a:moveTo>
                  <a:cubicBezTo>
                    <a:pt x="1772" y="0"/>
                    <a:pt x="1508" y="26"/>
                    <a:pt x="1286" y="56"/>
                  </a:cubicBezTo>
                  <a:cubicBezTo>
                    <a:pt x="987" y="95"/>
                    <a:pt x="102" y="199"/>
                    <a:pt x="11" y="576"/>
                  </a:cubicBezTo>
                  <a:cubicBezTo>
                    <a:pt x="0" y="620"/>
                    <a:pt x="35" y="673"/>
                    <a:pt x="78" y="673"/>
                  </a:cubicBezTo>
                  <a:cubicBezTo>
                    <a:pt x="86" y="673"/>
                    <a:pt x="94" y="671"/>
                    <a:pt x="102" y="667"/>
                  </a:cubicBezTo>
                  <a:cubicBezTo>
                    <a:pt x="426" y="543"/>
                    <a:pt x="862" y="517"/>
                    <a:pt x="1256" y="517"/>
                  </a:cubicBezTo>
                  <a:cubicBezTo>
                    <a:pt x="1400" y="517"/>
                    <a:pt x="1538" y="521"/>
                    <a:pt x="1663" y="524"/>
                  </a:cubicBezTo>
                  <a:cubicBezTo>
                    <a:pt x="2080" y="535"/>
                    <a:pt x="2489" y="654"/>
                    <a:pt x="2889" y="654"/>
                  </a:cubicBezTo>
                  <a:cubicBezTo>
                    <a:pt x="2988" y="654"/>
                    <a:pt x="3087" y="646"/>
                    <a:pt x="3185" y="628"/>
                  </a:cubicBezTo>
                  <a:cubicBezTo>
                    <a:pt x="3367" y="602"/>
                    <a:pt x="3354" y="381"/>
                    <a:pt x="3224" y="303"/>
                  </a:cubicBezTo>
                  <a:cubicBezTo>
                    <a:pt x="2926" y="69"/>
                    <a:pt x="2478" y="0"/>
                    <a:pt x="2040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4930915" y="2605587"/>
              <a:ext cx="51667" cy="74623"/>
            </a:xfrm>
            <a:custGeom>
              <a:rect b="b" l="l" r="r" t="t"/>
              <a:pathLst>
                <a:path extrusionOk="0" h="1580" w="1094">
                  <a:moveTo>
                    <a:pt x="66" y="0"/>
                  </a:moveTo>
                  <a:cubicBezTo>
                    <a:pt x="40" y="0"/>
                    <a:pt x="1" y="39"/>
                    <a:pt x="1" y="78"/>
                  </a:cubicBezTo>
                  <a:cubicBezTo>
                    <a:pt x="27" y="312"/>
                    <a:pt x="222" y="494"/>
                    <a:pt x="339" y="702"/>
                  </a:cubicBezTo>
                  <a:cubicBezTo>
                    <a:pt x="404" y="820"/>
                    <a:pt x="456" y="950"/>
                    <a:pt x="508" y="1093"/>
                  </a:cubicBezTo>
                  <a:cubicBezTo>
                    <a:pt x="534" y="1223"/>
                    <a:pt x="586" y="1366"/>
                    <a:pt x="651" y="1483"/>
                  </a:cubicBezTo>
                  <a:cubicBezTo>
                    <a:pt x="700" y="1544"/>
                    <a:pt x="781" y="1579"/>
                    <a:pt x="856" y="1579"/>
                  </a:cubicBezTo>
                  <a:cubicBezTo>
                    <a:pt x="942" y="1579"/>
                    <a:pt x="1021" y="1534"/>
                    <a:pt x="1042" y="1431"/>
                  </a:cubicBezTo>
                  <a:cubicBezTo>
                    <a:pt x="1094" y="1119"/>
                    <a:pt x="898" y="768"/>
                    <a:pt x="716" y="520"/>
                  </a:cubicBezTo>
                  <a:cubicBezTo>
                    <a:pt x="560" y="312"/>
                    <a:pt x="352" y="0"/>
                    <a:pt x="66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5027591" y="2754168"/>
              <a:ext cx="108434" cy="82794"/>
            </a:xfrm>
            <a:custGeom>
              <a:rect b="b" l="l" r="r" t="t"/>
              <a:pathLst>
                <a:path extrusionOk="0" h="1753" w="2296">
                  <a:moveTo>
                    <a:pt x="2183" y="1"/>
                  </a:moveTo>
                  <a:cubicBezTo>
                    <a:pt x="2179" y="1"/>
                    <a:pt x="2174" y="1"/>
                    <a:pt x="2169" y="2"/>
                  </a:cubicBezTo>
                  <a:lnTo>
                    <a:pt x="2156" y="2"/>
                  </a:lnTo>
                  <a:cubicBezTo>
                    <a:pt x="1778" y="93"/>
                    <a:pt x="1427" y="405"/>
                    <a:pt x="1102" y="600"/>
                  </a:cubicBezTo>
                  <a:cubicBezTo>
                    <a:pt x="751" y="822"/>
                    <a:pt x="425" y="1069"/>
                    <a:pt x="126" y="1368"/>
                  </a:cubicBezTo>
                  <a:cubicBezTo>
                    <a:pt x="0" y="1505"/>
                    <a:pt x="121" y="1752"/>
                    <a:pt x="282" y="1752"/>
                  </a:cubicBezTo>
                  <a:cubicBezTo>
                    <a:pt x="319" y="1752"/>
                    <a:pt x="360" y="1738"/>
                    <a:pt x="399" y="1706"/>
                  </a:cubicBezTo>
                  <a:cubicBezTo>
                    <a:pt x="712" y="1472"/>
                    <a:pt x="998" y="1199"/>
                    <a:pt x="1284" y="939"/>
                  </a:cubicBezTo>
                  <a:cubicBezTo>
                    <a:pt x="1570" y="678"/>
                    <a:pt x="1999" y="457"/>
                    <a:pt x="2247" y="145"/>
                  </a:cubicBezTo>
                  <a:cubicBezTo>
                    <a:pt x="2295" y="84"/>
                    <a:pt x="2253" y="1"/>
                    <a:pt x="2183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5112177" y="2738724"/>
              <a:ext cx="94644" cy="29377"/>
            </a:xfrm>
            <a:custGeom>
              <a:rect b="b" l="l" r="r" t="t"/>
              <a:pathLst>
                <a:path extrusionOk="0" h="622" w="2004">
                  <a:moveTo>
                    <a:pt x="1413" y="1"/>
                  </a:moveTo>
                  <a:cubicBezTo>
                    <a:pt x="1249" y="1"/>
                    <a:pt x="1082" y="26"/>
                    <a:pt x="950" y="43"/>
                  </a:cubicBezTo>
                  <a:cubicBezTo>
                    <a:pt x="651" y="95"/>
                    <a:pt x="208" y="199"/>
                    <a:pt x="39" y="498"/>
                  </a:cubicBezTo>
                  <a:cubicBezTo>
                    <a:pt x="0" y="550"/>
                    <a:pt x="39" y="615"/>
                    <a:pt x="104" y="615"/>
                  </a:cubicBezTo>
                  <a:cubicBezTo>
                    <a:pt x="139" y="620"/>
                    <a:pt x="173" y="621"/>
                    <a:pt x="208" y="621"/>
                  </a:cubicBezTo>
                  <a:cubicBezTo>
                    <a:pt x="488" y="621"/>
                    <a:pt x="778" y="495"/>
                    <a:pt x="1067" y="472"/>
                  </a:cubicBezTo>
                  <a:cubicBezTo>
                    <a:pt x="1082" y="471"/>
                    <a:pt x="1097" y="471"/>
                    <a:pt x="1112" y="471"/>
                  </a:cubicBezTo>
                  <a:cubicBezTo>
                    <a:pt x="1267" y="471"/>
                    <a:pt x="1431" y="505"/>
                    <a:pt x="1589" y="505"/>
                  </a:cubicBezTo>
                  <a:cubicBezTo>
                    <a:pt x="1698" y="505"/>
                    <a:pt x="1804" y="489"/>
                    <a:pt x="1900" y="433"/>
                  </a:cubicBezTo>
                  <a:cubicBezTo>
                    <a:pt x="1991" y="381"/>
                    <a:pt x="2004" y="264"/>
                    <a:pt x="1939" y="186"/>
                  </a:cubicBezTo>
                  <a:cubicBezTo>
                    <a:pt x="1822" y="41"/>
                    <a:pt x="1621" y="1"/>
                    <a:pt x="1413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4885482" y="2830394"/>
              <a:ext cx="128459" cy="65177"/>
            </a:xfrm>
            <a:custGeom>
              <a:rect b="b" l="l" r="r" t="t"/>
              <a:pathLst>
                <a:path extrusionOk="0" h="1380" w="2720">
                  <a:moveTo>
                    <a:pt x="358" y="0"/>
                  </a:moveTo>
                  <a:cubicBezTo>
                    <a:pt x="246" y="0"/>
                    <a:pt x="139" y="19"/>
                    <a:pt x="39" y="66"/>
                  </a:cubicBezTo>
                  <a:cubicBezTo>
                    <a:pt x="0" y="79"/>
                    <a:pt x="26" y="131"/>
                    <a:pt x="52" y="144"/>
                  </a:cubicBezTo>
                  <a:cubicBezTo>
                    <a:pt x="534" y="352"/>
                    <a:pt x="1002" y="586"/>
                    <a:pt x="1457" y="847"/>
                  </a:cubicBezTo>
                  <a:cubicBezTo>
                    <a:pt x="1795" y="1042"/>
                    <a:pt x="2147" y="1354"/>
                    <a:pt x="2537" y="1380"/>
                  </a:cubicBezTo>
                  <a:cubicBezTo>
                    <a:pt x="2654" y="1367"/>
                    <a:pt x="2719" y="1250"/>
                    <a:pt x="2667" y="1146"/>
                  </a:cubicBezTo>
                  <a:cubicBezTo>
                    <a:pt x="2459" y="730"/>
                    <a:pt x="1808" y="482"/>
                    <a:pt x="1405" y="313"/>
                  </a:cubicBezTo>
                  <a:cubicBezTo>
                    <a:pt x="1108" y="194"/>
                    <a:pt x="713" y="0"/>
                    <a:pt x="358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5411368" y="2187805"/>
              <a:ext cx="209548" cy="1113920"/>
            </a:xfrm>
            <a:custGeom>
              <a:rect b="b" l="l" r="r" t="t"/>
              <a:pathLst>
                <a:path extrusionOk="0" h="23585" w="4437">
                  <a:moveTo>
                    <a:pt x="0" y="0"/>
                  </a:moveTo>
                  <a:cubicBezTo>
                    <a:pt x="287" y="573"/>
                    <a:pt x="534" y="1158"/>
                    <a:pt x="755" y="1770"/>
                  </a:cubicBezTo>
                  <a:cubicBezTo>
                    <a:pt x="797" y="1865"/>
                    <a:pt x="735" y="2031"/>
                    <a:pt x="669" y="2031"/>
                  </a:cubicBezTo>
                  <a:cubicBezTo>
                    <a:pt x="654" y="2031"/>
                    <a:pt x="639" y="2023"/>
                    <a:pt x="625" y="2004"/>
                  </a:cubicBezTo>
                  <a:lnTo>
                    <a:pt x="625" y="2004"/>
                  </a:lnTo>
                  <a:cubicBezTo>
                    <a:pt x="859" y="2602"/>
                    <a:pt x="937" y="3266"/>
                    <a:pt x="859" y="3903"/>
                  </a:cubicBezTo>
                  <a:lnTo>
                    <a:pt x="963" y="3552"/>
                  </a:lnTo>
                  <a:lnTo>
                    <a:pt x="963" y="3552"/>
                  </a:lnTo>
                  <a:cubicBezTo>
                    <a:pt x="859" y="4371"/>
                    <a:pt x="989" y="5204"/>
                    <a:pt x="1119" y="6023"/>
                  </a:cubicBezTo>
                  <a:cubicBezTo>
                    <a:pt x="1184" y="6518"/>
                    <a:pt x="1275" y="7012"/>
                    <a:pt x="1353" y="7506"/>
                  </a:cubicBezTo>
                  <a:cubicBezTo>
                    <a:pt x="1548" y="8768"/>
                    <a:pt x="1756" y="10030"/>
                    <a:pt x="1978" y="11292"/>
                  </a:cubicBezTo>
                  <a:cubicBezTo>
                    <a:pt x="2121" y="12059"/>
                    <a:pt x="2277" y="12866"/>
                    <a:pt x="2121" y="13633"/>
                  </a:cubicBezTo>
                  <a:cubicBezTo>
                    <a:pt x="2030" y="13919"/>
                    <a:pt x="1965" y="14218"/>
                    <a:pt x="1926" y="14518"/>
                  </a:cubicBezTo>
                  <a:cubicBezTo>
                    <a:pt x="1913" y="14830"/>
                    <a:pt x="1939" y="15142"/>
                    <a:pt x="1991" y="15441"/>
                  </a:cubicBezTo>
                  <a:cubicBezTo>
                    <a:pt x="2160" y="16924"/>
                    <a:pt x="1769" y="18420"/>
                    <a:pt x="885" y="19630"/>
                  </a:cubicBezTo>
                  <a:cubicBezTo>
                    <a:pt x="807" y="19721"/>
                    <a:pt x="755" y="19825"/>
                    <a:pt x="729" y="19929"/>
                  </a:cubicBezTo>
                  <a:cubicBezTo>
                    <a:pt x="703" y="20098"/>
                    <a:pt x="820" y="20241"/>
                    <a:pt x="898" y="20397"/>
                  </a:cubicBezTo>
                  <a:cubicBezTo>
                    <a:pt x="1041" y="20671"/>
                    <a:pt x="1080" y="20996"/>
                    <a:pt x="1002" y="21308"/>
                  </a:cubicBezTo>
                  <a:lnTo>
                    <a:pt x="1184" y="21126"/>
                  </a:lnTo>
                  <a:lnTo>
                    <a:pt x="1184" y="21126"/>
                  </a:lnTo>
                  <a:cubicBezTo>
                    <a:pt x="1184" y="21971"/>
                    <a:pt x="872" y="22791"/>
                    <a:pt x="573" y="23584"/>
                  </a:cubicBezTo>
                  <a:cubicBezTo>
                    <a:pt x="4436" y="16144"/>
                    <a:pt x="4228" y="7246"/>
                    <a:pt x="0" y="0"/>
                  </a:cubicBezTo>
                  <a:close/>
                </a:path>
              </a:pathLst>
            </a:custGeom>
            <a:solidFill>
              <a:srgbClr val="DE0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5305341" y="3119668"/>
              <a:ext cx="206573" cy="366127"/>
            </a:xfrm>
            <a:custGeom>
              <a:rect b="b" l="l" r="r" t="t"/>
              <a:pathLst>
                <a:path extrusionOk="0" h="7752" w="4374">
                  <a:moveTo>
                    <a:pt x="4259" y="0"/>
                  </a:moveTo>
                  <a:cubicBezTo>
                    <a:pt x="4219" y="0"/>
                    <a:pt x="4179" y="18"/>
                    <a:pt x="4158" y="55"/>
                  </a:cubicBezTo>
                  <a:cubicBezTo>
                    <a:pt x="3819" y="601"/>
                    <a:pt x="3650" y="1252"/>
                    <a:pt x="3416" y="1863"/>
                  </a:cubicBezTo>
                  <a:cubicBezTo>
                    <a:pt x="3117" y="2605"/>
                    <a:pt x="2779" y="3333"/>
                    <a:pt x="2401" y="4049"/>
                  </a:cubicBezTo>
                  <a:cubicBezTo>
                    <a:pt x="2050" y="4686"/>
                    <a:pt x="1673" y="5310"/>
                    <a:pt x="1283" y="5922"/>
                  </a:cubicBezTo>
                  <a:cubicBezTo>
                    <a:pt x="879" y="6533"/>
                    <a:pt x="372" y="7066"/>
                    <a:pt x="21" y="7704"/>
                  </a:cubicBezTo>
                  <a:cubicBezTo>
                    <a:pt x="1" y="7724"/>
                    <a:pt x="27" y="7751"/>
                    <a:pt x="52" y="7751"/>
                  </a:cubicBezTo>
                  <a:cubicBezTo>
                    <a:pt x="59" y="7751"/>
                    <a:pt x="67" y="7749"/>
                    <a:pt x="73" y="7743"/>
                  </a:cubicBezTo>
                  <a:cubicBezTo>
                    <a:pt x="1179" y="6832"/>
                    <a:pt x="2050" y="5323"/>
                    <a:pt x="2740" y="4088"/>
                  </a:cubicBezTo>
                  <a:cubicBezTo>
                    <a:pt x="3390" y="2930"/>
                    <a:pt x="4262" y="1473"/>
                    <a:pt x="4366" y="107"/>
                  </a:cubicBezTo>
                  <a:cubicBezTo>
                    <a:pt x="4373" y="38"/>
                    <a:pt x="4317" y="0"/>
                    <a:pt x="4259" y="0"/>
                  </a:cubicBezTo>
                  <a:close/>
                </a:path>
              </a:pathLst>
            </a:custGeom>
            <a:solidFill>
              <a:srgbClr val="DB52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4845527" y="3409461"/>
              <a:ext cx="523328" cy="277949"/>
            </a:xfrm>
            <a:custGeom>
              <a:rect b="b" l="l" r="r" t="t"/>
              <a:pathLst>
                <a:path extrusionOk="0" h="5885" w="11081">
                  <a:moveTo>
                    <a:pt x="10931" y="0"/>
                  </a:moveTo>
                  <a:cubicBezTo>
                    <a:pt x="10904" y="0"/>
                    <a:pt x="10876" y="10"/>
                    <a:pt x="10850" y="33"/>
                  </a:cubicBezTo>
                  <a:cubicBezTo>
                    <a:pt x="9393" y="1568"/>
                    <a:pt x="8274" y="3454"/>
                    <a:pt x="6518" y="4716"/>
                  </a:cubicBezTo>
                  <a:cubicBezTo>
                    <a:pt x="5633" y="5340"/>
                    <a:pt x="4567" y="5796"/>
                    <a:pt x="3448" y="5796"/>
                  </a:cubicBezTo>
                  <a:cubicBezTo>
                    <a:pt x="2290" y="5796"/>
                    <a:pt x="1159" y="5392"/>
                    <a:pt x="14" y="5236"/>
                  </a:cubicBezTo>
                  <a:cubicBezTo>
                    <a:pt x="1" y="5236"/>
                    <a:pt x="1" y="5249"/>
                    <a:pt x="14" y="5249"/>
                  </a:cubicBezTo>
                  <a:cubicBezTo>
                    <a:pt x="1214" y="5560"/>
                    <a:pt x="2444" y="5884"/>
                    <a:pt x="3648" y="5884"/>
                  </a:cubicBezTo>
                  <a:cubicBezTo>
                    <a:pt x="4558" y="5884"/>
                    <a:pt x="5453" y="5699"/>
                    <a:pt x="6310" y="5184"/>
                  </a:cubicBezTo>
                  <a:cubicBezTo>
                    <a:pt x="7246" y="4625"/>
                    <a:pt x="8014" y="3831"/>
                    <a:pt x="8729" y="3012"/>
                  </a:cubicBezTo>
                  <a:cubicBezTo>
                    <a:pt x="9523" y="2114"/>
                    <a:pt x="10394" y="1204"/>
                    <a:pt x="11032" y="176"/>
                  </a:cubicBezTo>
                  <a:cubicBezTo>
                    <a:pt x="11081" y="88"/>
                    <a:pt x="11012" y="0"/>
                    <a:pt x="10931" y="0"/>
                  </a:cubicBezTo>
                  <a:close/>
                </a:path>
              </a:pathLst>
            </a:custGeom>
            <a:solidFill>
              <a:srgbClr val="DE0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4938944" y="1908119"/>
              <a:ext cx="543730" cy="468616"/>
            </a:xfrm>
            <a:custGeom>
              <a:rect b="b" l="l" r="r" t="t"/>
              <a:pathLst>
                <a:path extrusionOk="0" h="9922" w="11513">
                  <a:moveTo>
                    <a:pt x="2591" y="0"/>
                  </a:moveTo>
                  <a:cubicBezTo>
                    <a:pt x="1723" y="0"/>
                    <a:pt x="848" y="167"/>
                    <a:pt x="13" y="511"/>
                  </a:cubicBezTo>
                  <a:cubicBezTo>
                    <a:pt x="0" y="511"/>
                    <a:pt x="0" y="537"/>
                    <a:pt x="13" y="537"/>
                  </a:cubicBezTo>
                  <a:lnTo>
                    <a:pt x="26" y="537"/>
                  </a:lnTo>
                  <a:cubicBezTo>
                    <a:pt x="885" y="405"/>
                    <a:pt x="1735" y="274"/>
                    <a:pt x="2587" y="274"/>
                  </a:cubicBezTo>
                  <a:cubicBezTo>
                    <a:pt x="3167" y="274"/>
                    <a:pt x="3747" y="335"/>
                    <a:pt x="4332" y="498"/>
                  </a:cubicBezTo>
                  <a:cubicBezTo>
                    <a:pt x="5685" y="888"/>
                    <a:pt x="6699" y="1734"/>
                    <a:pt x="7610" y="2774"/>
                  </a:cubicBezTo>
                  <a:cubicBezTo>
                    <a:pt x="8494" y="3776"/>
                    <a:pt x="9236" y="4882"/>
                    <a:pt x="9834" y="6079"/>
                  </a:cubicBezTo>
                  <a:cubicBezTo>
                    <a:pt x="10446" y="7301"/>
                    <a:pt x="10706" y="8615"/>
                    <a:pt x="11239" y="9851"/>
                  </a:cubicBezTo>
                  <a:cubicBezTo>
                    <a:pt x="11259" y="9900"/>
                    <a:pt x="11302" y="9921"/>
                    <a:pt x="11349" y="9921"/>
                  </a:cubicBezTo>
                  <a:cubicBezTo>
                    <a:pt x="11426" y="9921"/>
                    <a:pt x="11512" y="9862"/>
                    <a:pt x="11512" y="9773"/>
                  </a:cubicBezTo>
                  <a:cubicBezTo>
                    <a:pt x="11473" y="8407"/>
                    <a:pt x="10758" y="6950"/>
                    <a:pt x="10133" y="5753"/>
                  </a:cubicBezTo>
                  <a:cubicBezTo>
                    <a:pt x="9431" y="4413"/>
                    <a:pt x="8546" y="3191"/>
                    <a:pt x="7506" y="2111"/>
                  </a:cubicBezTo>
                  <a:cubicBezTo>
                    <a:pt x="6201" y="736"/>
                    <a:pt x="4413" y="0"/>
                    <a:pt x="2591" y="0"/>
                  </a:cubicBezTo>
                  <a:close/>
                </a:path>
              </a:pathLst>
            </a:custGeom>
            <a:solidFill>
              <a:srgbClr val="DE0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4645893" y="1921154"/>
              <a:ext cx="328514" cy="429415"/>
            </a:xfrm>
            <a:custGeom>
              <a:rect b="b" l="l" r="r" t="t"/>
              <a:pathLst>
                <a:path extrusionOk="0" h="9092" w="6956">
                  <a:moveTo>
                    <a:pt x="6790" y="0"/>
                  </a:moveTo>
                  <a:cubicBezTo>
                    <a:pt x="6786" y="0"/>
                    <a:pt x="6782" y="1"/>
                    <a:pt x="6777" y="1"/>
                  </a:cubicBezTo>
                  <a:cubicBezTo>
                    <a:pt x="2459" y="430"/>
                    <a:pt x="156" y="5204"/>
                    <a:pt x="0" y="9055"/>
                  </a:cubicBezTo>
                  <a:cubicBezTo>
                    <a:pt x="0" y="9077"/>
                    <a:pt x="22" y="9091"/>
                    <a:pt x="43" y="9091"/>
                  </a:cubicBezTo>
                  <a:cubicBezTo>
                    <a:pt x="58" y="9091"/>
                    <a:pt x="73" y="9084"/>
                    <a:pt x="78" y="9068"/>
                  </a:cubicBezTo>
                  <a:cubicBezTo>
                    <a:pt x="403" y="7103"/>
                    <a:pt x="885" y="5126"/>
                    <a:pt x="2029" y="3448"/>
                  </a:cubicBezTo>
                  <a:cubicBezTo>
                    <a:pt x="3187" y="1744"/>
                    <a:pt x="4826" y="703"/>
                    <a:pt x="6816" y="261"/>
                  </a:cubicBezTo>
                  <a:cubicBezTo>
                    <a:pt x="6956" y="223"/>
                    <a:pt x="6935" y="0"/>
                    <a:pt x="6790" y="0"/>
                  </a:cubicBezTo>
                  <a:close/>
                </a:path>
              </a:pathLst>
            </a:custGeom>
            <a:solidFill>
              <a:srgbClr val="DB52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4675363" y="3274199"/>
              <a:ext cx="394255" cy="418883"/>
            </a:xfrm>
            <a:custGeom>
              <a:rect b="b" l="l" r="r" t="t"/>
              <a:pathLst>
                <a:path extrusionOk="0" h="8869" w="8348">
                  <a:moveTo>
                    <a:pt x="2062" y="0"/>
                  </a:moveTo>
                  <a:cubicBezTo>
                    <a:pt x="2056" y="0"/>
                    <a:pt x="2049" y="3"/>
                    <a:pt x="2043" y="9"/>
                  </a:cubicBezTo>
                  <a:cubicBezTo>
                    <a:pt x="0" y="1323"/>
                    <a:pt x="716" y="4510"/>
                    <a:pt x="1783" y="6188"/>
                  </a:cubicBezTo>
                  <a:cubicBezTo>
                    <a:pt x="2433" y="7190"/>
                    <a:pt x="3240" y="8139"/>
                    <a:pt x="4397" y="8555"/>
                  </a:cubicBezTo>
                  <a:cubicBezTo>
                    <a:pt x="5041" y="8784"/>
                    <a:pt x="5736" y="8869"/>
                    <a:pt x="6431" y="8869"/>
                  </a:cubicBezTo>
                  <a:cubicBezTo>
                    <a:pt x="7044" y="8869"/>
                    <a:pt x="7656" y="8803"/>
                    <a:pt x="8235" y="8712"/>
                  </a:cubicBezTo>
                  <a:cubicBezTo>
                    <a:pt x="8348" y="8686"/>
                    <a:pt x="8327" y="8503"/>
                    <a:pt x="8220" y="8503"/>
                  </a:cubicBezTo>
                  <a:cubicBezTo>
                    <a:pt x="8216" y="8503"/>
                    <a:pt x="8212" y="8503"/>
                    <a:pt x="8209" y="8503"/>
                  </a:cubicBezTo>
                  <a:cubicBezTo>
                    <a:pt x="7576" y="8526"/>
                    <a:pt x="6947" y="8588"/>
                    <a:pt x="6320" y="8588"/>
                  </a:cubicBezTo>
                  <a:cubicBezTo>
                    <a:pt x="5865" y="8588"/>
                    <a:pt x="5411" y="8555"/>
                    <a:pt x="4957" y="8451"/>
                  </a:cubicBezTo>
                  <a:cubicBezTo>
                    <a:pt x="3656" y="8152"/>
                    <a:pt x="2771" y="7255"/>
                    <a:pt x="2056" y="6175"/>
                  </a:cubicBezTo>
                  <a:cubicBezTo>
                    <a:pt x="1431" y="5238"/>
                    <a:pt x="989" y="4146"/>
                    <a:pt x="976" y="3014"/>
                  </a:cubicBezTo>
                  <a:cubicBezTo>
                    <a:pt x="963" y="1830"/>
                    <a:pt x="1444" y="998"/>
                    <a:pt x="2082" y="48"/>
                  </a:cubicBezTo>
                  <a:cubicBezTo>
                    <a:pt x="2102" y="28"/>
                    <a:pt x="2083" y="0"/>
                    <a:pt x="2062" y="0"/>
                  </a:cubicBezTo>
                  <a:close/>
                </a:path>
              </a:pathLst>
            </a:custGeom>
            <a:solidFill>
              <a:srgbClr val="DB52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4612078" y="1765112"/>
              <a:ext cx="724375" cy="444859"/>
            </a:xfrm>
            <a:custGeom>
              <a:rect b="b" l="l" r="r" t="t"/>
              <a:pathLst>
                <a:path extrusionOk="0" h="9419" w="15338">
                  <a:moveTo>
                    <a:pt x="5841" y="1"/>
                  </a:moveTo>
                  <a:cubicBezTo>
                    <a:pt x="5230" y="1"/>
                    <a:pt x="4749" y="469"/>
                    <a:pt x="4749" y="469"/>
                  </a:cubicBezTo>
                  <a:cubicBezTo>
                    <a:pt x="4749" y="469"/>
                    <a:pt x="4384" y="911"/>
                    <a:pt x="4228" y="1145"/>
                  </a:cubicBezTo>
                  <a:cubicBezTo>
                    <a:pt x="4072" y="1380"/>
                    <a:pt x="3318" y="1770"/>
                    <a:pt x="3318" y="1770"/>
                  </a:cubicBezTo>
                  <a:cubicBezTo>
                    <a:pt x="2927" y="1900"/>
                    <a:pt x="2550" y="2069"/>
                    <a:pt x="2212" y="2290"/>
                  </a:cubicBezTo>
                  <a:cubicBezTo>
                    <a:pt x="1692" y="2628"/>
                    <a:pt x="1562" y="3305"/>
                    <a:pt x="1562" y="3305"/>
                  </a:cubicBezTo>
                  <a:cubicBezTo>
                    <a:pt x="1562" y="3305"/>
                    <a:pt x="1458" y="3994"/>
                    <a:pt x="1380" y="4931"/>
                  </a:cubicBezTo>
                  <a:cubicBezTo>
                    <a:pt x="1314" y="5516"/>
                    <a:pt x="1132" y="6089"/>
                    <a:pt x="833" y="6596"/>
                  </a:cubicBezTo>
                  <a:cubicBezTo>
                    <a:pt x="833" y="6596"/>
                    <a:pt x="1" y="7507"/>
                    <a:pt x="79" y="8326"/>
                  </a:cubicBezTo>
                  <a:cubicBezTo>
                    <a:pt x="105" y="8781"/>
                    <a:pt x="365" y="9198"/>
                    <a:pt x="781" y="9419"/>
                  </a:cubicBezTo>
                  <a:lnTo>
                    <a:pt x="2056" y="6778"/>
                  </a:lnTo>
                  <a:cubicBezTo>
                    <a:pt x="2563" y="5972"/>
                    <a:pt x="3188" y="5243"/>
                    <a:pt x="3903" y="4619"/>
                  </a:cubicBezTo>
                  <a:cubicBezTo>
                    <a:pt x="5061" y="3643"/>
                    <a:pt x="6778" y="3071"/>
                    <a:pt x="6778" y="3071"/>
                  </a:cubicBezTo>
                  <a:lnTo>
                    <a:pt x="9549" y="2680"/>
                  </a:lnTo>
                  <a:lnTo>
                    <a:pt x="12384" y="3409"/>
                  </a:lnTo>
                  <a:lnTo>
                    <a:pt x="15259" y="5165"/>
                  </a:lnTo>
                  <a:lnTo>
                    <a:pt x="15337" y="4150"/>
                  </a:lnTo>
                  <a:lnTo>
                    <a:pt x="15103" y="3500"/>
                  </a:lnTo>
                  <a:cubicBezTo>
                    <a:pt x="14908" y="3175"/>
                    <a:pt x="14687" y="2876"/>
                    <a:pt x="14427" y="2602"/>
                  </a:cubicBezTo>
                  <a:cubicBezTo>
                    <a:pt x="13997" y="2277"/>
                    <a:pt x="13555" y="1978"/>
                    <a:pt x="13100" y="1692"/>
                  </a:cubicBezTo>
                  <a:cubicBezTo>
                    <a:pt x="13100" y="1692"/>
                    <a:pt x="12397" y="1380"/>
                    <a:pt x="11422" y="1041"/>
                  </a:cubicBezTo>
                  <a:cubicBezTo>
                    <a:pt x="10763" y="810"/>
                    <a:pt x="9983" y="773"/>
                    <a:pt x="9556" y="773"/>
                  </a:cubicBezTo>
                  <a:cubicBezTo>
                    <a:pt x="9358" y="773"/>
                    <a:pt x="9236" y="781"/>
                    <a:pt x="9236" y="781"/>
                  </a:cubicBezTo>
                  <a:lnTo>
                    <a:pt x="7754" y="729"/>
                  </a:lnTo>
                  <a:lnTo>
                    <a:pt x="6700" y="157"/>
                  </a:lnTo>
                  <a:cubicBezTo>
                    <a:pt x="6700" y="157"/>
                    <a:pt x="6453" y="1"/>
                    <a:pt x="5841" y="1"/>
                  </a:cubicBezTo>
                  <a:close/>
                </a:path>
              </a:pathLst>
            </a:custGeom>
            <a:solidFill>
              <a:srgbClr val="FFD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4602254" y="1858341"/>
              <a:ext cx="736041" cy="354697"/>
            </a:xfrm>
            <a:custGeom>
              <a:rect b="b" l="l" r="r" t="t"/>
              <a:pathLst>
                <a:path extrusionOk="0" h="7510" w="15585">
                  <a:moveTo>
                    <a:pt x="8102" y="1"/>
                  </a:moveTo>
                  <a:cubicBezTo>
                    <a:pt x="7930" y="1"/>
                    <a:pt x="7759" y="26"/>
                    <a:pt x="7597" y="69"/>
                  </a:cubicBezTo>
                  <a:cubicBezTo>
                    <a:pt x="7389" y="160"/>
                    <a:pt x="7194" y="264"/>
                    <a:pt x="7012" y="394"/>
                  </a:cubicBezTo>
                  <a:cubicBezTo>
                    <a:pt x="6432" y="761"/>
                    <a:pt x="5772" y="944"/>
                    <a:pt x="5101" y="944"/>
                  </a:cubicBezTo>
                  <a:cubicBezTo>
                    <a:pt x="4914" y="944"/>
                    <a:pt x="4727" y="930"/>
                    <a:pt x="4540" y="902"/>
                  </a:cubicBezTo>
                  <a:cubicBezTo>
                    <a:pt x="4495" y="889"/>
                    <a:pt x="4446" y="882"/>
                    <a:pt x="4397" y="882"/>
                  </a:cubicBezTo>
                  <a:cubicBezTo>
                    <a:pt x="4349" y="882"/>
                    <a:pt x="4300" y="889"/>
                    <a:pt x="4254" y="902"/>
                  </a:cubicBezTo>
                  <a:cubicBezTo>
                    <a:pt x="4072" y="967"/>
                    <a:pt x="4033" y="1214"/>
                    <a:pt x="3994" y="1409"/>
                  </a:cubicBezTo>
                  <a:cubicBezTo>
                    <a:pt x="3877" y="2059"/>
                    <a:pt x="3409" y="2606"/>
                    <a:pt x="2797" y="2840"/>
                  </a:cubicBezTo>
                  <a:cubicBezTo>
                    <a:pt x="2524" y="2931"/>
                    <a:pt x="2056" y="4323"/>
                    <a:pt x="1874" y="4622"/>
                  </a:cubicBezTo>
                  <a:cubicBezTo>
                    <a:pt x="1664" y="4983"/>
                    <a:pt x="1299" y="5749"/>
                    <a:pt x="768" y="5749"/>
                  </a:cubicBezTo>
                  <a:cubicBezTo>
                    <a:pt x="705" y="5749"/>
                    <a:pt x="640" y="5738"/>
                    <a:pt x="573" y="5715"/>
                  </a:cubicBezTo>
                  <a:lnTo>
                    <a:pt x="664" y="5103"/>
                  </a:lnTo>
                  <a:lnTo>
                    <a:pt x="664" y="5103"/>
                  </a:lnTo>
                  <a:cubicBezTo>
                    <a:pt x="1" y="5715"/>
                    <a:pt x="40" y="7211"/>
                    <a:pt x="1028" y="7510"/>
                  </a:cubicBezTo>
                  <a:cubicBezTo>
                    <a:pt x="1340" y="5311"/>
                    <a:pt x="3435" y="2723"/>
                    <a:pt x="5373" y="1734"/>
                  </a:cubicBezTo>
                  <a:cubicBezTo>
                    <a:pt x="6153" y="1357"/>
                    <a:pt x="6986" y="1097"/>
                    <a:pt x="7844" y="967"/>
                  </a:cubicBezTo>
                  <a:cubicBezTo>
                    <a:pt x="8418" y="861"/>
                    <a:pt x="9013" y="809"/>
                    <a:pt x="9610" y="809"/>
                  </a:cubicBezTo>
                  <a:cubicBezTo>
                    <a:pt x="9676" y="809"/>
                    <a:pt x="9742" y="809"/>
                    <a:pt x="9809" y="811"/>
                  </a:cubicBezTo>
                  <a:cubicBezTo>
                    <a:pt x="10888" y="863"/>
                    <a:pt x="11942" y="1110"/>
                    <a:pt x="12944" y="1526"/>
                  </a:cubicBezTo>
                  <a:cubicBezTo>
                    <a:pt x="13789" y="1877"/>
                    <a:pt x="14648" y="2319"/>
                    <a:pt x="15207" y="3061"/>
                  </a:cubicBezTo>
                  <a:cubicBezTo>
                    <a:pt x="15558" y="2684"/>
                    <a:pt x="15584" y="2111"/>
                    <a:pt x="15285" y="1695"/>
                  </a:cubicBezTo>
                  <a:lnTo>
                    <a:pt x="15285" y="1695"/>
                  </a:lnTo>
                  <a:cubicBezTo>
                    <a:pt x="15185" y="1830"/>
                    <a:pt x="15043" y="1882"/>
                    <a:pt x="14885" y="1882"/>
                  </a:cubicBezTo>
                  <a:cubicBezTo>
                    <a:pt x="14632" y="1882"/>
                    <a:pt x="14339" y="1748"/>
                    <a:pt x="14114" y="1604"/>
                  </a:cubicBezTo>
                  <a:cubicBezTo>
                    <a:pt x="13282" y="1071"/>
                    <a:pt x="12423" y="563"/>
                    <a:pt x="11487" y="303"/>
                  </a:cubicBezTo>
                  <a:cubicBezTo>
                    <a:pt x="10502" y="15"/>
                    <a:pt x="9484" y="4"/>
                    <a:pt x="8464" y="4"/>
                  </a:cubicBezTo>
                  <a:cubicBezTo>
                    <a:pt x="8379" y="4"/>
                    <a:pt x="8294" y="4"/>
                    <a:pt x="8209" y="4"/>
                  </a:cubicBezTo>
                  <a:cubicBezTo>
                    <a:pt x="8173" y="2"/>
                    <a:pt x="8137" y="1"/>
                    <a:pt x="8102" y="1"/>
                  </a:cubicBezTo>
                  <a:close/>
                </a:path>
              </a:pathLst>
            </a:custGeom>
            <a:solidFill>
              <a:srgbClr val="CE8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4589361" y="1761664"/>
              <a:ext cx="772878" cy="447693"/>
            </a:xfrm>
            <a:custGeom>
              <a:rect b="b" l="l" r="r" t="t"/>
              <a:pathLst>
                <a:path extrusionOk="0" h="9479" w="16365">
                  <a:moveTo>
                    <a:pt x="6393" y="0"/>
                  </a:moveTo>
                  <a:cubicBezTo>
                    <a:pt x="6146" y="0"/>
                    <a:pt x="5897" y="55"/>
                    <a:pt x="5646" y="178"/>
                  </a:cubicBezTo>
                  <a:cubicBezTo>
                    <a:pt x="5386" y="308"/>
                    <a:pt x="5152" y="503"/>
                    <a:pt x="4982" y="737"/>
                  </a:cubicBezTo>
                  <a:cubicBezTo>
                    <a:pt x="4579" y="1218"/>
                    <a:pt x="4254" y="1557"/>
                    <a:pt x="3682" y="1830"/>
                  </a:cubicBezTo>
                  <a:cubicBezTo>
                    <a:pt x="3031" y="2116"/>
                    <a:pt x="2381" y="2389"/>
                    <a:pt x="2095" y="3079"/>
                  </a:cubicBezTo>
                  <a:cubicBezTo>
                    <a:pt x="1769" y="3872"/>
                    <a:pt x="1926" y="4770"/>
                    <a:pt x="1730" y="5576"/>
                  </a:cubicBezTo>
                  <a:cubicBezTo>
                    <a:pt x="1509" y="6539"/>
                    <a:pt x="586" y="7202"/>
                    <a:pt x="508" y="8204"/>
                  </a:cubicBezTo>
                  <a:cubicBezTo>
                    <a:pt x="482" y="8750"/>
                    <a:pt x="690" y="9388"/>
                    <a:pt x="1275" y="9479"/>
                  </a:cubicBezTo>
                  <a:cubicBezTo>
                    <a:pt x="1301" y="9479"/>
                    <a:pt x="1314" y="9466"/>
                    <a:pt x="1288" y="9453"/>
                  </a:cubicBezTo>
                  <a:lnTo>
                    <a:pt x="1301" y="9453"/>
                  </a:lnTo>
                  <a:cubicBezTo>
                    <a:pt x="0" y="8854"/>
                    <a:pt x="859" y="7449"/>
                    <a:pt x="1366" y="6630"/>
                  </a:cubicBezTo>
                  <a:cubicBezTo>
                    <a:pt x="1782" y="5980"/>
                    <a:pt x="1913" y="5329"/>
                    <a:pt x="1965" y="4575"/>
                  </a:cubicBezTo>
                  <a:cubicBezTo>
                    <a:pt x="2004" y="4041"/>
                    <a:pt x="2004" y="3443"/>
                    <a:pt x="2277" y="2949"/>
                  </a:cubicBezTo>
                  <a:cubicBezTo>
                    <a:pt x="2537" y="2467"/>
                    <a:pt x="2992" y="2246"/>
                    <a:pt x="3461" y="2025"/>
                  </a:cubicBezTo>
                  <a:cubicBezTo>
                    <a:pt x="3825" y="1882"/>
                    <a:pt x="4176" y="1700"/>
                    <a:pt x="4488" y="1466"/>
                  </a:cubicBezTo>
                  <a:cubicBezTo>
                    <a:pt x="4787" y="1218"/>
                    <a:pt x="4943" y="893"/>
                    <a:pt x="5204" y="620"/>
                  </a:cubicBezTo>
                  <a:cubicBezTo>
                    <a:pt x="5534" y="281"/>
                    <a:pt x="5980" y="103"/>
                    <a:pt x="6433" y="103"/>
                  </a:cubicBezTo>
                  <a:cubicBezTo>
                    <a:pt x="6710" y="103"/>
                    <a:pt x="6989" y="170"/>
                    <a:pt x="7246" y="308"/>
                  </a:cubicBezTo>
                  <a:cubicBezTo>
                    <a:pt x="7597" y="490"/>
                    <a:pt x="7896" y="737"/>
                    <a:pt x="8274" y="828"/>
                  </a:cubicBezTo>
                  <a:cubicBezTo>
                    <a:pt x="8648" y="914"/>
                    <a:pt x="9035" y="929"/>
                    <a:pt x="9426" y="929"/>
                  </a:cubicBezTo>
                  <a:cubicBezTo>
                    <a:pt x="9642" y="929"/>
                    <a:pt x="9859" y="924"/>
                    <a:pt x="10075" y="924"/>
                  </a:cubicBezTo>
                  <a:cubicBezTo>
                    <a:pt x="10419" y="924"/>
                    <a:pt x="10762" y="936"/>
                    <a:pt x="11096" y="997"/>
                  </a:cubicBezTo>
                  <a:cubicBezTo>
                    <a:pt x="12970" y="1336"/>
                    <a:pt x="16222" y="2662"/>
                    <a:pt x="15649" y="5082"/>
                  </a:cubicBezTo>
                  <a:cubicBezTo>
                    <a:pt x="15641" y="5121"/>
                    <a:pt x="15671" y="5146"/>
                    <a:pt x="15701" y="5146"/>
                  </a:cubicBezTo>
                  <a:cubicBezTo>
                    <a:pt x="15722" y="5146"/>
                    <a:pt x="15743" y="5134"/>
                    <a:pt x="15753" y="5108"/>
                  </a:cubicBezTo>
                  <a:cubicBezTo>
                    <a:pt x="16365" y="3573"/>
                    <a:pt x="14661" y="2246"/>
                    <a:pt x="13477" y="1648"/>
                  </a:cubicBezTo>
                  <a:cubicBezTo>
                    <a:pt x="12657" y="1245"/>
                    <a:pt x="11773" y="971"/>
                    <a:pt x="10875" y="841"/>
                  </a:cubicBezTo>
                  <a:cubicBezTo>
                    <a:pt x="10461" y="776"/>
                    <a:pt x="10047" y="747"/>
                    <a:pt x="9633" y="747"/>
                  </a:cubicBezTo>
                  <a:cubicBezTo>
                    <a:pt x="9553" y="747"/>
                    <a:pt x="9472" y="748"/>
                    <a:pt x="9392" y="750"/>
                  </a:cubicBezTo>
                  <a:cubicBezTo>
                    <a:pt x="9338" y="751"/>
                    <a:pt x="9285" y="752"/>
                    <a:pt x="9233" y="752"/>
                  </a:cubicBezTo>
                  <a:cubicBezTo>
                    <a:pt x="8594" y="752"/>
                    <a:pt x="8083" y="671"/>
                    <a:pt x="7506" y="334"/>
                  </a:cubicBezTo>
                  <a:cubicBezTo>
                    <a:pt x="7143" y="129"/>
                    <a:pt x="6771" y="0"/>
                    <a:pt x="6393" y="0"/>
                  </a:cubicBezTo>
                  <a:close/>
                </a:path>
              </a:pathLst>
            </a:custGeom>
            <a:solidFill>
              <a:srgbClr val="CE8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4604710" y="1882994"/>
              <a:ext cx="1109563" cy="1833610"/>
            </a:xfrm>
            <a:custGeom>
              <a:rect b="b" l="l" r="r" t="t"/>
              <a:pathLst>
                <a:path extrusionOk="0" h="38823" w="23494">
                  <a:moveTo>
                    <a:pt x="9498" y="1"/>
                  </a:moveTo>
                  <a:cubicBezTo>
                    <a:pt x="8345" y="1"/>
                    <a:pt x="7183" y="230"/>
                    <a:pt x="6114" y="666"/>
                  </a:cubicBezTo>
                  <a:cubicBezTo>
                    <a:pt x="3318" y="1810"/>
                    <a:pt x="1379" y="4399"/>
                    <a:pt x="651" y="7313"/>
                  </a:cubicBezTo>
                  <a:cubicBezTo>
                    <a:pt x="1" y="9954"/>
                    <a:pt x="352" y="12985"/>
                    <a:pt x="2329" y="14988"/>
                  </a:cubicBezTo>
                  <a:cubicBezTo>
                    <a:pt x="3682" y="16374"/>
                    <a:pt x="5537" y="17052"/>
                    <a:pt x="7401" y="17052"/>
                  </a:cubicBezTo>
                  <a:cubicBezTo>
                    <a:pt x="7723" y="17052"/>
                    <a:pt x="8045" y="17031"/>
                    <a:pt x="8365" y="16991"/>
                  </a:cubicBezTo>
                  <a:cubicBezTo>
                    <a:pt x="8378" y="16835"/>
                    <a:pt x="8404" y="16679"/>
                    <a:pt x="8456" y="16523"/>
                  </a:cubicBezTo>
                  <a:lnTo>
                    <a:pt x="8456" y="16523"/>
                  </a:lnTo>
                  <a:cubicBezTo>
                    <a:pt x="8137" y="16567"/>
                    <a:pt x="7817" y="16589"/>
                    <a:pt x="7498" y="16589"/>
                  </a:cubicBezTo>
                  <a:cubicBezTo>
                    <a:pt x="6140" y="16589"/>
                    <a:pt x="4804" y="16191"/>
                    <a:pt x="3656" y="15443"/>
                  </a:cubicBezTo>
                  <a:cubicBezTo>
                    <a:pt x="1444" y="13960"/>
                    <a:pt x="651" y="11254"/>
                    <a:pt x="950" y="8705"/>
                  </a:cubicBezTo>
                  <a:cubicBezTo>
                    <a:pt x="1249" y="6077"/>
                    <a:pt x="2654" y="3450"/>
                    <a:pt x="4879" y="1954"/>
                  </a:cubicBezTo>
                  <a:cubicBezTo>
                    <a:pt x="6243" y="1044"/>
                    <a:pt x="7837" y="570"/>
                    <a:pt x="9459" y="570"/>
                  </a:cubicBezTo>
                  <a:cubicBezTo>
                    <a:pt x="9878" y="570"/>
                    <a:pt x="10300" y="602"/>
                    <a:pt x="10719" y="666"/>
                  </a:cubicBezTo>
                  <a:cubicBezTo>
                    <a:pt x="12892" y="1017"/>
                    <a:pt x="14622" y="2383"/>
                    <a:pt x="16053" y="3970"/>
                  </a:cubicBezTo>
                  <a:cubicBezTo>
                    <a:pt x="20358" y="8783"/>
                    <a:pt x="22427" y="15456"/>
                    <a:pt x="21906" y="21856"/>
                  </a:cubicBezTo>
                  <a:cubicBezTo>
                    <a:pt x="21672" y="25004"/>
                    <a:pt x="20749" y="28048"/>
                    <a:pt x="19188" y="30793"/>
                  </a:cubicBezTo>
                  <a:cubicBezTo>
                    <a:pt x="17692" y="33369"/>
                    <a:pt x="15428" y="36035"/>
                    <a:pt x="12684" y="37349"/>
                  </a:cubicBezTo>
                  <a:cubicBezTo>
                    <a:pt x="11467" y="37926"/>
                    <a:pt x="10052" y="38251"/>
                    <a:pt x="8648" y="38251"/>
                  </a:cubicBezTo>
                  <a:cubicBezTo>
                    <a:pt x="7425" y="38251"/>
                    <a:pt x="6210" y="38005"/>
                    <a:pt x="5139" y="37466"/>
                  </a:cubicBezTo>
                  <a:cubicBezTo>
                    <a:pt x="2537" y="36165"/>
                    <a:pt x="1301" y="32705"/>
                    <a:pt x="3005" y="30181"/>
                  </a:cubicBezTo>
                  <a:cubicBezTo>
                    <a:pt x="3591" y="29349"/>
                    <a:pt x="4423" y="28738"/>
                    <a:pt x="5386" y="28425"/>
                  </a:cubicBezTo>
                  <a:cubicBezTo>
                    <a:pt x="5595" y="28352"/>
                    <a:pt x="5525" y="28058"/>
                    <a:pt x="5320" y="28058"/>
                  </a:cubicBezTo>
                  <a:cubicBezTo>
                    <a:pt x="5308" y="28058"/>
                    <a:pt x="5295" y="28059"/>
                    <a:pt x="5282" y="28061"/>
                  </a:cubicBezTo>
                  <a:cubicBezTo>
                    <a:pt x="1783" y="28959"/>
                    <a:pt x="703" y="33121"/>
                    <a:pt x="2576" y="35983"/>
                  </a:cubicBezTo>
                  <a:cubicBezTo>
                    <a:pt x="3890" y="37998"/>
                    <a:pt x="6309" y="38822"/>
                    <a:pt x="8642" y="38822"/>
                  </a:cubicBezTo>
                  <a:cubicBezTo>
                    <a:pt x="9036" y="38822"/>
                    <a:pt x="9426" y="38799"/>
                    <a:pt x="9809" y="38754"/>
                  </a:cubicBezTo>
                  <a:cubicBezTo>
                    <a:pt x="13035" y="38377"/>
                    <a:pt x="15597" y="36386"/>
                    <a:pt x="17666" y="33967"/>
                  </a:cubicBezTo>
                  <a:cubicBezTo>
                    <a:pt x="19916" y="31274"/>
                    <a:pt x="21451" y="28061"/>
                    <a:pt x="22115" y="24627"/>
                  </a:cubicBezTo>
                  <a:cubicBezTo>
                    <a:pt x="23493" y="17772"/>
                    <a:pt x="21776" y="10292"/>
                    <a:pt x="17471" y="4763"/>
                  </a:cubicBezTo>
                  <a:cubicBezTo>
                    <a:pt x="16157" y="3072"/>
                    <a:pt x="14583" y="1433"/>
                    <a:pt x="12553" y="588"/>
                  </a:cubicBezTo>
                  <a:cubicBezTo>
                    <a:pt x="11592" y="191"/>
                    <a:pt x="10549" y="1"/>
                    <a:pt x="9498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4726370" y="2377191"/>
              <a:ext cx="185415" cy="173665"/>
            </a:xfrm>
            <a:custGeom>
              <a:rect b="b" l="l" r="r" t="t"/>
              <a:pathLst>
                <a:path extrusionOk="0" h="3677" w="3926">
                  <a:moveTo>
                    <a:pt x="20" y="0"/>
                  </a:moveTo>
                  <a:cubicBezTo>
                    <a:pt x="16" y="0"/>
                    <a:pt x="13" y="3"/>
                    <a:pt x="13" y="10"/>
                  </a:cubicBezTo>
                  <a:lnTo>
                    <a:pt x="0" y="10"/>
                  </a:lnTo>
                  <a:cubicBezTo>
                    <a:pt x="195" y="1220"/>
                    <a:pt x="755" y="2482"/>
                    <a:pt x="1756" y="3262"/>
                  </a:cubicBezTo>
                  <a:cubicBezTo>
                    <a:pt x="2083" y="3510"/>
                    <a:pt x="2508" y="3677"/>
                    <a:pt x="2910" y="3677"/>
                  </a:cubicBezTo>
                  <a:cubicBezTo>
                    <a:pt x="3308" y="3677"/>
                    <a:pt x="3683" y="3514"/>
                    <a:pt x="3916" y="3106"/>
                  </a:cubicBezTo>
                  <a:cubicBezTo>
                    <a:pt x="3926" y="3086"/>
                    <a:pt x="3905" y="3058"/>
                    <a:pt x="3883" y="3058"/>
                  </a:cubicBezTo>
                  <a:cubicBezTo>
                    <a:pt x="3876" y="3058"/>
                    <a:pt x="3870" y="3061"/>
                    <a:pt x="3864" y="3067"/>
                  </a:cubicBezTo>
                  <a:cubicBezTo>
                    <a:pt x="3574" y="3443"/>
                    <a:pt x="3239" y="3591"/>
                    <a:pt x="2897" y="3591"/>
                  </a:cubicBezTo>
                  <a:cubicBezTo>
                    <a:pt x="2257" y="3591"/>
                    <a:pt x="1595" y="3068"/>
                    <a:pt x="1171" y="2534"/>
                  </a:cubicBezTo>
                  <a:cubicBezTo>
                    <a:pt x="586" y="1792"/>
                    <a:pt x="195" y="934"/>
                    <a:pt x="26" y="10"/>
                  </a:cubicBezTo>
                  <a:cubicBezTo>
                    <a:pt x="26" y="3"/>
                    <a:pt x="23" y="0"/>
                    <a:pt x="20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4727598" y="2345501"/>
              <a:ext cx="207045" cy="183394"/>
            </a:xfrm>
            <a:custGeom>
              <a:rect b="b" l="l" r="r" t="t"/>
              <a:pathLst>
                <a:path extrusionOk="0" h="3883" w="4384">
                  <a:moveTo>
                    <a:pt x="2402" y="1"/>
                  </a:moveTo>
                  <a:cubicBezTo>
                    <a:pt x="2033" y="1"/>
                    <a:pt x="1661" y="51"/>
                    <a:pt x="1340" y="96"/>
                  </a:cubicBezTo>
                  <a:cubicBezTo>
                    <a:pt x="859" y="161"/>
                    <a:pt x="130" y="213"/>
                    <a:pt x="0" y="798"/>
                  </a:cubicBezTo>
                  <a:cubicBezTo>
                    <a:pt x="0" y="821"/>
                    <a:pt x="18" y="835"/>
                    <a:pt x="38" y="835"/>
                  </a:cubicBezTo>
                  <a:cubicBezTo>
                    <a:pt x="52" y="835"/>
                    <a:pt x="67" y="827"/>
                    <a:pt x="78" y="811"/>
                  </a:cubicBezTo>
                  <a:cubicBezTo>
                    <a:pt x="236" y="292"/>
                    <a:pt x="1136" y="91"/>
                    <a:pt x="1989" y="91"/>
                  </a:cubicBezTo>
                  <a:cubicBezTo>
                    <a:pt x="2612" y="91"/>
                    <a:pt x="3210" y="199"/>
                    <a:pt x="3473" y="369"/>
                  </a:cubicBezTo>
                  <a:cubicBezTo>
                    <a:pt x="3994" y="694"/>
                    <a:pt x="4202" y="1344"/>
                    <a:pt x="4215" y="1930"/>
                  </a:cubicBezTo>
                  <a:cubicBezTo>
                    <a:pt x="4215" y="2268"/>
                    <a:pt x="4163" y="3621"/>
                    <a:pt x="3656" y="3764"/>
                  </a:cubicBezTo>
                  <a:cubicBezTo>
                    <a:pt x="3582" y="3788"/>
                    <a:pt x="3612" y="3882"/>
                    <a:pt x="3670" y="3882"/>
                  </a:cubicBezTo>
                  <a:cubicBezTo>
                    <a:pt x="3674" y="3882"/>
                    <a:pt x="3678" y="3882"/>
                    <a:pt x="3682" y="3881"/>
                  </a:cubicBezTo>
                  <a:cubicBezTo>
                    <a:pt x="4280" y="3738"/>
                    <a:pt x="4306" y="2736"/>
                    <a:pt x="4332" y="2229"/>
                  </a:cubicBezTo>
                  <a:cubicBezTo>
                    <a:pt x="4384" y="1579"/>
                    <a:pt x="4241" y="837"/>
                    <a:pt x="3721" y="382"/>
                  </a:cubicBezTo>
                  <a:cubicBezTo>
                    <a:pt x="3366" y="87"/>
                    <a:pt x="2886" y="1"/>
                    <a:pt x="2402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4744175" y="2099772"/>
              <a:ext cx="121091" cy="186228"/>
            </a:xfrm>
            <a:custGeom>
              <a:rect b="b" l="l" r="r" t="t"/>
              <a:pathLst>
                <a:path extrusionOk="0" h="3943" w="2564">
                  <a:moveTo>
                    <a:pt x="2479" y="0"/>
                  </a:moveTo>
                  <a:cubicBezTo>
                    <a:pt x="2464" y="0"/>
                    <a:pt x="2448" y="5"/>
                    <a:pt x="2433" y="17"/>
                  </a:cubicBezTo>
                  <a:cubicBezTo>
                    <a:pt x="1783" y="603"/>
                    <a:pt x="1223" y="1292"/>
                    <a:pt x="781" y="2047"/>
                  </a:cubicBezTo>
                  <a:cubicBezTo>
                    <a:pt x="456" y="2580"/>
                    <a:pt x="0" y="3282"/>
                    <a:pt x="235" y="3933"/>
                  </a:cubicBezTo>
                  <a:cubicBezTo>
                    <a:pt x="235" y="3939"/>
                    <a:pt x="244" y="3943"/>
                    <a:pt x="252" y="3943"/>
                  </a:cubicBezTo>
                  <a:cubicBezTo>
                    <a:pt x="261" y="3943"/>
                    <a:pt x="267" y="3939"/>
                    <a:pt x="261" y="3933"/>
                  </a:cubicBezTo>
                  <a:lnTo>
                    <a:pt x="261" y="3920"/>
                  </a:lnTo>
                  <a:cubicBezTo>
                    <a:pt x="157" y="2502"/>
                    <a:pt x="1561" y="993"/>
                    <a:pt x="2524" y="95"/>
                  </a:cubicBezTo>
                  <a:cubicBezTo>
                    <a:pt x="2564" y="55"/>
                    <a:pt x="2527" y="0"/>
                    <a:pt x="2479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4754612" y="2289157"/>
              <a:ext cx="172050" cy="17286"/>
            </a:xfrm>
            <a:custGeom>
              <a:rect b="b" l="l" r="r" t="t"/>
              <a:pathLst>
                <a:path extrusionOk="0" h="366" w="3643">
                  <a:moveTo>
                    <a:pt x="53" y="1"/>
                  </a:moveTo>
                  <a:cubicBezTo>
                    <a:pt x="14" y="1"/>
                    <a:pt x="1" y="53"/>
                    <a:pt x="40" y="66"/>
                  </a:cubicBezTo>
                  <a:cubicBezTo>
                    <a:pt x="1223" y="235"/>
                    <a:pt x="2420" y="339"/>
                    <a:pt x="3630" y="365"/>
                  </a:cubicBezTo>
                  <a:cubicBezTo>
                    <a:pt x="3643" y="365"/>
                    <a:pt x="3643" y="339"/>
                    <a:pt x="3630" y="339"/>
                  </a:cubicBezTo>
                  <a:cubicBezTo>
                    <a:pt x="2433" y="157"/>
                    <a:pt x="1249" y="40"/>
                    <a:pt x="53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4858042" y="2100953"/>
              <a:ext cx="99367" cy="211260"/>
            </a:xfrm>
            <a:custGeom>
              <a:rect b="b" l="l" r="r" t="t"/>
              <a:pathLst>
                <a:path extrusionOk="0" h="4473" w="2104">
                  <a:moveTo>
                    <a:pt x="189" y="1"/>
                  </a:moveTo>
                  <a:cubicBezTo>
                    <a:pt x="166" y="1"/>
                    <a:pt x="141" y="2"/>
                    <a:pt x="113" y="5"/>
                  </a:cubicBezTo>
                  <a:cubicBezTo>
                    <a:pt x="87" y="5"/>
                    <a:pt x="61" y="31"/>
                    <a:pt x="48" y="57"/>
                  </a:cubicBezTo>
                  <a:lnTo>
                    <a:pt x="9" y="174"/>
                  </a:lnTo>
                  <a:cubicBezTo>
                    <a:pt x="0" y="209"/>
                    <a:pt x="26" y="232"/>
                    <a:pt x="56" y="232"/>
                  </a:cubicBezTo>
                  <a:cubicBezTo>
                    <a:pt x="71" y="232"/>
                    <a:pt x="87" y="226"/>
                    <a:pt x="100" y="213"/>
                  </a:cubicBezTo>
                  <a:cubicBezTo>
                    <a:pt x="113" y="196"/>
                    <a:pt x="129" y="188"/>
                    <a:pt x="149" y="188"/>
                  </a:cubicBezTo>
                  <a:cubicBezTo>
                    <a:pt x="407" y="188"/>
                    <a:pt x="1199" y="1592"/>
                    <a:pt x="1284" y="1761"/>
                  </a:cubicBezTo>
                  <a:cubicBezTo>
                    <a:pt x="1752" y="2620"/>
                    <a:pt x="2038" y="3531"/>
                    <a:pt x="1518" y="4454"/>
                  </a:cubicBezTo>
                  <a:cubicBezTo>
                    <a:pt x="1509" y="4463"/>
                    <a:pt x="1519" y="4472"/>
                    <a:pt x="1530" y="4472"/>
                  </a:cubicBezTo>
                  <a:cubicBezTo>
                    <a:pt x="1535" y="4472"/>
                    <a:pt x="1540" y="4471"/>
                    <a:pt x="1544" y="4467"/>
                  </a:cubicBezTo>
                  <a:cubicBezTo>
                    <a:pt x="2103" y="3674"/>
                    <a:pt x="1934" y="2776"/>
                    <a:pt x="1531" y="1957"/>
                  </a:cubicBezTo>
                  <a:cubicBezTo>
                    <a:pt x="1258" y="1397"/>
                    <a:pt x="907" y="695"/>
                    <a:pt x="516" y="226"/>
                  </a:cubicBezTo>
                  <a:cubicBezTo>
                    <a:pt x="401" y="88"/>
                    <a:pt x="367" y="1"/>
                    <a:pt x="189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4945084" y="2043476"/>
              <a:ext cx="28384" cy="48600"/>
            </a:xfrm>
            <a:custGeom>
              <a:rect b="b" l="l" r="r" t="t"/>
              <a:pathLst>
                <a:path extrusionOk="0" h="1029" w="601">
                  <a:moveTo>
                    <a:pt x="529" y="0"/>
                  </a:moveTo>
                  <a:cubicBezTo>
                    <a:pt x="518" y="0"/>
                    <a:pt x="506" y="4"/>
                    <a:pt x="494" y="13"/>
                  </a:cubicBezTo>
                  <a:lnTo>
                    <a:pt x="494" y="26"/>
                  </a:lnTo>
                  <a:cubicBezTo>
                    <a:pt x="234" y="221"/>
                    <a:pt x="0" y="689"/>
                    <a:pt x="169" y="1014"/>
                  </a:cubicBezTo>
                  <a:cubicBezTo>
                    <a:pt x="179" y="1024"/>
                    <a:pt x="191" y="1028"/>
                    <a:pt x="202" y="1028"/>
                  </a:cubicBezTo>
                  <a:cubicBezTo>
                    <a:pt x="219" y="1028"/>
                    <a:pt x="234" y="1017"/>
                    <a:pt x="234" y="1001"/>
                  </a:cubicBezTo>
                  <a:cubicBezTo>
                    <a:pt x="221" y="832"/>
                    <a:pt x="234" y="676"/>
                    <a:pt x="260" y="507"/>
                  </a:cubicBezTo>
                  <a:cubicBezTo>
                    <a:pt x="325" y="338"/>
                    <a:pt x="416" y="195"/>
                    <a:pt x="559" y="78"/>
                  </a:cubicBezTo>
                  <a:cubicBezTo>
                    <a:pt x="600" y="47"/>
                    <a:pt x="569" y="0"/>
                    <a:pt x="529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4952687" y="2090043"/>
              <a:ext cx="62907" cy="166533"/>
            </a:xfrm>
            <a:custGeom>
              <a:rect b="b" l="l" r="r" t="t"/>
              <a:pathLst>
                <a:path extrusionOk="0" h="3526" w="1332">
                  <a:moveTo>
                    <a:pt x="25" y="1"/>
                  </a:moveTo>
                  <a:cubicBezTo>
                    <a:pt x="12" y="1"/>
                    <a:pt x="0" y="12"/>
                    <a:pt x="8" y="28"/>
                  </a:cubicBezTo>
                  <a:cubicBezTo>
                    <a:pt x="242" y="1251"/>
                    <a:pt x="672" y="2422"/>
                    <a:pt x="1270" y="3514"/>
                  </a:cubicBezTo>
                  <a:cubicBezTo>
                    <a:pt x="1274" y="3522"/>
                    <a:pt x="1281" y="3525"/>
                    <a:pt x="1289" y="3525"/>
                  </a:cubicBezTo>
                  <a:cubicBezTo>
                    <a:pt x="1308" y="3525"/>
                    <a:pt x="1331" y="3507"/>
                    <a:pt x="1322" y="3488"/>
                  </a:cubicBezTo>
                  <a:cubicBezTo>
                    <a:pt x="906" y="2331"/>
                    <a:pt x="450" y="1186"/>
                    <a:pt x="47" y="15"/>
                  </a:cubicBezTo>
                  <a:cubicBezTo>
                    <a:pt x="42" y="5"/>
                    <a:pt x="34" y="1"/>
                    <a:pt x="25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5016493" y="2049993"/>
              <a:ext cx="130726" cy="222217"/>
            </a:xfrm>
            <a:custGeom>
              <a:rect b="b" l="l" r="r" t="t"/>
              <a:pathLst>
                <a:path extrusionOk="0" h="4705" w="2768">
                  <a:moveTo>
                    <a:pt x="2713" y="1"/>
                  </a:moveTo>
                  <a:cubicBezTo>
                    <a:pt x="2691" y="1"/>
                    <a:pt x="2670" y="14"/>
                    <a:pt x="2664" y="44"/>
                  </a:cubicBezTo>
                  <a:cubicBezTo>
                    <a:pt x="2534" y="798"/>
                    <a:pt x="2339" y="1540"/>
                    <a:pt x="2078" y="2255"/>
                  </a:cubicBezTo>
                  <a:cubicBezTo>
                    <a:pt x="1980" y="2517"/>
                    <a:pt x="1114" y="4597"/>
                    <a:pt x="423" y="4597"/>
                  </a:cubicBezTo>
                  <a:cubicBezTo>
                    <a:pt x="290" y="4597"/>
                    <a:pt x="163" y="4519"/>
                    <a:pt x="49" y="4336"/>
                  </a:cubicBezTo>
                  <a:cubicBezTo>
                    <a:pt x="42" y="4333"/>
                    <a:pt x="35" y="4331"/>
                    <a:pt x="29" y="4331"/>
                  </a:cubicBezTo>
                  <a:cubicBezTo>
                    <a:pt x="12" y="4331"/>
                    <a:pt x="1" y="4343"/>
                    <a:pt x="10" y="4362"/>
                  </a:cubicBezTo>
                  <a:cubicBezTo>
                    <a:pt x="121" y="4610"/>
                    <a:pt x="271" y="4704"/>
                    <a:pt x="431" y="4704"/>
                  </a:cubicBezTo>
                  <a:cubicBezTo>
                    <a:pt x="776" y="4704"/>
                    <a:pt x="1172" y="4265"/>
                    <a:pt x="1350" y="3972"/>
                  </a:cubicBezTo>
                  <a:cubicBezTo>
                    <a:pt x="2104" y="2788"/>
                    <a:pt x="2586" y="1449"/>
                    <a:pt x="2768" y="57"/>
                  </a:cubicBezTo>
                  <a:cubicBezTo>
                    <a:pt x="2768" y="21"/>
                    <a:pt x="2740" y="1"/>
                    <a:pt x="2713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4973326" y="2036250"/>
              <a:ext cx="177670" cy="27630"/>
            </a:xfrm>
            <a:custGeom>
              <a:rect b="b" l="l" r="r" t="t"/>
              <a:pathLst>
                <a:path extrusionOk="0" h="585" w="3762">
                  <a:moveTo>
                    <a:pt x="1734" y="1"/>
                  </a:moveTo>
                  <a:cubicBezTo>
                    <a:pt x="1150" y="1"/>
                    <a:pt x="569" y="67"/>
                    <a:pt x="0" y="205"/>
                  </a:cubicBezTo>
                  <a:cubicBezTo>
                    <a:pt x="496" y="160"/>
                    <a:pt x="1194" y="60"/>
                    <a:pt x="1872" y="60"/>
                  </a:cubicBezTo>
                  <a:cubicBezTo>
                    <a:pt x="2581" y="60"/>
                    <a:pt x="3269" y="170"/>
                    <a:pt x="3682" y="569"/>
                  </a:cubicBezTo>
                  <a:cubicBezTo>
                    <a:pt x="3689" y="580"/>
                    <a:pt x="3700" y="585"/>
                    <a:pt x="3711" y="585"/>
                  </a:cubicBezTo>
                  <a:cubicBezTo>
                    <a:pt x="3737" y="585"/>
                    <a:pt x="3761" y="557"/>
                    <a:pt x="3734" y="530"/>
                  </a:cubicBezTo>
                  <a:cubicBezTo>
                    <a:pt x="3487" y="87"/>
                    <a:pt x="2940" y="87"/>
                    <a:pt x="2472" y="35"/>
                  </a:cubicBezTo>
                  <a:cubicBezTo>
                    <a:pt x="2226" y="12"/>
                    <a:pt x="1980" y="1"/>
                    <a:pt x="1734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5112130" y="2067704"/>
              <a:ext cx="95919" cy="213102"/>
            </a:xfrm>
            <a:custGeom>
              <a:rect b="b" l="l" r="r" t="t"/>
              <a:pathLst>
                <a:path extrusionOk="0" h="4512" w="2031">
                  <a:moveTo>
                    <a:pt x="1842" y="0"/>
                  </a:moveTo>
                  <a:cubicBezTo>
                    <a:pt x="1832" y="0"/>
                    <a:pt x="1822" y="7"/>
                    <a:pt x="1822" y="20"/>
                  </a:cubicBezTo>
                  <a:lnTo>
                    <a:pt x="1822" y="7"/>
                  </a:lnTo>
                  <a:cubicBezTo>
                    <a:pt x="1588" y="1711"/>
                    <a:pt x="1211" y="3103"/>
                    <a:pt x="40" y="4417"/>
                  </a:cubicBezTo>
                  <a:cubicBezTo>
                    <a:pt x="0" y="4457"/>
                    <a:pt x="45" y="4512"/>
                    <a:pt x="85" y="4512"/>
                  </a:cubicBezTo>
                  <a:cubicBezTo>
                    <a:pt x="97" y="4512"/>
                    <a:pt x="109" y="4507"/>
                    <a:pt x="118" y="4495"/>
                  </a:cubicBezTo>
                  <a:cubicBezTo>
                    <a:pt x="1198" y="3350"/>
                    <a:pt x="2031" y="1620"/>
                    <a:pt x="1862" y="20"/>
                  </a:cubicBezTo>
                  <a:cubicBezTo>
                    <a:pt x="1862" y="7"/>
                    <a:pt x="1852" y="0"/>
                    <a:pt x="1842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5113405" y="2188136"/>
              <a:ext cx="200103" cy="115052"/>
            </a:xfrm>
            <a:custGeom>
              <a:rect b="b" l="l" r="r" t="t"/>
              <a:pathLst>
                <a:path extrusionOk="0" h="2436" w="4237">
                  <a:moveTo>
                    <a:pt x="4196" y="0"/>
                  </a:moveTo>
                  <a:cubicBezTo>
                    <a:pt x="4184" y="0"/>
                    <a:pt x="4172" y="6"/>
                    <a:pt x="4163" y="19"/>
                  </a:cubicBezTo>
                  <a:cubicBezTo>
                    <a:pt x="3695" y="696"/>
                    <a:pt x="3031" y="1242"/>
                    <a:pt x="2368" y="1724"/>
                  </a:cubicBezTo>
                  <a:cubicBezTo>
                    <a:pt x="1901" y="2070"/>
                    <a:pt x="1449" y="2301"/>
                    <a:pt x="969" y="2301"/>
                  </a:cubicBezTo>
                  <a:cubicBezTo>
                    <a:pt x="673" y="2301"/>
                    <a:pt x="367" y="2213"/>
                    <a:pt x="39" y="2010"/>
                  </a:cubicBezTo>
                  <a:cubicBezTo>
                    <a:pt x="13" y="2010"/>
                    <a:pt x="0" y="2023"/>
                    <a:pt x="13" y="2036"/>
                  </a:cubicBezTo>
                  <a:cubicBezTo>
                    <a:pt x="313" y="2315"/>
                    <a:pt x="651" y="2436"/>
                    <a:pt x="997" y="2436"/>
                  </a:cubicBezTo>
                  <a:cubicBezTo>
                    <a:pt x="1343" y="2436"/>
                    <a:pt x="1698" y="2315"/>
                    <a:pt x="2030" y="2114"/>
                  </a:cubicBezTo>
                  <a:cubicBezTo>
                    <a:pt x="2758" y="1672"/>
                    <a:pt x="3942" y="878"/>
                    <a:pt x="4228" y="45"/>
                  </a:cubicBezTo>
                  <a:cubicBezTo>
                    <a:pt x="4237" y="20"/>
                    <a:pt x="4217" y="0"/>
                    <a:pt x="4196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5200022" y="2070254"/>
              <a:ext cx="117408" cy="132858"/>
            </a:xfrm>
            <a:custGeom>
              <a:rect b="b" l="l" r="r" t="t"/>
              <a:pathLst>
                <a:path extrusionOk="0" h="2813" w="2486">
                  <a:moveTo>
                    <a:pt x="324" y="1"/>
                  </a:moveTo>
                  <a:cubicBezTo>
                    <a:pt x="226" y="1"/>
                    <a:pt x="127" y="22"/>
                    <a:pt x="27" y="70"/>
                  </a:cubicBezTo>
                  <a:cubicBezTo>
                    <a:pt x="1" y="83"/>
                    <a:pt x="27" y="109"/>
                    <a:pt x="40" y="109"/>
                  </a:cubicBezTo>
                  <a:cubicBezTo>
                    <a:pt x="103" y="93"/>
                    <a:pt x="166" y="85"/>
                    <a:pt x="229" y="85"/>
                  </a:cubicBezTo>
                  <a:cubicBezTo>
                    <a:pt x="870" y="85"/>
                    <a:pt x="1447" y="881"/>
                    <a:pt x="1744" y="1332"/>
                  </a:cubicBezTo>
                  <a:cubicBezTo>
                    <a:pt x="2043" y="1787"/>
                    <a:pt x="2212" y="2281"/>
                    <a:pt x="2407" y="2789"/>
                  </a:cubicBezTo>
                  <a:cubicBezTo>
                    <a:pt x="2412" y="2805"/>
                    <a:pt x="2427" y="2812"/>
                    <a:pt x="2442" y="2812"/>
                  </a:cubicBezTo>
                  <a:cubicBezTo>
                    <a:pt x="2463" y="2812"/>
                    <a:pt x="2485" y="2798"/>
                    <a:pt x="2485" y="2776"/>
                  </a:cubicBezTo>
                  <a:cubicBezTo>
                    <a:pt x="2381" y="2047"/>
                    <a:pt x="1952" y="1332"/>
                    <a:pt x="1483" y="798"/>
                  </a:cubicBezTo>
                  <a:cubicBezTo>
                    <a:pt x="1194" y="466"/>
                    <a:pt x="781" y="1"/>
                    <a:pt x="324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194496" y="2382481"/>
              <a:ext cx="40521" cy="48883"/>
            </a:xfrm>
            <a:custGeom>
              <a:rect b="b" l="l" r="r" t="t"/>
              <a:pathLst>
                <a:path extrusionOk="0" h="1035" w="858">
                  <a:moveTo>
                    <a:pt x="211" y="0"/>
                  </a:moveTo>
                  <a:cubicBezTo>
                    <a:pt x="207" y="0"/>
                    <a:pt x="201" y="4"/>
                    <a:pt x="196" y="15"/>
                  </a:cubicBezTo>
                  <a:lnTo>
                    <a:pt x="209" y="15"/>
                  </a:lnTo>
                  <a:cubicBezTo>
                    <a:pt x="65" y="262"/>
                    <a:pt x="0" y="587"/>
                    <a:pt x="209" y="835"/>
                  </a:cubicBezTo>
                  <a:cubicBezTo>
                    <a:pt x="302" y="946"/>
                    <a:pt x="469" y="1034"/>
                    <a:pt x="624" y="1034"/>
                  </a:cubicBezTo>
                  <a:cubicBezTo>
                    <a:pt x="705" y="1034"/>
                    <a:pt x="783" y="1010"/>
                    <a:pt x="846" y="952"/>
                  </a:cubicBezTo>
                  <a:cubicBezTo>
                    <a:pt x="857" y="929"/>
                    <a:pt x="849" y="897"/>
                    <a:pt x="830" y="897"/>
                  </a:cubicBezTo>
                  <a:cubicBezTo>
                    <a:pt x="827" y="897"/>
                    <a:pt x="824" y="898"/>
                    <a:pt x="820" y="900"/>
                  </a:cubicBezTo>
                  <a:cubicBezTo>
                    <a:pt x="748" y="912"/>
                    <a:pt x="677" y="922"/>
                    <a:pt x="610" y="922"/>
                  </a:cubicBezTo>
                  <a:cubicBezTo>
                    <a:pt x="470" y="922"/>
                    <a:pt x="344" y="880"/>
                    <a:pt x="248" y="731"/>
                  </a:cubicBezTo>
                  <a:cubicBezTo>
                    <a:pt x="118" y="509"/>
                    <a:pt x="105" y="236"/>
                    <a:pt x="222" y="15"/>
                  </a:cubicBezTo>
                  <a:cubicBezTo>
                    <a:pt x="222" y="8"/>
                    <a:pt x="217" y="0"/>
                    <a:pt x="211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5202666" y="2257231"/>
              <a:ext cx="137904" cy="132386"/>
            </a:xfrm>
            <a:custGeom>
              <a:rect b="b" l="l" r="r" t="t"/>
              <a:pathLst>
                <a:path extrusionOk="0" h="2803" w="2920">
                  <a:moveTo>
                    <a:pt x="2877" y="0"/>
                  </a:moveTo>
                  <a:cubicBezTo>
                    <a:pt x="2866" y="0"/>
                    <a:pt x="2854" y="5"/>
                    <a:pt x="2845" y="13"/>
                  </a:cubicBezTo>
                  <a:cubicBezTo>
                    <a:pt x="2416" y="677"/>
                    <a:pt x="1883" y="1249"/>
                    <a:pt x="1271" y="1730"/>
                  </a:cubicBezTo>
                  <a:cubicBezTo>
                    <a:pt x="855" y="2056"/>
                    <a:pt x="283" y="2303"/>
                    <a:pt x="10" y="2771"/>
                  </a:cubicBezTo>
                  <a:cubicBezTo>
                    <a:pt x="0" y="2790"/>
                    <a:pt x="11" y="2802"/>
                    <a:pt x="23" y="2802"/>
                  </a:cubicBezTo>
                  <a:cubicBezTo>
                    <a:pt x="28" y="2802"/>
                    <a:pt x="32" y="2801"/>
                    <a:pt x="36" y="2797"/>
                  </a:cubicBezTo>
                  <a:cubicBezTo>
                    <a:pt x="959" y="1861"/>
                    <a:pt x="2429" y="1392"/>
                    <a:pt x="2910" y="52"/>
                  </a:cubicBezTo>
                  <a:cubicBezTo>
                    <a:pt x="2919" y="18"/>
                    <a:pt x="2899" y="0"/>
                    <a:pt x="2877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5219055" y="2260915"/>
              <a:ext cx="201567" cy="189534"/>
            </a:xfrm>
            <a:custGeom>
              <a:rect b="b" l="l" r="r" t="t"/>
              <a:pathLst>
                <a:path extrusionOk="0" h="4013" w="4268">
                  <a:moveTo>
                    <a:pt x="2868" y="0"/>
                  </a:moveTo>
                  <a:cubicBezTo>
                    <a:pt x="2739" y="0"/>
                    <a:pt x="2599" y="37"/>
                    <a:pt x="2446" y="117"/>
                  </a:cubicBezTo>
                  <a:cubicBezTo>
                    <a:pt x="2424" y="140"/>
                    <a:pt x="2440" y="172"/>
                    <a:pt x="2462" y="172"/>
                  </a:cubicBezTo>
                  <a:cubicBezTo>
                    <a:pt x="2465" y="172"/>
                    <a:pt x="2469" y="171"/>
                    <a:pt x="2472" y="170"/>
                  </a:cubicBezTo>
                  <a:lnTo>
                    <a:pt x="2459" y="170"/>
                  </a:lnTo>
                  <a:cubicBezTo>
                    <a:pt x="2563" y="136"/>
                    <a:pt x="2660" y="121"/>
                    <a:pt x="2750" y="121"/>
                  </a:cubicBezTo>
                  <a:cubicBezTo>
                    <a:pt x="3543" y="121"/>
                    <a:pt x="3837" y="1301"/>
                    <a:pt x="3942" y="1874"/>
                  </a:cubicBezTo>
                  <a:cubicBezTo>
                    <a:pt x="4072" y="2680"/>
                    <a:pt x="4267" y="3630"/>
                    <a:pt x="3162" y="3825"/>
                  </a:cubicBezTo>
                  <a:cubicBezTo>
                    <a:pt x="2980" y="3858"/>
                    <a:pt x="2795" y="3872"/>
                    <a:pt x="2607" y="3872"/>
                  </a:cubicBezTo>
                  <a:cubicBezTo>
                    <a:pt x="1771" y="3872"/>
                    <a:pt x="886" y="3593"/>
                    <a:pt x="79" y="3487"/>
                  </a:cubicBezTo>
                  <a:cubicBezTo>
                    <a:pt x="14" y="3487"/>
                    <a:pt x="1" y="3591"/>
                    <a:pt x="66" y="3604"/>
                  </a:cubicBezTo>
                  <a:cubicBezTo>
                    <a:pt x="533" y="3691"/>
                    <a:pt x="1740" y="4013"/>
                    <a:pt x="2724" y="4013"/>
                  </a:cubicBezTo>
                  <a:cubicBezTo>
                    <a:pt x="3491" y="4013"/>
                    <a:pt x="4123" y="3817"/>
                    <a:pt x="4163" y="3161"/>
                  </a:cubicBezTo>
                  <a:cubicBezTo>
                    <a:pt x="4198" y="2454"/>
                    <a:pt x="3923" y="0"/>
                    <a:pt x="2868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5224816" y="2473206"/>
              <a:ext cx="222678" cy="155859"/>
            </a:xfrm>
            <a:custGeom>
              <a:rect b="b" l="l" r="r" t="t"/>
              <a:pathLst>
                <a:path extrusionOk="0" h="3300" w="4715">
                  <a:moveTo>
                    <a:pt x="3295" y="148"/>
                  </a:moveTo>
                  <a:cubicBezTo>
                    <a:pt x="3833" y="148"/>
                    <a:pt x="4264" y="378"/>
                    <a:pt x="4419" y="995"/>
                  </a:cubicBezTo>
                  <a:cubicBezTo>
                    <a:pt x="4510" y="1372"/>
                    <a:pt x="4536" y="1762"/>
                    <a:pt x="4497" y="2153"/>
                  </a:cubicBezTo>
                  <a:cubicBezTo>
                    <a:pt x="4415" y="2827"/>
                    <a:pt x="3856" y="3169"/>
                    <a:pt x="3227" y="3169"/>
                  </a:cubicBezTo>
                  <a:cubicBezTo>
                    <a:pt x="3152" y="3169"/>
                    <a:pt x="3077" y="3164"/>
                    <a:pt x="3001" y="3154"/>
                  </a:cubicBezTo>
                  <a:cubicBezTo>
                    <a:pt x="2225" y="3065"/>
                    <a:pt x="83" y="2728"/>
                    <a:pt x="375" y="1474"/>
                  </a:cubicBezTo>
                  <a:lnTo>
                    <a:pt x="375" y="1474"/>
                  </a:lnTo>
                  <a:cubicBezTo>
                    <a:pt x="1023" y="891"/>
                    <a:pt x="2329" y="148"/>
                    <a:pt x="3295" y="148"/>
                  </a:cubicBezTo>
                  <a:close/>
                  <a:moveTo>
                    <a:pt x="3452" y="1"/>
                  </a:moveTo>
                  <a:cubicBezTo>
                    <a:pt x="3411" y="1"/>
                    <a:pt x="3369" y="2"/>
                    <a:pt x="3326" y="6"/>
                  </a:cubicBezTo>
                  <a:cubicBezTo>
                    <a:pt x="2207" y="110"/>
                    <a:pt x="698" y="644"/>
                    <a:pt x="48" y="1619"/>
                  </a:cubicBezTo>
                  <a:cubicBezTo>
                    <a:pt x="18" y="1659"/>
                    <a:pt x="65" y="1715"/>
                    <a:pt x="111" y="1715"/>
                  </a:cubicBezTo>
                  <a:cubicBezTo>
                    <a:pt x="126" y="1715"/>
                    <a:pt x="140" y="1709"/>
                    <a:pt x="152" y="1697"/>
                  </a:cubicBezTo>
                  <a:cubicBezTo>
                    <a:pt x="184" y="1660"/>
                    <a:pt x="220" y="1622"/>
                    <a:pt x="260" y="1582"/>
                  </a:cubicBezTo>
                  <a:lnTo>
                    <a:pt x="260" y="1582"/>
                  </a:lnTo>
                  <a:cubicBezTo>
                    <a:pt x="0" y="2572"/>
                    <a:pt x="1622" y="3035"/>
                    <a:pt x="2350" y="3180"/>
                  </a:cubicBezTo>
                  <a:cubicBezTo>
                    <a:pt x="2672" y="3246"/>
                    <a:pt x="3008" y="3299"/>
                    <a:pt x="3321" y="3299"/>
                  </a:cubicBezTo>
                  <a:cubicBezTo>
                    <a:pt x="3995" y="3299"/>
                    <a:pt x="4560" y="3054"/>
                    <a:pt x="4640" y="2166"/>
                  </a:cubicBezTo>
                  <a:cubicBezTo>
                    <a:pt x="4715" y="1276"/>
                    <a:pt x="4513" y="1"/>
                    <a:pt x="3452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5229398" y="2667740"/>
              <a:ext cx="255123" cy="198083"/>
            </a:xfrm>
            <a:custGeom>
              <a:rect b="b" l="l" r="r" t="t"/>
              <a:pathLst>
                <a:path extrusionOk="0" h="4194" w="5402">
                  <a:moveTo>
                    <a:pt x="4239" y="160"/>
                  </a:moveTo>
                  <a:cubicBezTo>
                    <a:pt x="4670" y="160"/>
                    <a:pt x="5048" y="323"/>
                    <a:pt x="5180" y="921"/>
                  </a:cubicBezTo>
                  <a:cubicBezTo>
                    <a:pt x="5258" y="1299"/>
                    <a:pt x="5167" y="1806"/>
                    <a:pt x="5141" y="2183"/>
                  </a:cubicBezTo>
                  <a:cubicBezTo>
                    <a:pt x="5104" y="2918"/>
                    <a:pt x="5150" y="3998"/>
                    <a:pt x="4036" y="3998"/>
                  </a:cubicBezTo>
                  <a:cubicBezTo>
                    <a:pt x="3986" y="3998"/>
                    <a:pt x="3934" y="3996"/>
                    <a:pt x="3879" y="3991"/>
                  </a:cubicBezTo>
                  <a:cubicBezTo>
                    <a:pt x="3424" y="3952"/>
                    <a:pt x="2943" y="3692"/>
                    <a:pt x="2579" y="3471"/>
                  </a:cubicBezTo>
                  <a:cubicBezTo>
                    <a:pt x="2227" y="3276"/>
                    <a:pt x="1902" y="3055"/>
                    <a:pt x="1577" y="2821"/>
                  </a:cubicBezTo>
                  <a:cubicBezTo>
                    <a:pt x="1292" y="2616"/>
                    <a:pt x="1" y="1813"/>
                    <a:pt x="477" y="1223"/>
                  </a:cubicBezTo>
                  <a:lnTo>
                    <a:pt x="477" y="1223"/>
                  </a:lnTo>
                  <a:cubicBezTo>
                    <a:pt x="482" y="1225"/>
                    <a:pt x="487" y="1227"/>
                    <a:pt x="492" y="1227"/>
                  </a:cubicBezTo>
                  <a:cubicBezTo>
                    <a:pt x="498" y="1227"/>
                    <a:pt x="504" y="1225"/>
                    <a:pt x="510" y="1221"/>
                  </a:cubicBezTo>
                  <a:cubicBezTo>
                    <a:pt x="1278" y="713"/>
                    <a:pt x="2253" y="531"/>
                    <a:pt x="3125" y="349"/>
                  </a:cubicBezTo>
                  <a:cubicBezTo>
                    <a:pt x="3451" y="283"/>
                    <a:pt x="3865" y="160"/>
                    <a:pt x="4239" y="160"/>
                  </a:cubicBezTo>
                  <a:close/>
                  <a:moveTo>
                    <a:pt x="4300" y="0"/>
                  </a:moveTo>
                  <a:cubicBezTo>
                    <a:pt x="3790" y="0"/>
                    <a:pt x="3196" y="188"/>
                    <a:pt x="2800" y="271"/>
                  </a:cubicBezTo>
                  <a:cubicBezTo>
                    <a:pt x="2106" y="429"/>
                    <a:pt x="1128" y="531"/>
                    <a:pt x="568" y="1033"/>
                  </a:cubicBezTo>
                  <a:lnTo>
                    <a:pt x="568" y="1033"/>
                  </a:lnTo>
                  <a:cubicBezTo>
                    <a:pt x="334" y="1162"/>
                    <a:pt x="196" y="1424"/>
                    <a:pt x="237" y="1702"/>
                  </a:cubicBezTo>
                  <a:cubicBezTo>
                    <a:pt x="302" y="2222"/>
                    <a:pt x="1044" y="2574"/>
                    <a:pt x="1408" y="2847"/>
                  </a:cubicBezTo>
                  <a:cubicBezTo>
                    <a:pt x="1941" y="3235"/>
                    <a:pt x="3204" y="4193"/>
                    <a:pt x="4152" y="4193"/>
                  </a:cubicBezTo>
                  <a:cubicBezTo>
                    <a:pt x="4476" y="4193"/>
                    <a:pt x="4763" y="4081"/>
                    <a:pt x="4972" y="3796"/>
                  </a:cubicBezTo>
                  <a:cubicBezTo>
                    <a:pt x="5362" y="3263"/>
                    <a:pt x="5297" y="2222"/>
                    <a:pt x="5297" y="1598"/>
                  </a:cubicBezTo>
                  <a:cubicBezTo>
                    <a:pt x="5297" y="1117"/>
                    <a:pt x="5401" y="388"/>
                    <a:pt x="4868" y="115"/>
                  </a:cubicBezTo>
                  <a:cubicBezTo>
                    <a:pt x="4705" y="32"/>
                    <a:pt x="4510" y="0"/>
                    <a:pt x="4300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209042" y="2897647"/>
              <a:ext cx="275478" cy="194635"/>
            </a:xfrm>
            <a:custGeom>
              <a:rect b="b" l="l" r="r" t="t"/>
              <a:pathLst>
                <a:path extrusionOk="0" h="4121" w="5833">
                  <a:moveTo>
                    <a:pt x="4672" y="120"/>
                  </a:moveTo>
                  <a:cubicBezTo>
                    <a:pt x="5038" y="120"/>
                    <a:pt x="5353" y="251"/>
                    <a:pt x="5455" y="710"/>
                  </a:cubicBezTo>
                  <a:cubicBezTo>
                    <a:pt x="5546" y="1101"/>
                    <a:pt x="5390" y="1699"/>
                    <a:pt x="5351" y="2076"/>
                  </a:cubicBezTo>
                  <a:cubicBezTo>
                    <a:pt x="5312" y="2623"/>
                    <a:pt x="5273" y="3585"/>
                    <a:pt x="4675" y="3845"/>
                  </a:cubicBezTo>
                  <a:cubicBezTo>
                    <a:pt x="4516" y="3911"/>
                    <a:pt x="4343" y="3938"/>
                    <a:pt x="4165" y="3938"/>
                  </a:cubicBezTo>
                  <a:cubicBezTo>
                    <a:pt x="3667" y="3938"/>
                    <a:pt x="3122" y="3728"/>
                    <a:pt x="2710" y="3546"/>
                  </a:cubicBezTo>
                  <a:cubicBezTo>
                    <a:pt x="2307" y="3377"/>
                    <a:pt x="1917" y="3156"/>
                    <a:pt x="1553" y="2896"/>
                  </a:cubicBezTo>
                  <a:cubicBezTo>
                    <a:pt x="1046" y="2522"/>
                    <a:pt x="1" y="1419"/>
                    <a:pt x="893" y="867"/>
                  </a:cubicBezTo>
                  <a:lnTo>
                    <a:pt x="893" y="867"/>
                  </a:lnTo>
                  <a:cubicBezTo>
                    <a:pt x="896" y="867"/>
                    <a:pt x="899" y="867"/>
                    <a:pt x="902" y="867"/>
                  </a:cubicBezTo>
                  <a:cubicBezTo>
                    <a:pt x="1787" y="697"/>
                    <a:pt x="2671" y="502"/>
                    <a:pt x="3556" y="320"/>
                  </a:cubicBezTo>
                  <a:cubicBezTo>
                    <a:pt x="3861" y="261"/>
                    <a:pt x="4293" y="120"/>
                    <a:pt x="4672" y="120"/>
                  </a:cubicBezTo>
                  <a:close/>
                  <a:moveTo>
                    <a:pt x="4850" y="1"/>
                  </a:moveTo>
                  <a:cubicBezTo>
                    <a:pt x="4600" y="1"/>
                    <a:pt x="4335" y="65"/>
                    <a:pt x="4128" y="99"/>
                  </a:cubicBezTo>
                  <a:cubicBezTo>
                    <a:pt x="3036" y="281"/>
                    <a:pt x="1930" y="476"/>
                    <a:pt x="863" y="723"/>
                  </a:cubicBezTo>
                  <a:cubicBezTo>
                    <a:pt x="817" y="737"/>
                    <a:pt x="804" y="776"/>
                    <a:pt x="815" y="811"/>
                  </a:cubicBezTo>
                  <a:lnTo>
                    <a:pt x="815" y="811"/>
                  </a:lnTo>
                  <a:cubicBezTo>
                    <a:pt x="117" y="1280"/>
                    <a:pt x="745" y="2376"/>
                    <a:pt x="1279" y="2818"/>
                  </a:cubicBezTo>
                  <a:cubicBezTo>
                    <a:pt x="1851" y="3301"/>
                    <a:pt x="3104" y="4120"/>
                    <a:pt x="4090" y="4120"/>
                  </a:cubicBezTo>
                  <a:cubicBezTo>
                    <a:pt x="4404" y="4120"/>
                    <a:pt x="4692" y="4037"/>
                    <a:pt x="4922" y="3832"/>
                  </a:cubicBezTo>
                  <a:cubicBezTo>
                    <a:pt x="5351" y="3468"/>
                    <a:pt x="5429" y="2896"/>
                    <a:pt x="5468" y="2375"/>
                  </a:cubicBezTo>
                  <a:cubicBezTo>
                    <a:pt x="5520" y="1816"/>
                    <a:pt x="5832" y="697"/>
                    <a:pt x="5429" y="216"/>
                  </a:cubicBezTo>
                  <a:cubicBezTo>
                    <a:pt x="5282" y="51"/>
                    <a:pt x="5072" y="1"/>
                    <a:pt x="4850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5200022" y="3120896"/>
              <a:ext cx="213232" cy="229113"/>
            </a:xfrm>
            <a:custGeom>
              <a:rect b="b" l="l" r="r" t="t"/>
              <a:pathLst>
                <a:path extrusionOk="0" h="4851" w="4515">
                  <a:moveTo>
                    <a:pt x="2834" y="135"/>
                  </a:moveTo>
                  <a:cubicBezTo>
                    <a:pt x="3306" y="135"/>
                    <a:pt x="3766" y="250"/>
                    <a:pt x="4089" y="517"/>
                  </a:cubicBezTo>
                  <a:lnTo>
                    <a:pt x="4089" y="517"/>
                  </a:lnTo>
                  <a:cubicBezTo>
                    <a:pt x="4088" y="527"/>
                    <a:pt x="4091" y="538"/>
                    <a:pt x="4098" y="549"/>
                  </a:cubicBezTo>
                  <a:cubicBezTo>
                    <a:pt x="4423" y="1252"/>
                    <a:pt x="3981" y="2553"/>
                    <a:pt x="3734" y="3229"/>
                  </a:cubicBezTo>
                  <a:cubicBezTo>
                    <a:pt x="3591" y="3606"/>
                    <a:pt x="3357" y="4192"/>
                    <a:pt x="3005" y="4439"/>
                  </a:cubicBezTo>
                  <a:cubicBezTo>
                    <a:pt x="2758" y="4608"/>
                    <a:pt x="2516" y="4680"/>
                    <a:pt x="2286" y="4680"/>
                  </a:cubicBezTo>
                  <a:cubicBezTo>
                    <a:pt x="1717" y="4680"/>
                    <a:pt x="1222" y="4238"/>
                    <a:pt x="898" y="3710"/>
                  </a:cubicBezTo>
                  <a:cubicBezTo>
                    <a:pt x="261" y="2683"/>
                    <a:pt x="209" y="1252"/>
                    <a:pt x="1340" y="536"/>
                  </a:cubicBezTo>
                  <a:cubicBezTo>
                    <a:pt x="1727" y="288"/>
                    <a:pt x="2288" y="135"/>
                    <a:pt x="2834" y="135"/>
                  </a:cubicBezTo>
                  <a:close/>
                  <a:moveTo>
                    <a:pt x="2829" y="1"/>
                  </a:moveTo>
                  <a:cubicBezTo>
                    <a:pt x="2199" y="1"/>
                    <a:pt x="1536" y="220"/>
                    <a:pt x="1106" y="549"/>
                  </a:cubicBezTo>
                  <a:cubicBezTo>
                    <a:pt x="1" y="1382"/>
                    <a:pt x="170" y="2943"/>
                    <a:pt x="898" y="3984"/>
                  </a:cubicBezTo>
                  <a:cubicBezTo>
                    <a:pt x="1271" y="4513"/>
                    <a:pt x="1789" y="4850"/>
                    <a:pt x="2303" y="4850"/>
                  </a:cubicBezTo>
                  <a:cubicBezTo>
                    <a:pt x="2686" y="4850"/>
                    <a:pt x="3066" y="4664"/>
                    <a:pt x="3383" y="4231"/>
                  </a:cubicBezTo>
                  <a:cubicBezTo>
                    <a:pt x="3825" y="3658"/>
                    <a:pt x="4007" y="2904"/>
                    <a:pt x="4163" y="2201"/>
                  </a:cubicBezTo>
                  <a:cubicBezTo>
                    <a:pt x="4280" y="1655"/>
                    <a:pt x="4514" y="1005"/>
                    <a:pt x="4189" y="497"/>
                  </a:cubicBezTo>
                  <a:cubicBezTo>
                    <a:pt x="4176" y="476"/>
                    <a:pt x="4158" y="467"/>
                    <a:pt x="4141" y="467"/>
                  </a:cubicBezTo>
                  <a:cubicBezTo>
                    <a:pt x="4139" y="467"/>
                    <a:pt x="4137" y="468"/>
                    <a:pt x="4135" y="468"/>
                  </a:cubicBezTo>
                  <a:lnTo>
                    <a:pt x="4135" y="468"/>
                  </a:lnTo>
                  <a:cubicBezTo>
                    <a:pt x="3808" y="138"/>
                    <a:pt x="3328" y="1"/>
                    <a:pt x="2829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5103109" y="3294790"/>
              <a:ext cx="190327" cy="248146"/>
            </a:xfrm>
            <a:custGeom>
              <a:rect b="b" l="l" r="r" t="t"/>
              <a:pathLst>
                <a:path extrusionOk="0" h="5254" w="4030">
                  <a:moveTo>
                    <a:pt x="1295" y="92"/>
                  </a:moveTo>
                  <a:lnTo>
                    <a:pt x="1295" y="92"/>
                  </a:lnTo>
                  <a:cubicBezTo>
                    <a:pt x="1305" y="101"/>
                    <a:pt x="1319" y="106"/>
                    <a:pt x="1337" y="106"/>
                  </a:cubicBezTo>
                  <a:cubicBezTo>
                    <a:pt x="2183" y="106"/>
                    <a:pt x="2365" y="861"/>
                    <a:pt x="2872" y="1290"/>
                  </a:cubicBezTo>
                  <a:cubicBezTo>
                    <a:pt x="3015" y="1420"/>
                    <a:pt x="3197" y="1511"/>
                    <a:pt x="3340" y="1615"/>
                  </a:cubicBezTo>
                  <a:cubicBezTo>
                    <a:pt x="3900" y="2006"/>
                    <a:pt x="3770" y="2656"/>
                    <a:pt x="3522" y="3215"/>
                  </a:cubicBezTo>
                  <a:cubicBezTo>
                    <a:pt x="3236" y="3801"/>
                    <a:pt x="2846" y="4334"/>
                    <a:pt x="2378" y="4789"/>
                  </a:cubicBezTo>
                  <a:cubicBezTo>
                    <a:pt x="2191" y="4973"/>
                    <a:pt x="2013" y="5048"/>
                    <a:pt x="1850" y="5048"/>
                  </a:cubicBezTo>
                  <a:cubicBezTo>
                    <a:pt x="1411" y="5048"/>
                    <a:pt x="1076" y="4506"/>
                    <a:pt x="934" y="4061"/>
                  </a:cubicBezTo>
                  <a:cubicBezTo>
                    <a:pt x="600" y="3009"/>
                    <a:pt x="1" y="704"/>
                    <a:pt x="1295" y="92"/>
                  </a:cubicBezTo>
                  <a:close/>
                  <a:moveTo>
                    <a:pt x="1405" y="0"/>
                  </a:moveTo>
                  <a:cubicBezTo>
                    <a:pt x="1383" y="0"/>
                    <a:pt x="1360" y="1"/>
                    <a:pt x="1337" y="2"/>
                  </a:cubicBezTo>
                  <a:cubicBezTo>
                    <a:pt x="1300" y="2"/>
                    <a:pt x="1280" y="26"/>
                    <a:pt x="1279" y="51"/>
                  </a:cubicBezTo>
                  <a:lnTo>
                    <a:pt x="1279" y="51"/>
                  </a:lnTo>
                  <a:cubicBezTo>
                    <a:pt x="387" y="265"/>
                    <a:pt x="389" y="1511"/>
                    <a:pt x="453" y="2253"/>
                  </a:cubicBezTo>
                  <a:cubicBezTo>
                    <a:pt x="518" y="3046"/>
                    <a:pt x="674" y="4620"/>
                    <a:pt x="1402" y="5128"/>
                  </a:cubicBezTo>
                  <a:cubicBezTo>
                    <a:pt x="1525" y="5214"/>
                    <a:pt x="1652" y="5253"/>
                    <a:pt x="1782" y="5253"/>
                  </a:cubicBezTo>
                  <a:cubicBezTo>
                    <a:pt x="2738" y="5253"/>
                    <a:pt x="3811" y="3130"/>
                    <a:pt x="3926" y="2500"/>
                  </a:cubicBezTo>
                  <a:cubicBezTo>
                    <a:pt x="4030" y="1941"/>
                    <a:pt x="3640" y="1706"/>
                    <a:pt x="3236" y="1420"/>
                  </a:cubicBezTo>
                  <a:cubicBezTo>
                    <a:pt x="2590" y="964"/>
                    <a:pt x="2264" y="0"/>
                    <a:pt x="1405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4939558" y="3411492"/>
              <a:ext cx="170822" cy="203609"/>
            </a:xfrm>
            <a:custGeom>
              <a:rect b="b" l="l" r="r" t="t"/>
              <a:pathLst>
                <a:path extrusionOk="0" h="4311" w="3617">
                  <a:moveTo>
                    <a:pt x="1697" y="150"/>
                  </a:moveTo>
                  <a:cubicBezTo>
                    <a:pt x="1937" y="150"/>
                    <a:pt x="2183" y="291"/>
                    <a:pt x="2394" y="640"/>
                  </a:cubicBezTo>
                  <a:cubicBezTo>
                    <a:pt x="2524" y="926"/>
                    <a:pt x="2641" y="1213"/>
                    <a:pt x="2719" y="1525"/>
                  </a:cubicBezTo>
                  <a:cubicBezTo>
                    <a:pt x="3005" y="2344"/>
                    <a:pt x="3616" y="3645"/>
                    <a:pt x="2368" y="4022"/>
                  </a:cubicBezTo>
                  <a:cubicBezTo>
                    <a:pt x="2068" y="4100"/>
                    <a:pt x="1743" y="4140"/>
                    <a:pt x="1431" y="4140"/>
                  </a:cubicBezTo>
                  <a:cubicBezTo>
                    <a:pt x="1363" y="4149"/>
                    <a:pt x="1297" y="4154"/>
                    <a:pt x="1234" y="4154"/>
                  </a:cubicBezTo>
                  <a:cubicBezTo>
                    <a:pt x="721" y="4154"/>
                    <a:pt x="385" y="3826"/>
                    <a:pt x="234" y="3177"/>
                  </a:cubicBezTo>
                  <a:cubicBezTo>
                    <a:pt x="260" y="2904"/>
                    <a:pt x="299" y="2644"/>
                    <a:pt x="364" y="2383"/>
                  </a:cubicBezTo>
                  <a:cubicBezTo>
                    <a:pt x="476" y="1827"/>
                    <a:pt x="682" y="1309"/>
                    <a:pt x="837" y="780"/>
                  </a:cubicBezTo>
                  <a:lnTo>
                    <a:pt x="837" y="780"/>
                  </a:lnTo>
                  <a:cubicBezTo>
                    <a:pt x="1041" y="422"/>
                    <a:pt x="1364" y="150"/>
                    <a:pt x="1697" y="150"/>
                  </a:cubicBezTo>
                  <a:close/>
                  <a:moveTo>
                    <a:pt x="1694" y="1"/>
                  </a:moveTo>
                  <a:cubicBezTo>
                    <a:pt x="1294" y="1"/>
                    <a:pt x="887" y="318"/>
                    <a:pt x="663" y="809"/>
                  </a:cubicBezTo>
                  <a:cubicBezTo>
                    <a:pt x="645" y="851"/>
                    <a:pt x="661" y="888"/>
                    <a:pt x="686" y="907"/>
                  </a:cubicBezTo>
                  <a:lnTo>
                    <a:pt x="686" y="907"/>
                  </a:lnTo>
                  <a:cubicBezTo>
                    <a:pt x="436" y="1449"/>
                    <a:pt x="299" y="2046"/>
                    <a:pt x="195" y="2618"/>
                  </a:cubicBezTo>
                  <a:cubicBezTo>
                    <a:pt x="104" y="3086"/>
                    <a:pt x="0" y="3619"/>
                    <a:pt x="390" y="3970"/>
                  </a:cubicBezTo>
                  <a:cubicBezTo>
                    <a:pt x="640" y="4198"/>
                    <a:pt x="1084" y="4311"/>
                    <a:pt x="1548" y="4311"/>
                  </a:cubicBezTo>
                  <a:cubicBezTo>
                    <a:pt x="2199" y="4311"/>
                    <a:pt x="2890" y="4091"/>
                    <a:pt x="3148" y="3658"/>
                  </a:cubicBezTo>
                  <a:cubicBezTo>
                    <a:pt x="3369" y="3294"/>
                    <a:pt x="3278" y="2865"/>
                    <a:pt x="3161" y="2474"/>
                  </a:cubicBezTo>
                  <a:cubicBezTo>
                    <a:pt x="3005" y="1824"/>
                    <a:pt x="2784" y="1187"/>
                    <a:pt x="2498" y="588"/>
                  </a:cubicBezTo>
                  <a:cubicBezTo>
                    <a:pt x="2286" y="177"/>
                    <a:pt x="1992" y="1"/>
                    <a:pt x="1694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4788711" y="3425802"/>
              <a:ext cx="133654" cy="160960"/>
            </a:xfrm>
            <a:custGeom>
              <a:rect b="b" l="l" r="r" t="t"/>
              <a:pathLst>
                <a:path extrusionOk="0" h="3408" w="2830">
                  <a:moveTo>
                    <a:pt x="1859" y="132"/>
                  </a:moveTo>
                  <a:cubicBezTo>
                    <a:pt x="2092" y="132"/>
                    <a:pt x="2318" y="243"/>
                    <a:pt x="2466" y="493"/>
                  </a:cubicBezTo>
                  <a:cubicBezTo>
                    <a:pt x="2635" y="767"/>
                    <a:pt x="2635" y="1157"/>
                    <a:pt x="2635" y="1456"/>
                  </a:cubicBezTo>
                  <a:cubicBezTo>
                    <a:pt x="2622" y="1781"/>
                    <a:pt x="2596" y="2093"/>
                    <a:pt x="2544" y="2406"/>
                  </a:cubicBezTo>
                  <a:cubicBezTo>
                    <a:pt x="2518" y="2549"/>
                    <a:pt x="2505" y="2913"/>
                    <a:pt x="2401" y="3043"/>
                  </a:cubicBezTo>
                  <a:cubicBezTo>
                    <a:pt x="2339" y="3132"/>
                    <a:pt x="2215" y="3164"/>
                    <a:pt x="2089" y="3164"/>
                  </a:cubicBezTo>
                  <a:cubicBezTo>
                    <a:pt x="1977" y="3164"/>
                    <a:pt x="1863" y="3139"/>
                    <a:pt x="1789" y="3108"/>
                  </a:cubicBezTo>
                  <a:cubicBezTo>
                    <a:pt x="1633" y="3043"/>
                    <a:pt x="1477" y="2952"/>
                    <a:pt x="1334" y="2848"/>
                  </a:cubicBezTo>
                  <a:cubicBezTo>
                    <a:pt x="996" y="2640"/>
                    <a:pt x="722" y="2341"/>
                    <a:pt x="540" y="2002"/>
                  </a:cubicBezTo>
                  <a:cubicBezTo>
                    <a:pt x="179" y="1225"/>
                    <a:pt x="712" y="899"/>
                    <a:pt x="1169" y="473"/>
                  </a:cubicBezTo>
                  <a:lnTo>
                    <a:pt x="1169" y="473"/>
                  </a:lnTo>
                  <a:cubicBezTo>
                    <a:pt x="1182" y="473"/>
                    <a:pt x="1194" y="467"/>
                    <a:pt x="1204" y="454"/>
                  </a:cubicBezTo>
                  <a:cubicBezTo>
                    <a:pt x="1375" y="250"/>
                    <a:pt x="1620" y="132"/>
                    <a:pt x="1859" y="132"/>
                  </a:cubicBezTo>
                  <a:close/>
                  <a:moveTo>
                    <a:pt x="1835" y="1"/>
                  </a:moveTo>
                  <a:cubicBezTo>
                    <a:pt x="1581" y="1"/>
                    <a:pt x="1327" y="109"/>
                    <a:pt x="1152" y="335"/>
                  </a:cubicBezTo>
                  <a:lnTo>
                    <a:pt x="1152" y="335"/>
                  </a:lnTo>
                  <a:cubicBezTo>
                    <a:pt x="532" y="815"/>
                    <a:pt x="1" y="1371"/>
                    <a:pt x="501" y="2197"/>
                  </a:cubicBezTo>
                  <a:cubicBezTo>
                    <a:pt x="697" y="2512"/>
                    <a:pt x="1608" y="3407"/>
                    <a:pt x="2154" y="3407"/>
                  </a:cubicBezTo>
                  <a:cubicBezTo>
                    <a:pt x="2262" y="3407"/>
                    <a:pt x="2356" y="3372"/>
                    <a:pt x="2427" y="3290"/>
                  </a:cubicBezTo>
                  <a:cubicBezTo>
                    <a:pt x="2648" y="3030"/>
                    <a:pt x="2674" y="2432"/>
                    <a:pt x="2713" y="2106"/>
                  </a:cubicBezTo>
                  <a:cubicBezTo>
                    <a:pt x="2778" y="1612"/>
                    <a:pt x="2830" y="1040"/>
                    <a:pt x="2648" y="558"/>
                  </a:cubicBezTo>
                  <a:cubicBezTo>
                    <a:pt x="2504" y="192"/>
                    <a:pt x="2170" y="1"/>
                    <a:pt x="1835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4771615" y="3289973"/>
              <a:ext cx="116888" cy="133330"/>
            </a:xfrm>
            <a:custGeom>
              <a:rect b="b" l="l" r="r" t="t"/>
              <a:pathLst>
                <a:path extrusionOk="0" h="2823" w="2475">
                  <a:moveTo>
                    <a:pt x="1240" y="120"/>
                  </a:moveTo>
                  <a:cubicBezTo>
                    <a:pt x="1242" y="151"/>
                    <a:pt x="1268" y="183"/>
                    <a:pt x="1307" y="183"/>
                  </a:cubicBezTo>
                  <a:cubicBezTo>
                    <a:pt x="1311" y="183"/>
                    <a:pt x="1315" y="183"/>
                    <a:pt x="1319" y="182"/>
                  </a:cubicBezTo>
                  <a:cubicBezTo>
                    <a:pt x="1328" y="181"/>
                    <a:pt x="1337" y="181"/>
                    <a:pt x="1346" y="181"/>
                  </a:cubicBezTo>
                  <a:cubicBezTo>
                    <a:pt x="1589" y="181"/>
                    <a:pt x="1896" y="500"/>
                    <a:pt x="2021" y="651"/>
                  </a:cubicBezTo>
                  <a:cubicBezTo>
                    <a:pt x="2411" y="1093"/>
                    <a:pt x="2385" y="1626"/>
                    <a:pt x="1891" y="1964"/>
                  </a:cubicBezTo>
                  <a:cubicBezTo>
                    <a:pt x="1593" y="2167"/>
                    <a:pt x="969" y="2587"/>
                    <a:pt x="576" y="2587"/>
                  </a:cubicBezTo>
                  <a:cubicBezTo>
                    <a:pt x="539" y="2587"/>
                    <a:pt x="505" y="2584"/>
                    <a:pt x="473" y="2576"/>
                  </a:cubicBezTo>
                  <a:cubicBezTo>
                    <a:pt x="441" y="2583"/>
                    <a:pt x="412" y="2587"/>
                    <a:pt x="387" y="2587"/>
                  </a:cubicBezTo>
                  <a:cubicBezTo>
                    <a:pt x="278" y="2587"/>
                    <a:pt x="228" y="2520"/>
                    <a:pt x="239" y="2394"/>
                  </a:cubicBezTo>
                  <a:cubicBezTo>
                    <a:pt x="213" y="2251"/>
                    <a:pt x="200" y="2108"/>
                    <a:pt x="200" y="1964"/>
                  </a:cubicBezTo>
                  <a:cubicBezTo>
                    <a:pt x="213" y="1717"/>
                    <a:pt x="265" y="1470"/>
                    <a:pt x="356" y="1236"/>
                  </a:cubicBezTo>
                  <a:cubicBezTo>
                    <a:pt x="531" y="782"/>
                    <a:pt x="841" y="401"/>
                    <a:pt x="1240" y="120"/>
                  </a:cubicBezTo>
                  <a:close/>
                  <a:moveTo>
                    <a:pt x="1384" y="0"/>
                  </a:moveTo>
                  <a:cubicBezTo>
                    <a:pt x="707" y="299"/>
                    <a:pt x="226" y="911"/>
                    <a:pt x="122" y="1639"/>
                  </a:cubicBezTo>
                  <a:cubicBezTo>
                    <a:pt x="61" y="1980"/>
                    <a:pt x="0" y="2822"/>
                    <a:pt x="451" y="2822"/>
                  </a:cubicBezTo>
                  <a:cubicBezTo>
                    <a:pt x="482" y="2822"/>
                    <a:pt x="515" y="2818"/>
                    <a:pt x="551" y="2810"/>
                  </a:cubicBezTo>
                  <a:cubicBezTo>
                    <a:pt x="798" y="2758"/>
                    <a:pt x="1084" y="2537"/>
                    <a:pt x="1306" y="2420"/>
                  </a:cubicBezTo>
                  <a:cubicBezTo>
                    <a:pt x="1553" y="2303"/>
                    <a:pt x="1787" y="2173"/>
                    <a:pt x="2008" y="2030"/>
                  </a:cubicBezTo>
                  <a:cubicBezTo>
                    <a:pt x="2242" y="1886"/>
                    <a:pt x="2398" y="1652"/>
                    <a:pt x="2437" y="1379"/>
                  </a:cubicBezTo>
                  <a:cubicBezTo>
                    <a:pt x="2474" y="911"/>
                    <a:pt x="1904" y="57"/>
                    <a:pt x="1379" y="57"/>
                  </a:cubicBezTo>
                  <a:cubicBezTo>
                    <a:pt x="1363" y="57"/>
                    <a:pt x="1347" y="58"/>
                    <a:pt x="1330" y="60"/>
                  </a:cubicBezTo>
                  <a:lnTo>
                    <a:pt x="1330" y="60"/>
                  </a:lnTo>
                  <a:cubicBezTo>
                    <a:pt x="1348" y="48"/>
                    <a:pt x="1366" y="37"/>
                    <a:pt x="1384" y="26"/>
                  </a:cubicBezTo>
                  <a:cubicBezTo>
                    <a:pt x="1394" y="26"/>
                    <a:pt x="1388" y="10"/>
                    <a:pt x="1385" y="10"/>
                  </a:cubicBezTo>
                  <a:lnTo>
                    <a:pt x="1385" y="10"/>
                  </a:lnTo>
                  <a:cubicBezTo>
                    <a:pt x="1384" y="10"/>
                    <a:pt x="1384" y="11"/>
                    <a:pt x="1384" y="13"/>
                  </a:cubicBezTo>
                  <a:lnTo>
                    <a:pt x="1384" y="0"/>
                  </a:ln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3916028" y="3079240"/>
              <a:ext cx="243316" cy="1067823"/>
            </a:xfrm>
            <a:custGeom>
              <a:rect b="b" l="l" r="r" t="t"/>
              <a:pathLst>
                <a:path extrusionOk="0" h="22609" w="5152">
                  <a:moveTo>
                    <a:pt x="1002" y="0"/>
                  </a:moveTo>
                  <a:lnTo>
                    <a:pt x="0" y="1483"/>
                  </a:lnTo>
                  <a:cubicBezTo>
                    <a:pt x="0" y="1483"/>
                    <a:pt x="221" y="1861"/>
                    <a:pt x="690" y="2784"/>
                  </a:cubicBezTo>
                  <a:cubicBezTo>
                    <a:pt x="1145" y="3708"/>
                    <a:pt x="898" y="5412"/>
                    <a:pt x="898" y="5412"/>
                  </a:cubicBezTo>
                  <a:lnTo>
                    <a:pt x="1249" y="5620"/>
                  </a:lnTo>
                  <a:cubicBezTo>
                    <a:pt x="1249" y="5620"/>
                    <a:pt x="1926" y="6609"/>
                    <a:pt x="2641" y="7896"/>
                  </a:cubicBezTo>
                  <a:cubicBezTo>
                    <a:pt x="3369" y="9197"/>
                    <a:pt x="3109" y="12033"/>
                    <a:pt x="3057" y="12189"/>
                  </a:cubicBezTo>
                  <a:cubicBezTo>
                    <a:pt x="3005" y="12345"/>
                    <a:pt x="3005" y="13789"/>
                    <a:pt x="3005" y="13789"/>
                  </a:cubicBezTo>
                  <a:lnTo>
                    <a:pt x="2342" y="17236"/>
                  </a:lnTo>
                  <a:lnTo>
                    <a:pt x="1366" y="20189"/>
                  </a:lnTo>
                  <a:cubicBezTo>
                    <a:pt x="1366" y="20189"/>
                    <a:pt x="638" y="21061"/>
                    <a:pt x="586" y="21581"/>
                  </a:cubicBezTo>
                  <a:cubicBezTo>
                    <a:pt x="586" y="22401"/>
                    <a:pt x="1002" y="22609"/>
                    <a:pt x="1002" y="22609"/>
                  </a:cubicBezTo>
                  <a:cubicBezTo>
                    <a:pt x="1002" y="22609"/>
                    <a:pt x="1314" y="22505"/>
                    <a:pt x="2186" y="21789"/>
                  </a:cubicBezTo>
                  <a:cubicBezTo>
                    <a:pt x="3070" y="21061"/>
                    <a:pt x="3526" y="18836"/>
                    <a:pt x="3526" y="18836"/>
                  </a:cubicBezTo>
                  <a:lnTo>
                    <a:pt x="4046" y="15949"/>
                  </a:lnTo>
                  <a:lnTo>
                    <a:pt x="4865" y="9913"/>
                  </a:lnTo>
                  <a:cubicBezTo>
                    <a:pt x="5087" y="8495"/>
                    <a:pt x="5152" y="7064"/>
                    <a:pt x="5074" y="5633"/>
                  </a:cubicBezTo>
                  <a:cubicBezTo>
                    <a:pt x="4982" y="4293"/>
                    <a:pt x="4605" y="2992"/>
                    <a:pt x="3994" y="1809"/>
                  </a:cubicBezTo>
                  <a:cubicBezTo>
                    <a:pt x="3890" y="1652"/>
                    <a:pt x="3018" y="729"/>
                    <a:pt x="2342" y="365"/>
                  </a:cubicBezTo>
                  <a:cubicBezTo>
                    <a:pt x="1926" y="144"/>
                    <a:pt x="1470" y="26"/>
                    <a:pt x="1002" y="0"/>
                  </a:cubicBezTo>
                  <a:close/>
                </a:path>
              </a:pathLst>
            </a:custGeom>
            <a:solidFill>
              <a:srgbClr val="FFD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4101541" y="1694364"/>
              <a:ext cx="1147675" cy="2697400"/>
            </a:xfrm>
            <a:custGeom>
              <a:rect b="b" l="l" r="r" t="t"/>
              <a:pathLst>
                <a:path extrusionOk="0" h="57112" w="24301">
                  <a:moveTo>
                    <a:pt x="18043" y="11723"/>
                  </a:moveTo>
                  <a:lnTo>
                    <a:pt x="18043" y="11723"/>
                  </a:lnTo>
                  <a:cubicBezTo>
                    <a:pt x="18032" y="12195"/>
                    <a:pt x="18185" y="12656"/>
                    <a:pt x="18370" y="13100"/>
                  </a:cubicBezTo>
                  <a:lnTo>
                    <a:pt x="18370" y="13100"/>
                  </a:lnTo>
                  <a:cubicBezTo>
                    <a:pt x="18237" y="12648"/>
                    <a:pt x="18128" y="12189"/>
                    <a:pt x="18043" y="11723"/>
                  </a:cubicBezTo>
                  <a:close/>
                  <a:moveTo>
                    <a:pt x="22590" y="27130"/>
                  </a:moveTo>
                  <a:lnTo>
                    <a:pt x="22590" y="27130"/>
                  </a:lnTo>
                  <a:cubicBezTo>
                    <a:pt x="22689" y="27167"/>
                    <a:pt x="22792" y="27192"/>
                    <a:pt x="22895" y="27203"/>
                  </a:cubicBezTo>
                  <a:cubicBezTo>
                    <a:pt x="22794" y="27174"/>
                    <a:pt x="22692" y="27149"/>
                    <a:pt x="22590" y="27130"/>
                  </a:cubicBezTo>
                  <a:close/>
                  <a:moveTo>
                    <a:pt x="7487" y="1"/>
                  </a:moveTo>
                  <a:cubicBezTo>
                    <a:pt x="7451" y="1"/>
                    <a:pt x="7414" y="1"/>
                    <a:pt x="7376" y="3"/>
                  </a:cubicBezTo>
                  <a:cubicBezTo>
                    <a:pt x="5659" y="81"/>
                    <a:pt x="5009" y="978"/>
                    <a:pt x="5009" y="978"/>
                  </a:cubicBezTo>
                  <a:cubicBezTo>
                    <a:pt x="5009" y="978"/>
                    <a:pt x="5568" y="6884"/>
                    <a:pt x="5815" y="11554"/>
                  </a:cubicBezTo>
                  <a:cubicBezTo>
                    <a:pt x="6063" y="16224"/>
                    <a:pt x="6063" y="23600"/>
                    <a:pt x="6063" y="23600"/>
                  </a:cubicBezTo>
                  <a:cubicBezTo>
                    <a:pt x="6063" y="23600"/>
                    <a:pt x="5907" y="29167"/>
                    <a:pt x="5907" y="29584"/>
                  </a:cubicBezTo>
                  <a:cubicBezTo>
                    <a:pt x="5907" y="29987"/>
                    <a:pt x="5256" y="37193"/>
                    <a:pt x="5256" y="37193"/>
                  </a:cubicBezTo>
                  <a:cubicBezTo>
                    <a:pt x="5256" y="37193"/>
                    <a:pt x="3942" y="44413"/>
                    <a:pt x="3370" y="46702"/>
                  </a:cubicBezTo>
                  <a:cubicBezTo>
                    <a:pt x="2798" y="48992"/>
                    <a:pt x="417" y="55795"/>
                    <a:pt x="417" y="55795"/>
                  </a:cubicBezTo>
                  <a:cubicBezTo>
                    <a:pt x="417" y="55795"/>
                    <a:pt x="1" y="56290"/>
                    <a:pt x="2056" y="56940"/>
                  </a:cubicBezTo>
                  <a:cubicBezTo>
                    <a:pt x="2432" y="57062"/>
                    <a:pt x="2825" y="57112"/>
                    <a:pt x="3217" y="57112"/>
                  </a:cubicBezTo>
                  <a:cubicBezTo>
                    <a:pt x="4951" y="57112"/>
                    <a:pt x="6648" y="56133"/>
                    <a:pt x="6648" y="56133"/>
                  </a:cubicBezTo>
                  <a:lnTo>
                    <a:pt x="7637" y="50462"/>
                  </a:lnTo>
                  <a:cubicBezTo>
                    <a:pt x="7637" y="50462"/>
                    <a:pt x="8378" y="46286"/>
                    <a:pt x="9029" y="41772"/>
                  </a:cubicBezTo>
                  <a:cubicBezTo>
                    <a:pt x="9679" y="37271"/>
                    <a:pt x="9679" y="35138"/>
                    <a:pt x="9679" y="35138"/>
                  </a:cubicBezTo>
                  <a:cubicBezTo>
                    <a:pt x="9679" y="35138"/>
                    <a:pt x="9926" y="32107"/>
                    <a:pt x="9926" y="29245"/>
                  </a:cubicBezTo>
                  <a:cubicBezTo>
                    <a:pt x="9926" y="28740"/>
                    <a:pt x="9921" y="28235"/>
                    <a:pt x="9912" y="27730"/>
                  </a:cubicBezTo>
                  <a:lnTo>
                    <a:pt x="9912" y="27730"/>
                  </a:lnTo>
                  <a:cubicBezTo>
                    <a:pt x="10049" y="26795"/>
                    <a:pt x="10707" y="25975"/>
                    <a:pt x="11487" y="25447"/>
                  </a:cubicBezTo>
                  <a:cubicBezTo>
                    <a:pt x="12307" y="24901"/>
                    <a:pt x="13269" y="24614"/>
                    <a:pt x="14219" y="24367"/>
                  </a:cubicBezTo>
                  <a:cubicBezTo>
                    <a:pt x="14881" y="24187"/>
                    <a:pt x="15570" y="24042"/>
                    <a:pt x="16242" y="24042"/>
                  </a:cubicBezTo>
                  <a:cubicBezTo>
                    <a:pt x="17021" y="24042"/>
                    <a:pt x="17776" y="24237"/>
                    <a:pt x="18433" y="24797"/>
                  </a:cubicBezTo>
                  <a:cubicBezTo>
                    <a:pt x="18902" y="25187"/>
                    <a:pt x="19344" y="25629"/>
                    <a:pt x="19513" y="26214"/>
                  </a:cubicBezTo>
                  <a:cubicBezTo>
                    <a:pt x="19708" y="26930"/>
                    <a:pt x="19838" y="27671"/>
                    <a:pt x="19890" y="28413"/>
                  </a:cubicBezTo>
                  <a:cubicBezTo>
                    <a:pt x="20020" y="27840"/>
                    <a:pt x="20528" y="27372"/>
                    <a:pt x="21113" y="27190"/>
                  </a:cubicBezTo>
                  <a:cubicBezTo>
                    <a:pt x="21395" y="27109"/>
                    <a:pt x="21682" y="27070"/>
                    <a:pt x="21970" y="27070"/>
                  </a:cubicBezTo>
                  <a:cubicBezTo>
                    <a:pt x="22177" y="27070"/>
                    <a:pt x="22384" y="27090"/>
                    <a:pt x="22590" y="27130"/>
                  </a:cubicBezTo>
                  <a:lnTo>
                    <a:pt x="22590" y="27130"/>
                  </a:lnTo>
                  <a:cubicBezTo>
                    <a:pt x="22465" y="27082"/>
                    <a:pt x="22347" y="27011"/>
                    <a:pt x="22245" y="26917"/>
                  </a:cubicBezTo>
                  <a:cubicBezTo>
                    <a:pt x="22206" y="26891"/>
                    <a:pt x="22180" y="26852"/>
                    <a:pt x="22180" y="26813"/>
                  </a:cubicBezTo>
                  <a:cubicBezTo>
                    <a:pt x="22180" y="26748"/>
                    <a:pt x="22206" y="26696"/>
                    <a:pt x="22258" y="26657"/>
                  </a:cubicBezTo>
                  <a:cubicBezTo>
                    <a:pt x="22791" y="26175"/>
                    <a:pt x="23481" y="25902"/>
                    <a:pt x="24196" y="25889"/>
                  </a:cubicBezTo>
                  <a:cubicBezTo>
                    <a:pt x="24024" y="25818"/>
                    <a:pt x="23848" y="25793"/>
                    <a:pt x="23669" y="25793"/>
                  </a:cubicBezTo>
                  <a:cubicBezTo>
                    <a:pt x="23250" y="25793"/>
                    <a:pt x="22813" y="25930"/>
                    <a:pt x="22376" y="25930"/>
                  </a:cubicBezTo>
                  <a:cubicBezTo>
                    <a:pt x="22350" y="25930"/>
                    <a:pt x="22323" y="25929"/>
                    <a:pt x="22297" y="25928"/>
                  </a:cubicBezTo>
                  <a:cubicBezTo>
                    <a:pt x="21126" y="25889"/>
                    <a:pt x="20059" y="24784"/>
                    <a:pt x="19578" y="23795"/>
                  </a:cubicBezTo>
                  <a:cubicBezTo>
                    <a:pt x="19500" y="23652"/>
                    <a:pt x="19448" y="23496"/>
                    <a:pt x="19422" y="23327"/>
                  </a:cubicBezTo>
                  <a:cubicBezTo>
                    <a:pt x="19383" y="22897"/>
                    <a:pt x="19747" y="22546"/>
                    <a:pt x="20125" y="22338"/>
                  </a:cubicBezTo>
                  <a:cubicBezTo>
                    <a:pt x="21373" y="21636"/>
                    <a:pt x="22960" y="21844"/>
                    <a:pt x="24300" y="21349"/>
                  </a:cubicBezTo>
                  <a:cubicBezTo>
                    <a:pt x="24118" y="21341"/>
                    <a:pt x="23934" y="21336"/>
                    <a:pt x="23750" y="21336"/>
                  </a:cubicBezTo>
                  <a:cubicBezTo>
                    <a:pt x="23381" y="21336"/>
                    <a:pt x="23008" y="21354"/>
                    <a:pt x="22635" y="21388"/>
                  </a:cubicBezTo>
                  <a:cubicBezTo>
                    <a:pt x="22326" y="21420"/>
                    <a:pt x="22069" y="21522"/>
                    <a:pt x="21765" y="21522"/>
                  </a:cubicBezTo>
                  <a:cubicBezTo>
                    <a:pt x="21698" y="21522"/>
                    <a:pt x="21628" y="21517"/>
                    <a:pt x="21555" y="21505"/>
                  </a:cubicBezTo>
                  <a:cubicBezTo>
                    <a:pt x="21451" y="21479"/>
                    <a:pt x="21347" y="21453"/>
                    <a:pt x="21256" y="21401"/>
                  </a:cubicBezTo>
                  <a:cubicBezTo>
                    <a:pt x="20918" y="21193"/>
                    <a:pt x="20866" y="20686"/>
                    <a:pt x="21048" y="20335"/>
                  </a:cubicBezTo>
                  <a:cubicBezTo>
                    <a:pt x="21230" y="19983"/>
                    <a:pt x="21581" y="19749"/>
                    <a:pt x="21907" y="19528"/>
                  </a:cubicBezTo>
                  <a:lnTo>
                    <a:pt x="21412" y="19528"/>
                  </a:lnTo>
                  <a:cubicBezTo>
                    <a:pt x="21386" y="19533"/>
                    <a:pt x="21360" y="19536"/>
                    <a:pt x="21333" y="19536"/>
                  </a:cubicBezTo>
                  <a:cubicBezTo>
                    <a:pt x="21227" y="19536"/>
                    <a:pt x="21121" y="19494"/>
                    <a:pt x="21048" y="19411"/>
                  </a:cubicBezTo>
                  <a:cubicBezTo>
                    <a:pt x="20996" y="19333"/>
                    <a:pt x="20983" y="19229"/>
                    <a:pt x="20996" y="19138"/>
                  </a:cubicBezTo>
                  <a:cubicBezTo>
                    <a:pt x="21022" y="18162"/>
                    <a:pt x="21204" y="16875"/>
                    <a:pt x="21855" y="16081"/>
                  </a:cubicBezTo>
                  <a:lnTo>
                    <a:pt x="21855" y="16081"/>
                  </a:lnTo>
                  <a:lnTo>
                    <a:pt x="21139" y="16953"/>
                  </a:lnTo>
                  <a:cubicBezTo>
                    <a:pt x="21048" y="17067"/>
                    <a:pt x="20927" y="17181"/>
                    <a:pt x="20793" y="17181"/>
                  </a:cubicBezTo>
                  <a:cubicBezTo>
                    <a:pt x="20774" y="17181"/>
                    <a:pt x="20755" y="17179"/>
                    <a:pt x="20736" y="17174"/>
                  </a:cubicBezTo>
                  <a:cubicBezTo>
                    <a:pt x="20645" y="17135"/>
                    <a:pt x="20580" y="17070"/>
                    <a:pt x="20528" y="16979"/>
                  </a:cubicBezTo>
                  <a:cubicBezTo>
                    <a:pt x="19721" y="15821"/>
                    <a:pt x="19032" y="14598"/>
                    <a:pt x="18459" y="13310"/>
                  </a:cubicBezTo>
                  <a:cubicBezTo>
                    <a:pt x="18429" y="13241"/>
                    <a:pt x="18399" y="13171"/>
                    <a:pt x="18370" y="13100"/>
                  </a:cubicBezTo>
                  <a:lnTo>
                    <a:pt x="18370" y="13100"/>
                  </a:lnTo>
                  <a:cubicBezTo>
                    <a:pt x="18663" y="14100"/>
                    <a:pt x="19072" y="15063"/>
                    <a:pt x="19591" y="15977"/>
                  </a:cubicBezTo>
                  <a:cubicBezTo>
                    <a:pt x="19877" y="16484"/>
                    <a:pt x="20203" y="16992"/>
                    <a:pt x="20346" y="17564"/>
                  </a:cubicBezTo>
                  <a:cubicBezTo>
                    <a:pt x="20801" y="19320"/>
                    <a:pt x="18798" y="21570"/>
                    <a:pt x="17081" y="21675"/>
                  </a:cubicBezTo>
                  <a:cubicBezTo>
                    <a:pt x="16650" y="21702"/>
                    <a:pt x="16221" y="21717"/>
                    <a:pt x="15794" y="21717"/>
                  </a:cubicBezTo>
                  <a:cubicBezTo>
                    <a:pt x="14015" y="21717"/>
                    <a:pt x="12271" y="21456"/>
                    <a:pt x="10603" y="20764"/>
                  </a:cubicBezTo>
                  <a:cubicBezTo>
                    <a:pt x="10251" y="20621"/>
                    <a:pt x="9770" y="20400"/>
                    <a:pt x="9601" y="20075"/>
                  </a:cubicBezTo>
                  <a:cubicBezTo>
                    <a:pt x="9595" y="20063"/>
                    <a:pt x="9589" y="20052"/>
                    <a:pt x="9583" y="20041"/>
                  </a:cubicBezTo>
                  <a:lnTo>
                    <a:pt x="9583" y="20041"/>
                  </a:lnTo>
                  <a:cubicBezTo>
                    <a:pt x="9576" y="19909"/>
                    <a:pt x="9569" y="19777"/>
                    <a:pt x="9562" y="19645"/>
                  </a:cubicBezTo>
                  <a:lnTo>
                    <a:pt x="9562" y="19645"/>
                  </a:lnTo>
                  <a:lnTo>
                    <a:pt x="9563" y="19999"/>
                  </a:lnTo>
                  <a:lnTo>
                    <a:pt x="9563" y="19999"/>
                  </a:lnTo>
                  <a:cubicBezTo>
                    <a:pt x="9434" y="19700"/>
                    <a:pt x="9523" y="19409"/>
                    <a:pt x="9523" y="19073"/>
                  </a:cubicBezTo>
                  <a:cubicBezTo>
                    <a:pt x="9497" y="18019"/>
                    <a:pt x="9406" y="16953"/>
                    <a:pt x="9354" y="15899"/>
                  </a:cubicBezTo>
                  <a:cubicBezTo>
                    <a:pt x="9263" y="13831"/>
                    <a:pt x="9224" y="11749"/>
                    <a:pt x="9263" y="9681"/>
                  </a:cubicBezTo>
                  <a:cubicBezTo>
                    <a:pt x="9354" y="5831"/>
                    <a:pt x="9835" y="1408"/>
                    <a:pt x="9835" y="1408"/>
                  </a:cubicBezTo>
                  <a:cubicBezTo>
                    <a:pt x="9835" y="1408"/>
                    <a:pt x="9138" y="1"/>
                    <a:pt x="7487" y="1"/>
                  </a:cubicBezTo>
                  <a:close/>
                </a:path>
              </a:pathLst>
            </a:custGeom>
            <a:solidFill>
              <a:srgbClr val="DE0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3893311" y="2708167"/>
              <a:ext cx="556623" cy="254381"/>
            </a:xfrm>
            <a:custGeom>
              <a:rect b="b" l="l" r="r" t="t"/>
              <a:pathLst>
                <a:path extrusionOk="0" h="5386" w="11786">
                  <a:moveTo>
                    <a:pt x="7037" y="0"/>
                  </a:moveTo>
                  <a:cubicBezTo>
                    <a:pt x="6569" y="807"/>
                    <a:pt x="5854" y="1431"/>
                    <a:pt x="4995" y="1809"/>
                  </a:cubicBezTo>
                  <a:lnTo>
                    <a:pt x="3525" y="2459"/>
                  </a:lnTo>
                  <a:lnTo>
                    <a:pt x="1886" y="3266"/>
                  </a:lnTo>
                  <a:lnTo>
                    <a:pt x="0" y="3266"/>
                  </a:lnTo>
                  <a:lnTo>
                    <a:pt x="1054" y="4579"/>
                  </a:lnTo>
                  <a:lnTo>
                    <a:pt x="1704" y="5386"/>
                  </a:lnTo>
                  <a:lnTo>
                    <a:pt x="11785" y="3266"/>
                  </a:lnTo>
                  <a:lnTo>
                    <a:pt x="7037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943657" y="1489251"/>
              <a:ext cx="1347306" cy="2840365"/>
            </a:xfrm>
            <a:custGeom>
              <a:rect b="b" l="l" r="r" t="t"/>
              <a:pathLst>
                <a:path extrusionOk="0" h="60139" w="28528">
                  <a:moveTo>
                    <a:pt x="25536" y="20411"/>
                  </a:moveTo>
                  <a:lnTo>
                    <a:pt x="25536" y="20411"/>
                  </a:lnTo>
                  <a:cubicBezTo>
                    <a:pt x="25513" y="20458"/>
                    <a:pt x="25488" y="20506"/>
                    <a:pt x="25464" y="20556"/>
                  </a:cubicBezTo>
                  <a:lnTo>
                    <a:pt x="25464" y="20556"/>
                  </a:lnTo>
                  <a:cubicBezTo>
                    <a:pt x="25488" y="20508"/>
                    <a:pt x="25512" y="20460"/>
                    <a:pt x="25536" y="20411"/>
                  </a:cubicBezTo>
                  <a:close/>
                  <a:moveTo>
                    <a:pt x="6375" y="1"/>
                  </a:moveTo>
                  <a:cubicBezTo>
                    <a:pt x="5185" y="1"/>
                    <a:pt x="4026" y="489"/>
                    <a:pt x="3201" y="1393"/>
                  </a:cubicBezTo>
                  <a:lnTo>
                    <a:pt x="3604" y="2941"/>
                  </a:lnTo>
                  <a:lnTo>
                    <a:pt x="4580" y="9250"/>
                  </a:lnTo>
                  <a:lnTo>
                    <a:pt x="5815" y="18525"/>
                  </a:lnTo>
                  <a:lnTo>
                    <a:pt x="6141" y="27709"/>
                  </a:lnTo>
                  <a:lnTo>
                    <a:pt x="5971" y="28515"/>
                  </a:lnTo>
                  <a:cubicBezTo>
                    <a:pt x="5971" y="28515"/>
                    <a:pt x="5165" y="29582"/>
                    <a:pt x="4671" y="29998"/>
                  </a:cubicBezTo>
                  <a:cubicBezTo>
                    <a:pt x="4176" y="30401"/>
                    <a:pt x="1718" y="30401"/>
                    <a:pt x="1718" y="30401"/>
                  </a:cubicBezTo>
                  <a:lnTo>
                    <a:pt x="1" y="30401"/>
                  </a:lnTo>
                  <a:lnTo>
                    <a:pt x="326" y="31221"/>
                  </a:lnTo>
                  <a:lnTo>
                    <a:pt x="573" y="32288"/>
                  </a:lnTo>
                  <a:lnTo>
                    <a:pt x="2121" y="32288"/>
                  </a:lnTo>
                  <a:lnTo>
                    <a:pt x="3760" y="31871"/>
                  </a:lnTo>
                  <a:lnTo>
                    <a:pt x="1549" y="34655"/>
                  </a:lnTo>
                  <a:lnTo>
                    <a:pt x="326" y="37036"/>
                  </a:lnTo>
                  <a:lnTo>
                    <a:pt x="326" y="39091"/>
                  </a:lnTo>
                  <a:lnTo>
                    <a:pt x="898" y="39819"/>
                  </a:lnTo>
                  <a:lnTo>
                    <a:pt x="1887" y="36866"/>
                  </a:lnTo>
                  <a:lnTo>
                    <a:pt x="3942" y="33757"/>
                  </a:lnTo>
                  <a:lnTo>
                    <a:pt x="5984" y="32027"/>
                  </a:lnTo>
                  <a:cubicBezTo>
                    <a:pt x="5984" y="32027"/>
                    <a:pt x="6063" y="33419"/>
                    <a:pt x="6063" y="35553"/>
                  </a:cubicBezTo>
                  <a:cubicBezTo>
                    <a:pt x="6063" y="37686"/>
                    <a:pt x="4840" y="51943"/>
                    <a:pt x="4840" y="51943"/>
                  </a:cubicBezTo>
                  <a:lnTo>
                    <a:pt x="3773" y="60138"/>
                  </a:lnTo>
                  <a:lnTo>
                    <a:pt x="6557" y="51943"/>
                  </a:lnTo>
                  <a:cubicBezTo>
                    <a:pt x="6557" y="51943"/>
                    <a:pt x="7376" y="48743"/>
                    <a:pt x="8443" y="42031"/>
                  </a:cubicBezTo>
                  <a:cubicBezTo>
                    <a:pt x="9510" y="35305"/>
                    <a:pt x="9341" y="31780"/>
                    <a:pt x="9341" y="31780"/>
                  </a:cubicBezTo>
                  <a:lnTo>
                    <a:pt x="9432" y="27930"/>
                  </a:lnTo>
                  <a:cubicBezTo>
                    <a:pt x="10446" y="28333"/>
                    <a:pt x="11526" y="28580"/>
                    <a:pt x="12619" y="28671"/>
                  </a:cubicBezTo>
                  <a:cubicBezTo>
                    <a:pt x="12723" y="28676"/>
                    <a:pt x="12824" y="28679"/>
                    <a:pt x="12921" y="28679"/>
                  </a:cubicBezTo>
                  <a:cubicBezTo>
                    <a:pt x="14360" y="28679"/>
                    <a:pt x="15104" y="28172"/>
                    <a:pt x="15493" y="28099"/>
                  </a:cubicBezTo>
                  <a:cubicBezTo>
                    <a:pt x="15591" y="28087"/>
                    <a:pt x="15689" y="28081"/>
                    <a:pt x="15786" y="28081"/>
                  </a:cubicBezTo>
                  <a:cubicBezTo>
                    <a:pt x="16014" y="28081"/>
                    <a:pt x="16241" y="28113"/>
                    <a:pt x="16469" y="28177"/>
                  </a:cubicBezTo>
                  <a:cubicBezTo>
                    <a:pt x="16911" y="28931"/>
                    <a:pt x="17302" y="29712"/>
                    <a:pt x="17614" y="30531"/>
                  </a:cubicBezTo>
                  <a:cubicBezTo>
                    <a:pt x="18472" y="32873"/>
                    <a:pt x="18941" y="35344"/>
                    <a:pt x="19006" y="37842"/>
                  </a:cubicBezTo>
                  <a:cubicBezTo>
                    <a:pt x="19474" y="37751"/>
                    <a:pt x="20281" y="37816"/>
                    <a:pt x="20228" y="37140"/>
                  </a:cubicBezTo>
                  <a:cubicBezTo>
                    <a:pt x="20007" y="34382"/>
                    <a:pt x="19084" y="31715"/>
                    <a:pt x="18108" y="29153"/>
                  </a:cubicBezTo>
                  <a:cubicBezTo>
                    <a:pt x="18108" y="29153"/>
                    <a:pt x="17627" y="28489"/>
                    <a:pt x="17627" y="27930"/>
                  </a:cubicBezTo>
                  <a:cubicBezTo>
                    <a:pt x="17627" y="27357"/>
                    <a:pt x="18694" y="27279"/>
                    <a:pt x="18694" y="27279"/>
                  </a:cubicBezTo>
                  <a:lnTo>
                    <a:pt x="21152" y="27110"/>
                  </a:lnTo>
                  <a:lnTo>
                    <a:pt x="21555" y="26304"/>
                  </a:lnTo>
                  <a:lnTo>
                    <a:pt x="18772" y="26460"/>
                  </a:lnTo>
                  <a:lnTo>
                    <a:pt x="16391" y="26213"/>
                  </a:lnTo>
                  <a:cubicBezTo>
                    <a:pt x="17120" y="25094"/>
                    <a:pt x="17796" y="23533"/>
                    <a:pt x="19305" y="23403"/>
                  </a:cubicBezTo>
                  <a:cubicBezTo>
                    <a:pt x="19431" y="23390"/>
                    <a:pt x="19558" y="23385"/>
                    <a:pt x="19686" y="23385"/>
                  </a:cubicBezTo>
                  <a:cubicBezTo>
                    <a:pt x="20308" y="23385"/>
                    <a:pt x="20938" y="23509"/>
                    <a:pt x="21567" y="23509"/>
                  </a:cubicBezTo>
                  <a:cubicBezTo>
                    <a:pt x="21615" y="23509"/>
                    <a:pt x="21663" y="23509"/>
                    <a:pt x="21711" y="23507"/>
                  </a:cubicBezTo>
                  <a:cubicBezTo>
                    <a:pt x="23272" y="23455"/>
                    <a:pt x="24430" y="22258"/>
                    <a:pt x="25965" y="21985"/>
                  </a:cubicBezTo>
                  <a:cubicBezTo>
                    <a:pt x="26824" y="21829"/>
                    <a:pt x="27695" y="21764"/>
                    <a:pt x="28528" y="21491"/>
                  </a:cubicBezTo>
                  <a:cubicBezTo>
                    <a:pt x="28513" y="21490"/>
                    <a:pt x="28498" y="21490"/>
                    <a:pt x="28483" y="21490"/>
                  </a:cubicBezTo>
                  <a:cubicBezTo>
                    <a:pt x="28213" y="21490"/>
                    <a:pt x="27954" y="21598"/>
                    <a:pt x="27695" y="21660"/>
                  </a:cubicBezTo>
                  <a:cubicBezTo>
                    <a:pt x="27474" y="21699"/>
                    <a:pt x="27253" y="21725"/>
                    <a:pt x="27032" y="21738"/>
                  </a:cubicBezTo>
                  <a:lnTo>
                    <a:pt x="25042" y="21855"/>
                  </a:lnTo>
                  <a:cubicBezTo>
                    <a:pt x="25042" y="21439"/>
                    <a:pt x="25267" y="20951"/>
                    <a:pt x="25464" y="20556"/>
                  </a:cubicBezTo>
                  <a:lnTo>
                    <a:pt x="25464" y="20556"/>
                  </a:lnTo>
                  <a:cubicBezTo>
                    <a:pt x="25017" y="21413"/>
                    <a:pt x="24330" y="22114"/>
                    <a:pt x="23468" y="22557"/>
                  </a:cubicBezTo>
                  <a:cubicBezTo>
                    <a:pt x="22978" y="22799"/>
                    <a:pt x="22489" y="22906"/>
                    <a:pt x="22003" y="22906"/>
                  </a:cubicBezTo>
                  <a:cubicBezTo>
                    <a:pt x="21391" y="22906"/>
                    <a:pt x="20784" y="22736"/>
                    <a:pt x="20189" y="22453"/>
                  </a:cubicBezTo>
                  <a:cubicBezTo>
                    <a:pt x="20059" y="22388"/>
                    <a:pt x="19929" y="22310"/>
                    <a:pt x="19825" y="22206"/>
                  </a:cubicBezTo>
                  <a:cubicBezTo>
                    <a:pt x="19721" y="22102"/>
                    <a:pt x="19682" y="21959"/>
                    <a:pt x="19708" y="21816"/>
                  </a:cubicBezTo>
                  <a:cubicBezTo>
                    <a:pt x="19812" y="21439"/>
                    <a:pt x="20671" y="20905"/>
                    <a:pt x="20996" y="20723"/>
                  </a:cubicBezTo>
                  <a:cubicBezTo>
                    <a:pt x="21451" y="20476"/>
                    <a:pt x="21920" y="20255"/>
                    <a:pt x="22388" y="20073"/>
                  </a:cubicBezTo>
                  <a:cubicBezTo>
                    <a:pt x="22921" y="19852"/>
                    <a:pt x="23468" y="19670"/>
                    <a:pt x="24001" y="19461"/>
                  </a:cubicBezTo>
                  <a:cubicBezTo>
                    <a:pt x="25367" y="18928"/>
                    <a:pt x="26629" y="18174"/>
                    <a:pt x="27747" y="17224"/>
                  </a:cubicBezTo>
                  <a:lnTo>
                    <a:pt x="27747" y="17224"/>
                  </a:lnTo>
                  <a:lnTo>
                    <a:pt x="24950" y="18642"/>
                  </a:lnTo>
                  <a:cubicBezTo>
                    <a:pt x="24820" y="18707"/>
                    <a:pt x="24690" y="18759"/>
                    <a:pt x="24560" y="18785"/>
                  </a:cubicBezTo>
                  <a:cubicBezTo>
                    <a:pt x="24261" y="18785"/>
                    <a:pt x="23975" y="18642"/>
                    <a:pt x="23819" y="18382"/>
                  </a:cubicBezTo>
                  <a:cubicBezTo>
                    <a:pt x="23676" y="18135"/>
                    <a:pt x="23559" y="17861"/>
                    <a:pt x="23494" y="17575"/>
                  </a:cubicBezTo>
                  <a:cubicBezTo>
                    <a:pt x="23012" y="15832"/>
                    <a:pt x="22258" y="14193"/>
                    <a:pt x="21243" y="12710"/>
                  </a:cubicBezTo>
                  <a:lnTo>
                    <a:pt x="21243" y="12710"/>
                  </a:lnTo>
                  <a:cubicBezTo>
                    <a:pt x="21490" y="13647"/>
                    <a:pt x="21946" y="14505"/>
                    <a:pt x="22284" y="15416"/>
                  </a:cubicBezTo>
                  <a:cubicBezTo>
                    <a:pt x="22609" y="16339"/>
                    <a:pt x="22804" y="17341"/>
                    <a:pt x="22518" y="18265"/>
                  </a:cubicBezTo>
                  <a:cubicBezTo>
                    <a:pt x="22453" y="18486"/>
                    <a:pt x="22349" y="18681"/>
                    <a:pt x="22206" y="18863"/>
                  </a:cubicBezTo>
                  <a:cubicBezTo>
                    <a:pt x="22037" y="19045"/>
                    <a:pt x="21842" y="19214"/>
                    <a:pt x="21633" y="19357"/>
                  </a:cubicBezTo>
                  <a:cubicBezTo>
                    <a:pt x="20255" y="20346"/>
                    <a:pt x="18928" y="21413"/>
                    <a:pt x="17679" y="22557"/>
                  </a:cubicBezTo>
                  <a:cubicBezTo>
                    <a:pt x="17315" y="22857"/>
                    <a:pt x="16976" y="23208"/>
                    <a:pt x="16703" y="23585"/>
                  </a:cubicBezTo>
                  <a:cubicBezTo>
                    <a:pt x="16534" y="23832"/>
                    <a:pt x="16469" y="24196"/>
                    <a:pt x="16300" y="24418"/>
                  </a:cubicBezTo>
                  <a:lnTo>
                    <a:pt x="15389" y="25484"/>
                  </a:lnTo>
                  <a:cubicBezTo>
                    <a:pt x="15389" y="25484"/>
                    <a:pt x="14712" y="26103"/>
                    <a:pt x="13518" y="26103"/>
                  </a:cubicBezTo>
                  <a:cubicBezTo>
                    <a:pt x="13338" y="26103"/>
                    <a:pt x="13147" y="26089"/>
                    <a:pt x="12944" y="26057"/>
                  </a:cubicBezTo>
                  <a:cubicBezTo>
                    <a:pt x="11383" y="25809"/>
                    <a:pt x="9419" y="24665"/>
                    <a:pt x="9419" y="24665"/>
                  </a:cubicBezTo>
                  <a:lnTo>
                    <a:pt x="9250" y="17120"/>
                  </a:lnTo>
                  <a:cubicBezTo>
                    <a:pt x="9250" y="17120"/>
                    <a:pt x="9015" y="12775"/>
                    <a:pt x="8768" y="10160"/>
                  </a:cubicBezTo>
                  <a:cubicBezTo>
                    <a:pt x="8508" y="7533"/>
                    <a:pt x="7532" y="157"/>
                    <a:pt x="7532" y="157"/>
                  </a:cubicBezTo>
                  <a:cubicBezTo>
                    <a:pt x="7150" y="52"/>
                    <a:pt x="6761" y="1"/>
                    <a:pt x="6375" y="1"/>
                  </a:cubicBezTo>
                  <a:close/>
                </a:path>
              </a:pathLst>
            </a:custGeom>
            <a:solidFill>
              <a:srgbClr val="2938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138227" y="2088673"/>
              <a:ext cx="1029701" cy="1804942"/>
            </a:xfrm>
            <a:custGeom>
              <a:rect b="b" l="l" r="r" t="t"/>
              <a:pathLst>
                <a:path extrusionOk="0" h="38216" w="21803">
                  <a:moveTo>
                    <a:pt x="13002" y="1"/>
                  </a:moveTo>
                  <a:cubicBezTo>
                    <a:pt x="12141" y="1"/>
                    <a:pt x="11157" y="122"/>
                    <a:pt x="10173" y="499"/>
                  </a:cubicBezTo>
                  <a:cubicBezTo>
                    <a:pt x="7377" y="1566"/>
                    <a:pt x="5659" y="3778"/>
                    <a:pt x="5659" y="3778"/>
                  </a:cubicBezTo>
                  <a:cubicBezTo>
                    <a:pt x="5659" y="3778"/>
                    <a:pt x="3773" y="6236"/>
                    <a:pt x="2629" y="8773"/>
                  </a:cubicBezTo>
                  <a:cubicBezTo>
                    <a:pt x="1484" y="11309"/>
                    <a:pt x="990" y="15082"/>
                    <a:pt x="990" y="15082"/>
                  </a:cubicBezTo>
                  <a:cubicBezTo>
                    <a:pt x="664" y="15654"/>
                    <a:pt x="1" y="23030"/>
                    <a:pt x="1471" y="27218"/>
                  </a:cubicBezTo>
                  <a:cubicBezTo>
                    <a:pt x="2954" y="31394"/>
                    <a:pt x="4255" y="33436"/>
                    <a:pt x="4255" y="33436"/>
                  </a:cubicBezTo>
                  <a:cubicBezTo>
                    <a:pt x="4255" y="33436"/>
                    <a:pt x="6479" y="36649"/>
                    <a:pt x="8690" y="37534"/>
                  </a:cubicBezTo>
                  <a:cubicBezTo>
                    <a:pt x="10116" y="38113"/>
                    <a:pt x="12154" y="38216"/>
                    <a:pt x="13421" y="38216"/>
                  </a:cubicBezTo>
                  <a:cubicBezTo>
                    <a:pt x="14119" y="38216"/>
                    <a:pt x="14583" y="38184"/>
                    <a:pt x="14583" y="38184"/>
                  </a:cubicBezTo>
                  <a:cubicBezTo>
                    <a:pt x="14583" y="38184"/>
                    <a:pt x="15975" y="37612"/>
                    <a:pt x="17783" y="36142"/>
                  </a:cubicBezTo>
                  <a:cubicBezTo>
                    <a:pt x="18837" y="35310"/>
                    <a:pt x="19435" y="34035"/>
                    <a:pt x="19422" y="32695"/>
                  </a:cubicBezTo>
                  <a:cubicBezTo>
                    <a:pt x="19422" y="32695"/>
                    <a:pt x="19669" y="30900"/>
                    <a:pt x="19331" y="29508"/>
                  </a:cubicBezTo>
                  <a:cubicBezTo>
                    <a:pt x="19006" y="28116"/>
                    <a:pt x="17367" y="26386"/>
                    <a:pt x="17367" y="26386"/>
                  </a:cubicBezTo>
                  <a:lnTo>
                    <a:pt x="17367" y="24344"/>
                  </a:lnTo>
                  <a:cubicBezTo>
                    <a:pt x="17367" y="23433"/>
                    <a:pt x="16469" y="22457"/>
                    <a:pt x="16469" y="22457"/>
                  </a:cubicBezTo>
                  <a:lnTo>
                    <a:pt x="17536" y="20818"/>
                  </a:lnTo>
                  <a:cubicBezTo>
                    <a:pt x="17536" y="20818"/>
                    <a:pt x="17705" y="19921"/>
                    <a:pt x="17380" y="18529"/>
                  </a:cubicBezTo>
                  <a:cubicBezTo>
                    <a:pt x="17055" y="17124"/>
                    <a:pt x="15663" y="16474"/>
                    <a:pt x="15663" y="16474"/>
                  </a:cubicBezTo>
                  <a:lnTo>
                    <a:pt x="15663" y="16474"/>
                  </a:lnTo>
                  <a:cubicBezTo>
                    <a:pt x="15663" y="16474"/>
                    <a:pt x="16013" y="16498"/>
                    <a:pt x="16476" y="16498"/>
                  </a:cubicBezTo>
                  <a:cubicBezTo>
                    <a:pt x="16907" y="16498"/>
                    <a:pt x="17436" y="16477"/>
                    <a:pt x="17874" y="16396"/>
                  </a:cubicBezTo>
                  <a:cubicBezTo>
                    <a:pt x="18785" y="16226"/>
                    <a:pt x="19760" y="15004"/>
                    <a:pt x="19760" y="15004"/>
                  </a:cubicBezTo>
                  <a:cubicBezTo>
                    <a:pt x="19760" y="15004"/>
                    <a:pt x="20658" y="14184"/>
                    <a:pt x="21061" y="12454"/>
                  </a:cubicBezTo>
                  <a:cubicBezTo>
                    <a:pt x="21477" y="10737"/>
                    <a:pt x="21634" y="8278"/>
                    <a:pt x="21634" y="8278"/>
                  </a:cubicBezTo>
                  <a:cubicBezTo>
                    <a:pt x="21634" y="8278"/>
                    <a:pt x="21803" y="6717"/>
                    <a:pt x="20164" y="3934"/>
                  </a:cubicBezTo>
                  <a:cubicBezTo>
                    <a:pt x="19162" y="2269"/>
                    <a:pt x="17588" y="1020"/>
                    <a:pt x="15741" y="408"/>
                  </a:cubicBezTo>
                  <a:cubicBezTo>
                    <a:pt x="15741" y="408"/>
                    <a:pt x="14577" y="1"/>
                    <a:pt x="13002" y="1"/>
                  </a:cubicBezTo>
                  <a:close/>
                </a:path>
              </a:pathLst>
            </a:custGeom>
            <a:gradFill>
              <a:gsLst>
                <a:gs pos="0">
                  <a:srgbClr val="FD2554"/>
                </a:gs>
                <a:gs pos="100000">
                  <a:srgbClr val="980827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3459568" y="1939432"/>
              <a:ext cx="743408" cy="459217"/>
            </a:xfrm>
            <a:custGeom>
              <a:rect b="b" l="l" r="r" t="t"/>
              <a:pathLst>
                <a:path extrusionOk="0" h="9723" w="15741">
                  <a:moveTo>
                    <a:pt x="6037" y="0"/>
                  </a:moveTo>
                  <a:cubicBezTo>
                    <a:pt x="4874" y="0"/>
                    <a:pt x="4101" y="1009"/>
                    <a:pt x="3473" y="1799"/>
                  </a:cubicBezTo>
                  <a:cubicBezTo>
                    <a:pt x="2823" y="2619"/>
                    <a:pt x="2121" y="2853"/>
                    <a:pt x="1145" y="3347"/>
                  </a:cubicBezTo>
                  <a:cubicBezTo>
                    <a:pt x="0" y="4206"/>
                    <a:pt x="742" y="4973"/>
                    <a:pt x="742" y="4973"/>
                  </a:cubicBezTo>
                  <a:cubicBezTo>
                    <a:pt x="2656" y="3355"/>
                    <a:pt x="4882" y="3044"/>
                    <a:pt x="6309" y="3044"/>
                  </a:cubicBezTo>
                  <a:cubicBezTo>
                    <a:pt x="7199" y="3044"/>
                    <a:pt x="7779" y="3165"/>
                    <a:pt x="7779" y="3165"/>
                  </a:cubicBezTo>
                  <a:cubicBezTo>
                    <a:pt x="7779" y="3165"/>
                    <a:pt x="9340" y="3399"/>
                    <a:pt x="11799" y="5285"/>
                  </a:cubicBezTo>
                  <a:cubicBezTo>
                    <a:pt x="14257" y="7172"/>
                    <a:pt x="14582" y="9721"/>
                    <a:pt x="14582" y="9721"/>
                  </a:cubicBezTo>
                  <a:cubicBezTo>
                    <a:pt x="14582" y="9721"/>
                    <a:pt x="14592" y="9723"/>
                    <a:pt x="14609" y="9723"/>
                  </a:cubicBezTo>
                  <a:cubicBezTo>
                    <a:pt x="14718" y="9723"/>
                    <a:pt x="15134" y="9655"/>
                    <a:pt x="15415" y="8668"/>
                  </a:cubicBezTo>
                  <a:cubicBezTo>
                    <a:pt x="15740" y="7523"/>
                    <a:pt x="15077" y="6105"/>
                    <a:pt x="15077" y="6105"/>
                  </a:cubicBezTo>
                  <a:cubicBezTo>
                    <a:pt x="15077" y="6105"/>
                    <a:pt x="14426" y="4635"/>
                    <a:pt x="13854" y="3894"/>
                  </a:cubicBezTo>
                  <a:cubicBezTo>
                    <a:pt x="13204" y="3100"/>
                    <a:pt x="12241" y="2632"/>
                    <a:pt x="11213" y="2580"/>
                  </a:cubicBezTo>
                  <a:cubicBezTo>
                    <a:pt x="10238" y="2580"/>
                    <a:pt x="9262" y="1773"/>
                    <a:pt x="9262" y="1773"/>
                  </a:cubicBezTo>
                  <a:lnTo>
                    <a:pt x="8208" y="628"/>
                  </a:lnTo>
                  <a:cubicBezTo>
                    <a:pt x="7584" y="264"/>
                    <a:pt x="6882" y="43"/>
                    <a:pt x="6166" y="4"/>
                  </a:cubicBezTo>
                  <a:cubicBezTo>
                    <a:pt x="6123" y="1"/>
                    <a:pt x="6080" y="0"/>
                    <a:pt x="6037" y="0"/>
                  </a:cubicBezTo>
                  <a:close/>
                </a:path>
              </a:pathLst>
            </a:custGeom>
            <a:solidFill>
              <a:srgbClr val="FFD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3611312" y="2649793"/>
              <a:ext cx="356379" cy="485572"/>
            </a:xfrm>
            <a:custGeom>
              <a:rect b="b" l="l" r="r" t="t"/>
              <a:pathLst>
                <a:path extrusionOk="0" h="10281" w="7546">
                  <a:moveTo>
                    <a:pt x="0" y="1"/>
                  </a:moveTo>
                  <a:cubicBezTo>
                    <a:pt x="807" y="1419"/>
                    <a:pt x="1821" y="2719"/>
                    <a:pt x="3005" y="3851"/>
                  </a:cubicBezTo>
                  <a:cubicBezTo>
                    <a:pt x="4072" y="4853"/>
                    <a:pt x="5021" y="6427"/>
                    <a:pt x="5047" y="7936"/>
                  </a:cubicBezTo>
                  <a:cubicBezTo>
                    <a:pt x="5073" y="8222"/>
                    <a:pt x="5008" y="8508"/>
                    <a:pt x="4865" y="8755"/>
                  </a:cubicBezTo>
                  <a:cubicBezTo>
                    <a:pt x="4514" y="9237"/>
                    <a:pt x="3825" y="9080"/>
                    <a:pt x="3304" y="9132"/>
                  </a:cubicBezTo>
                  <a:cubicBezTo>
                    <a:pt x="3123" y="9155"/>
                    <a:pt x="2941" y="9169"/>
                    <a:pt x="2763" y="9169"/>
                  </a:cubicBezTo>
                  <a:cubicBezTo>
                    <a:pt x="2634" y="9169"/>
                    <a:pt x="2506" y="9162"/>
                    <a:pt x="2381" y="9145"/>
                  </a:cubicBezTo>
                  <a:cubicBezTo>
                    <a:pt x="1847" y="9093"/>
                    <a:pt x="1379" y="8820"/>
                    <a:pt x="911" y="8586"/>
                  </a:cubicBezTo>
                  <a:lnTo>
                    <a:pt x="911" y="8586"/>
                  </a:lnTo>
                  <a:lnTo>
                    <a:pt x="1860" y="9132"/>
                  </a:lnTo>
                  <a:cubicBezTo>
                    <a:pt x="2160" y="9315"/>
                    <a:pt x="2459" y="9471"/>
                    <a:pt x="2784" y="9614"/>
                  </a:cubicBezTo>
                  <a:cubicBezTo>
                    <a:pt x="3499" y="9913"/>
                    <a:pt x="4267" y="10017"/>
                    <a:pt x="5034" y="10108"/>
                  </a:cubicBezTo>
                  <a:cubicBezTo>
                    <a:pt x="5409" y="10153"/>
                    <a:pt x="5840" y="10280"/>
                    <a:pt x="6240" y="10280"/>
                  </a:cubicBezTo>
                  <a:cubicBezTo>
                    <a:pt x="6534" y="10280"/>
                    <a:pt x="6812" y="10211"/>
                    <a:pt x="7038" y="9991"/>
                  </a:cubicBezTo>
                  <a:cubicBezTo>
                    <a:pt x="7324" y="9679"/>
                    <a:pt x="7428" y="9250"/>
                    <a:pt x="7480" y="8820"/>
                  </a:cubicBezTo>
                  <a:cubicBezTo>
                    <a:pt x="7532" y="8430"/>
                    <a:pt x="7545" y="8040"/>
                    <a:pt x="7519" y="7650"/>
                  </a:cubicBezTo>
                  <a:cubicBezTo>
                    <a:pt x="7480" y="6830"/>
                    <a:pt x="7207" y="6036"/>
                    <a:pt x="6712" y="5386"/>
                  </a:cubicBezTo>
                  <a:cubicBezTo>
                    <a:pt x="5802" y="4215"/>
                    <a:pt x="4280" y="3916"/>
                    <a:pt x="3174" y="3006"/>
                  </a:cubicBezTo>
                  <a:cubicBezTo>
                    <a:pt x="2056" y="2095"/>
                    <a:pt x="742" y="1262"/>
                    <a:pt x="0" y="1"/>
                  </a:cubicBezTo>
                  <a:close/>
                </a:path>
              </a:pathLst>
            </a:custGeom>
            <a:solidFill>
              <a:srgbClr val="7A2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439259" y="3048542"/>
              <a:ext cx="521628" cy="351722"/>
            </a:xfrm>
            <a:custGeom>
              <a:rect b="b" l="l" r="r" t="t"/>
              <a:pathLst>
                <a:path extrusionOk="0" h="7447" w="11045">
                  <a:moveTo>
                    <a:pt x="4463" y="0"/>
                  </a:moveTo>
                  <a:lnTo>
                    <a:pt x="4463" y="0"/>
                  </a:lnTo>
                  <a:cubicBezTo>
                    <a:pt x="4541" y="260"/>
                    <a:pt x="4749" y="442"/>
                    <a:pt x="4957" y="624"/>
                  </a:cubicBezTo>
                  <a:cubicBezTo>
                    <a:pt x="5764" y="1340"/>
                    <a:pt x="6388" y="2250"/>
                    <a:pt x="6778" y="3265"/>
                  </a:cubicBezTo>
                  <a:cubicBezTo>
                    <a:pt x="6908" y="3590"/>
                    <a:pt x="7403" y="6322"/>
                    <a:pt x="7142" y="6387"/>
                  </a:cubicBezTo>
                  <a:cubicBezTo>
                    <a:pt x="5926" y="6684"/>
                    <a:pt x="4680" y="6831"/>
                    <a:pt x="3435" y="6831"/>
                  </a:cubicBezTo>
                  <a:cubicBezTo>
                    <a:pt x="2335" y="6831"/>
                    <a:pt x="1236" y="6717"/>
                    <a:pt x="157" y="6491"/>
                  </a:cubicBezTo>
                  <a:lnTo>
                    <a:pt x="1" y="6465"/>
                  </a:lnTo>
                  <a:lnTo>
                    <a:pt x="1" y="6465"/>
                  </a:lnTo>
                  <a:cubicBezTo>
                    <a:pt x="1623" y="7117"/>
                    <a:pt x="3350" y="7446"/>
                    <a:pt x="5078" y="7446"/>
                  </a:cubicBezTo>
                  <a:cubicBezTo>
                    <a:pt x="6455" y="7446"/>
                    <a:pt x="7832" y="7237"/>
                    <a:pt x="9159" y="6816"/>
                  </a:cubicBezTo>
                  <a:cubicBezTo>
                    <a:pt x="9978" y="6556"/>
                    <a:pt x="10876" y="6062"/>
                    <a:pt x="10954" y="5229"/>
                  </a:cubicBezTo>
                  <a:cubicBezTo>
                    <a:pt x="11045" y="4254"/>
                    <a:pt x="10486" y="2459"/>
                    <a:pt x="9601" y="1977"/>
                  </a:cubicBezTo>
                  <a:cubicBezTo>
                    <a:pt x="9237" y="1782"/>
                    <a:pt x="8834" y="1730"/>
                    <a:pt x="8430" y="1665"/>
                  </a:cubicBezTo>
                  <a:cubicBezTo>
                    <a:pt x="6999" y="1431"/>
                    <a:pt x="5634" y="859"/>
                    <a:pt x="4463" y="0"/>
                  </a:cubicBezTo>
                  <a:close/>
                </a:path>
              </a:pathLst>
            </a:custGeom>
            <a:solidFill>
              <a:srgbClr val="7A2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08685" y="3366153"/>
              <a:ext cx="553601" cy="530629"/>
            </a:xfrm>
            <a:custGeom>
              <a:rect b="b" l="l" r="r" t="t"/>
              <a:pathLst>
                <a:path extrusionOk="0" h="11235" w="11722">
                  <a:moveTo>
                    <a:pt x="9900" y="0"/>
                  </a:moveTo>
                  <a:cubicBezTo>
                    <a:pt x="8457" y="910"/>
                    <a:pt x="6199" y="2035"/>
                    <a:pt x="4339" y="2035"/>
                  </a:cubicBezTo>
                  <a:cubicBezTo>
                    <a:pt x="4205" y="2035"/>
                    <a:pt x="4072" y="2029"/>
                    <a:pt x="3942" y="2017"/>
                  </a:cubicBezTo>
                  <a:lnTo>
                    <a:pt x="3942" y="2017"/>
                  </a:lnTo>
                  <a:cubicBezTo>
                    <a:pt x="4879" y="3630"/>
                    <a:pt x="5308" y="5490"/>
                    <a:pt x="5178" y="7363"/>
                  </a:cubicBezTo>
                  <a:cubicBezTo>
                    <a:pt x="5126" y="8065"/>
                    <a:pt x="4944" y="8807"/>
                    <a:pt x="4437" y="9288"/>
                  </a:cubicBezTo>
                  <a:cubicBezTo>
                    <a:pt x="3786" y="9939"/>
                    <a:pt x="2759" y="9991"/>
                    <a:pt x="1835" y="10004"/>
                  </a:cubicBezTo>
                  <a:cubicBezTo>
                    <a:pt x="1729" y="10006"/>
                    <a:pt x="1622" y="10008"/>
                    <a:pt x="1515" y="10008"/>
                  </a:cubicBezTo>
                  <a:cubicBezTo>
                    <a:pt x="989" y="10008"/>
                    <a:pt x="455" y="9964"/>
                    <a:pt x="1" y="9704"/>
                  </a:cubicBezTo>
                  <a:lnTo>
                    <a:pt x="1" y="9704"/>
                  </a:lnTo>
                  <a:cubicBezTo>
                    <a:pt x="1380" y="10563"/>
                    <a:pt x="2954" y="11161"/>
                    <a:pt x="4580" y="11226"/>
                  </a:cubicBezTo>
                  <a:cubicBezTo>
                    <a:pt x="4691" y="11232"/>
                    <a:pt x="4803" y="11234"/>
                    <a:pt x="4915" y="11234"/>
                  </a:cubicBezTo>
                  <a:cubicBezTo>
                    <a:pt x="6445" y="11234"/>
                    <a:pt x="7978" y="10736"/>
                    <a:pt x="9094" y="9717"/>
                  </a:cubicBezTo>
                  <a:cubicBezTo>
                    <a:pt x="9510" y="9327"/>
                    <a:pt x="9887" y="8885"/>
                    <a:pt x="10212" y="8430"/>
                  </a:cubicBezTo>
                  <a:cubicBezTo>
                    <a:pt x="10928" y="7428"/>
                    <a:pt x="11565" y="6309"/>
                    <a:pt x="11656" y="5087"/>
                  </a:cubicBezTo>
                  <a:cubicBezTo>
                    <a:pt x="11721" y="4202"/>
                    <a:pt x="11500" y="3317"/>
                    <a:pt x="11188" y="2498"/>
                  </a:cubicBezTo>
                  <a:cubicBezTo>
                    <a:pt x="10863" y="1613"/>
                    <a:pt x="10420" y="781"/>
                    <a:pt x="9900" y="0"/>
                  </a:cubicBezTo>
                  <a:close/>
                </a:path>
              </a:pathLst>
            </a:custGeom>
            <a:solidFill>
              <a:srgbClr val="7A2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471847" y="2095049"/>
              <a:ext cx="124775" cy="71317"/>
            </a:xfrm>
            <a:custGeom>
              <a:rect b="b" l="l" r="r" t="t"/>
              <a:pathLst>
                <a:path extrusionOk="0" h="1510" w="2642">
                  <a:moveTo>
                    <a:pt x="1184" y="0"/>
                  </a:moveTo>
                  <a:cubicBezTo>
                    <a:pt x="404" y="0"/>
                    <a:pt x="0" y="950"/>
                    <a:pt x="547" y="1509"/>
                  </a:cubicBezTo>
                  <a:lnTo>
                    <a:pt x="2641" y="312"/>
                  </a:lnTo>
                  <a:lnTo>
                    <a:pt x="2641" y="312"/>
                  </a:lnTo>
                  <a:cubicBezTo>
                    <a:pt x="2160" y="390"/>
                    <a:pt x="1678" y="468"/>
                    <a:pt x="1197" y="547"/>
                  </a:cubicBezTo>
                  <a:cubicBezTo>
                    <a:pt x="1165" y="560"/>
                    <a:pt x="1132" y="566"/>
                    <a:pt x="1100" y="566"/>
                  </a:cubicBezTo>
                  <a:cubicBezTo>
                    <a:pt x="1067" y="566"/>
                    <a:pt x="1035" y="560"/>
                    <a:pt x="1002" y="547"/>
                  </a:cubicBezTo>
                  <a:cubicBezTo>
                    <a:pt x="924" y="495"/>
                    <a:pt x="885" y="377"/>
                    <a:pt x="924" y="286"/>
                  </a:cubicBezTo>
                  <a:cubicBezTo>
                    <a:pt x="950" y="195"/>
                    <a:pt x="1015" y="117"/>
                    <a:pt x="1080" y="52"/>
                  </a:cubicBezTo>
                  <a:lnTo>
                    <a:pt x="1184" y="0"/>
                  </a:lnTo>
                  <a:close/>
                </a:path>
              </a:pathLst>
            </a:custGeom>
            <a:solidFill>
              <a:srgbClr val="CE8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3555394" y="2033605"/>
              <a:ext cx="637760" cy="368677"/>
            </a:xfrm>
            <a:custGeom>
              <a:rect b="b" l="l" r="r" t="t"/>
              <a:pathLst>
                <a:path extrusionOk="0" h="7806" w="13504">
                  <a:moveTo>
                    <a:pt x="1461" y="1343"/>
                  </a:moveTo>
                  <a:cubicBezTo>
                    <a:pt x="1451" y="1346"/>
                    <a:pt x="1441" y="1350"/>
                    <a:pt x="1431" y="1353"/>
                  </a:cubicBezTo>
                  <a:lnTo>
                    <a:pt x="1461" y="1343"/>
                  </a:lnTo>
                  <a:close/>
                  <a:moveTo>
                    <a:pt x="5529" y="0"/>
                  </a:moveTo>
                  <a:cubicBezTo>
                    <a:pt x="4939" y="372"/>
                    <a:pt x="4261" y="567"/>
                    <a:pt x="3578" y="567"/>
                  </a:cubicBezTo>
                  <a:cubicBezTo>
                    <a:pt x="3282" y="567"/>
                    <a:pt x="2984" y="530"/>
                    <a:pt x="2693" y="456"/>
                  </a:cubicBezTo>
                  <a:cubicBezTo>
                    <a:pt x="2402" y="814"/>
                    <a:pt x="2043" y="1096"/>
                    <a:pt x="1633" y="1275"/>
                  </a:cubicBezTo>
                  <a:lnTo>
                    <a:pt x="1633" y="1275"/>
                  </a:lnTo>
                  <a:cubicBezTo>
                    <a:pt x="1047" y="1487"/>
                    <a:pt x="488" y="1794"/>
                    <a:pt x="1" y="2173"/>
                  </a:cubicBezTo>
                  <a:cubicBezTo>
                    <a:pt x="1314" y="1403"/>
                    <a:pt x="2750" y="1038"/>
                    <a:pt x="4166" y="1038"/>
                  </a:cubicBezTo>
                  <a:cubicBezTo>
                    <a:pt x="7083" y="1038"/>
                    <a:pt x="9915" y="2588"/>
                    <a:pt x="11422" y="5347"/>
                  </a:cubicBezTo>
                  <a:cubicBezTo>
                    <a:pt x="11851" y="6140"/>
                    <a:pt x="12163" y="6999"/>
                    <a:pt x="12566" y="7805"/>
                  </a:cubicBezTo>
                  <a:cubicBezTo>
                    <a:pt x="13178" y="7259"/>
                    <a:pt x="13503" y="6452"/>
                    <a:pt x="13425" y="5633"/>
                  </a:cubicBezTo>
                  <a:lnTo>
                    <a:pt x="13425" y="5633"/>
                  </a:lnTo>
                  <a:cubicBezTo>
                    <a:pt x="13434" y="5860"/>
                    <a:pt x="13196" y="5993"/>
                    <a:pt x="12956" y="5993"/>
                  </a:cubicBezTo>
                  <a:cubicBezTo>
                    <a:pt x="12839" y="5993"/>
                    <a:pt x="12721" y="5961"/>
                    <a:pt x="12631" y="5893"/>
                  </a:cubicBezTo>
                  <a:cubicBezTo>
                    <a:pt x="12358" y="5672"/>
                    <a:pt x="12267" y="5308"/>
                    <a:pt x="12163" y="4983"/>
                  </a:cubicBezTo>
                  <a:cubicBezTo>
                    <a:pt x="11851" y="4072"/>
                    <a:pt x="11266" y="3304"/>
                    <a:pt x="10485" y="2771"/>
                  </a:cubicBezTo>
                  <a:cubicBezTo>
                    <a:pt x="10147" y="2550"/>
                    <a:pt x="9770" y="2368"/>
                    <a:pt x="9470" y="2108"/>
                  </a:cubicBezTo>
                  <a:cubicBezTo>
                    <a:pt x="9158" y="1835"/>
                    <a:pt x="8924" y="1444"/>
                    <a:pt x="8976" y="1041"/>
                  </a:cubicBezTo>
                  <a:lnTo>
                    <a:pt x="8976" y="1041"/>
                  </a:lnTo>
                  <a:cubicBezTo>
                    <a:pt x="8854" y="1044"/>
                    <a:pt x="8729" y="1045"/>
                    <a:pt x="8603" y="1045"/>
                  </a:cubicBezTo>
                  <a:cubicBezTo>
                    <a:pt x="7448" y="1045"/>
                    <a:pt x="6198" y="904"/>
                    <a:pt x="5529" y="0"/>
                  </a:cubicBezTo>
                  <a:close/>
                </a:path>
              </a:pathLst>
            </a:custGeom>
            <a:solidFill>
              <a:srgbClr val="CE8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4094173" y="1511307"/>
              <a:ext cx="229809" cy="2483448"/>
            </a:xfrm>
            <a:custGeom>
              <a:rect b="b" l="l" r="r" t="t"/>
              <a:pathLst>
                <a:path extrusionOk="0" h="52582" w="4866">
                  <a:moveTo>
                    <a:pt x="1664" y="0"/>
                  </a:moveTo>
                  <a:cubicBezTo>
                    <a:pt x="1136" y="0"/>
                    <a:pt x="1" y="926"/>
                    <a:pt x="1" y="926"/>
                  </a:cubicBezTo>
                  <a:cubicBezTo>
                    <a:pt x="1" y="926"/>
                    <a:pt x="1536" y="9069"/>
                    <a:pt x="2056" y="13245"/>
                  </a:cubicBezTo>
                  <a:cubicBezTo>
                    <a:pt x="2381" y="15911"/>
                    <a:pt x="2563" y="18591"/>
                    <a:pt x="2745" y="21258"/>
                  </a:cubicBezTo>
                  <a:cubicBezTo>
                    <a:pt x="2810" y="22403"/>
                    <a:pt x="2889" y="23534"/>
                    <a:pt x="2954" y="24679"/>
                  </a:cubicBezTo>
                  <a:cubicBezTo>
                    <a:pt x="3006" y="25655"/>
                    <a:pt x="2823" y="26630"/>
                    <a:pt x="2980" y="27593"/>
                  </a:cubicBezTo>
                  <a:cubicBezTo>
                    <a:pt x="2927" y="27243"/>
                    <a:pt x="3619" y="26710"/>
                    <a:pt x="4073" y="26710"/>
                  </a:cubicBezTo>
                  <a:cubicBezTo>
                    <a:pt x="4175" y="26710"/>
                    <a:pt x="4265" y="26737"/>
                    <a:pt x="4332" y="26799"/>
                  </a:cubicBezTo>
                  <a:cubicBezTo>
                    <a:pt x="4447" y="26926"/>
                    <a:pt x="4522" y="27082"/>
                    <a:pt x="4546" y="27261"/>
                  </a:cubicBezTo>
                  <a:lnTo>
                    <a:pt x="4546" y="27261"/>
                  </a:lnTo>
                  <a:cubicBezTo>
                    <a:pt x="4558" y="26895"/>
                    <a:pt x="4569" y="26524"/>
                    <a:pt x="4580" y="26149"/>
                  </a:cubicBezTo>
                  <a:cubicBezTo>
                    <a:pt x="4866" y="15781"/>
                    <a:pt x="1705" y="2"/>
                    <a:pt x="1705" y="2"/>
                  </a:cubicBezTo>
                  <a:cubicBezTo>
                    <a:pt x="1692" y="1"/>
                    <a:pt x="1678" y="0"/>
                    <a:pt x="1664" y="0"/>
                  </a:cubicBezTo>
                  <a:close/>
                  <a:moveTo>
                    <a:pt x="4546" y="27261"/>
                  </a:moveTo>
                  <a:cubicBezTo>
                    <a:pt x="4539" y="27478"/>
                    <a:pt x="4532" y="27694"/>
                    <a:pt x="4525" y="27907"/>
                  </a:cubicBezTo>
                  <a:lnTo>
                    <a:pt x="4525" y="27907"/>
                  </a:lnTo>
                  <a:cubicBezTo>
                    <a:pt x="4563" y="27720"/>
                    <a:pt x="4573" y="27526"/>
                    <a:pt x="4554" y="27333"/>
                  </a:cubicBezTo>
                  <a:cubicBezTo>
                    <a:pt x="4552" y="27308"/>
                    <a:pt x="4550" y="27284"/>
                    <a:pt x="4546" y="27261"/>
                  </a:cubicBezTo>
                  <a:close/>
                  <a:moveTo>
                    <a:pt x="4525" y="27907"/>
                  </a:moveTo>
                  <a:cubicBezTo>
                    <a:pt x="4436" y="28336"/>
                    <a:pt x="4200" y="28730"/>
                    <a:pt x="3838" y="29011"/>
                  </a:cubicBezTo>
                  <a:cubicBezTo>
                    <a:pt x="3873" y="28999"/>
                    <a:pt x="3909" y="28994"/>
                    <a:pt x="3943" y="28994"/>
                  </a:cubicBezTo>
                  <a:cubicBezTo>
                    <a:pt x="4178" y="28994"/>
                    <a:pt x="4393" y="29243"/>
                    <a:pt x="4450" y="29492"/>
                  </a:cubicBezTo>
                  <a:cubicBezTo>
                    <a:pt x="4454" y="29508"/>
                    <a:pt x="4458" y="29524"/>
                    <a:pt x="4461" y="29540"/>
                  </a:cubicBezTo>
                  <a:lnTo>
                    <a:pt x="4461" y="29540"/>
                  </a:lnTo>
                  <a:cubicBezTo>
                    <a:pt x="4484" y="29008"/>
                    <a:pt x="4505" y="28464"/>
                    <a:pt x="4525" y="27907"/>
                  </a:cubicBezTo>
                  <a:close/>
                  <a:moveTo>
                    <a:pt x="4461" y="29540"/>
                  </a:moveTo>
                  <a:cubicBezTo>
                    <a:pt x="4452" y="29752"/>
                    <a:pt x="4443" y="29962"/>
                    <a:pt x="4434" y="30170"/>
                  </a:cubicBezTo>
                  <a:lnTo>
                    <a:pt x="4434" y="30170"/>
                  </a:lnTo>
                  <a:cubicBezTo>
                    <a:pt x="4500" y="29989"/>
                    <a:pt x="4518" y="29784"/>
                    <a:pt x="4461" y="29540"/>
                  </a:cubicBezTo>
                  <a:close/>
                  <a:moveTo>
                    <a:pt x="4434" y="30170"/>
                  </a:moveTo>
                  <a:lnTo>
                    <a:pt x="4434" y="30170"/>
                  </a:lnTo>
                  <a:cubicBezTo>
                    <a:pt x="4282" y="30581"/>
                    <a:pt x="3876" y="30864"/>
                    <a:pt x="3513" y="31183"/>
                  </a:cubicBezTo>
                  <a:cubicBezTo>
                    <a:pt x="2954" y="31664"/>
                    <a:pt x="3006" y="32094"/>
                    <a:pt x="2993" y="32848"/>
                  </a:cubicBezTo>
                  <a:cubicBezTo>
                    <a:pt x="2954" y="34708"/>
                    <a:pt x="2954" y="36569"/>
                    <a:pt x="2863" y="38416"/>
                  </a:cubicBezTo>
                  <a:cubicBezTo>
                    <a:pt x="2680" y="41694"/>
                    <a:pt x="1536" y="52582"/>
                    <a:pt x="1536" y="52582"/>
                  </a:cubicBezTo>
                  <a:cubicBezTo>
                    <a:pt x="1536" y="52582"/>
                    <a:pt x="2628" y="48055"/>
                    <a:pt x="3032" y="45596"/>
                  </a:cubicBezTo>
                  <a:cubicBezTo>
                    <a:pt x="3380" y="43461"/>
                    <a:pt x="4069" y="38246"/>
                    <a:pt x="4434" y="30170"/>
                  </a:cubicBezTo>
                  <a:close/>
                </a:path>
              </a:pathLst>
            </a:custGeom>
            <a:solidFill>
              <a:srgbClr val="5796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4091717" y="1487315"/>
              <a:ext cx="209548" cy="110754"/>
            </a:xfrm>
            <a:custGeom>
              <a:rect b="b" l="l" r="r" t="t"/>
              <a:pathLst>
                <a:path extrusionOk="0" h="2345" w="4437">
                  <a:moveTo>
                    <a:pt x="3797" y="0"/>
                  </a:moveTo>
                  <a:cubicBezTo>
                    <a:pt x="3762" y="0"/>
                    <a:pt x="3728" y="1"/>
                    <a:pt x="3695" y="3"/>
                  </a:cubicBezTo>
                  <a:cubicBezTo>
                    <a:pt x="2290" y="55"/>
                    <a:pt x="963" y="653"/>
                    <a:pt x="1" y="1694"/>
                  </a:cubicBezTo>
                  <a:cubicBezTo>
                    <a:pt x="85" y="1888"/>
                    <a:pt x="159" y="2092"/>
                    <a:pt x="231" y="2298"/>
                  </a:cubicBezTo>
                  <a:lnTo>
                    <a:pt x="231" y="2298"/>
                  </a:lnTo>
                  <a:cubicBezTo>
                    <a:pt x="1374" y="1340"/>
                    <a:pt x="2762" y="731"/>
                    <a:pt x="4241" y="536"/>
                  </a:cubicBezTo>
                  <a:cubicBezTo>
                    <a:pt x="4280" y="523"/>
                    <a:pt x="4319" y="523"/>
                    <a:pt x="4358" y="497"/>
                  </a:cubicBezTo>
                  <a:cubicBezTo>
                    <a:pt x="4423" y="419"/>
                    <a:pt x="4436" y="315"/>
                    <a:pt x="4371" y="224"/>
                  </a:cubicBezTo>
                  <a:cubicBezTo>
                    <a:pt x="4259" y="44"/>
                    <a:pt x="4019" y="0"/>
                    <a:pt x="3797" y="0"/>
                  </a:cubicBezTo>
                  <a:close/>
                  <a:moveTo>
                    <a:pt x="231" y="2298"/>
                  </a:moveTo>
                  <a:cubicBezTo>
                    <a:pt x="228" y="2300"/>
                    <a:pt x="225" y="2303"/>
                    <a:pt x="222" y="2305"/>
                  </a:cubicBezTo>
                  <a:lnTo>
                    <a:pt x="248" y="2345"/>
                  </a:lnTo>
                  <a:cubicBezTo>
                    <a:pt x="242" y="2329"/>
                    <a:pt x="237" y="2313"/>
                    <a:pt x="231" y="2298"/>
                  </a:cubicBezTo>
                  <a:close/>
                </a:path>
              </a:pathLst>
            </a:custGeom>
            <a:solidFill>
              <a:srgbClr val="5796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4053651" y="2770225"/>
              <a:ext cx="239632" cy="169556"/>
            </a:xfrm>
            <a:custGeom>
              <a:rect b="b" l="l" r="r" t="t"/>
              <a:pathLst>
                <a:path extrusionOk="0" h="3590" w="5074">
                  <a:moveTo>
                    <a:pt x="4982" y="0"/>
                  </a:moveTo>
                  <a:cubicBezTo>
                    <a:pt x="4254" y="221"/>
                    <a:pt x="3890" y="989"/>
                    <a:pt x="3434" y="1600"/>
                  </a:cubicBezTo>
                  <a:cubicBezTo>
                    <a:pt x="2676" y="2612"/>
                    <a:pt x="1549" y="3289"/>
                    <a:pt x="302" y="3487"/>
                  </a:cubicBezTo>
                  <a:lnTo>
                    <a:pt x="302" y="3487"/>
                  </a:lnTo>
                  <a:cubicBezTo>
                    <a:pt x="288" y="3483"/>
                    <a:pt x="274" y="3478"/>
                    <a:pt x="260" y="3473"/>
                  </a:cubicBezTo>
                  <a:lnTo>
                    <a:pt x="0" y="3526"/>
                  </a:lnTo>
                  <a:cubicBezTo>
                    <a:pt x="102" y="3516"/>
                    <a:pt x="202" y="3503"/>
                    <a:pt x="302" y="3487"/>
                  </a:cubicBezTo>
                  <a:lnTo>
                    <a:pt x="302" y="3487"/>
                  </a:lnTo>
                  <a:cubicBezTo>
                    <a:pt x="524" y="3557"/>
                    <a:pt x="753" y="3590"/>
                    <a:pt x="983" y="3590"/>
                  </a:cubicBezTo>
                  <a:cubicBezTo>
                    <a:pt x="1495" y="3590"/>
                    <a:pt x="2010" y="3430"/>
                    <a:pt x="2459" y="3174"/>
                  </a:cubicBezTo>
                  <a:cubicBezTo>
                    <a:pt x="3122" y="2810"/>
                    <a:pt x="3655" y="2251"/>
                    <a:pt x="4163" y="1691"/>
                  </a:cubicBezTo>
                  <a:cubicBezTo>
                    <a:pt x="4605" y="1223"/>
                    <a:pt x="5073" y="638"/>
                    <a:pt x="4982" y="0"/>
                  </a:cubicBezTo>
                  <a:close/>
                </a:path>
              </a:pathLst>
            </a:custGeom>
            <a:solidFill>
              <a:srgbClr val="3CAF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3979314" y="2975432"/>
              <a:ext cx="183101" cy="262363"/>
            </a:xfrm>
            <a:custGeom>
              <a:rect b="b" l="l" r="r" t="t"/>
              <a:pathLst>
                <a:path extrusionOk="0" h="5555" w="3877">
                  <a:moveTo>
                    <a:pt x="3877" y="0"/>
                  </a:moveTo>
                  <a:cubicBezTo>
                    <a:pt x="3278" y="104"/>
                    <a:pt x="2888" y="663"/>
                    <a:pt x="2511" y="1158"/>
                  </a:cubicBezTo>
                  <a:cubicBezTo>
                    <a:pt x="2173" y="1600"/>
                    <a:pt x="1782" y="2029"/>
                    <a:pt x="1379" y="2420"/>
                  </a:cubicBezTo>
                  <a:lnTo>
                    <a:pt x="1795" y="2029"/>
                  </a:lnTo>
                  <a:lnTo>
                    <a:pt x="859" y="3473"/>
                  </a:lnTo>
                  <a:cubicBezTo>
                    <a:pt x="455" y="4111"/>
                    <a:pt x="26" y="4800"/>
                    <a:pt x="0" y="5555"/>
                  </a:cubicBezTo>
                  <a:cubicBezTo>
                    <a:pt x="208" y="5529"/>
                    <a:pt x="351" y="5320"/>
                    <a:pt x="468" y="5125"/>
                  </a:cubicBezTo>
                  <a:lnTo>
                    <a:pt x="1340" y="3577"/>
                  </a:lnTo>
                  <a:cubicBezTo>
                    <a:pt x="1509" y="3278"/>
                    <a:pt x="1678" y="2979"/>
                    <a:pt x="1886" y="2706"/>
                  </a:cubicBezTo>
                  <a:cubicBezTo>
                    <a:pt x="2537" y="1782"/>
                    <a:pt x="3473" y="1054"/>
                    <a:pt x="3877" y="0"/>
                  </a:cubicBezTo>
                  <a:close/>
                </a:path>
              </a:pathLst>
            </a:custGeom>
            <a:solidFill>
              <a:srgbClr val="3CAF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4193730" y="2810747"/>
              <a:ext cx="114291" cy="154867"/>
            </a:xfrm>
            <a:custGeom>
              <a:rect b="b" l="l" r="r" t="t"/>
              <a:pathLst>
                <a:path extrusionOk="0" h="3279" w="2420">
                  <a:moveTo>
                    <a:pt x="2381" y="1"/>
                  </a:moveTo>
                  <a:cubicBezTo>
                    <a:pt x="2044" y="1107"/>
                    <a:pt x="1410" y="2095"/>
                    <a:pt x="545" y="2854"/>
                  </a:cubicBezTo>
                  <a:lnTo>
                    <a:pt x="545" y="2854"/>
                  </a:lnTo>
                  <a:cubicBezTo>
                    <a:pt x="1026" y="2603"/>
                    <a:pt x="1569" y="2455"/>
                    <a:pt x="2120" y="2433"/>
                  </a:cubicBezTo>
                  <a:cubicBezTo>
                    <a:pt x="2224" y="2433"/>
                    <a:pt x="2355" y="2407"/>
                    <a:pt x="2394" y="2316"/>
                  </a:cubicBezTo>
                  <a:cubicBezTo>
                    <a:pt x="2420" y="2277"/>
                    <a:pt x="2420" y="2225"/>
                    <a:pt x="2420" y="2186"/>
                  </a:cubicBezTo>
                  <a:lnTo>
                    <a:pt x="2381" y="1"/>
                  </a:lnTo>
                  <a:close/>
                  <a:moveTo>
                    <a:pt x="545" y="2854"/>
                  </a:moveTo>
                  <a:cubicBezTo>
                    <a:pt x="447" y="2904"/>
                    <a:pt x="352" y="2960"/>
                    <a:pt x="260" y="3019"/>
                  </a:cubicBezTo>
                  <a:lnTo>
                    <a:pt x="0" y="3279"/>
                  </a:lnTo>
                  <a:cubicBezTo>
                    <a:pt x="190" y="3147"/>
                    <a:pt x="372" y="3005"/>
                    <a:pt x="545" y="2854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4231182" y="2935477"/>
              <a:ext cx="70086" cy="208946"/>
            </a:xfrm>
            <a:custGeom>
              <a:rect b="b" l="l" r="r" t="t"/>
              <a:pathLst>
                <a:path extrusionOk="0" h="4424" w="1484">
                  <a:moveTo>
                    <a:pt x="1483" y="0"/>
                  </a:moveTo>
                  <a:cubicBezTo>
                    <a:pt x="1327" y="508"/>
                    <a:pt x="859" y="872"/>
                    <a:pt x="391" y="1106"/>
                  </a:cubicBezTo>
                  <a:cubicBezTo>
                    <a:pt x="274" y="1145"/>
                    <a:pt x="183" y="1210"/>
                    <a:pt x="105" y="1301"/>
                  </a:cubicBezTo>
                  <a:cubicBezTo>
                    <a:pt x="27" y="1444"/>
                    <a:pt x="1" y="1614"/>
                    <a:pt x="27" y="1770"/>
                  </a:cubicBezTo>
                  <a:cubicBezTo>
                    <a:pt x="79" y="2654"/>
                    <a:pt x="92" y="3539"/>
                    <a:pt x="53" y="4423"/>
                  </a:cubicBezTo>
                  <a:cubicBezTo>
                    <a:pt x="326" y="3031"/>
                    <a:pt x="781" y="1692"/>
                    <a:pt x="1418" y="417"/>
                  </a:cubicBezTo>
                  <a:lnTo>
                    <a:pt x="1483" y="0"/>
                  </a:ln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3914800" y="2779435"/>
              <a:ext cx="315810" cy="149247"/>
            </a:xfrm>
            <a:custGeom>
              <a:rect b="b" l="l" r="r" t="t"/>
              <a:pathLst>
                <a:path extrusionOk="0" h="3160" w="6687">
                  <a:moveTo>
                    <a:pt x="6687" y="0"/>
                  </a:moveTo>
                  <a:lnTo>
                    <a:pt x="6687" y="0"/>
                  </a:lnTo>
                  <a:cubicBezTo>
                    <a:pt x="5586" y="1283"/>
                    <a:pt x="3994" y="2003"/>
                    <a:pt x="2350" y="2003"/>
                  </a:cubicBezTo>
                  <a:cubicBezTo>
                    <a:pt x="1992" y="2003"/>
                    <a:pt x="1633" y="1969"/>
                    <a:pt x="1275" y="1900"/>
                  </a:cubicBezTo>
                  <a:lnTo>
                    <a:pt x="1197" y="1913"/>
                  </a:lnTo>
                  <a:lnTo>
                    <a:pt x="0" y="1822"/>
                  </a:lnTo>
                  <a:lnTo>
                    <a:pt x="0" y="1822"/>
                  </a:lnTo>
                  <a:cubicBezTo>
                    <a:pt x="182" y="2160"/>
                    <a:pt x="378" y="2485"/>
                    <a:pt x="599" y="2797"/>
                  </a:cubicBezTo>
                  <a:cubicBezTo>
                    <a:pt x="664" y="2901"/>
                    <a:pt x="742" y="2992"/>
                    <a:pt x="846" y="3057"/>
                  </a:cubicBezTo>
                  <a:cubicBezTo>
                    <a:pt x="950" y="3096"/>
                    <a:pt x="1054" y="3122"/>
                    <a:pt x="1158" y="3122"/>
                  </a:cubicBezTo>
                  <a:cubicBezTo>
                    <a:pt x="1458" y="3145"/>
                    <a:pt x="1761" y="3159"/>
                    <a:pt x="2064" y="3159"/>
                  </a:cubicBezTo>
                  <a:cubicBezTo>
                    <a:pt x="2952" y="3159"/>
                    <a:pt x="3835" y="3039"/>
                    <a:pt x="4631" y="2680"/>
                  </a:cubicBezTo>
                  <a:cubicBezTo>
                    <a:pt x="5711" y="2199"/>
                    <a:pt x="6608" y="1184"/>
                    <a:pt x="6687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4430249" y="1696158"/>
              <a:ext cx="223669" cy="1004960"/>
            </a:xfrm>
            <a:custGeom>
              <a:rect b="b" l="l" r="r" t="t"/>
              <a:pathLst>
                <a:path extrusionOk="0" h="21278" w="4736">
                  <a:moveTo>
                    <a:pt x="340" y="1"/>
                  </a:moveTo>
                  <a:cubicBezTo>
                    <a:pt x="227" y="1"/>
                    <a:pt x="114" y="6"/>
                    <a:pt x="0" y="17"/>
                  </a:cubicBezTo>
                  <a:cubicBezTo>
                    <a:pt x="950" y="277"/>
                    <a:pt x="1626" y="784"/>
                    <a:pt x="1548" y="1786"/>
                  </a:cubicBezTo>
                  <a:cubicBezTo>
                    <a:pt x="1275" y="5988"/>
                    <a:pt x="1223" y="10215"/>
                    <a:pt x="1405" y="14430"/>
                  </a:cubicBezTo>
                  <a:cubicBezTo>
                    <a:pt x="1444" y="15289"/>
                    <a:pt x="1457" y="16160"/>
                    <a:pt x="1470" y="17032"/>
                  </a:cubicBezTo>
                  <a:cubicBezTo>
                    <a:pt x="1496" y="17981"/>
                    <a:pt x="1470" y="18866"/>
                    <a:pt x="1990" y="19698"/>
                  </a:cubicBezTo>
                  <a:cubicBezTo>
                    <a:pt x="2433" y="20414"/>
                    <a:pt x="3109" y="20947"/>
                    <a:pt x="3916" y="21220"/>
                  </a:cubicBezTo>
                  <a:cubicBezTo>
                    <a:pt x="4005" y="21260"/>
                    <a:pt x="4095" y="21277"/>
                    <a:pt x="4190" y="21277"/>
                  </a:cubicBezTo>
                  <a:cubicBezTo>
                    <a:pt x="4219" y="21277"/>
                    <a:pt x="4249" y="21275"/>
                    <a:pt x="4280" y="21272"/>
                  </a:cubicBezTo>
                  <a:cubicBezTo>
                    <a:pt x="4429" y="21247"/>
                    <a:pt x="4555" y="21115"/>
                    <a:pt x="4713" y="21115"/>
                  </a:cubicBezTo>
                  <a:cubicBezTo>
                    <a:pt x="4721" y="21115"/>
                    <a:pt x="4728" y="21116"/>
                    <a:pt x="4735" y="21116"/>
                  </a:cubicBezTo>
                  <a:cubicBezTo>
                    <a:pt x="4228" y="20973"/>
                    <a:pt x="3747" y="20791"/>
                    <a:pt x="3265" y="20557"/>
                  </a:cubicBezTo>
                  <a:cubicBezTo>
                    <a:pt x="3109" y="20492"/>
                    <a:pt x="2966" y="20388"/>
                    <a:pt x="2849" y="20258"/>
                  </a:cubicBezTo>
                  <a:cubicBezTo>
                    <a:pt x="2784" y="20141"/>
                    <a:pt x="2732" y="20024"/>
                    <a:pt x="2719" y="19893"/>
                  </a:cubicBezTo>
                  <a:cubicBezTo>
                    <a:pt x="2641" y="19594"/>
                    <a:pt x="2589" y="19282"/>
                    <a:pt x="2550" y="18983"/>
                  </a:cubicBezTo>
                  <a:cubicBezTo>
                    <a:pt x="2485" y="18371"/>
                    <a:pt x="2459" y="17773"/>
                    <a:pt x="2433" y="17162"/>
                  </a:cubicBezTo>
                  <a:cubicBezTo>
                    <a:pt x="2342" y="15510"/>
                    <a:pt x="2303" y="13858"/>
                    <a:pt x="2303" y="12206"/>
                  </a:cubicBezTo>
                  <a:cubicBezTo>
                    <a:pt x="2290" y="8941"/>
                    <a:pt x="2446" y="5688"/>
                    <a:pt x="2784" y="2436"/>
                  </a:cubicBezTo>
                  <a:cubicBezTo>
                    <a:pt x="2836" y="1903"/>
                    <a:pt x="2888" y="1318"/>
                    <a:pt x="2576" y="875"/>
                  </a:cubicBezTo>
                  <a:cubicBezTo>
                    <a:pt x="2407" y="667"/>
                    <a:pt x="2199" y="498"/>
                    <a:pt x="1964" y="394"/>
                  </a:cubicBezTo>
                  <a:cubicBezTo>
                    <a:pt x="1456" y="134"/>
                    <a:pt x="902" y="1"/>
                    <a:pt x="340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4247759" y="2820571"/>
              <a:ext cx="485404" cy="1547680"/>
            </a:xfrm>
            <a:custGeom>
              <a:rect b="b" l="l" r="r" t="t"/>
              <a:pathLst>
                <a:path extrusionOk="0" h="32769" w="10278">
                  <a:moveTo>
                    <a:pt x="9440" y="0"/>
                  </a:moveTo>
                  <a:cubicBezTo>
                    <a:pt x="9429" y="0"/>
                    <a:pt x="9417" y="1"/>
                    <a:pt x="9406" y="1"/>
                  </a:cubicBezTo>
                  <a:cubicBezTo>
                    <a:pt x="9028" y="14"/>
                    <a:pt x="8677" y="196"/>
                    <a:pt x="8326" y="326"/>
                  </a:cubicBezTo>
                  <a:cubicBezTo>
                    <a:pt x="7767" y="518"/>
                    <a:pt x="7207" y="533"/>
                    <a:pt x="6641" y="533"/>
                  </a:cubicBezTo>
                  <a:cubicBezTo>
                    <a:pt x="6534" y="533"/>
                    <a:pt x="6428" y="533"/>
                    <a:pt x="6321" y="533"/>
                  </a:cubicBezTo>
                  <a:cubicBezTo>
                    <a:pt x="6111" y="533"/>
                    <a:pt x="5899" y="535"/>
                    <a:pt x="5685" y="547"/>
                  </a:cubicBezTo>
                  <a:cubicBezTo>
                    <a:pt x="5685" y="547"/>
                    <a:pt x="6024" y="7598"/>
                    <a:pt x="4020" y="19071"/>
                  </a:cubicBezTo>
                  <a:cubicBezTo>
                    <a:pt x="1887" y="31221"/>
                    <a:pt x="1" y="32769"/>
                    <a:pt x="1" y="32769"/>
                  </a:cubicBezTo>
                  <a:cubicBezTo>
                    <a:pt x="1" y="32769"/>
                    <a:pt x="1731" y="32717"/>
                    <a:pt x="2641" y="32196"/>
                  </a:cubicBezTo>
                  <a:cubicBezTo>
                    <a:pt x="3565" y="31689"/>
                    <a:pt x="3786" y="31221"/>
                    <a:pt x="3786" y="31221"/>
                  </a:cubicBezTo>
                  <a:lnTo>
                    <a:pt x="5269" y="22739"/>
                  </a:lnTo>
                  <a:cubicBezTo>
                    <a:pt x="5269" y="22739"/>
                    <a:pt x="6362" y="15572"/>
                    <a:pt x="6531" y="12879"/>
                  </a:cubicBezTo>
                  <a:cubicBezTo>
                    <a:pt x="6700" y="10173"/>
                    <a:pt x="6700" y="5881"/>
                    <a:pt x="6765" y="5712"/>
                  </a:cubicBezTo>
                  <a:cubicBezTo>
                    <a:pt x="6895" y="5308"/>
                    <a:pt x="6778" y="4762"/>
                    <a:pt x="6765" y="4359"/>
                  </a:cubicBezTo>
                  <a:cubicBezTo>
                    <a:pt x="6739" y="3708"/>
                    <a:pt x="6895" y="3058"/>
                    <a:pt x="7207" y="2486"/>
                  </a:cubicBezTo>
                  <a:cubicBezTo>
                    <a:pt x="7533" y="1952"/>
                    <a:pt x="7988" y="1523"/>
                    <a:pt x="8547" y="1237"/>
                  </a:cubicBezTo>
                  <a:cubicBezTo>
                    <a:pt x="9094" y="951"/>
                    <a:pt x="9679" y="729"/>
                    <a:pt x="10277" y="573"/>
                  </a:cubicBezTo>
                  <a:cubicBezTo>
                    <a:pt x="10227" y="207"/>
                    <a:pt x="9821" y="0"/>
                    <a:pt x="9440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4382926" y="2808905"/>
              <a:ext cx="184990" cy="203278"/>
            </a:xfrm>
            <a:custGeom>
              <a:rect b="b" l="l" r="r" t="t"/>
              <a:pathLst>
                <a:path extrusionOk="0" h="4304" w="3917">
                  <a:moveTo>
                    <a:pt x="118" y="1"/>
                  </a:moveTo>
                  <a:cubicBezTo>
                    <a:pt x="118" y="1"/>
                    <a:pt x="1" y="4176"/>
                    <a:pt x="1" y="4294"/>
                  </a:cubicBezTo>
                  <a:cubicBezTo>
                    <a:pt x="1" y="4300"/>
                    <a:pt x="2" y="4304"/>
                    <a:pt x="4" y="4304"/>
                  </a:cubicBezTo>
                  <a:cubicBezTo>
                    <a:pt x="35" y="4304"/>
                    <a:pt x="300" y="3487"/>
                    <a:pt x="300" y="3487"/>
                  </a:cubicBezTo>
                  <a:cubicBezTo>
                    <a:pt x="300" y="3487"/>
                    <a:pt x="692" y="1313"/>
                    <a:pt x="1189" y="1313"/>
                  </a:cubicBezTo>
                  <a:cubicBezTo>
                    <a:pt x="1196" y="1313"/>
                    <a:pt x="1203" y="1314"/>
                    <a:pt x="1210" y="1315"/>
                  </a:cubicBezTo>
                  <a:cubicBezTo>
                    <a:pt x="1731" y="1367"/>
                    <a:pt x="2758" y="1432"/>
                    <a:pt x="3227" y="2056"/>
                  </a:cubicBezTo>
                  <a:cubicBezTo>
                    <a:pt x="3646" y="2643"/>
                    <a:pt x="3878" y="3507"/>
                    <a:pt x="3912" y="3507"/>
                  </a:cubicBezTo>
                  <a:cubicBezTo>
                    <a:pt x="3915" y="3507"/>
                    <a:pt x="3916" y="3500"/>
                    <a:pt x="3916" y="3487"/>
                  </a:cubicBezTo>
                  <a:cubicBezTo>
                    <a:pt x="3916" y="3318"/>
                    <a:pt x="3734" y="742"/>
                    <a:pt x="3734" y="742"/>
                  </a:cubicBezTo>
                  <a:lnTo>
                    <a:pt x="1900" y="508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4355912" y="2747556"/>
              <a:ext cx="344052" cy="93374"/>
            </a:xfrm>
            <a:custGeom>
              <a:rect b="b" l="l" r="r" t="t"/>
              <a:pathLst>
                <a:path extrusionOk="0" h="1977" w="7285">
                  <a:moveTo>
                    <a:pt x="1162" y="0"/>
                  </a:moveTo>
                  <a:cubicBezTo>
                    <a:pt x="1064" y="0"/>
                    <a:pt x="968" y="8"/>
                    <a:pt x="872" y="25"/>
                  </a:cubicBezTo>
                  <a:cubicBezTo>
                    <a:pt x="846" y="25"/>
                    <a:pt x="807" y="38"/>
                    <a:pt x="781" y="51"/>
                  </a:cubicBezTo>
                  <a:cubicBezTo>
                    <a:pt x="234" y="246"/>
                    <a:pt x="0" y="1118"/>
                    <a:pt x="690" y="1300"/>
                  </a:cubicBezTo>
                  <a:lnTo>
                    <a:pt x="3044" y="1924"/>
                  </a:lnTo>
                  <a:cubicBezTo>
                    <a:pt x="3044" y="1924"/>
                    <a:pt x="3813" y="1976"/>
                    <a:pt x="4526" y="1976"/>
                  </a:cubicBezTo>
                  <a:cubicBezTo>
                    <a:pt x="4883" y="1976"/>
                    <a:pt x="5225" y="1963"/>
                    <a:pt x="5451" y="1924"/>
                  </a:cubicBezTo>
                  <a:cubicBezTo>
                    <a:pt x="6140" y="1807"/>
                    <a:pt x="7285" y="1183"/>
                    <a:pt x="7285" y="1183"/>
                  </a:cubicBezTo>
                  <a:lnTo>
                    <a:pt x="7285" y="1183"/>
                  </a:lnTo>
                  <a:cubicBezTo>
                    <a:pt x="6829" y="1289"/>
                    <a:pt x="6365" y="1342"/>
                    <a:pt x="5901" y="1342"/>
                  </a:cubicBezTo>
                  <a:cubicBezTo>
                    <a:pt x="5347" y="1342"/>
                    <a:pt x="4793" y="1267"/>
                    <a:pt x="4254" y="1118"/>
                  </a:cubicBezTo>
                  <a:cubicBezTo>
                    <a:pt x="3303" y="868"/>
                    <a:pt x="2190" y="0"/>
                    <a:pt x="1162" y="0"/>
                  </a:cubicBezTo>
                  <a:close/>
                </a:path>
              </a:pathLst>
            </a:custGeom>
            <a:solidFill>
              <a:srgbClr val="1E77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4714705" y="2756718"/>
              <a:ext cx="90346" cy="68200"/>
            </a:xfrm>
            <a:custGeom>
              <a:rect b="b" l="l" r="r" t="t"/>
              <a:pathLst>
                <a:path extrusionOk="0" h="1444" w="1913">
                  <a:moveTo>
                    <a:pt x="377" y="0"/>
                  </a:moveTo>
                  <a:lnTo>
                    <a:pt x="338" y="104"/>
                  </a:lnTo>
                  <a:cubicBezTo>
                    <a:pt x="306" y="66"/>
                    <a:pt x="262" y="48"/>
                    <a:pt x="217" y="48"/>
                  </a:cubicBezTo>
                  <a:cubicBezTo>
                    <a:pt x="154" y="48"/>
                    <a:pt x="90" y="83"/>
                    <a:pt x="52" y="143"/>
                  </a:cubicBezTo>
                  <a:cubicBezTo>
                    <a:pt x="0" y="247"/>
                    <a:pt x="26" y="377"/>
                    <a:pt x="104" y="468"/>
                  </a:cubicBezTo>
                  <a:cubicBezTo>
                    <a:pt x="182" y="546"/>
                    <a:pt x="273" y="624"/>
                    <a:pt x="377" y="677"/>
                  </a:cubicBezTo>
                  <a:cubicBezTo>
                    <a:pt x="715" y="885"/>
                    <a:pt x="1015" y="1145"/>
                    <a:pt x="1288" y="1444"/>
                  </a:cubicBezTo>
                  <a:cubicBezTo>
                    <a:pt x="1210" y="1210"/>
                    <a:pt x="1249" y="950"/>
                    <a:pt x="1392" y="755"/>
                  </a:cubicBezTo>
                  <a:cubicBezTo>
                    <a:pt x="1535" y="559"/>
                    <a:pt x="1717" y="390"/>
                    <a:pt x="1912" y="247"/>
                  </a:cubicBezTo>
                  <a:cubicBezTo>
                    <a:pt x="1392" y="234"/>
                    <a:pt x="885" y="143"/>
                    <a:pt x="377" y="0"/>
                  </a:cubicBezTo>
                  <a:close/>
                </a:path>
              </a:pathLst>
            </a:custGeom>
            <a:solidFill>
              <a:srgbClr val="3CAF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4837545" y="2921073"/>
              <a:ext cx="265466" cy="382988"/>
            </a:xfrm>
            <a:custGeom>
              <a:rect b="b" l="l" r="r" t="t"/>
              <a:pathLst>
                <a:path extrusionOk="0" h="8109" w="5621">
                  <a:moveTo>
                    <a:pt x="1" y="995"/>
                  </a:moveTo>
                  <a:cubicBezTo>
                    <a:pt x="1" y="995"/>
                    <a:pt x="1" y="995"/>
                    <a:pt x="1" y="995"/>
                  </a:cubicBezTo>
                  <a:cubicBezTo>
                    <a:pt x="1" y="995"/>
                    <a:pt x="1" y="995"/>
                    <a:pt x="1" y="995"/>
                  </a:cubicBezTo>
                  <a:close/>
                  <a:moveTo>
                    <a:pt x="2296" y="0"/>
                  </a:moveTo>
                  <a:cubicBezTo>
                    <a:pt x="1850" y="0"/>
                    <a:pt x="1407" y="116"/>
                    <a:pt x="1015" y="345"/>
                  </a:cubicBezTo>
                  <a:cubicBezTo>
                    <a:pt x="651" y="540"/>
                    <a:pt x="365" y="813"/>
                    <a:pt x="1" y="995"/>
                  </a:cubicBezTo>
                  <a:lnTo>
                    <a:pt x="1" y="995"/>
                  </a:lnTo>
                  <a:cubicBezTo>
                    <a:pt x="1" y="995"/>
                    <a:pt x="2" y="995"/>
                    <a:pt x="2" y="995"/>
                  </a:cubicBezTo>
                  <a:cubicBezTo>
                    <a:pt x="74" y="995"/>
                    <a:pt x="755" y="4158"/>
                    <a:pt x="807" y="4442"/>
                  </a:cubicBezTo>
                  <a:cubicBezTo>
                    <a:pt x="1028" y="5665"/>
                    <a:pt x="1249" y="6784"/>
                    <a:pt x="1275" y="8019"/>
                  </a:cubicBezTo>
                  <a:cubicBezTo>
                    <a:pt x="1370" y="8079"/>
                    <a:pt x="1478" y="8108"/>
                    <a:pt x="1586" y="8108"/>
                  </a:cubicBezTo>
                  <a:cubicBezTo>
                    <a:pt x="1716" y="8108"/>
                    <a:pt x="1845" y="8066"/>
                    <a:pt x="1952" y="7980"/>
                  </a:cubicBezTo>
                  <a:cubicBezTo>
                    <a:pt x="2147" y="7824"/>
                    <a:pt x="2303" y="7629"/>
                    <a:pt x="2420" y="7421"/>
                  </a:cubicBezTo>
                  <a:cubicBezTo>
                    <a:pt x="2212" y="7408"/>
                    <a:pt x="2030" y="7304"/>
                    <a:pt x="1913" y="7148"/>
                  </a:cubicBezTo>
                  <a:cubicBezTo>
                    <a:pt x="1185" y="6228"/>
                    <a:pt x="1727" y="3742"/>
                    <a:pt x="3069" y="3742"/>
                  </a:cubicBezTo>
                  <a:cubicBezTo>
                    <a:pt x="3189" y="3742"/>
                    <a:pt x="3315" y="3762"/>
                    <a:pt x="3448" y="3805"/>
                  </a:cubicBezTo>
                  <a:cubicBezTo>
                    <a:pt x="3838" y="3961"/>
                    <a:pt x="4176" y="4208"/>
                    <a:pt x="4423" y="4546"/>
                  </a:cubicBezTo>
                  <a:cubicBezTo>
                    <a:pt x="4371" y="4299"/>
                    <a:pt x="4515" y="4039"/>
                    <a:pt x="4762" y="3974"/>
                  </a:cubicBezTo>
                  <a:cubicBezTo>
                    <a:pt x="4848" y="3951"/>
                    <a:pt x="4936" y="3940"/>
                    <a:pt x="5023" y="3940"/>
                  </a:cubicBezTo>
                  <a:cubicBezTo>
                    <a:pt x="5185" y="3940"/>
                    <a:pt x="5346" y="3980"/>
                    <a:pt x="5490" y="4065"/>
                  </a:cubicBezTo>
                  <a:cubicBezTo>
                    <a:pt x="5087" y="3349"/>
                    <a:pt x="5139" y="2478"/>
                    <a:pt x="5620" y="1814"/>
                  </a:cubicBezTo>
                  <a:cubicBezTo>
                    <a:pt x="4853" y="1125"/>
                    <a:pt x="4059" y="436"/>
                    <a:pt x="3084" y="123"/>
                  </a:cubicBezTo>
                  <a:cubicBezTo>
                    <a:pt x="2827" y="41"/>
                    <a:pt x="2561" y="0"/>
                    <a:pt x="2296" y="0"/>
                  </a:cubicBezTo>
                  <a:close/>
                </a:path>
              </a:pathLst>
            </a:custGeom>
            <a:solidFill>
              <a:srgbClr val="D48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4560457" y="3054115"/>
              <a:ext cx="272219" cy="1052615"/>
            </a:xfrm>
            <a:custGeom>
              <a:rect b="b" l="l" r="r" t="t"/>
              <a:pathLst>
                <a:path extrusionOk="0" h="22287" w="5764">
                  <a:moveTo>
                    <a:pt x="4391" y="1"/>
                  </a:moveTo>
                  <a:cubicBezTo>
                    <a:pt x="4320" y="1"/>
                    <a:pt x="4251" y="17"/>
                    <a:pt x="4190" y="51"/>
                  </a:cubicBezTo>
                  <a:cubicBezTo>
                    <a:pt x="4007" y="155"/>
                    <a:pt x="3864" y="311"/>
                    <a:pt x="3786" y="493"/>
                  </a:cubicBezTo>
                  <a:cubicBezTo>
                    <a:pt x="3006" y="1872"/>
                    <a:pt x="2616" y="3238"/>
                    <a:pt x="2381" y="4799"/>
                  </a:cubicBezTo>
                  <a:cubicBezTo>
                    <a:pt x="1952" y="7648"/>
                    <a:pt x="2316" y="10562"/>
                    <a:pt x="2095" y="13437"/>
                  </a:cubicBezTo>
                  <a:cubicBezTo>
                    <a:pt x="2095" y="13437"/>
                    <a:pt x="1640" y="19173"/>
                    <a:pt x="1406" y="20149"/>
                  </a:cubicBezTo>
                  <a:cubicBezTo>
                    <a:pt x="1207" y="21014"/>
                    <a:pt x="1050" y="21901"/>
                    <a:pt x="765" y="21901"/>
                  </a:cubicBezTo>
                  <a:cubicBezTo>
                    <a:pt x="733" y="21901"/>
                    <a:pt x="700" y="21890"/>
                    <a:pt x="664" y="21866"/>
                  </a:cubicBezTo>
                  <a:cubicBezTo>
                    <a:pt x="430" y="21697"/>
                    <a:pt x="209" y="21528"/>
                    <a:pt x="1" y="21333"/>
                  </a:cubicBezTo>
                  <a:lnTo>
                    <a:pt x="1" y="21333"/>
                  </a:lnTo>
                  <a:cubicBezTo>
                    <a:pt x="1" y="21333"/>
                    <a:pt x="473" y="22287"/>
                    <a:pt x="1144" y="22287"/>
                  </a:cubicBezTo>
                  <a:cubicBezTo>
                    <a:pt x="1196" y="22287"/>
                    <a:pt x="1248" y="22281"/>
                    <a:pt x="1302" y="22269"/>
                  </a:cubicBezTo>
                  <a:cubicBezTo>
                    <a:pt x="2056" y="22087"/>
                    <a:pt x="1991" y="21749"/>
                    <a:pt x="1991" y="21515"/>
                  </a:cubicBezTo>
                  <a:cubicBezTo>
                    <a:pt x="1991" y="21294"/>
                    <a:pt x="2043" y="18484"/>
                    <a:pt x="2043" y="18484"/>
                  </a:cubicBezTo>
                  <a:cubicBezTo>
                    <a:pt x="2043" y="17612"/>
                    <a:pt x="2186" y="16715"/>
                    <a:pt x="2277" y="15843"/>
                  </a:cubicBezTo>
                  <a:cubicBezTo>
                    <a:pt x="2433" y="14321"/>
                    <a:pt x="2512" y="12461"/>
                    <a:pt x="3253" y="11082"/>
                  </a:cubicBezTo>
                  <a:cubicBezTo>
                    <a:pt x="3292" y="11017"/>
                    <a:pt x="3318" y="10952"/>
                    <a:pt x="3318" y="10887"/>
                  </a:cubicBezTo>
                  <a:cubicBezTo>
                    <a:pt x="3305" y="10809"/>
                    <a:pt x="3279" y="10718"/>
                    <a:pt x="3227" y="10666"/>
                  </a:cubicBezTo>
                  <a:cubicBezTo>
                    <a:pt x="2785" y="9950"/>
                    <a:pt x="2603" y="9105"/>
                    <a:pt x="2707" y="8272"/>
                  </a:cubicBezTo>
                  <a:cubicBezTo>
                    <a:pt x="2811" y="7453"/>
                    <a:pt x="2824" y="6672"/>
                    <a:pt x="3175" y="5905"/>
                  </a:cubicBezTo>
                  <a:cubicBezTo>
                    <a:pt x="3474" y="5267"/>
                    <a:pt x="3942" y="4461"/>
                    <a:pt x="4515" y="4045"/>
                  </a:cubicBezTo>
                  <a:cubicBezTo>
                    <a:pt x="4632" y="3967"/>
                    <a:pt x="5764" y="3446"/>
                    <a:pt x="5751" y="3394"/>
                  </a:cubicBezTo>
                  <a:cubicBezTo>
                    <a:pt x="5647" y="2601"/>
                    <a:pt x="5490" y="1807"/>
                    <a:pt x="5282" y="1027"/>
                  </a:cubicBezTo>
                  <a:cubicBezTo>
                    <a:pt x="5217" y="754"/>
                    <a:pt x="5100" y="493"/>
                    <a:pt x="4931" y="272"/>
                  </a:cubicBezTo>
                  <a:cubicBezTo>
                    <a:pt x="4840" y="155"/>
                    <a:pt x="4723" y="77"/>
                    <a:pt x="4580" y="38"/>
                  </a:cubicBezTo>
                  <a:cubicBezTo>
                    <a:pt x="4518" y="14"/>
                    <a:pt x="4454" y="1"/>
                    <a:pt x="4391" y="1"/>
                  </a:cubicBezTo>
                  <a:close/>
                </a:path>
              </a:pathLst>
            </a:custGeom>
            <a:solidFill>
              <a:srgbClr val="D48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916642" y="3106255"/>
              <a:ext cx="92802" cy="132150"/>
            </a:xfrm>
            <a:custGeom>
              <a:rect b="b" l="l" r="r" t="t"/>
              <a:pathLst>
                <a:path extrusionOk="0" h="2798" w="1965">
                  <a:moveTo>
                    <a:pt x="820" y="1"/>
                  </a:moveTo>
                  <a:lnTo>
                    <a:pt x="0" y="911"/>
                  </a:lnTo>
                  <a:lnTo>
                    <a:pt x="534" y="1783"/>
                  </a:lnTo>
                  <a:lnTo>
                    <a:pt x="898" y="2798"/>
                  </a:lnTo>
                  <a:lnTo>
                    <a:pt x="1965" y="638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D48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987910" y="3193486"/>
              <a:ext cx="113677" cy="799368"/>
            </a:xfrm>
            <a:custGeom>
              <a:rect b="b" l="l" r="r" t="t"/>
              <a:pathLst>
                <a:path extrusionOk="0" h="16925" w="2407">
                  <a:moveTo>
                    <a:pt x="1379" y="1"/>
                  </a:moveTo>
                  <a:cubicBezTo>
                    <a:pt x="924" y="560"/>
                    <a:pt x="0" y="3331"/>
                    <a:pt x="0" y="3331"/>
                  </a:cubicBezTo>
                  <a:cubicBezTo>
                    <a:pt x="247" y="3994"/>
                    <a:pt x="547" y="4619"/>
                    <a:pt x="911" y="5230"/>
                  </a:cubicBezTo>
                  <a:cubicBezTo>
                    <a:pt x="1600" y="6427"/>
                    <a:pt x="1496" y="8756"/>
                    <a:pt x="1496" y="8756"/>
                  </a:cubicBezTo>
                  <a:cubicBezTo>
                    <a:pt x="1496" y="8756"/>
                    <a:pt x="1587" y="10850"/>
                    <a:pt x="1431" y="11877"/>
                  </a:cubicBezTo>
                  <a:cubicBezTo>
                    <a:pt x="1262" y="12905"/>
                    <a:pt x="286" y="16925"/>
                    <a:pt x="286" y="16925"/>
                  </a:cubicBezTo>
                  <a:cubicBezTo>
                    <a:pt x="286" y="16925"/>
                    <a:pt x="1431" y="14284"/>
                    <a:pt x="1834" y="12281"/>
                  </a:cubicBezTo>
                  <a:cubicBezTo>
                    <a:pt x="2238" y="10264"/>
                    <a:pt x="2407" y="7051"/>
                    <a:pt x="2355" y="4476"/>
                  </a:cubicBezTo>
                  <a:cubicBezTo>
                    <a:pt x="2329" y="2928"/>
                    <a:pt x="1991" y="1406"/>
                    <a:pt x="1379" y="1"/>
                  </a:cubicBezTo>
                  <a:close/>
                </a:path>
              </a:pathLst>
            </a:custGeom>
            <a:solidFill>
              <a:srgbClr val="D48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4147635" y="3126421"/>
              <a:ext cx="293094" cy="1224816"/>
            </a:xfrm>
            <a:custGeom>
              <a:rect b="b" l="l" r="r" t="t"/>
              <a:pathLst>
                <a:path extrusionOk="0" h="25933" w="6206">
                  <a:moveTo>
                    <a:pt x="5748" y="1"/>
                  </a:moveTo>
                  <a:cubicBezTo>
                    <a:pt x="5609" y="1"/>
                    <a:pt x="5432" y="1007"/>
                    <a:pt x="5217" y="3710"/>
                  </a:cubicBezTo>
                  <a:cubicBezTo>
                    <a:pt x="5217" y="3710"/>
                    <a:pt x="4475" y="10696"/>
                    <a:pt x="3383" y="14832"/>
                  </a:cubicBezTo>
                  <a:cubicBezTo>
                    <a:pt x="2303" y="18956"/>
                    <a:pt x="456" y="24459"/>
                    <a:pt x="456" y="24459"/>
                  </a:cubicBezTo>
                  <a:cubicBezTo>
                    <a:pt x="456" y="24459"/>
                    <a:pt x="0" y="25434"/>
                    <a:pt x="287" y="25668"/>
                  </a:cubicBezTo>
                  <a:cubicBezTo>
                    <a:pt x="468" y="25808"/>
                    <a:pt x="831" y="25933"/>
                    <a:pt x="1146" y="25933"/>
                  </a:cubicBezTo>
                  <a:cubicBezTo>
                    <a:pt x="1329" y="25933"/>
                    <a:pt x="1495" y="25891"/>
                    <a:pt x="1600" y="25785"/>
                  </a:cubicBezTo>
                  <a:cubicBezTo>
                    <a:pt x="1887" y="25486"/>
                    <a:pt x="2693" y="24407"/>
                    <a:pt x="3903" y="20049"/>
                  </a:cubicBezTo>
                  <a:cubicBezTo>
                    <a:pt x="5100" y="15691"/>
                    <a:pt x="5906" y="10527"/>
                    <a:pt x="6075" y="8068"/>
                  </a:cubicBezTo>
                  <a:cubicBezTo>
                    <a:pt x="6205" y="6302"/>
                    <a:pt x="6096" y="1"/>
                    <a:pt x="5748" y="1"/>
                  </a:cubicBezTo>
                  <a:close/>
                </a:path>
              </a:pathLst>
            </a:custGeom>
            <a:solidFill>
              <a:srgbClr val="EF5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4366349" y="1723929"/>
              <a:ext cx="118588" cy="442451"/>
            </a:xfrm>
            <a:custGeom>
              <a:rect b="b" l="l" r="r" t="t"/>
              <a:pathLst>
                <a:path extrusionOk="0" h="9368" w="2511">
                  <a:moveTo>
                    <a:pt x="1511" y="1"/>
                  </a:moveTo>
                  <a:cubicBezTo>
                    <a:pt x="926" y="1"/>
                    <a:pt x="52" y="302"/>
                    <a:pt x="26" y="1003"/>
                  </a:cubicBezTo>
                  <a:cubicBezTo>
                    <a:pt x="0" y="1757"/>
                    <a:pt x="872" y="1601"/>
                    <a:pt x="1210" y="2135"/>
                  </a:cubicBezTo>
                  <a:cubicBezTo>
                    <a:pt x="1366" y="2421"/>
                    <a:pt x="1483" y="2746"/>
                    <a:pt x="1535" y="3071"/>
                  </a:cubicBezTo>
                  <a:cubicBezTo>
                    <a:pt x="1991" y="5139"/>
                    <a:pt x="2225" y="7247"/>
                    <a:pt x="2251" y="9367"/>
                  </a:cubicBezTo>
                  <a:cubicBezTo>
                    <a:pt x="2368" y="6700"/>
                    <a:pt x="2459" y="4034"/>
                    <a:pt x="2498" y="1380"/>
                  </a:cubicBezTo>
                  <a:cubicBezTo>
                    <a:pt x="2511" y="938"/>
                    <a:pt x="2485" y="417"/>
                    <a:pt x="2121" y="170"/>
                  </a:cubicBezTo>
                  <a:cubicBezTo>
                    <a:pt x="1952" y="53"/>
                    <a:pt x="1756" y="1"/>
                    <a:pt x="1548" y="1"/>
                  </a:cubicBezTo>
                  <a:cubicBezTo>
                    <a:pt x="1536" y="1"/>
                    <a:pt x="1524" y="1"/>
                    <a:pt x="1511" y="1"/>
                  </a:cubicBezTo>
                  <a:close/>
                </a:path>
              </a:pathLst>
            </a:custGeom>
            <a:solidFill>
              <a:srgbClr val="EF5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4328236" y="1721520"/>
              <a:ext cx="163502" cy="981817"/>
            </a:xfrm>
            <a:custGeom>
              <a:rect b="b" l="l" r="r" t="t"/>
              <a:pathLst>
                <a:path extrusionOk="0" h="20788" w="3462">
                  <a:moveTo>
                    <a:pt x="755" y="0"/>
                  </a:moveTo>
                  <a:lnTo>
                    <a:pt x="755" y="0"/>
                  </a:lnTo>
                  <a:cubicBezTo>
                    <a:pt x="456" y="65"/>
                    <a:pt x="222" y="299"/>
                    <a:pt x="170" y="599"/>
                  </a:cubicBezTo>
                  <a:cubicBezTo>
                    <a:pt x="1" y="1236"/>
                    <a:pt x="170" y="2199"/>
                    <a:pt x="170" y="2875"/>
                  </a:cubicBezTo>
                  <a:cubicBezTo>
                    <a:pt x="183" y="3942"/>
                    <a:pt x="521" y="5060"/>
                    <a:pt x="638" y="6114"/>
                  </a:cubicBezTo>
                  <a:cubicBezTo>
                    <a:pt x="703" y="6673"/>
                    <a:pt x="755" y="7220"/>
                    <a:pt x="807" y="7779"/>
                  </a:cubicBezTo>
                  <a:cubicBezTo>
                    <a:pt x="1094" y="10862"/>
                    <a:pt x="1237" y="13984"/>
                    <a:pt x="1276" y="17067"/>
                  </a:cubicBezTo>
                  <a:cubicBezTo>
                    <a:pt x="1289" y="17861"/>
                    <a:pt x="1497" y="18966"/>
                    <a:pt x="1276" y="19747"/>
                  </a:cubicBezTo>
                  <a:cubicBezTo>
                    <a:pt x="1211" y="19981"/>
                    <a:pt x="1861" y="20098"/>
                    <a:pt x="1861" y="20098"/>
                  </a:cubicBezTo>
                  <a:lnTo>
                    <a:pt x="3461" y="20787"/>
                  </a:lnTo>
                  <a:cubicBezTo>
                    <a:pt x="3084" y="20553"/>
                    <a:pt x="2550" y="20280"/>
                    <a:pt x="2342" y="19890"/>
                  </a:cubicBezTo>
                  <a:cubicBezTo>
                    <a:pt x="2043" y="19304"/>
                    <a:pt x="2108" y="18277"/>
                    <a:pt x="2056" y="17639"/>
                  </a:cubicBezTo>
                  <a:lnTo>
                    <a:pt x="1302" y="8521"/>
                  </a:lnTo>
                  <a:cubicBezTo>
                    <a:pt x="1081" y="5698"/>
                    <a:pt x="664" y="2836"/>
                    <a:pt x="755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4280961" y="2758324"/>
              <a:ext cx="19080" cy="13461"/>
            </a:xfrm>
            <a:custGeom>
              <a:rect b="b" l="l" r="r" t="t"/>
              <a:pathLst>
                <a:path extrusionOk="0" h="285" w="404">
                  <a:moveTo>
                    <a:pt x="257" y="0"/>
                  </a:moveTo>
                  <a:cubicBezTo>
                    <a:pt x="246" y="0"/>
                    <a:pt x="233" y="2"/>
                    <a:pt x="221" y="5"/>
                  </a:cubicBezTo>
                  <a:cubicBezTo>
                    <a:pt x="195" y="5"/>
                    <a:pt x="169" y="18"/>
                    <a:pt x="143" y="31"/>
                  </a:cubicBezTo>
                  <a:cubicBezTo>
                    <a:pt x="117" y="44"/>
                    <a:pt x="104" y="70"/>
                    <a:pt x="65" y="83"/>
                  </a:cubicBezTo>
                  <a:cubicBezTo>
                    <a:pt x="0" y="96"/>
                    <a:pt x="0" y="187"/>
                    <a:pt x="65" y="213"/>
                  </a:cubicBezTo>
                  <a:cubicBezTo>
                    <a:pt x="104" y="213"/>
                    <a:pt x="117" y="239"/>
                    <a:pt x="143" y="265"/>
                  </a:cubicBezTo>
                  <a:cubicBezTo>
                    <a:pt x="169" y="278"/>
                    <a:pt x="195" y="278"/>
                    <a:pt x="221" y="278"/>
                  </a:cubicBezTo>
                  <a:cubicBezTo>
                    <a:pt x="235" y="282"/>
                    <a:pt x="249" y="284"/>
                    <a:pt x="262" y="284"/>
                  </a:cubicBezTo>
                  <a:cubicBezTo>
                    <a:pt x="338" y="284"/>
                    <a:pt x="403" y="226"/>
                    <a:pt x="403" y="148"/>
                  </a:cubicBezTo>
                  <a:cubicBezTo>
                    <a:pt x="403" y="69"/>
                    <a:pt x="335" y="0"/>
                    <a:pt x="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4706062" y="2768761"/>
              <a:ext cx="18560" cy="14263"/>
            </a:xfrm>
            <a:custGeom>
              <a:rect b="b" l="l" r="r" t="t"/>
              <a:pathLst>
                <a:path extrusionOk="0" h="302" w="393">
                  <a:moveTo>
                    <a:pt x="222" y="1"/>
                  </a:moveTo>
                  <a:cubicBezTo>
                    <a:pt x="201" y="1"/>
                    <a:pt x="179" y="6"/>
                    <a:pt x="157" y="18"/>
                  </a:cubicBezTo>
                  <a:cubicBezTo>
                    <a:pt x="79" y="57"/>
                    <a:pt x="1" y="213"/>
                    <a:pt x="92" y="278"/>
                  </a:cubicBezTo>
                  <a:cubicBezTo>
                    <a:pt x="120" y="294"/>
                    <a:pt x="150" y="302"/>
                    <a:pt x="180" y="302"/>
                  </a:cubicBezTo>
                  <a:cubicBezTo>
                    <a:pt x="247" y="302"/>
                    <a:pt x="312" y="264"/>
                    <a:pt x="339" y="200"/>
                  </a:cubicBezTo>
                  <a:cubicBezTo>
                    <a:pt x="392" y="105"/>
                    <a:pt x="316" y="1"/>
                    <a:pt x="2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4136112" y="2835212"/>
              <a:ext cx="128600" cy="113919"/>
            </a:xfrm>
            <a:custGeom>
              <a:rect b="b" l="l" r="r" t="t"/>
              <a:pathLst>
                <a:path extrusionOk="0" h="2412" w="2723">
                  <a:moveTo>
                    <a:pt x="2622" y="1"/>
                  </a:moveTo>
                  <a:cubicBezTo>
                    <a:pt x="2605" y="1"/>
                    <a:pt x="2587" y="6"/>
                    <a:pt x="2573" y="16"/>
                  </a:cubicBezTo>
                  <a:cubicBezTo>
                    <a:pt x="2170" y="393"/>
                    <a:pt x="1883" y="875"/>
                    <a:pt x="1480" y="1252"/>
                  </a:cubicBezTo>
                  <a:cubicBezTo>
                    <a:pt x="1025" y="1668"/>
                    <a:pt x="518" y="1993"/>
                    <a:pt x="23" y="2345"/>
                  </a:cubicBezTo>
                  <a:cubicBezTo>
                    <a:pt x="0" y="2368"/>
                    <a:pt x="18" y="2412"/>
                    <a:pt x="50" y="2412"/>
                  </a:cubicBezTo>
                  <a:cubicBezTo>
                    <a:pt x="54" y="2412"/>
                    <a:pt x="58" y="2411"/>
                    <a:pt x="62" y="2410"/>
                  </a:cubicBezTo>
                  <a:cubicBezTo>
                    <a:pt x="609" y="2189"/>
                    <a:pt x="1116" y="1863"/>
                    <a:pt x="1545" y="1447"/>
                  </a:cubicBezTo>
                  <a:cubicBezTo>
                    <a:pt x="1975" y="1083"/>
                    <a:pt x="2482" y="615"/>
                    <a:pt x="2703" y="94"/>
                  </a:cubicBezTo>
                  <a:cubicBezTo>
                    <a:pt x="2722" y="37"/>
                    <a:pt x="2671" y="1"/>
                    <a:pt x="26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4037830" y="3048211"/>
              <a:ext cx="80003" cy="105937"/>
            </a:xfrm>
            <a:custGeom>
              <a:rect b="b" l="l" r="r" t="t"/>
              <a:pathLst>
                <a:path extrusionOk="0" h="2243" w="1694">
                  <a:moveTo>
                    <a:pt x="1608" y="0"/>
                  </a:moveTo>
                  <a:cubicBezTo>
                    <a:pt x="1600" y="0"/>
                    <a:pt x="1591" y="2"/>
                    <a:pt x="1584" y="7"/>
                  </a:cubicBezTo>
                  <a:cubicBezTo>
                    <a:pt x="1194" y="202"/>
                    <a:pt x="908" y="592"/>
                    <a:pt x="660" y="931"/>
                  </a:cubicBezTo>
                  <a:cubicBezTo>
                    <a:pt x="374" y="1321"/>
                    <a:pt x="101" y="1737"/>
                    <a:pt x="10" y="2205"/>
                  </a:cubicBezTo>
                  <a:cubicBezTo>
                    <a:pt x="1" y="2224"/>
                    <a:pt x="18" y="2242"/>
                    <a:pt x="37" y="2242"/>
                  </a:cubicBezTo>
                  <a:cubicBezTo>
                    <a:pt x="46" y="2242"/>
                    <a:pt x="54" y="2239"/>
                    <a:pt x="62" y="2231"/>
                  </a:cubicBezTo>
                  <a:cubicBezTo>
                    <a:pt x="322" y="1867"/>
                    <a:pt x="504" y="1451"/>
                    <a:pt x="777" y="1087"/>
                  </a:cubicBezTo>
                  <a:cubicBezTo>
                    <a:pt x="1051" y="722"/>
                    <a:pt x="1402" y="436"/>
                    <a:pt x="1662" y="85"/>
                  </a:cubicBezTo>
                  <a:cubicBezTo>
                    <a:pt x="1694" y="43"/>
                    <a:pt x="1648" y="0"/>
                    <a:pt x="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4811145" y="2999236"/>
              <a:ext cx="6801" cy="18609"/>
            </a:xfrm>
            <a:custGeom>
              <a:rect b="b" l="l" r="r" t="t"/>
              <a:pathLst>
                <a:path extrusionOk="0" h="394" w="144">
                  <a:moveTo>
                    <a:pt x="78" y="0"/>
                  </a:moveTo>
                  <a:cubicBezTo>
                    <a:pt x="62" y="0"/>
                    <a:pt x="46" y="10"/>
                    <a:pt x="39" y="29"/>
                  </a:cubicBezTo>
                  <a:cubicBezTo>
                    <a:pt x="13" y="133"/>
                    <a:pt x="0" y="251"/>
                    <a:pt x="26" y="355"/>
                  </a:cubicBezTo>
                  <a:cubicBezTo>
                    <a:pt x="33" y="381"/>
                    <a:pt x="56" y="394"/>
                    <a:pt x="78" y="394"/>
                  </a:cubicBezTo>
                  <a:cubicBezTo>
                    <a:pt x="101" y="394"/>
                    <a:pt x="124" y="381"/>
                    <a:pt x="130" y="355"/>
                  </a:cubicBezTo>
                  <a:cubicBezTo>
                    <a:pt x="143" y="251"/>
                    <a:pt x="143" y="133"/>
                    <a:pt x="117" y="29"/>
                  </a:cubicBezTo>
                  <a:cubicBezTo>
                    <a:pt x="111" y="10"/>
                    <a:pt x="95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4372678" y="2745667"/>
              <a:ext cx="38538" cy="25740"/>
            </a:xfrm>
            <a:custGeom>
              <a:rect b="b" l="l" r="r" t="t"/>
              <a:pathLst>
                <a:path extrusionOk="0" h="545" w="816">
                  <a:moveTo>
                    <a:pt x="677" y="0"/>
                  </a:moveTo>
                  <a:cubicBezTo>
                    <a:pt x="560" y="0"/>
                    <a:pt x="425" y="83"/>
                    <a:pt x="335" y="143"/>
                  </a:cubicBezTo>
                  <a:cubicBezTo>
                    <a:pt x="192" y="234"/>
                    <a:pt x="74" y="364"/>
                    <a:pt x="9" y="507"/>
                  </a:cubicBezTo>
                  <a:cubicBezTo>
                    <a:pt x="0" y="526"/>
                    <a:pt x="17" y="544"/>
                    <a:pt x="32" y="544"/>
                  </a:cubicBezTo>
                  <a:cubicBezTo>
                    <a:pt x="39" y="544"/>
                    <a:pt x="45" y="541"/>
                    <a:pt x="48" y="533"/>
                  </a:cubicBezTo>
                  <a:cubicBezTo>
                    <a:pt x="153" y="416"/>
                    <a:pt x="283" y="312"/>
                    <a:pt x="439" y="247"/>
                  </a:cubicBezTo>
                  <a:cubicBezTo>
                    <a:pt x="543" y="208"/>
                    <a:pt x="699" y="221"/>
                    <a:pt x="790" y="130"/>
                  </a:cubicBezTo>
                  <a:cubicBezTo>
                    <a:pt x="816" y="104"/>
                    <a:pt x="803" y="52"/>
                    <a:pt x="777" y="26"/>
                  </a:cubicBezTo>
                  <a:cubicBezTo>
                    <a:pt x="747" y="8"/>
                    <a:pt x="713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3583636" y="2595103"/>
              <a:ext cx="9257" cy="6801"/>
            </a:xfrm>
            <a:custGeom>
              <a:rect b="b" l="l" r="r" t="t"/>
              <a:pathLst>
                <a:path extrusionOk="0" h="144" w="196">
                  <a:moveTo>
                    <a:pt x="92" y="1"/>
                  </a:moveTo>
                  <a:cubicBezTo>
                    <a:pt x="1" y="1"/>
                    <a:pt x="1" y="144"/>
                    <a:pt x="92" y="144"/>
                  </a:cubicBezTo>
                  <a:cubicBezTo>
                    <a:pt x="196" y="144"/>
                    <a:pt x="196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3853687" y="2261009"/>
              <a:ext cx="101681" cy="122231"/>
            </a:xfrm>
            <a:custGeom>
              <a:rect b="b" l="l" r="r" t="t"/>
              <a:pathLst>
                <a:path extrusionOk="0" h="2588" w="2153">
                  <a:moveTo>
                    <a:pt x="99" y="1"/>
                  </a:moveTo>
                  <a:cubicBezTo>
                    <a:pt x="46" y="1"/>
                    <a:pt x="1" y="60"/>
                    <a:pt x="33" y="102"/>
                  </a:cubicBezTo>
                  <a:cubicBezTo>
                    <a:pt x="306" y="480"/>
                    <a:pt x="631" y="818"/>
                    <a:pt x="878" y="1208"/>
                  </a:cubicBezTo>
                  <a:cubicBezTo>
                    <a:pt x="1138" y="1611"/>
                    <a:pt x="1359" y="2028"/>
                    <a:pt x="1594" y="2444"/>
                  </a:cubicBezTo>
                  <a:cubicBezTo>
                    <a:pt x="1646" y="2535"/>
                    <a:pt x="1750" y="2587"/>
                    <a:pt x="1854" y="2587"/>
                  </a:cubicBezTo>
                  <a:cubicBezTo>
                    <a:pt x="1984" y="2587"/>
                    <a:pt x="2010" y="2548"/>
                    <a:pt x="2101" y="2444"/>
                  </a:cubicBezTo>
                  <a:cubicBezTo>
                    <a:pt x="2153" y="2353"/>
                    <a:pt x="2153" y="2236"/>
                    <a:pt x="2101" y="2145"/>
                  </a:cubicBezTo>
                  <a:cubicBezTo>
                    <a:pt x="1659" y="1260"/>
                    <a:pt x="982" y="519"/>
                    <a:pt x="137" y="11"/>
                  </a:cubicBezTo>
                  <a:cubicBezTo>
                    <a:pt x="124" y="4"/>
                    <a:pt x="112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3211336" y="2362598"/>
              <a:ext cx="214743" cy="857602"/>
            </a:xfrm>
            <a:custGeom>
              <a:rect b="b" l="l" r="r" t="t"/>
              <a:pathLst>
                <a:path extrusionOk="0" h="18158" w="4547">
                  <a:moveTo>
                    <a:pt x="4124" y="0"/>
                  </a:moveTo>
                  <a:cubicBezTo>
                    <a:pt x="4048" y="0"/>
                    <a:pt x="3971" y="37"/>
                    <a:pt x="3903" y="124"/>
                  </a:cubicBezTo>
                  <a:cubicBezTo>
                    <a:pt x="2993" y="1282"/>
                    <a:pt x="2407" y="2817"/>
                    <a:pt x="1887" y="4182"/>
                  </a:cubicBezTo>
                  <a:cubicBezTo>
                    <a:pt x="1302" y="5691"/>
                    <a:pt x="859" y="7252"/>
                    <a:pt x="573" y="8852"/>
                  </a:cubicBezTo>
                  <a:cubicBezTo>
                    <a:pt x="1" y="11909"/>
                    <a:pt x="40" y="15057"/>
                    <a:pt x="677" y="18114"/>
                  </a:cubicBezTo>
                  <a:cubicBezTo>
                    <a:pt x="683" y="18144"/>
                    <a:pt x="708" y="18157"/>
                    <a:pt x="733" y="18157"/>
                  </a:cubicBezTo>
                  <a:cubicBezTo>
                    <a:pt x="763" y="18157"/>
                    <a:pt x="794" y="18137"/>
                    <a:pt x="794" y="18101"/>
                  </a:cubicBezTo>
                  <a:cubicBezTo>
                    <a:pt x="482" y="15070"/>
                    <a:pt x="625" y="12013"/>
                    <a:pt x="1224" y="9022"/>
                  </a:cubicBezTo>
                  <a:cubicBezTo>
                    <a:pt x="1510" y="7591"/>
                    <a:pt x="1913" y="6199"/>
                    <a:pt x="2420" y="4833"/>
                  </a:cubicBezTo>
                  <a:cubicBezTo>
                    <a:pt x="2707" y="4065"/>
                    <a:pt x="3019" y="3324"/>
                    <a:pt x="3383" y="2582"/>
                  </a:cubicBezTo>
                  <a:cubicBezTo>
                    <a:pt x="3721" y="1893"/>
                    <a:pt x="4151" y="1243"/>
                    <a:pt x="4450" y="540"/>
                  </a:cubicBezTo>
                  <a:cubicBezTo>
                    <a:pt x="4546" y="299"/>
                    <a:pt x="4342" y="0"/>
                    <a:pt x="4124" y="0"/>
                  </a:cubicBezTo>
                  <a:close/>
                </a:path>
              </a:pathLst>
            </a:custGeom>
            <a:solidFill>
              <a:srgbClr val="FFF9E7">
                <a:alpha val="42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3714505" y="1983212"/>
              <a:ext cx="7415" cy="2503"/>
            </a:xfrm>
            <a:custGeom>
              <a:rect b="b" l="l" r="r" t="t"/>
              <a:pathLst>
                <a:path extrusionOk="0" h="53" w="157">
                  <a:moveTo>
                    <a:pt x="131" y="1"/>
                  </a:moveTo>
                  <a:lnTo>
                    <a:pt x="131" y="14"/>
                  </a:lnTo>
                  <a:lnTo>
                    <a:pt x="27" y="14"/>
                  </a:lnTo>
                  <a:cubicBezTo>
                    <a:pt x="1" y="14"/>
                    <a:pt x="1" y="53"/>
                    <a:pt x="27" y="53"/>
                  </a:cubicBezTo>
                  <a:lnTo>
                    <a:pt x="131" y="53"/>
                  </a:lnTo>
                  <a:cubicBezTo>
                    <a:pt x="157" y="53"/>
                    <a:pt x="157" y="1"/>
                    <a:pt x="1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3675967" y="1984440"/>
              <a:ext cx="36743" cy="26496"/>
            </a:xfrm>
            <a:custGeom>
              <a:rect b="b" l="l" r="r" t="t"/>
              <a:pathLst>
                <a:path extrusionOk="0" h="561" w="778">
                  <a:moveTo>
                    <a:pt x="293" y="505"/>
                  </a:moveTo>
                  <a:cubicBezTo>
                    <a:pt x="290" y="506"/>
                    <a:pt x="287" y="507"/>
                    <a:pt x="283" y="508"/>
                  </a:cubicBezTo>
                  <a:lnTo>
                    <a:pt x="281" y="508"/>
                  </a:lnTo>
                  <a:lnTo>
                    <a:pt x="281" y="508"/>
                  </a:lnTo>
                  <a:cubicBezTo>
                    <a:pt x="282" y="507"/>
                    <a:pt x="283" y="507"/>
                    <a:pt x="283" y="506"/>
                  </a:cubicBezTo>
                  <a:lnTo>
                    <a:pt x="283" y="506"/>
                  </a:lnTo>
                  <a:cubicBezTo>
                    <a:pt x="287" y="506"/>
                    <a:pt x="290" y="505"/>
                    <a:pt x="293" y="505"/>
                  </a:cubicBezTo>
                  <a:close/>
                  <a:moveTo>
                    <a:pt x="387" y="1"/>
                  </a:moveTo>
                  <a:cubicBezTo>
                    <a:pt x="271" y="1"/>
                    <a:pt x="154" y="43"/>
                    <a:pt x="84" y="136"/>
                  </a:cubicBezTo>
                  <a:lnTo>
                    <a:pt x="84" y="136"/>
                  </a:lnTo>
                  <a:cubicBezTo>
                    <a:pt x="32" y="183"/>
                    <a:pt x="1" y="251"/>
                    <a:pt x="10" y="326"/>
                  </a:cubicBezTo>
                  <a:lnTo>
                    <a:pt x="22" y="298"/>
                  </a:lnTo>
                  <a:lnTo>
                    <a:pt x="22" y="298"/>
                  </a:lnTo>
                  <a:cubicBezTo>
                    <a:pt x="7" y="364"/>
                    <a:pt x="27" y="437"/>
                    <a:pt x="75" y="495"/>
                  </a:cubicBezTo>
                  <a:cubicBezTo>
                    <a:pt x="104" y="524"/>
                    <a:pt x="148" y="539"/>
                    <a:pt x="190" y="539"/>
                  </a:cubicBezTo>
                  <a:cubicBezTo>
                    <a:pt x="204" y="539"/>
                    <a:pt x="218" y="537"/>
                    <a:pt x="231" y="534"/>
                  </a:cubicBezTo>
                  <a:cubicBezTo>
                    <a:pt x="239" y="532"/>
                    <a:pt x="247" y="529"/>
                    <a:pt x="254" y="525"/>
                  </a:cubicBezTo>
                  <a:lnTo>
                    <a:pt x="254" y="525"/>
                  </a:lnTo>
                  <a:cubicBezTo>
                    <a:pt x="272" y="531"/>
                    <a:pt x="291" y="534"/>
                    <a:pt x="309" y="534"/>
                  </a:cubicBezTo>
                  <a:lnTo>
                    <a:pt x="374" y="534"/>
                  </a:lnTo>
                  <a:cubicBezTo>
                    <a:pt x="410" y="552"/>
                    <a:pt x="450" y="561"/>
                    <a:pt x="491" y="561"/>
                  </a:cubicBezTo>
                  <a:cubicBezTo>
                    <a:pt x="569" y="561"/>
                    <a:pt x="648" y="529"/>
                    <a:pt x="700" y="469"/>
                  </a:cubicBezTo>
                  <a:cubicBezTo>
                    <a:pt x="778" y="365"/>
                    <a:pt x="765" y="222"/>
                    <a:pt x="674" y="131"/>
                  </a:cubicBezTo>
                  <a:cubicBezTo>
                    <a:pt x="608" y="53"/>
                    <a:pt x="504" y="14"/>
                    <a:pt x="387" y="1"/>
                  </a:cubicBezTo>
                  <a:close/>
                </a:path>
              </a:pathLst>
            </a:custGeom>
            <a:solidFill>
              <a:srgbClr val="FFF9E7">
                <a:alpha val="42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4635408" y="3027195"/>
              <a:ext cx="98942" cy="181883"/>
            </a:xfrm>
            <a:custGeom>
              <a:rect b="b" l="l" r="r" t="t"/>
              <a:pathLst>
                <a:path extrusionOk="0" h="3851" w="2095">
                  <a:moveTo>
                    <a:pt x="1727" y="0"/>
                  </a:moveTo>
                  <a:cubicBezTo>
                    <a:pt x="1664" y="0"/>
                    <a:pt x="1597" y="26"/>
                    <a:pt x="1536" y="88"/>
                  </a:cubicBezTo>
                  <a:cubicBezTo>
                    <a:pt x="638" y="946"/>
                    <a:pt x="1" y="2598"/>
                    <a:pt x="443" y="3821"/>
                  </a:cubicBezTo>
                  <a:cubicBezTo>
                    <a:pt x="450" y="3841"/>
                    <a:pt x="469" y="3850"/>
                    <a:pt x="487" y="3850"/>
                  </a:cubicBezTo>
                  <a:cubicBezTo>
                    <a:pt x="505" y="3850"/>
                    <a:pt x="521" y="3841"/>
                    <a:pt x="521" y="3821"/>
                  </a:cubicBezTo>
                  <a:cubicBezTo>
                    <a:pt x="651" y="3262"/>
                    <a:pt x="677" y="2728"/>
                    <a:pt x="886" y="2195"/>
                  </a:cubicBezTo>
                  <a:cubicBezTo>
                    <a:pt x="1146" y="1571"/>
                    <a:pt x="1497" y="998"/>
                    <a:pt x="1926" y="478"/>
                  </a:cubicBezTo>
                  <a:cubicBezTo>
                    <a:pt x="2095" y="269"/>
                    <a:pt x="1930" y="0"/>
                    <a:pt x="1727" y="0"/>
                  </a:cubicBezTo>
                  <a:close/>
                </a:path>
              </a:pathLst>
            </a:custGeom>
            <a:solidFill>
              <a:srgbClr val="FFF9E7">
                <a:alpha val="42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4084350" y="3208977"/>
              <a:ext cx="31973" cy="72120"/>
            </a:xfrm>
            <a:custGeom>
              <a:rect b="b" l="l" r="r" t="t"/>
              <a:pathLst>
                <a:path extrusionOk="0" h="1527" w="677">
                  <a:moveTo>
                    <a:pt x="85" y="1"/>
                  </a:moveTo>
                  <a:cubicBezTo>
                    <a:pt x="54" y="1"/>
                    <a:pt x="27" y="25"/>
                    <a:pt x="27" y="63"/>
                  </a:cubicBezTo>
                  <a:cubicBezTo>
                    <a:pt x="1" y="310"/>
                    <a:pt x="118" y="545"/>
                    <a:pt x="157" y="779"/>
                  </a:cubicBezTo>
                  <a:cubicBezTo>
                    <a:pt x="196" y="1026"/>
                    <a:pt x="170" y="1286"/>
                    <a:pt x="313" y="1468"/>
                  </a:cubicBezTo>
                  <a:cubicBezTo>
                    <a:pt x="332" y="1507"/>
                    <a:pt x="368" y="1527"/>
                    <a:pt x="405" y="1527"/>
                  </a:cubicBezTo>
                  <a:cubicBezTo>
                    <a:pt x="443" y="1527"/>
                    <a:pt x="482" y="1507"/>
                    <a:pt x="508" y="1468"/>
                  </a:cubicBezTo>
                  <a:cubicBezTo>
                    <a:pt x="677" y="1247"/>
                    <a:pt x="560" y="909"/>
                    <a:pt x="495" y="662"/>
                  </a:cubicBezTo>
                  <a:cubicBezTo>
                    <a:pt x="417" y="427"/>
                    <a:pt x="352" y="154"/>
                    <a:pt x="118" y="11"/>
                  </a:cubicBezTo>
                  <a:cubicBezTo>
                    <a:pt x="107" y="4"/>
                    <a:pt x="96" y="1"/>
                    <a:pt x="85" y="1"/>
                  </a:cubicBezTo>
                  <a:close/>
                </a:path>
              </a:pathLst>
            </a:custGeom>
            <a:solidFill>
              <a:srgbClr val="FFF9E7">
                <a:alpha val="42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4400731" y="3646831"/>
              <a:ext cx="7179" cy="16767"/>
            </a:xfrm>
            <a:custGeom>
              <a:rect b="b" l="l" r="r" t="t"/>
              <a:pathLst>
                <a:path extrusionOk="0" h="355" w="152">
                  <a:moveTo>
                    <a:pt x="118" y="1"/>
                  </a:moveTo>
                  <a:cubicBezTo>
                    <a:pt x="108" y="1"/>
                    <a:pt x="97" y="5"/>
                    <a:pt x="92" y="15"/>
                  </a:cubicBezTo>
                  <a:cubicBezTo>
                    <a:pt x="66" y="119"/>
                    <a:pt x="27" y="223"/>
                    <a:pt x="1" y="327"/>
                  </a:cubicBezTo>
                  <a:cubicBezTo>
                    <a:pt x="1" y="343"/>
                    <a:pt x="11" y="354"/>
                    <a:pt x="18" y="354"/>
                  </a:cubicBezTo>
                  <a:cubicBezTo>
                    <a:pt x="23" y="354"/>
                    <a:pt x="27" y="350"/>
                    <a:pt x="27" y="340"/>
                  </a:cubicBezTo>
                  <a:cubicBezTo>
                    <a:pt x="79" y="249"/>
                    <a:pt x="105" y="132"/>
                    <a:pt x="144" y="28"/>
                  </a:cubicBezTo>
                  <a:cubicBezTo>
                    <a:pt x="152" y="12"/>
                    <a:pt x="135" y="1"/>
                    <a:pt x="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4246248" y="3922361"/>
              <a:ext cx="118305" cy="427573"/>
            </a:xfrm>
            <a:custGeom>
              <a:rect b="b" l="l" r="r" t="t"/>
              <a:pathLst>
                <a:path extrusionOk="0" h="9053" w="2505">
                  <a:moveTo>
                    <a:pt x="2474" y="0"/>
                  </a:moveTo>
                  <a:cubicBezTo>
                    <a:pt x="2460" y="0"/>
                    <a:pt x="2445" y="11"/>
                    <a:pt x="2439" y="35"/>
                  </a:cubicBezTo>
                  <a:lnTo>
                    <a:pt x="2439" y="9"/>
                  </a:lnTo>
                  <a:cubicBezTo>
                    <a:pt x="1932" y="2988"/>
                    <a:pt x="1008" y="5836"/>
                    <a:pt x="72" y="8698"/>
                  </a:cubicBezTo>
                  <a:cubicBezTo>
                    <a:pt x="1" y="8911"/>
                    <a:pt x="183" y="9052"/>
                    <a:pt x="364" y="9052"/>
                  </a:cubicBezTo>
                  <a:cubicBezTo>
                    <a:pt x="481" y="9052"/>
                    <a:pt x="598" y="8993"/>
                    <a:pt x="644" y="8854"/>
                  </a:cubicBezTo>
                  <a:cubicBezTo>
                    <a:pt x="1620" y="5993"/>
                    <a:pt x="2101" y="3014"/>
                    <a:pt x="2504" y="35"/>
                  </a:cubicBezTo>
                  <a:cubicBezTo>
                    <a:pt x="2504" y="14"/>
                    <a:pt x="2489" y="0"/>
                    <a:pt x="2474" y="0"/>
                  </a:cubicBezTo>
                  <a:close/>
                </a:path>
              </a:pathLst>
            </a:custGeom>
            <a:solidFill>
              <a:srgbClr val="FFF9E7">
                <a:alpha val="42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3430664" y="2313149"/>
              <a:ext cx="31406" cy="33203"/>
            </a:xfrm>
            <a:custGeom>
              <a:rect b="b" l="l" r="r" t="t"/>
              <a:pathLst>
                <a:path extrusionOk="0" h="703" w="665">
                  <a:moveTo>
                    <a:pt x="326" y="0"/>
                  </a:moveTo>
                  <a:cubicBezTo>
                    <a:pt x="196" y="0"/>
                    <a:pt x="66" y="91"/>
                    <a:pt x="40" y="234"/>
                  </a:cubicBezTo>
                  <a:cubicBezTo>
                    <a:pt x="1" y="351"/>
                    <a:pt x="27" y="481"/>
                    <a:pt x="92" y="585"/>
                  </a:cubicBezTo>
                  <a:cubicBezTo>
                    <a:pt x="118" y="612"/>
                    <a:pt x="144" y="638"/>
                    <a:pt x="170" y="664"/>
                  </a:cubicBezTo>
                  <a:lnTo>
                    <a:pt x="248" y="690"/>
                  </a:lnTo>
                  <a:lnTo>
                    <a:pt x="222" y="677"/>
                  </a:lnTo>
                  <a:lnTo>
                    <a:pt x="222" y="677"/>
                  </a:lnTo>
                  <a:cubicBezTo>
                    <a:pt x="261" y="690"/>
                    <a:pt x="287" y="703"/>
                    <a:pt x="326" y="703"/>
                  </a:cubicBezTo>
                  <a:cubicBezTo>
                    <a:pt x="352" y="703"/>
                    <a:pt x="378" y="703"/>
                    <a:pt x="404" y="690"/>
                  </a:cubicBezTo>
                  <a:cubicBezTo>
                    <a:pt x="456" y="664"/>
                    <a:pt x="495" y="638"/>
                    <a:pt x="534" y="599"/>
                  </a:cubicBezTo>
                  <a:cubicBezTo>
                    <a:pt x="625" y="507"/>
                    <a:pt x="664" y="364"/>
                    <a:pt x="625" y="234"/>
                  </a:cubicBezTo>
                  <a:cubicBezTo>
                    <a:pt x="586" y="91"/>
                    <a:pt x="469" y="0"/>
                    <a:pt x="326" y="0"/>
                  </a:cubicBezTo>
                  <a:close/>
                </a:path>
              </a:pathLst>
            </a:custGeom>
            <a:solidFill>
              <a:srgbClr val="FFF9E7">
                <a:alpha val="42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3641585" y="3050242"/>
              <a:ext cx="222867" cy="86100"/>
            </a:xfrm>
            <a:custGeom>
              <a:rect b="b" l="l" r="r" t="t"/>
              <a:pathLst>
                <a:path extrusionOk="0" h="1823" w="4719">
                  <a:moveTo>
                    <a:pt x="38" y="0"/>
                  </a:moveTo>
                  <a:cubicBezTo>
                    <a:pt x="16" y="0"/>
                    <a:pt x="0" y="31"/>
                    <a:pt x="23" y="42"/>
                  </a:cubicBezTo>
                  <a:lnTo>
                    <a:pt x="23" y="55"/>
                  </a:lnTo>
                  <a:cubicBezTo>
                    <a:pt x="660" y="575"/>
                    <a:pt x="1376" y="1005"/>
                    <a:pt x="2143" y="1304"/>
                  </a:cubicBezTo>
                  <a:cubicBezTo>
                    <a:pt x="2756" y="1549"/>
                    <a:pt x="3531" y="1823"/>
                    <a:pt x="4231" y="1823"/>
                  </a:cubicBezTo>
                  <a:cubicBezTo>
                    <a:pt x="4348" y="1823"/>
                    <a:pt x="4463" y="1815"/>
                    <a:pt x="4576" y="1798"/>
                  </a:cubicBezTo>
                  <a:cubicBezTo>
                    <a:pt x="4719" y="1785"/>
                    <a:pt x="4680" y="1577"/>
                    <a:pt x="4576" y="1538"/>
                  </a:cubicBezTo>
                  <a:cubicBezTo>
                    <a:pt x="3886" y="1265"/>
                    <a:pt x="3067" y="1213"/>
                    <a:pt x="2351" y="979"/>
                  </a:cubicBezTo>
                  <a:cubicBezTo>
                    <a:pt x="1571" y="705"/>
                    <a:pt x="803" y="380"/>
                    <a:pt x="49" y="3"/>
                  </a:cubicBezTo>
                  <a:cubicBezTo>
                    <a:pt x="45" y="1"/>
                    <a:pt x="41" y="0"/>
                    <a:pt x="38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3456498" y="1935889"/>
              <a:ext cx="742794" cy="461484"/>
            </a:xfrm>
            <a:custGeom>
              <a:rect b="b" l="l" r="r" t="t"/>
              <a:pathLst>
                <a:path extrusionOk="0" h="9771" w="15728">
                  <a:moveTo>
                    <a:pt x="6438" y="1"/>
                  </a:moveTo>
                  <a:cubicBezTo>
                    <a:pt x="5300" y="1"/>
                    <a:pt x="4334" y="665"/>
                    <a:pt x="3668" y="1653"/>
                  </a:cubicBezTo>
                  <a:cubicBezTo>
                    <a:pt x="3226" y="2291"/>
                    <a:pt x="2758" y="2629"/>
                    <a:pt x="2055" y="2928"/>
                  </a:cubicBezTo>
                  <a:cubicBezTo>
                    <a:pt x="1665" y="3097"/>
                    <a:pt x="1249" y="3266"/>
                    <a:pt x="963" y="3591"/>
                  </a:cubicBezTo>
                  <a:cubicBezTo>
                    <a:pt x="573" y="4034"/>
                    <a:pt x="377" y="4658"/>
                    <a:pt x="794" y="5126"/>
                  </a:cubicBezTo>
                  <a:cubicBezTo>
                    <a:pt x="800" y="5132"/>
                    <a:pt x="807" y="5135"/>
                    <a:pt x="814" y="5135"/>
                  </a:cubicBezTo>
                  <a:cubicBezTo>
                    <a:pt x="840" y="5135"/>
                    <a:pt x="869" y="5105"/>
                    <a:pt x="859" y="5074"/>
                  </a:cubicBezTo>
                  <a:cubicBezTo>
                    <a:pt x="0" y="3851"/>
                    <a:pt x="1795" y="3201"/>
                    <a:pt x="2589" y="2798"/>
                  </a:cubicBezTo>
                  <a:cubicBezTo>
                    <a:pt x="3395" y="2395"/>
                    <a:pt x="3655" y="1666"/>
                    <a:pt x="4254" y="1029"/>
                  </a:cubicBezTo>
                  <a:cubicBezTo>
                    <a:pt x="4827" y="445"/>
                    <a:pt x="5611" y="113"/>
                    <a:pt x="6421" y="113"/>
                  </a:cubicBezTo>
                  <a:cubicBezTo>
                    <a:pt x="6531" y="113"/>
                    <a:pt x="6641" y="119"/>
                    <a:pt x="6751" y="131"/>
                  </a:cubicBezTo>
                  <a:cubicBezTo>
                    <a:pt x="7909" y="248"/>
                    <a:pt x="8495" y="1016"/>
                    <a:pt x="9249" y="1770"/>
                  </a:cubicBezTo>
                  <a:cubicBezTo>
                    <a:pt x="9847" y="2369"/>
                    <a:pt x="10511" y="2551"/>
                    <a:pt x="11317" y="2720"/>
                  </a:cubicBezTo>
                  <a:cubicBezTo>
                    <a:pt x="12293" y="2902"/>
                    <a:pt x="13125" y="3240"/>
                    <a:pt x="13828" y="3982"/>
                  </a:cubicBezTo>
                  <a:cubicBezTo>
                    <a:pt x="14465" y="4697"/>
                    <a:pt x="14947" y="5543"/>
                    <a:pt x="15233" y="6453"/>
                  </a:cubicBezTo>
                  <a:cubicBezTo>
                    <a:pt x="15389" y="6908"/>
                    <a:pt x="15480" y="7377"/>
                    <a:pt x="15506" y="7845"/>
                  </a:cubicBezTo>
                  <a:cubicBezTo>
                    <a:pt x="15519" y="8144"/>
                    <a:pt x="15493" y="8430"/>
                    <a:pt x="15415" y="8717"/>
                  </a:cubicBezTo>
                  <a:cubicBezTo>
                    <a:pt x="15415" y="8717"/>
                    <a:pt x="15032" y="9659"/>
                    <a:pt x="14787" y="9659"/>
                  </a:cubicBezTo>
                  <a:cubicBezTo>
                    <a:pt x="14749" y="9659"/>
                    <a:pt x="14715" y="9638"/>
                    <a:pt x="14686" y="9588"/>
                  </a:cubicBezTo>
                  <a:cubicBezTo>
                    <a:pt x="14674" y="9568"/>
                    <a:pt x="14657" y="9559"/>
                    <a:pt x="14639" y="9559"/>
                  </a:cubicBezTo>
                  <a:cubicBezTo>
                    <a:pt x="14601" y="9559"/>
                    <a:pt x="14565" y="9600"/>
                    <a:pt x="14582" y="9653"/>
                  </a:cubicBezTo>
                  <a:lnTo>
                    <a:pt x="14634" y="9731"/>
                  </a:lnTo>
                  <a:cubicBezTo>
                    <a:pt x="14647" y="9757"/>
                    <a:pt x="14660" y="9770"/>
                    <a:pt x="14686" y="9770"/>
                  </a:cubicBezTo>
                  <a:cubicBezTo>
                    <a:pt x="14691" y="9770"/>
                    <a:pt x="14695" y="9770"/>
                    <a:pt x="14699" y="9770"/>
                  </a:cubicBezTo>
                  <a:cubicBezTo>
                    <a:pt x="15224" y="9770"/>
                    <a:pt x="15507" y="8986"/>
                    <a:pt x="15571" y="8560"/>
                  </a:cubicBezTo>
                  <a:cubicBezTo>
                    <a:pt x="15727" y="7780"/>
                    <a:pt x="15545" y="6960"/>
                    <a:pt x="15285" y="6232"/>
                  </a:cubicBezTo>
                  <a:cubicBezTo>
                    <a:pt x="14752" y="4762"/>
                    <a:pt x="13763" y="3305"/>
                    <a:pt x="12215" y="2798"/>
                  </a:cubicBezTo>
                  <a:cubicBezTo>
                    <a:pt x="11760" y="2655"/>
                    <a:pt x="11278" y="2603"/>
                    <a:pt x="10810" y="2499"/>
                  </a:cubicBezTo>
                  <a:cubicBezTo>
                    <a:pt x="10173" y="2356"/>
                    <a:pt x="9613" y="2017"/>
                    <a:pt x="9171" y="1536"/>
                  </a:cubicBezTo>
                  <a:cubicBezTo>
                    <a:pt x="8625" y="938"/>
                    <a:pt x="8130" y="365"/>
                    <a:pt x="7324" y="131"/>
                  </a:cubicBezTo>
                  <a:cubicBezTo>
                    <a:pt x="7019" y="43"/>
                    <a:pt x="6723" y="1"/>
                    <a:pt x="6438" y="1"/>
                  </a:cubicBezTo>
                  <a:close/>
                </a:path>
              </a:pathLst>
            </a:custGeom>
            <a:solidFill>
              <a:srgbClr val="CE8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4114576" y="2812920"/>
              <a:ext cx="285585" cy="1515611"/>
            </a:xfrm>
            <a:custGeom>
              <a:rect b="b" l="l" r="r" t="t"/>
              <a:pathLst>
                <a:path extrusionOk="0" h="32090" w="6047">
                  <a:moveTo>
                    <a:pt x="5827" y="0"/>
                  </a:moveTo>
                  <a:cubicBezTo>
                    <a:pt x="5722" y="0"/>
                    <a:pt x="5618" y="72"/>
                    <a:pt x="5618" y="215"/>
                  </a:cubicBezTo>
                  <a:cubicBezTo>
                    <a:pt x="5422" y="10947"/>
                    <a:pt x="3913" y="21770"/>
                    <a:pt x="63" y="31838"/>
                  </a:cubicBezTo>
                  <a:cubicBezTo>
                    <a:pt x="0" y="31987"/>
                    <a:pt x="127" y="32089"/>
                    <a:pt x="257" y="32089"/>
                  </a:cubicBezTo>
                  <a:cubicBezTo>
                    <a:pt x="343" y="32089"/>
                    <a:pt x="430" y="32045"/>
                    <a:pt x="466" y="31942"/>
                  </a:cubicBezTo>
                  <a:cubicBezTo>
                    <a:pt x="4343" y="21848"/>
                    <a:pt x="5852" y="10986"/>
                    <a:pt x="6047" y="215"/>
                  </a:cubicBezTo>
                  <a:cubicBezTo>
                    <a:pt x="6040" y="72"/>
                    <a:pt x="5933" y="0"/>
                    <a:pt x="5827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4088931" y="1554615"/>
              <a:ext cx="160101" cy="1273274"/>
            </a:xfrm>
            <a:custGeom>
              <a:rect b="b" l="l" r="r" t="t"/>
              <a:pathLst>
                <a:path extrusionOk="0" h="26959" w="3390">
                  <a:moveTo>
                    <a:pt x="97" y="0"/>
                  </a:moveTo>
                  <a:cubicBezTo>
                    <a:pt x="48" y="0"/>
                    <a:pt x="0" y="30"/>
                    <a:pt x="8" y="87"/>
                  </a:cubicBezTo>
                  <a:cubicBezTo>
                    <a:pt x="294" y="2298"/>
                    <a:pt x="814" y="4497"/>
                    <a:pt x="1152" y="6695"/>
                  </a:cubicBezTo>
                  <a:cubicBezTo>
                    <a:pt x="1504" y="8907"/>
                    <a:pt x="1829" y="11144"/>
                    <a:pt x="2076" y="13394"/>
                  </a:cubicBezTo>
                  <a:cubicBezTo>
                    <a:pt x="2323" y="15554"/>
                    <a:pt x="2505" y="17726"/>
                    <a:pt x="2648" y="19899"/>
                  </a:cubicBezTo>
                  <a:cubicBezTo>
                    <a:pt x="2778" y="22201"/>
                    <a:pt x="2713" y="24529"/>
                    <a:pt x="2934" y="26832"/>
                  </a:cubicBezTo>
                  <a:cubicBezTo>
                    <a:pt x="2941" y="26917"/>
                    <a:pt x="3009" y="26959"/>
                    <a:pt x="3076" y="26959"/>
                  </a:cubicBezTo>
                  <a:cubicBezTo>
                    <a:pt x="3143" y="26959"/>
                    <a:pt x="3208" y="26917"/>
                    <a:pt x="3208" y="26832"/>
                  </a:cubicBezTo>
                  <a:cubicBezTo>
                    <a:pt x="3390" y="24556"/>
                    <a:pt x="3169" y="22188"/>
                    <a:pt x="3026" y="19899"/>
                  </a:cubicBezTo>
                  <a:cubicBezTo>
                    <a:pt x="2895" y="17687"/>
                    <a:pt x="2687" y="15476"/>
                    <a:pt x="2427" y="13264"/>
                  </a:cubicBezTo>
                  <a:cubicBezTo>
                    <a:pt x="2167" y="11170"/>
                    <a:pt x="1868" y="9076"/>
                    <a:pt x="1517" y="6994"/>
                  </a:cubicBezTo>
                  <a:cubicBezTo>
                    <a:pt x="1113" y="4692"/>
                    <a:pt x="788" y="2324"/>
                    <a:pt x="190" y="61"/>
                  </a:cubicBezTo>
                  <a:cubicBezTo>
                    <a:pt x="178" y="20"/>
                    <a:pt x="137" y="0"/>
                    <a:pt x="97" y="0"/>
                  </a:cubicBezTo>
                  <a:close/>
                </a:path>
              </a:pathLst>
            </a:custGeom>
            <a:solidFill>
              <a:srgbClr val="5796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4138520" y="2994749"/>
              <a:ext cx="104373" cy="1099467"/>
            </a:xfrm>
            <a:custGeom>
              <a:rect b="b" l="l" r="r" t="t"/>
              <a:pathLst>
                <a:path extrusionOk="0" h="23279" w="2210">
                  <a:moveTo>
                    <a:pt x="1990" y="1"/>
                  </a:moveTo>
                  <a:cubicBezTo>
                    <a:pt x="1884" y="1"/>
                    <a:pt x="1780" y="72"/>
                    <a:pt x="1780" y="215"/>
                  </a:cubicBezTo>
                  <a:cubicBezTo>
                    <a:pt x="1767" y="7851"/>
                    <a:pt x="1182" y="15461"/>
                    <a:pt x="24" y="23006"/>
                  </a:cubicBezTo>
                  <a:cubicBezTo>
                    <a:pt x="1" y="23171"/>
                    <a:pt x="143" y="23278"/>
                    <a:pt x="268" y="23278"/>
                  </a:cubicBezTo>
                  <a:cubicBezTo>
                    <a:pt x="350" y="23278"/>
                    <a:pt x="425" y="23232"/>
                    <a:pt x="441" y="23123"/>
                  </a:cubicBezTo>
                  <a:cubicBezTo>
                    <a:pt x="1598" y="15539"/>
                    <a:pt x="2184" y="7877"/>
                    <a:pt x="2210" y="215"/>
                  </a:cubicBezTo>
                  <a:cubicBezTo>
                    <a:pt x="2203" y="72"/>
                    <a:pt x="2096" y="1"/>
                    <a:pt x="1990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4528531" y="1768512"/>
              <a:ext cx="45527" cy="894867"/>
            </a:xfrm>
            <a:custGeom>
              <a:rect b="b" l="l" r="r" t="t"/>
              <a:pathLst>
                <a:path extrusionOk="0" h="18947" w="964">
                  <a:moveTo>
                    <a:pt x="801" y="0"/>
                  </a:moveTo>
                  <a:cubicBezTo>
                    <a:pt x="791" y="0"/>
                    <a:pt x="781" y="7"/>
                    <a:pt x="781" y="20"/>
                  </a:cubicBezTo>
                  <a:cubicBezTo>
                    <a:pt x="235" y="3272"/>
                    <a:pt x="131" y="6589"/>
                    <a:pt x="118" y="9880"/>
                  </a:cubicBezTo>
                  <a:cubicBezTo>
                    <a:pt x="118" y="11662"/>
                    <a:pt x="157" y="13457"/>
                    <a:pt x="222" y="15239"/>
                  </a:cubicBezTo>
                  <a:cubicBezTo>
                    <a:pt x="261" y="16306"/>
                    <a:pt x="1" y="18205"/>
                    <a:pt x="963" y="18947"/>
                  </a:cubicBezTo>
                  <a:cubicBezTo>
                    <a:pt x="248" y="17828"/>
                    <a:pt x="521" y="16059"/>
                    <a:pt x="456" y="14784"/>
                  </a:cubicBezTo>
                  <a:cubicBezTo>
                    <a:pt x="391" y="13197"/>
                    <a:pt x="326" y="11597"/>
                    <a:pt x="326" y="10010"/>
                  </a:cubicBezTo>
                  <a:cubicBezTo>
                    <a:pt x="300" y="6667"/>
                    <a:pt x="508" y="3350"/>
                    <a:pt x="820" y="20"/>
                  </a:cubicBezTo>
                  <a:cubicBezTo>
                    <a:pt x="820" y="7"/>
                    <a:pt x="810" y="0"/>
                    <a:pt x="801" y="0"/>
                  </a:cubicBezTo>
                  <a:close/>
                </a:path>
              </a:pathLst>
            </a:custGeom>
            <a:solidFill>
              <a:srgbClr val="770D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4408618" y="2901095"/>
              <a:ext cx="224378" cy="1443679"/>
            </a:xfrm>
            <a:custGeom>
              <a:rect b="b" l="l" r="r" t="t"/>
              <a:pathLst>
                <a:path extrusionOk="0" h="30567" w="4751">
                  <a:moveTo>
                    <a:pt x="4751" y="0"/>
                  </a:moveTo>
                  <a:cubicBezTo>
                    <a:pt x="4595" y="0"/>
                    <a:pt x="4452" y="78"/>
                    <a:pt x="4361" y="208"/>
                  </a:cubicBezTo>
                  <a:cubicBezTo>
                    <a:pt x="3814" y="741"/>
                    <a:pt x="3437" y="1431"/>
                    <a:pt x="3268" y="2172"/>
                  </a:cubicBezTo>
                  <a:cubicBezTo>
                    <a:pt x="3229" y="2394"/>
                    <a:pt x="3216" y="2615"/>
                    <a:pt x="3242" y="2836"/>
                  </a:cubicBezTo>
                  <a:cubicBezTo>
                    <a:pt x="3346" y="4098"/>
                    <a:pt x="3268" y="5385"/>
                    <a:pt x="3242" y="6647"/>
                  </a:cubicBezTo>
                  <a:cubicBezTo>
                    <a:pt x="3151" y="9262"/>
                    <a:pt x="2956" y="11877"/>
                    <a:pt x="2657" y="14491"/>
                  </a:cubicBezTo>
                  <a:cubicBezTo>
                    <a:pt x="2019" y="19838"/>
                    <a:pt x="1018" y="25145"/>
                    <a:pt x="16" y="30439"/>
                  </a:cubicBezTo>
                  <a:cubicBezTo>
                    <a:pt x="0" y="30517"/>
                    <a:pt x="68" y="30567"/>
                    <a:pt x="128" y="30567"/>
                  </a:cubicBezTo>
                  <a:cubicBezTo>
                    <a:pt x="169" y="30567"/>
                    <a:pt x="206" y="30544"/>
                    <a:pt x="211" y="30491"/>
                  </a:cubicBezTo>
                  <a:cubicBezTo>
                    <a:pt x="1200" y="25275"/>
                    <a:pt x="2188" y="20046"/>
                    <a:pt x="2826" y="14764"/>
                  </a:cubicBezTo>
                  <a:cubicBezTo>
                    <a:pt x="3112" y="12462"/>
                    <a:pt x="3294" y="10146"/>
                    <a:pt x="3411" y="7818"/>
                  </a:cubicBezTo>
                  <a:cubicBezTo>
                    <a:pt x="3463" y="6660"/>
                    <a:pt x="3489" y="5503"/>
                    <a:pt x="3502" y="4345"/>
                  </a:cubicBezTo>
                  <a:cubicBezTo>
                    <a:pt x="3502" y="3278"/>
                    <a:pt x="3346" y="2237"/>
                    <a:pt x="3762" y="1223"/>
                  </a:cubicBezTo>
                  <a:cubicBezTo>
                    <a:pt x="3957" y="715"/>
                    <a:pt x="4309" y="286"/>
                    <a:pt x="4751" y="0"/>
                  </a:cubicBezTo>
                  <a:close/>
                </a:path>
              </a:pathLst>
            </a:custGeom>
            <a:solidFill>
              <a:srgbClr val="770D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3933219" y="2792848"/>
              <a:ext cx="310899" cy="145752"/>
            </a:xfrm>
            <a:custGeom>
              <a:rect b="b" l="l" r="r" t="t"/>
              <a:pathLst>
                <a:path extrusionOk="0" h="3086" w="6583">
                  <a:moveTo>
                    <a:pt x="6375" y="1"/>
                  </a:moveTo>
                  <a:cubicBezTo>
                    <a:pt x="6355" y="1"/>
                    <a:pt x="6335" y="10"/>
                    <a:pt x="6323" y="29"/>
                  </a:cubicBezTo>
                  <a:lnTo>
                    <a:pt x="6336" y="29"/>
                  </a:lnTo>
                  <a:cubicBezTo>
                    <a:pt x="6075" y="562"/>
                    <a:pt x="5958" y="1056"/>
                    <a:pt x="5516" y="1512"/>
                  </a:cubicBezTo>
                  <a:cubicBezTo>
                    <a:pt x="5087" y="1941"/>
                    <a:pt x="4553" y="2266"/>
                    <a:pt x="3968" y="2448"/>
                  </a:cubicBezTo>
                  <a:cubicBezTo>
                    <a:pt x="3398" y="2619"/>
                    <a:pt x="2799" y="2700"/>
                    <a:pt x="2195" y="2700"/>
                  </a:cubicBezTo>
                  <a:cubicBezTo>
                    <a:pt x="2110" y="2700"/>
                    <a:pt x="2024" y="2699"/>
                    <a:pt x="1939" y="2695"/>
                  </a:cubicBezTo>
                  <a:cubicBezTo>
                    <a:pt x="1485" y="2695"/>
                    <a:pt x="1023" y="2613"/>
                    <a:pt x="572" y="2613"/>
                  </a:cubicBezTo>
                  <a:cubicBezTo>
                    <a:pt x="428" y="2613"/>
                    <a:pt x="285" y="2621"/>
                    <a:pt x="144" y="2643"/>
                  </a:cubicBezTo>
                  <a:cubicBezTo>
                    <a:pt x="1" y="2656"/>
                    <a:pt x="40" y="2851"/>
                    <a:pt x="144" y="2890"/>
                  </a:cubicBezTo>
                  <a:cubicBezTo>
                    <a:pt x="587" y="3041"/>
                    <a:pt x="1107" y="3085"/>
                    <a:pt x="1617" y="3085"/>
                  </a:cubicBezTo>
                  <a:cubicBezTo>
                    <a:pt x="1945" y="3085"/>
                    <a:pt x="2268" y="3067"/>
                    <a:pt x="2563" y="3047"/>
                  </a:cubicBezTo>
                  <a:cubicBezTo>
                    <a:pt x="3253" y="3020"/>
                    <a:pt x="3929" y="2851"/>
                    <a:pt x="4566" y="2565"/>
                  </a:cubicBezTo>
                  <a:cubicBezTo>
                    <a:pt x="5425" y="2136"/>
                    <a:pt x="6583" y="1108"/>
                    <a:pt x="6427" y="42"/>
                  </a:cubicBezTo>
                  <a:cubicBezTo>
                    <a:pt x="6420" y="14"/>
                    <a:pt x="6398" y="1"/>
                    <a:pt x="6375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3963540" y="2768950"/>
              <a:ext cx="361054" cy="253342"/>
            </a:xfrm>
            <a:custGeom>
              <a:rect b="b" l="l" r="r" t="t"/>
              <a:pathLst>
                <a:path extrusionOk="0" h="5364" w="7645">
                  <a:moveTo>
                    <a:pt x="6861" y="1"/>
                  </a:moveTo>
                  <a:cubicBezTo>
                    <a:pt x="6148" y="1"/>
                    <a:pt x="5652" y="919"/>
                    <a:pt x="5459" y="1471"/>
                  </a:cubicBezTo>
                  <a:cubicBezTo>
                    <a:pt x="5434" y="1522"/>
                    <a:pt x="5486" y="1562"/>
                    <a:pt x="5532" y="1562"/>
                  </a:cubicBezTo>
                  <a:cubicBezTo>
                    <a:pt x="5557" y="1562"/>
                    <a:pt x="5580" y="1550"/>
                    <a:pt x="5589" y="1523"/>
                  </a:cubicBezTo>
                  <a:cubicBezTo>
                    <a:pt x="5720" y="1250"/>
                    <a:pt x="6352" y="247"/>
                    <a:pt x="6827" y="247"/>
                  </a:cubicBezTo>
                  <a:cubicBezTo>
                    <a:pt x="6871" y="247"/>
                    <a:pt x="6914" y="256"/>
                    <a:pt x="6955" y="274"/>
                  </a:cubicBezTo>
                  <a:cubicBezTo>
                    <a:pt x="7346" y="457"/>
                    <a:pt x="6955" y="1406"/>
                    <a:pt x="6838" y="1640"/>
                  </a:cubicBezTo>
                  <a:cubicBezTo>
                    <a:pt x="6604" y="2122"/>
                    <a:pt x="6279" y="2538"/>
                    <a:pt x="5889" y="2889"/>
                  </a:cubicBezTo>
                  <a:cubicBezTo>
                    <a:pt x="5134" y="3631"/>
                    <a:pt x="4237" y="4203"/>
                    <a:pt x="3274" y="4593"/>
                  </a:cubicBezTo>
                  <a:cubicBezTo>
                    <a:pt x="2220" y="5009"/>
                    <a:pt x="1232" y="4970"/>
                    <a:pt x="126" y="5048"/>
                  </a:cubicBezTo>
                  <a:cubicBezTo>
                    <a:pt x="122" y="5048"/>
                    <a:pt x="118" y="5048"/>
                    <a:pt x="114" y="5048"/>
                  </a:cubicBezTo>
                  <a:cubicBezTo>
                    <a:pt x="20" y="5048"/>
                    <a:pt x="0" y="5193"/>
                    <a:pt x="100" y="5231"/>
                  </a:cubicBezTo>
                  <a:cubicBezTo>
                    <a:pt x="408" y="5323"/>
                    <a:pt x="736" y="5363"/>
                    <a:pt x="1072" y="5363"/>
                  </a:cubicBezTo>
                  <a:cubicBezTo>
                    <a:pt x="2159" y="5363"/>
                    <a:pt x="3337" y="4940"/>
                    <a:pt x="4211" y="4463"/>
                  </a:cubicBezTo>
                  <a:cubicBezTo>
                    <a:pt x="5355" y="3826"/>
                    <a:pt x="6656" y="2837"/>
                    <a:pt x="7163" y="1575"/>
                  </a:cubicBezTo>
                  <a:cubicBezTo>
                    <a:pt x="7320" y="1159"/>
                    <a:pt x="7645" y="40"/>
                    <a:pt x="6890" y="1"/>
                  </a:cubicBezTo>
                  <a:cubicBezTo>
                    <a:pt x="6880" y="1"/>
                    <a:pt x="6870" y="1"/>
                    <a:pt x="6861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3977472" y="2868933"/>
              <a:ext cx="384007" cy="491145"/>
            </a:xfrm>
            <a:custGeom>
              <a:rect b="b" l="l" r="r" t="t"/>
              <a:pathLst>
                <a:path extrusionOk="0" h="10399" w="8131">
                  <a:moveTo>
                    <a:pt x="6621" y="1"/>
                  </a:moveTo>
                  <a:cubicBezTo>
                    <a:pt x="6574" y="1"/>
                    <a:pt x="6529" y="59"/>
                    <a:pt x="6569" y="109"/>
                  </a:cubicBezTo>
                  <a:cubicBezTo>
                    <a:pt x="7662" y="1409"/>
                    <a:pt x="5763" y="2359"/>
                    <a:pt x="4904" y="2905"/>
                  </a:cubicBezTo>
                  <a:cubicBezTo>
                    <a:pt x="4046" y="3452"/>
                    <a:pt x="3343" y="4219"/>
                    <a:pt x="2719" y="5000"/>
                  </a:cubicBezTo>
                  <a:cubicBezTo>
                    <a:pt x="1483" y="6548"/>
                    <a:pt x="560" y="8330"/>
                    <a:pt x="0" y="10242"/>
                  </a:cubicBezTo>
                  <a:cubicBezTo>
                    <a:pt x="78" y="10281"/>
                    <a:pt x="156" y="10333"/>
                    <a:pt x="234" y="10398"/>
                  </a:cubicBezTo>
                  <a:cubicBezTo>
                    <a:pt x="989" y="7862"/>
                    <a:pt x="2355" y="5468"/>
                    <a:pt x="4306" y="3686"/>
                  </a:cubicBezTo>
                  <a:cubicBezTo>
                    <a:pt x="5216" y="2866"/>
                    <a:pt x="8130" y="1709"/>
                    <a:pt x="6660" y="18"/>
                  </a:cubicBezTo>
                  <a:cubicBezTo>
                    <a:pt x="6648" y="6"/>
                    <a:pt x="6635" y="1"/>
                    <a:pt x="6621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4390152" y="2595811"/>
              <a:ext cx="345941" cy="131488"/>
            </a:xfrm>
            <a:custGeom>
              <a:rect b="b" l="l" r="r" t="t"/>
              <a:pathLst>
                <a:path extrusionOk="0" h="2784" w="7325">
                  <a:moveTo>
                    <a:pt x="7175" y="0"/>
                  </a:moveTo>
                  <a:cubicBezTo>
                    <a:pt x="7125" y="0"/>
                    <a:pt x="7075" y="28"/>
                    <a:pt x="7054" y="90"/>
                  </a:cubicBezTo>
                  <a:cubicBezTo>
                    <a:pt x="6599" y="1534"/>
                    <a:pt x="5571" y="2510"/>
                    <a:pt x="4010" y="2510"/>
                  </a:cubicBezTo>
                  <a:cubicBezTo>
                    <a:pt x="2657" y="2510"/>
                    <a:pt x="1409" y="1898"/>
                    <a:pt x="264" y="1222"/>
                  </a:cubicBezTo>
                  <a:cubicBezTo>
                    <a:pt x="239" y="1207"/>
                    <a:pt x="215" y="1201"/>
                    <a:pt x="193" y="1201"/>
                  </a:cubicBezTo>
                  <a:cubicBezTo>
                    <a:pt x="73" y="1201"/>
                    <a:pt x="0" y="1379"/>
                    <a:pt x="121" y="1456"/>
                  </a:cubicBezTo>
                  <a:cubicBezTo>
                    <a:pt x="1235" y="2187"/>
                    <a:pt x="2608" y="2784"/>
                    <a:pt x="3963" y="2784"/>
                  </a:cubicBezTo>
                  <a:cubicBezTo>
                    <a:pt x="4126" y="2784"/>
                    <a:pt x="4290" y="2775"/>
                    <a:pt x="4452" y="2757"/>
                  </a:cubicBezTo>
                  <a:cubicBezTo>
                    <a:pt x="5961" y="2601"/>
                    <a:pt x="6872" y="1534"/>
                    <a:pt x="7301" y="155"/>
                  </a:cubicBezTo>
                  <a:cubicBezTo>
                    <a:pt x="7325" y="61"/>
                    <a:pt x="7250" y="0"/>
                    <a:pt x="7175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4713807" y="2631563"/>
              <a:ext cx="57570" cy="99844"/>
            </a:xfrm>
            <a:custGeom>
              <a:rect b="b" l="l" r="r" t="t"/>
              <a:pathLst>
                <a:path extrusionOk="0" h="2114" w="1219">
                  <a:moveTo>
                    <a:pt x="1077" y="1"/>
                  </a:moveTo>
                  <a:cubicBezTo>
                    <a:pt x="1033" y="1"/>
                    <a:pt x="989" y="24"/>
                    <a:pt x="969" y="74"/>
                  </a:cubicBezTo>
                  <a:lnTo>
                    <a:pt x="969" y="87"/>
                  </a:lnTo>
                  <a:cubicBezTo>
                    <a:pt x="865" y="426"/>
                    <a:pt x="721" y="764"/>
                    <a:pt x="565" y="1089"/>
                  </a:cubicBezTo>
                  <a:cubicBezTo>
                    <a:pt x="409" y="1375"/>
                    <a:pt x="175" y="1635"/>
                    <a:pt x="32" y="1922"/>
                  </a:cubicBezTo>
                  <a:cubicBezTo>
                    <a:pt x="1" y="2005"/>
                    <a:pt x="61" y="2113"/>
                    <a:pt x="140" y="2113"/>
                  </a:cubicBezTo>
                  <a:cubicBezTo>
                    <a:pt x="160" y="2113"/>
                    <a:pt x="180" y="2106"/>
                    <a:pt x="201" y="2091"/>
                  </a:cubicBezTo>
                  <a:cubicBezTo>
                    <a:pt x="747" y="1700"/>
                    <a:pt x="1099" y="790"/>
                    <a:pt x="1203" y="152"/>
                  </a:cubicBezTo>
                  <a:cubicBezTo>
                    <a:pt x="1219" y="57"/>
                    <a:pt x="1147" y="1"/>
                    <a:pt x="1077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4722686" y="2726586"/>
              <a:ext cx="234721" cy="24276"/>
            </a:xfrm>
            <a:custGeom>
              <a:rect b="b" l="l" r="r" t="t"/>
              <a:pathLst>
                <a:path extrusionOk="0" h="514" w="4970">
                  <a:moveTo>
                    <a:pt x="143" y="1"/>
                  </a:moveTo>
                  <a:cubicBezTo>
                    <a:pt x="26" y="1"/>
                    <a:pt x="0" y="170"/>
                    <a:pt x="117" y="196"/>
                  </a:cubicBezTo>
                  <a:cubicBezTo>
                    <a:pt x="917" y="390"/>
                    <a:pt x="1837" y="513"/>
                    <a:pt x="2741" y="513"/>
                  </a:cubicBezTo>
                  <a:cubicBezTo>
                    <a:pt x="3469" y="513"/>
                    <a:pt x="4188" y="434"/>
                    <a:pt x="4826" y="248"/>
                  </a:cubicBezTo>
                  <a:cubicBezTo>
                    <a:pt x="4969" y="209"/>
                    <a:pt x="4930" y="14"/>
                    <a:pt x="4800" y="1"/>
                  </a:cubicBezTo>
                  <a:cubicBezTo>
                    <a:pt x="4020" y="1"/>
                    <a:pt x="3239" y="144"/>
                    <a:pt x="2459" y="144"/>
                  </a:cubicBezTo>
                  <a:cubicBezTo>
                    <a:pt x="1678" y="144"/>
                    <a:pt x="911" y="66"/>
                    <a:pt x="143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4798960" y="2827986"/>
              <a:ext cx="107443" cy="71459"/>
            </a:xfrm>
            <a:custGeom>
              <a:rect b="b" l="l" r="r" t="t"/>
              <a:pathLst>
                <a:path extrusionOk="0" h="1513" w="2275">
                  <a:moveTo>
                    <a:pt x="1936" y="0"/>
                  </a:moveTo>
                  <a:cubicBezTo>
                    <a:pt x="1728" y="117"/>
                    <a:pt x="1533" y="260"/>
                    <a:pt x="1351" y="364"/>
                  </a:cubicBezTo>
                  <a:cubicBezTo>
                    <a:pt x="922" y="650"/>
                    <a:pt x="505" y="950"/>
                    <a:pt x="115" y="1288"/>
                  </a:cubicBezTo>
                  <a:cubicBezTo>
                    <a:pt x="1" y="1371"/>
                    <a:pt x="103" y="1513"/>
                    <a:pt x="215" y="1513"/>
                  </a:cubicBezTo>
                  <a:cubicBezTo>
                    <a:pt x="243" y="1513"/>
                    <a:pt x="271" y="1504"/>
                    <a:pt x="297" y="1483"/>
                  </a:cubicBezTo>
                  <a:cubicBezTo>
                    <a:pt x="701" y="1132"/>
                    <a:pt x="1117" y="833"/>
                    <a:pt x="1559" y="546"/>
                  </a:cubicBezTo>
                  <a:cubicBezTo>
                    <a:pt x="1780" y="403"/>
                    <a:pt x="2053" y="299"/>
                    <a:pt x="2275" y="156"/>
                  </a:cubicBezTo>
                  <a:cubicBezTo>
                    <a:pt x="2249" y="143"/>
                    <a:pt x="2223" y="130"/>
                    <a:pt x="2197" y="117"/>
                  </a:cubicBezTo>
                  <a:cubicBezTo>
                    <a:pt x="2105" y="91"/>
                    <a:pt x="2014" y="52"/>
                    <a:pt x="1936" y="0"/>
                  </a:cubicBezTo>
                  <a:close/>
                </a:path>
              </a:pathLst>
            </a:custGeom>
            <a:solidFill>
              <a:srgbClr val="D48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4554554" y="2918853"/>
              <a:ext cx="218427" cy="1149484"/>
            </a:xfrm>
            <a:custGeom>
              <a:rect b="b" l="l" r="r" t="t"/>
              <a:pathLst>
                <a:path extrusionOk="0" h="24338" w="4625">
                  <a:moveTo>
                    <a:pt x="4504" y="0"/>
                  </a:moveTo>
                  <a:cubicBezTo>
                    <a:pt x="4488" y="0"/>
                    <a:pt x="4473" y="4"/>
                    <a:pt x="4458" y="14"/>
                  </a:cubicBezTo>
                  <a:lnTo>
                    <a:pt x="4458" y="27"/>
                  </a:lnTo>
                  <a:cubicBezTo>
                    <a:pt x="3144" y="1107"/>
                    <a:pt x="2194" y="2577"/>
                    <a:pt x="1752" y="4229"/>
                  </a:cubicBezTo>
                  <a:cubicBezTo>
                    <a:pt x="1219" y="6310"/>
                    <a:pt x="1544" y="8548"/>
                    <a:pt x="1570" y="10668"/>
                  </a:cubicBezTo>
                  <a:cubicBezTo>
                    <a:pt x="1596" y="12918"/>
                    <a:pt x="1466" y="15169"/>
                    <a:pt x="1193" y="17393"/>
                  </a:cubicBezTo>
                  <a:cubicBezTo>
                    <a:pt x="919" y="19709"/>
                    <a:pt x="373" y="21972"/>
                    <a:pt x="9" y="24262"/>
                  </a:cubicBezTo>
                  <a:cubicBezTo>
                    <a:pt x="1" y="24309"/>
                    <a:pt x="37" y="24338"/>
                    <a:pt x="72" y="24338"/>
                  </a:cubicBezTo>
                  <a:cubicBezTo>
                    <a:pt x="94" y="24338"/>
                    <a:pt x="116" y="24326"/>
                    <a:pt x="126" y="24301"/>
                  </a:cubicBezTo>
                  <a:cubicBezTo>
                    <a:pt x="724" y="22336"/>
                    <a:pt x="1011" y="20229"/>
                    <a:pt x="1284" y="18200"/>
                  </a:cubicBezTo>
                  <a:cubicBezTo>
                    <a:pt x="1570" y="16053"/>
                    <a:pt x="1726" y="13907"/>
                    <a:pt x="1739" y="11748"/>
                  </a:cubicBezTo>
                  <a:cubicBezTo>
                    <a:pt x="1765" y="9484"/>
                    <a:pt x="1440" y="7195"/>
                    <a:pt x="1778" y="4931"/>
                  </a:cubicBezTo>
                  <a:cubicBezTo>
                    <a:pt x="2090" y="3045"/>
                    <a:pt x="3079" y="1341"/>
                    <a:pt x="4562" y="118"/>
                  </a:cubicBezTo>
                  <a:cubicBezTo>
                    <a:pt x="4625" y="76"/>
                    <a:pt x="4569" y="0"/>
                    <a:pt x="4504" y="0"/>
                  </a:cubicBezTo>
                  <a:close/>
                </a:path>
              </a:pathLst>
            </a:custGeom>
            <a:solidFill>
              <a:srgbClr val="D48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4558001" y="3563331"/>
              <a:ext cx="166571" cy="552024"/>
            </a:xfrm>
            <a:custGeom>
              <a:rect b="b" l="l" r="r" t="t"/>
              <a:pathLst>
                <a:path extrusionOk="0" h="11688" w="3527">
                  <a:moveTo>
                    <a:pt x="3357" y="1"/>
                  </a:moveTo>
                  <a:cubicBezTo>
                    <a:pt x="3344" y="14"/>
                    <a:pt x="3331" y="27"/>
                    <a:pt x="3318" y="40"/>
                  </a:cubicBezTo>
                  <a:cubicBezTo>
                    <a:pt x="2746" y="1107"/>
                    <a:pt x="2551" y="2472"/>
                    <a:pt x="2368" y="3656"/>
                  </a:cubicBezTo>
                  <a:cubicBezTo>
                    <a:pt x="2186" y="4840"/>
                    <a:pt x="2082" y="6011"/>
                    <a:pt x="2004" y="7181"/>
                  </a:cubicBezTo>
                  <a:cubicBezTo>
                    <a:pt x="1952" y="8118"/>
                    <a:pt x="1939" y="9042"/>
                    <a:pt x="1926" y="9978"/>
                  </a:cubicBezTo>
                  <a:cubicBezTo>
                    <a:pt x="1926" y="10329"/>
                    <a:pt x="1926" y="10733"/>
                    <a:pt x="1770" y="11045"/>
                  </a:cubicBezTo>
                  <a:cubicBezTo>
                    <a:pt x="1618" y="11317"/>
                    <a:pt x="1409" y="11425"/>
                    <a:pt x="1191" y="11425"/>
                  </a:cubicBezTo>
                  <a:cubicBezTo>
                    <a:pt x="793" y="11425"/>
                    <a:pt x="364" y="11063"/>
                    <a:pt x="196" y="10668"/>
                  </a:cubicBezTo>
                  <a:cubicBezTo>
                    <a:pt x="171" y="10632"/>
                    <a:pt x="136" y="10617"/>
                    <a:pt x="102" y="10617"/>
                  </a:cubicBezTo>
                  <a:cubicBezTo>
                    <a:pt x="50" y="10617"/>
                    <a:pt x="1" y="10656"/>
                    <a:pt x="1" y="10720"/>
                  </a:cubicBezTo>
                  <a:cubicBezTo>
                    <a:pt x="83" y="11298"/>
                    <a:pt x="584" y="11687"/>
                    <a:pt x="1124" y="11687"/>
                  </a:cubicBezTo>
                  <a:cubicBezTo>
                    <a:pt x="1265" y="11687"/>
                    <a:pt x="1409" y="11661"/>
                    <a:pt x="1549" y="11604"/>
                  </a:cubicBezTo>
                  <a:cubicBezTo>
                    <a:pt x="2225" y="11318"/>
                    <a:pt x="2212" y="10395"/>
                    <a:pt x="2199" y="9783"/>
                  </a:cubicBezTo>
                  <a:cubicBezTo>
                    <a:pt x="2212" y="8326"/>
                    <a:pt x="2290" y="6856"/>
                    <a:pt x="2459" y="5412"/>
                  </a:cubicBezTo>
                  <a:cubicBezTo>
                    <a:pt x="2551" y="4502"/>
                    <a:pt x="2681" y="3591"/>
                    <a:pt x="2876" y="2707"/>
                  </a:cubicBezTo>
                  <a:cubicBezTo>
                    <a:pt x="3045" y="1887"/>
                    <a:pt x="3344" y="1107"/>
                    <a:pt x="3526" y="300"/>
                  </a:cubicBezTo>
                  <a:cubicBezTo>
                    <a:pt x="3461" y="196"/>
                    <a:pt x="3396" y="105"/>
                    <a:pt x="3357" y="1"/>
                  </a:cubicBezTo>
                  <a:close/>
                </a:path>
              </a:pathLst>
            </a:custGeom>
            <a:solidFill>
              <a:srgbClr val="D48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4052423" y="2716149"/>
              <a:ext cx="167516" cy="104520"/>
            </a:xfrm>
            <a:custGeom>
              <a:rect b="b" l="l" r="r" t="t"/>
              <a:pathLst>
                <a:path extrusionOk="0" h="2213" w="3547">
                  <a:moveTo>
                    <a:pt x="3516" y="0"/>
                  </a:moveTo>
                  <a:cubicBezTo>
                    <a:pt x="3506" y="0"/>
                    <a:pt x="3496" y="4"/>
                    <a:pt x="3486" y="14"/>
                  </a:cubicBezTo>
                  <a:lnTo>
                    <a:pt x="3499" y="14"/>
                  </a:lnTo>
                  <a:cubicBezTo>
                    <a:pt x="2732" y="1145"/>
                    <a:pt x="1483" y="1887"/>
                    <a:pt x="117" y="2030"/>
                  </a:cubicBezTo>
                  <a:cubicBezTo>
                    <a:pt x="4" y="2042"/>
                    <a:pt x="0" y="2213"/>
                    <a:pt x="106" y="2213"/>
                  </a:cubicBezTo>
                  <a:cubicBezTo>
                    <a:pt x="109" y="2213"/>
                    <a:pt x="113" y="2212"/>
                    <a:pt x="117" y="2212"/>
                  </a:cubicBezTo>
                  <a:cubicBezTo>
                    <a:pt x="1561" y="2082"/>
                    <a:pt x="2849" y="1314"/>
                    <a:pt x="3538" y="40"/>
                  </a:cubicBezTo>
                  <a:cubicBezTo>
                    <a:pt x="3547" y="14"/>
                    <a:pt x="3533" y="0"/>
                    <a:pt x="3516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3965948" y="3074281"/>
              <a:ext cx="78256" cy="41043"/>
            </a:xfrm>
            <a:custGeom>
              <a:rect b="b" l="l" r="r" t="t"/>
              <a:pathLst>
                <a:path extrusionOk="0" h="869" w="1657">
                  <a:moveTo>
                    <a:pt x="103" y="0"/>
                  </a:moveTo>
                  <a:cubicBezTo>
                    <a:pt x="33" y="0"/>
                    <a:pt x="1" y="119"/>
                    <a:pt x="75" y="131"/>
                  </a:cubicBezTo>
                  <a:lnTo>
                    <a:pt x="88" y="131"/>
                  </a:lnTo>
                  <a:cubicBezTo>
                    <a:pt x="374" y="170"/>
                    <a:pt x="660" y="262"/>
                    <a:pt x="921" y="405"/>
                  </a:cubicBezTo>
                  <a:cubicBezTo>
                    <a:pt x="1155" y="522"/>
                    <a:pt x="1337" y="730"/>
                    <a:pt x="1571" y="860"/>
                  </a:cubicBezTo>
                  <a:cubicBezTo>
                    <a:pt x="1580" y="866"/>
                    <a:pt x="1589" y="868"/>
                    <a:pt x="1598" y="868"/>
                  </a:cubicBezTo>
                  <a:cubicBezTo>
                    <a:pt x="1629" y="868"/>
                    <a:pt x="1656" y="835"/>
                    <a:pt x="1636" y="795"/>
                  </a:cubicBezTo>
                  <a:cubicBezTo>
                    <a:pt x="1350" y="327"/>
                    <a:pt x="634" y="79"/>
                    <a:pt x="114" y="1"/>
                  </a:cubicBezTo>
                  <a:cubicBezTo>
                    <a:pt x="110" y="1"/>
                    <a:pt x="107" y="0"/>
                    <a:pt x="103" y="0"/>
                  </a:cubicBezTo>
                  <a:close/>
                </a:path>
              </a:pathLst>
            </a:custGeom>
            <a:solidFill>
              <a:srgbClr val="D48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3925852" y="3152539"/>
              <a:ext cx="251911" cy="997970"/>
            </a:xfrm>
            <a:custGeom>
              <a:rect b="b" l="l" r="r" t="t"/>
              <a:pathLst>
                <a:path extrusionOk="0" h="21130" w="5334">
                  <a:moveTo>
                    <a:pt x="3638" y="1"/>
                  </a:moveTo>
                  <a:cubicBezTo>
                    <a:pt x="3612" y="1"/>
                    <a:pt x="3586" y="34"/>
                    <a:pt x="3604" y="61"/>
                  </a:cubicBezTo>
                  <a:cubicBezTo>
                    <a:pt x="4879" y="2156"/>
                    <a:pt x="4970" y="4575"/>
                    <a:pt x="4774" y="6956"/>
                  </a:cubicBezTo>
                  <a:cubicBezTo>
                    <a:pt x="4553" y="9610"/>
                    <a:pt x="4046" y="12224"/>
                    <a:pt x="3656" y="14852"/>
                  </a:cubicBezTo>
                  <a:cubicBezTo>
                    <a:pt x="3370" y="16738"/>
                    <a:pt x="3240" y="18741"/>
                    <a:pt x="1874" y="20198"/>
                  </a:cubicBezTo>
                  <a:cubicBezTo>
                    <a:pt x="1600" y="20488"/>
                    <a:pt x="1059" y="20961"/>
                    <a:pt x="719" y="20961"/>
                  </a:cubicBezTo>
                  <a:cubicBezTo>
                    <a:pt x="508" y="20961"/>
                    <a:pt x="375" y="20780"/>
                    <a:pt x="430" y="20263"/>
                  </a:cubicBezTo>
                  <a:cubicBezTo>
                    <a:pt x="495" y="19652"/>
                    <a:pt x="872" y="19145"/>
                    <a:pt x="1158" y="18611"/>
                  </a:cubicBezTo>
                  <a:cubicBezTo>
                    <a:pt x="1405" y="18130"/>
                    <a:pt x="1600" y="17610"/>
                    <a:pt x="1744" y="17089"/>
                  </a:cubicBezTo>
                  <a:cubicBezTo>
                    <a:pt x="2628" y="14305"/>
                    <a:pt x="3070" y="11392"/>
                    <a:pt x="3044" y="8465"/>
                  </a:cubicBezTo>
                  <a:cubicBezTo>
                    <a:pt x="3038" y="8439"/>
                    <a:pt x="3015" y="8426"/>
                    <a:pt x="2992" y="8426"/>
                  </a:cubicBezTo>
                  <a:cubicBezTo>
                    <a:pt x="2970" y="8426"/>
                    <a:pt x="2947" y="8439"/>
                    <a:pt x="2940" y="8465"/>
                  </a:cubicBezTo>
                  <a:lnTo>
                    <a:pt x="2940" y="8478"/>
                  </a:lnTo>
                  <a:cubicBezTo>
                    <a:pt x="2927" y="11678"/>
                    <a:pt x="2485" y="14956"/>
                    <a:pt x="1340" y="17961"/>
                  </a:cubicBezTo>
                  <a:cubicBezTo>
                    <a:pt x="1028" y="18780"/>
                    <a:pt x="0" y="19860"/>
                    <a:pt x="339" y="20823"/>
                  </a:cubicBezTo>
                  <a:cubicBezTo>
                    <a:pt x="414" y="21041"/>
                    <a:pt x="544" y="21129"/>
                    <a:pt x="711" y="21129"/>
                  </a:cubicBezTo>
                  <a:cubicBezTo>
                    <a:pt x="802" y="21129"/>
                    <a:pt x="905" y="21103"/>
                    <a:pt x="1015" y="21057"/>
                  </a:cubicBezTo>
                  <a:cubicBezTo>
                    <a:pt x="2472" y="20406"/>
                    <a:pt x="3109" y="18572"/>
                    <a:pt x="3396" y="17167"/>
                  </a:cubicBezTo>
                  <a:cubicBezTo>
                    <a:pt x="3682" y="15749"/>
                    <a:pt x="3864" y="14292"/>
                    <a:pt x="4111" y="12862"/>
                  </a:cubicBezTo>
                  <a:cubicBezTo>
                    <a:pt x="4358" y="11418"/>
                    <a:pt x="4566" y="9935"/>
                    <a:pt x="4722" y="8478"/>
                  </a:cubicBezTo>
                  <a:cubicBezTo>
                    <a:pt x="5035" y="5681"/>
                    <a:pt x="5334" y="2481"/>
                    <a:pt x="3669" y="22"/>
                  </a:cubicBezTo>
                  <a:cubicBezTo>
                    <a:pt x="3661" y="7"/>
                    <a:pt x="3650" y="1"/>
                    <a:pt x="3638" y="1"/>
                  </a:cubicBezTo>
                  <a:close/>
                </a:path>
              </a:pathLst>
            </a:custGeom>
            <a:solidFill>
              <a:srgbClr val="D48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3429200" y="3332479"/>
              <a:ext cx="530790" cy="90682"/>
            </a:xfrm>
            <a:custGeom>
              <a:rect b="b" l="l" r="r" t="t"/>
              <a:pathLst>
                <a:path extrusionOk="0" h="1920" w="11239">
                  <a:moveTo>
                    <a:pt x="10931" y="0"/>
                  </a:moveTo>
                  <a:cubicBezTo>
                    <a:pt x="10907" y="0"/>
                    <a:pt x="10882" y="3"/>
                    <a:pt x="10855" y="11"/>
                  </a:cubicBezTo>
                  <a:cubicBezTo>
                    <a:pt x="10022" y="245"/>
                    <a:pt x="9242" y="635"/>
                    <a:pt x="8396" y="869"/>
                  </a:cubicBezTo>
                  <a:cubicBezTo>
                    <a:pt x="7473" y="1117"/>
                    <a:pt x="6523" y="1260"/>
                    <a:pt x="5560" y="1299"/>
                  </a:cubicBezTo>
                  <a:cubicBezTo>
                    <a:pt x="5387" y="1307"/>
                    <a:pt x="5215" y="1311"/>
                    <a:pt x="5044" y="1311"/>
                  </a:cubicBezTo>
                  <a:cubicBezTo>
                    <a:pt x="3364" y="1311"/>
                    <a:pt x="1776" y="928"/>
                    <a:pt x="123" y="609"/>
                  </a:cubicBezTo>
                  <a:cubicBezTo>
                    <a:pt x="115" y="607"/>
                    <a:pt x="108" y="605"/>
                    <a:pt x="101" y="605"/>
                  </a:cubicBezTo>
                  <a:cubicBezTo>
                    <a:pt x="36" y="605"/>
                    <a:pt x="0" y="705"/>
                    <a:pt x="71" y="752"/>
                  </a:cubicBezTo>
                  <a:cubicBezTo>
                    <a:pt x="1491" y="1633"/>
                    <a:pt x="3324" y="1920"/>
                    <a:pt x="5016" y="1920"/>
                  </a:cubicBezTo>
                  <a:cubicBezTo>
                    <a:pt x="5199" y="1920"/>
                    <a:pt x="5381" y="1916"/>
                    <a:pt x="5560" y="1910"/>
                  </a:cubicBezTo>
                  <a:cubicBezTo>
                    <a:pt x="6497" y="1871"/>
                    <a:pt x="7421" y="1741"/>
                    <a:pt x="8331" y="1520"/>
                  </a:cubicBezTo>
                  <a:cubicBezTo>
                    <a:pt x="9242" y="1299"/>
                    <a:pt x="10282" y="1025"/>
                    <a:pt x="11050" y="466"/>
                  </a:cubicBezTo>
                  <a:cubicBezTo>
                    <a:pt x="11238" y="313"/>
                    <a:pt x="11160" y="0"/>
                    <a:pt x="10931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3846603" y="2837809"/>
              <a:ext cx="142580" cy="326973"/>
            </a:xfrm>
            <a:custGeom>
              <a:rect b="b" l="l" r="r" t="t"/>
              <a:pathLst>
                <a:path extrusionOk="0" h="6923" w="3019">
                  <a:moveTo>
                    <a:pt x="222" y="0"/>
                  </a:moveTo>
                  <a:cubicBezTo>
                    <a:pt x="65" y="0"/>
                    <a:pt x="0" y="169"/>
                    <a:pt x="104" y="273"/>
                  </a:cubicBezTo>
                  <a:cubicBezTo>
                    <a:pt x="495" y="677"/>
                    <a:pt x="1002" y="898"/>
                    <a:pt x="1392" y="1314"/>
                  </a:cubicBezTo>
                  <a:cubicBezTo>
                    <a:pt x="1835" y="1795"/>
                    <a:pt x="2160" y="2381"/>
                    <a:pt x="2303" y="3031"/>
                  </a:cubicBezTo>
                  <a:cubicBezTo>
                    <a:pt x="2615" y="4410"/>
                    <a:pt x="2082" y="5633"/>
                    <a:pt x="1223" y="6673"/>
                  </a:cubicBezTo>
                  <a:cubicBezTo>
                    <a:pt x="1149" y="6768"/>
                    <a:pt x="1212" y="6923"/>
                    <a:pt x="1315" y="6923"/>
                  </a:cubicBezTo>
                  <a:cubicBezTo>
                    <a:pt x="1339" y="6923"/>
                    <a:pt x="1365" y="6914"/>
                    <a:pt x="1392" y="6895"/>
                  </a:cubicBezTo>
                  <a:cubicBezTo>
                    <a:pt x="2524" y="6049"/>
                    <a:pt x="3018" y="4475"/>
                    <a:pt x="2797" y="3109"/>
                  </a:cubicBezTo>
                  <a:cubicBezTo>
                    <a:pt x="2589" y="1912"/>
                    <a:pt x="1574" y="104"/>
                    <a:pt x="222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4766892" y="2764700"/>
              <a:ext cx="171436" cy="492751"/>
            </a:xfrm>
            <a:custGeom>
              <a:rect b="b" l="l" r="r" t="t"/>
              <a:pathLst>
                <a:path extrusionOk="0" h="10433" w="3630">
                  <a:moveTo>
                    <a:pt x="3500" y="0"/>
                  </a:moveTo>
                  <a:cubicBezTo>
                    <a:pt x="2928" y="0"/>
                    <a:pt x="2368" y="26"/>
                    <a:pt x="1809" y="91"/>
                  </a:cubicBezTo>
                  <a:cubicBezTo>
                    <a:pt x="1406" y="117"/>
                    <a:pt x="911" y="78"/>
                    <a:pt x="534" y="221"/>
                  </a:cubicBezTo>
                  <a:cubicBezTo>
                    <a:pt x="1" y="416"/>
                    <a:pt x="40" y="950"/>
                    <a:pt x="235" y="1392"/>
                  </a:cubicBezTo>
                  <a:cubicBezTo>
                    <a:pt x="547" y="2121"/>
                    <a:pt x="872" y="2862"/>
                    <a:pt x="1184" y="3603"/>
                  </a:cubicBezTo>
                  <a:cubicBezTo>
                    <a:pt x="1380" y="4098"/>
                    <a:pt x="1731" y="4930"/>
                    <a:pt x="1731" y="5451"/>
                  </a:cubicBezTo>
                  <a:cubicBezTo>
                    <a:pt x="2186" y="7090"/>
                    <a:pt x="2511" y="8742"/>
                    <a:pt x="2719" y="10433"/>
                  </a:cubicBezTo>
                  <a:cubicBezTo>
                    <a:pt x="2472" y="8365"/>
                    <a:pt x="2277" y="6374"/>
                    <a:pt x="1679" y="4358"/>
                  </a:cubicBezTo>
                  <a:cubicBezTo>
                    <a:pt x="1419" y="3460"/>
                    <a:pt x="1054" y="2654"/>
                    <a:pt x="703" y="1795"/>
                  </a:cubicBezTo>
                  <a:cubicBezTo>
                    <a:pt x="482" y="1249"/>
                    <a:pt x="378" y="521"/>
                    <a:pt x="1158" y="442"/>
                  </a:cubicBezTo>
                  <a:cubicBezTo>
                    <a:pt x="1926" y="364"/>
                    <a:pt x="2758" y="351"/>
                    <a:pt x="3526" y="182"/>
                  </a:cubicBezTo>
                  <a:cubicBezTo>
                    <a:pt x="3630" y="156"/>
                    <a:pt x="3617" y="0"/>
                    <a:pt x="3500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3948380" y="2986862"/>
              <a:ext cx="188390" cy="274501"/>
            </a:xfrm>
            <a:custGeom>
              <a:rect b="b" l="l" r="r" t="t"/>
              <a:pathLst>
                <a:path extrusionOk="0" h="5812" w="3989">
                  <a:moveTo>
                    <a:pt x="3836" y="1"/>
                  </a:moveTo>
                  <a:cubicBezTo>
                    <a:pt x="3816" y="1"/>
                    <a:pt x="3797" y="6"/>
                    <a:pt x="3777" y="18"/>
                  </a:cubicBezTo>
                  <a:cubicBezTo>
                    <a:pt x="2971" y="812"/>
                    <a:pt x="2229" y="1696"/>
                    <a:pt x="1592" y="2633"/>
                  </a:cubicBezTo>
                  <a:cubicBezTo>
                    <a:pt x="993" y="3504"/>
                    <a:pt x="226" y="4610"/>
                    <a:pt x="18" y="5651"/>
                  </a:cubicBezTo>
                  <a:cubicBezTo>
                    <a:pt x="1" y="5745"/>
                    <a:pt x="75" y="5812"/>
                    <a:pt x="149" y="5812"/>
                  </a:cubicBezTo>
                  <a:cubicBezTo>
                    <a:pt x="187" y="5812"/>
                    <a:pt x="226" y="5794"/>
                    <a:pt x="252" y="5755"/>
                  </a:cubicBezTo>
                  <a:cubicBezTo>
                    <a:pt x="577" y="5300"/>
                    <a:pt x="746" y="4740"/>
                    <a:pt x="1006" y="4246"/>
                  </a:cubicBezTo>
                  <a:cubicBezTo>
                    <a:pt x="1254" y="3791"/>
                    <a:pt x="1514" y="3335"/>
                    <a:pt x="1800" y="2893"/>
                  </a:cubicBezTo>
                  <a:cubicBezTo>
                    <a:pt x="2424" y="1930"/>
                    <a:pt x="3140" y="1020"/>
                    <a:pt x="3946" y="187"/>
                  </a:cubicBezTo>
                  <a:cubicBezTo>
                    <a:pt x="3989" y="103"/>
                    <a:pt x="3919" y="1"/>
                    <a:pt x="3836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4378534" y="2800546"/>
              <a:ext cx="472558" cy="471025"/>
            </a:xfrm>
            <a:custGeom>
              <a:rect b="b" l="l" r="r" t="t"/>
              <a:pathLst>
                <a:path extrusionOk="0" h="9973" w="10006">
                  <a:moveTo>
                    <a:pt x="6642" y="1"/>
                  </a:moveTo>
                  <a:cubicBezTo>
                    <a:pt x="6342" y="1"/>
                    <a:pt x="6063" y="148"/>
                    <a:pt x="5778" y="295"/>
                  </a:cubicBezTo>
                  <a:cubicBezTo>
                    <a:pt x="5159" y="607"/>
                    <a:pt x="4485" y="721"/>
                    <a:pt x="3795" y="721"/>
                  </a:cubicBezTo>
                  <a:cubicBezTo>
                    <a:pt x="2585" y="721"/>
                    <a:pt x="1325" y="370"/>
                    <a:pt x="224" y="113"/>
                  </a:cubicBezTo>
                  <a:cubicBezTo>
                    <a:pt x="210" y="109"/>
                    <a:pt x="198" y="108"/>
                    <a:pt x="186" y="108"/>
                  </a:cubicBezTo>
                  <a:cubicBezTo>
                    <a:pt x="56" y="108"/>
                    <a:pt x="0" y="288"/>
                    <a:pt x="120" y="360"/>
                  </a:cubicBezTo>
                  <a:cubicBezTo>
                    <a:pt x="1101" y="876"/>
                    <a:pt x="2271" y="1040"/>
                    <a:pt x="3388" y="1040"/>
                  </a:cubicBezTo>
                  <a:cubicBezTo>
                    <a:pt x="3678" y="1040"/>
                    <a:pt x="3964" y="1029"/>
                    <a:pt x="4243" y="1010"/>
                  </a:cubicBezTo>
                  <a:cubicBezTo>
                    <a:pt x="4777" y="1010"/>
                    <a:pt x="5297" y="893"/>
                    <a:pt x="5791" y="685"/>
                  </a:cubicBezTo>
                  <a:cubicBezTo>
                    <a:pt x="6058" y="561"/>
                    <a:pt x="6339" y="381"/>
                    <a:pt x="6634" y="381"/>
                  </a:cubicBezTo>
                  <a:cubicBezTo>
                    <a:pt x="6742" y="381"/>
                    <a:pt x="6851" y="405"/>
                    <a:pt x="6962" y="464"/>
                  </a:cubicBezTo>
                  <a:cubicBezTo>
                    <a:pt x="7222" y="594"/>
                    <a:pt x="7404" y="919"/>
                    <a:pt x="7547" y="1153"/>
                  </a:cubicBezTo>
                  <a:cubicBezTo>
                    <a:pt x="8874" y="3560"/>
                    <a:pt x="9134" y="6162"/>
                    <a:pt x="9707" y="8763"/>
                  </a:cubicBezTo>
                  <a:cubicBezTo>
                    <a:pt x="9783" y="9103"/>
                    <a:pt x="9869" y="9442"/>
                    <a:pt x="9957" y="9782"/>
                  </a:cubicBezTo>
                  <a:lnTo>
                    <a:pt x="9957" y="9782"/>
                  </a:lnTo>
                  <a:cubicBezTo>
                    <a:pt x="9732" y="8846"/>
                    <a:pt x="9721" y="7840"/>
                    <a:pt x="9551" y="6890"/>
                  </a:cubicBezTo>
                  <a:cubicBezTo>
                    <a:pt x="9355" y="5719"/>
                    <a:pt x="9095" y="4549"/>
                    <a:pt x="8770" y="3404"/>
                  </a:cubicBezTo>
                  <a:cubicBezTo>
                    <a:pt x="8484" y="2402"/>
                    <a:pt x="8068" y="594"/>
                    <a:pt x="7027" y="87"/>
                  </a:cubicBezTo>
                  <a:cubicBezTo>
                    <a:pt x="6894" y="26"/>
                    <a:pt x="6766" y="1"/>
                    <a:pt x="6642" y="1"/>
                  </a:cubicBezTo>
                  <a:close/>
                  <a:moveTo>
                    <a:pt x="9957" y="9782"/>
                  </a:moveTo>
                  <a:cubicBezTo>
                    <a:pt x="9972" y="9846"/>
                    <a:pt x="9988" y="9910"/>
                    <a:pt x="10006" y="9973"/>
                  </a:cubicBezTo>
                  <a:cubicBezTo>
                    <a:pt x="9989" y="9909"/>
                    <a:pt x="9973" y="9846"/>
                    <a:pt x="9957" y="9782"/>
                  </a:cubicBezTo>
                  <a:close/>
                </a:path>
              </a:pathLst>
            </a:custGeom>
            <a:solidFill>
              <a:srgbClr val="112D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3847831" y="3123399"/>
              <a:ext cx="127184" cy="229774"/>
            </a:xfrm>
            <a:custGeom>
              <a:rect b="b" l="l" r="r" t="t"/>
              <a:pathLst>
                <a:path extrusionOk="0" h="4865" w="2693">
                  <a:moveTo>
                    <a:pt x="230" y="1"/>
                  </a:moveTo>
                  <a:cubicBezTo>
                    <a:pt x="206" y="1"/>
                    <a:pt x="181" y="1"/>
                    <a:pt x="157" y="2"/>
                  </a:cubicBezTo>
                  <a:cubicBezTo>
                    <a:pt x="26" y="15"/>
                    <a:pt x="0" y="197"/>
                    <a:pt x="130" y="236"/>
                  </a:cubicBezTo>
                  <a:cubicBezTo>
                    <a:pt x="1093" y="483"/>
                    <a:pt x="1691" y="1173"/>
                    <a:pt x="1965" y="2109"/>
                  </a:cubicBezTo>
                  <a:cubicBezTo>
                    <a:pt x="2160" y="2786"/>
                    <a:pt x="2498" y="4126"/>
                    <a:pt x="1626" y="4477"/>
                  </a:cubicBezTo>
                  <a:cubicBezTo>
                    <a:pt x="1509" y="4516"/>
                    <a:pt x="1496" y="4672"/>
                    <a:pt x="1587" y="4750"/>
                  </a:cubicBezTo>
                  <a:cubicBezTo>
                    <a:pt x="1726" y="4829"/>
                    <a:pt x="1847" y="4864"/>
                    <a:pt x="1952" y="4864"/>
                  </a:cubicBezTo>
                  <a:cubicBezTo>
                    <a:pt x="2693" y="4864"/>
                    <a:pt x="2643" y="3115"/>
                    <a:pt x="2563" y="2682"/>
                  </a:cubicBezTo>
                  <a:cubicBezTo>
                    <a:pt x="2358" y="1467"/>
                    <a:pt x="1638" y="1"/>
                    <a:pt x="230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4704834" y="2378088"/>
              <a:ext cx="312174" cy="309876"/>
            </a:xfrm>
            <a:custGeom>
              <a:rect b="b" l="l" r="r" t="t"/>
              <a:pathLst>
                <a:path extrusionOk="0" h="6561" w="6610">
                  <a:moveTo>
                    <a:pt x="287" y="1"/>
                  </a:moveTo>
                  <a:cubicBezTo>
                    <a:pt x="271" y="1"/>
                    <a:pt x="255" y="11"/>
                    <a:pt x="248" y="30"/>
                  </a:cubicBezTo>
                  <a:cubicBezTo>
                    <a:pt x="1" y="1227"/>
                    <a:pt x="1172" y="2827"/>
                    <a:pt x="2069" y="3529"/>
                  </a:cubicBezTo>
                  <a:cubicBezTo>
                    <a:pt x="2616" y="3959"/>
                    <a:pt x="3136" y="4050"/>
                    <a:pt x="3799" y="4102"/>
                  </a:cubicBezTo>
                  <a:cubicBezTo>
                    <a:pt x="4463" y="4154"/>
                    <a:pt x="4944" y="4375"/>
                    <a:pt x="5360" y="4908"/>
                  </a:cubicBezTo>
                  <a:cubicBezTo>
                    <a:pt x="5464" y="5038"/>
                    <a:pt x="6180" y="6053"/>
                    <a:pt x="5998" y="6196"/>
                  </a:cubicBezTo>
                  <a:cubicBezTo>
                    <a:pt x="5868" y="6339"/>
                    <a:pt x="5959" y="6560"/>
                    <a:pt x="6154" y="6560"/>
                  </a:cubicBezTo>
                  <a:lnTo>
                    <a:pt x="6258" y="6547"/>
                  </a:lnTo>
                  <a:cubicBezTo>
                    <a:pt x="6375" y="6547"/>
                    <a:pt x="6466" y="6469"/>
                    <a:pt x="6492" y="6365"/>
                  </a:cubicBezTo>
                  <a:cubicBezTo>
                    <a:pt x="6609" y="5819"/>
                    <a:pt x="6141" y="5259"/>
                    <a:pt x="5816" y="4856"/>
                  </a:cubicBezTo>
                  <a:cubicBezTo>
                    <a:pt x="5438" y="4323"/>
                    <a:pt x="4866" y="3972"/>
                    <a:pt x="4216" y="3880"/>
                  </a:cubicBezTo>
                  <a:cubicBezTo>
                    <a:pt x="3799" y="3828"/>
                    <a:pt x="3370" y="3880"/>
                    <a:pt x="2967" y="3750"/>
                  </a:cubicBezTo>
                  <a:cubicBezTo>
                    <a:pt x="2472" y="3607"/>
                    <a:pt x="2043" y="3256"/>
                    <a:pt x="1692" y="2879"/>
                  </a:cubicBezTo>
                  <a:cubicBezTo>
                    <a:pt x="885" y="2020"/>
                    <a:pt x="534" y="1162"/>
                    <a:pt x="326" y="30"/>
                  </a:cubicBezTo>
                  <a:cubicBezTo>
                    <a:pt x="320" y="11"/>
                    <a:pt x="303" y="1"/>
                    <a:pt x="287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4702992" y="2321037"/>
              <a:ext cx="86710" cy="73490"/>
            </a:xfrm>
            <a:custGeom>
              <a:rect b="b" l="l" r="r" t="t"/>
              <a:pathLst>
                <a:path extrusionOk="0" h="1556" w="1836">
                  <a:moveTo>
                    <a:pt x="1605" y="1"/>
                  </a:moveTo>
                  <a:cubicBezTo>
                    <a:pt x="1211" y="1"/>
                    <a:pt x="732" y="224"/>
                    <a:pt x="482" y="497"/>
                  </a:cubicBezTo>
                  <a:cubicBezTo>
                    <a:pt x="261" y="731"/>
                    <a:pt x="1" y="1251"/>
                    <a:pt x="287" y="1537"/>
                  </a:cubicBezTo>
                  <a:cubicBezTo>
                    <a:pt x="300" y="1550"/>
                    <a:pt x="315" y="1556"/>
                    <a:pt x="330" y="1556"/>
                  </a:cubicBezTo>
                  <a:cubicBezTo>
                    <a:pt x="361" y="1556"/>
                    <a:pt x="391" y="1529"/>
                    <a:pt x="391" y="1485"/>
                  </a:cubicBezTo>
                  <a:cubicBezTo>
                    <a:pt x="365" y="1316"/>
                    <a:pt x="365" y="1147"/>
                    <a:pt x="391" y="978"/>
                  </a:cubicBezTo>
                  <a:cubicBezTo>
                    <a:pt x="443" y="783"/>
                    <a:pt x="547" y="614"/>
                    <a:pt x="703" y="484"/>
                  </a:cubicBezTo>
                  <a:cubicBezTo>
                    <a:pt x="859" y="366"/>
                    <a:pt x="1042" y="275"/>
                    <a:pt x="1237" y="236"/>
                  </a:cubicBezTo>
                  <a:cubicBezTo>
                    <a:pt x="1419" y="210"/>
                    <a:pt x="1601" y="171"/>
                    <a:pt x="1770" y="119"/>
                  </a:cubicBezTo>
                  <a:cubicBezTo>
                    <a:pt x="1822" y="93"/>
                    <a:pt x="1835" y="28"/>
                    <a:pt x="1770" y="15"/>
                  </a:cubicBezTo>
                  <a:cubicBezTo>
                    <a:pt x="1717" y="5"/>
                    <a:pt x="1662" y="1"/>
                    <a:pt x="1605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4675363" y="2046829"/>
              <a:ext cx="251345" cy="284183"/>
            </a:xfrm>
            <a:custGeom>
              <a:rect b="b" l="l" r="r" t="t"/>
              <a:pathLst>
                <a:path extrusionOk="0" h="6017" w="5322">
                  <a:moveTo>
                    <a:pt x="4734" y="0"/>
                  </a:moveTo>
                  <a:cubicBezTo>
                    <a:pt x="3866" y="0"/>
                    <a:pt x="2485" y="1749"/>
                    <a:pt x="2199" y="2179"/>
                  </a:cubicBezTo>
                  <a:cubicBezTo>
                    <a:pt x="1835" y="2725"/>
                    <a:pt x="0" y="5821"/>
                    <a:pt x="1483" y="6016"/>
                  </a:cubicBezTo>
                  <a:cubicBezTo>
                    <a:pt x="1522" y="6016"/>
                    <a:pt x="1535" y="5977"/>
                    <a:pt x="1509" y="5951"/>
                  </a:cubicBezTo>
                  <a:lnTo>
                    <a:pt x="1522" y="5951"/>
                  </a:lnTo>
                  <a:cubicBezTo>
                    <a:pt x="677" y="5171"/>
                    <a:pt x="1822" y="3298"/>
                    <a:pt x="2290" y="2530"/>
                  </a:cubicBezTo>
                  <a:cubicBezTo>
                    <a:pt x="2529" y="2149"/>
                    <a:pt x="3843" y="303"/>
                    <a:pt x="4669" y="303"/>
                  </a:cubicBezTo>
                  <a:cubicBezTo>
                    <a:pt x="4831" y="303"/>
                    <a:pt x="4974" y="374"/>
                    <a:pt x="5087" y="540"/>
                  </a:cubicBezTo>
                  <a:cubicBezTo>
                    <a:pt x="5108" y="570"/>
                    <a:pt x="5142" y="583"/>
                    <a:pt x="5176" y="583"/>
                  </a:cubicBezTo>
                  <a:cubicBezTo>
                    <a:pt x="5247" y="583"/>
                    <a:pt x="5321" y="528"/>
                    <a:pt x="5295" y="449"/>
                  </a:cubicBezTo>
                  <a:cubicBezTo>
                    <a:pt x="5167" y="129"/>
                    <a:pt x="4969" y="0"/>
                    <a:pt x="4734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4907585" y="1995444"/>
              <a:ext cx="316849" cy="92287"/>
            </a:xfrm>
            <a:custGeom>
              <a:rect b="b" l="l" r="r" t="t"/>
              <a:pathLst>
                <a:path extrusionOk="0" h="1954" w="6709">
                  <a:moveTo>
                    <a:pt x="2798" y="1"/>
                  </a:moveTo>
                  <a:cubicBezTo>
                    <a:pt x="2774" y="1"/>
                    <a:pt x="2752" y="1"/>
                    <a:pt x="2732" y="2"/>
                  </a:cubicBezTo>
                  <a:cubicBezTo>
                    <a:pt x="2030" y="41"/>
                    <a:pt x="963" y="158"/>
                    <a:pt x="443" y="665"/>
                  </a:cubicBezTo>
                  <a:cubicBezTo>
                    <a:pt x="79" y="1003"/>
                    <a:pt x="1" y="1615"/>
                    <a:pt x="378" y="1953"/>
                  </a:cubicBezTo>
                  <a:cubicBezTo>
                    <a:pt x="389" y="1953"/>
                    <a:pt x="410" y="1943"/>
                    <a:pt x="415" y="1933"/>
                  </a:cubicBezTo>
                  <a:lnTo>
                    <a:pt x="415" y="1933"/>
                  </a:lnTo>
                  <a:cubicBezTo>
                    <a:pt x="416" y="1935"/>
                    <a:pt x="416" y="1938"/>
                    <a:pt x="417" y="1940"/>
                  </a:cubicBezTo>
                  <a:lnTo>
                    <a:pt x="417" y="1927"/>
                  </a:lnTo>
                  <a:cubicBezTo>
                    <a:pt x="417" y="1929"/>
                    <a:pt x="416" y="1931"/>
                    <a:pt x="415" y="1933"/>
                  </a:cubicBezTo>
                  <a:lnTo>
                    <a:pt x="415" y="1933"/>
                  </a:lnTo>
                  <a:cubicBezTo>
                    <a:pt x="275" y="1183"/>
                    <a:pt x="445" y="859"/>
                    <a:pt x="1210" y="587"/>
                  </a:cubicBezTo>
                  <a:cubicBezTo>
                    <a:pt x="1653" y="444"/>
                    <a:pt x="2121" y="353"/>
                    <a:pt x="2589" y="327"/>
                  </a:cubicBezTo>
                  <a:cubicBezTo>
                    <a:pt x="2605" y="326"/>
                    <a:pt x="2626" y="325"/>
                    <a:pt x="2654" y="325"/>
                  </a:cubicBezTo>
                  <a:cubicBezTo>
                    <a:pt x="3204" y="325"/>
                    <a:pt x="6032" y="587"/>
                    <a:pt x="5412" y="1628"/>
                  </a:cubicBezTo>
                  <a:cubicBezTo>
                    <a:pt x="5354" y="1734"/>
                    <a:pt x="5454" y="1862"/>
                    <a:pt x="5552" y="1862"/>
                  </a:cubicBezTo>
                  <a:cubicBezTo>
                    <a:pt x="5586" y="1862"/>
                    <a:pt x="5619" y="1847"/>
                    <a:pt x="5646" y="1810"/>
                  </a:cubicBezTo>
                  <a:cubicBezTo>
                    <a:pt x="6708" y="445"/>
                    <a:pt x="3617" y="1"/>
                    <a:pt x="2798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5136925" y="2058919"/>
              <a:ext cx="42883" cy="101781"/>
            </a:xfrm>
            <a:custGeom>
              <a:rect b="b" l="l" r="r" t="t"/>
              <a:pathLst>
                <a:path extrusionOk="0" h="2155" w="908">
                  <a:moveTo>
                    <a:pt x="779" y="1"/>
                  </a:moveTo>
                  <a:cubicBezTo>
                    <a:pt x="753" y="1"/>
                    <a:pt x="727" y="12"/>
                    <a:pt x="712" y="37"/>
                  </a:cubicBezTo>
                  <a:cubicBezTo>
                    <a:pt x="504" y="310"/>
                    <a:pt x="530" y="713"/>
                    <a:pt x="426" y="1038"/>
                  </a:cubicBezTo>
                  <a:cubicBezTo>
                    <a:pt x="309" y="1403"/>
                    <a:pt x="153" y="1767"/>
                    <a:pt x="10" y="2118"/>
                  </a:cubicBezTo>
                  <a:cubicBezTo>
                    <a:pt x="0" y="2136"/>
                    <a:pt x="24" y="2155"/>
                    <a:pt x="47" y="2155"/>
                  </a:cubicBezTo>
                  <a:cubicBezTo>
                    <a:pt x="57" y="2155"/>
                    <a:pt x="67" y="2152"/>
                    <a:pt x="75" y="2144"/>
                  </a:cubicBezTo>
                  <a:lnTo>
                    <a:pt x="62" y="2144"/>
                  </a:lnTo>
                  <a:cubicBezTo>
                    <a:pt x="231" y="1819"/>
                    <a:pt x="374" y="1481"/>
                    <a:pt x="517" y="1142"/>
                  </a:cubicBezTo>
                  <a:cubicBezTo>
                    <a:pt x="634" y="830"/>
                    <a:pt x="907" y="427"/>
                    <a:pt x="868" y="89"/>
                  </a:cubicBezTo>
                  <a:cubicBezTo>
                    <a:pt x="868" y="32"/>
                    <a:pt x="823" y="1"/>
                    <a:pt x="779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5179147" y="2048482"/>
              <a:ext cx="184329" cy="189487"/>
            </a:xfrm>
            <a:custGeom>
              <a:rect b="b" l="l" r="r" t="t"/>
              <a:pathLst>
                <a:path extrusionOk="0" h="4012" w="3903">
                  <a:moveTo>
                    <a:pt x="650" y="0"/>
                  </a:moveTo>
                  <a:cubicBezTo>
                    <a:pt x="422" y="0"/>
                    <a:pt x="207" y="50"/>
                    <a:pt x="26" y="167"/>
                  </a:cubicBezTo>
                  <a:cubicBezTo>
                    <a:pt x="0" y="180"/>
                    <a:pt x="13" y="219"/>
                    <a:pt x="39" y="219"/>
                  </a:cubicBezTo>
                  <a:cubicBezTo>
                    <a:pt x="182" y="181"/>
                    <a:pt x="333" y="163"/>
                    <a:pt x="488" y="163"/>
                  </a:cubicBezTo>
                  <a:cubicBezTo>
                    <a:pt x="1238" y="163"/>
                    <a:pt x="2080" y="575"/>
                    <a:pt x="2511" y="1103"/>
                  </a:cubicBezTo>
                  <a:cubicBezTo>
                    <a:pt x="3018" y="1741"/>
                    <a:pt x="3669" y="3172"/>
                    <a:pt x="3083" y="3887"/>
                  </a:cubicBezTo>
                  <a:cubicBezTo>
                    <a:pt x="3043" y="3938"/>
                    <a:pt x="3089" y="4012"/>
                    <a:pt x="3142" y="4012"/>
                  </a:cubicBezTo>
                  <a:cubicBezTo>
                    <a:pt x="3157" y="4012"/>
                    <a:pt x="3173" y="4006"/>
                    <a:pt x="3187" y="3991"/>
                  </a:cubicBezTo>
                  <a:cubicBezTo>
                    <a:pt x="3903" y="3224"/>
                    <a:pt x="3187" y="1715"/>
                    <a:pt x="2641" y="1012"/>
                  </a:cubicBezTo>
                  <a:cubicBezTo>
                    <a:pt x="2273" y="525"/>
                    <a:pt x="1389" y="0"/>
                    <a:pt x="650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5331080" y="2225210"/>
              <a:ext cx="131954" cy="236056"/>
            </a:xfrm>
            <a:custGeom>
              <a:rect b="b" l="l" r="r" t="t"/>
              <a:pathLst>
                <a:path extrusionOk="0" h="4998" w="2794">
                  <a:moveTo>
                    <a:pt x="51" y="0"/>
                  </a:moveTo>
                  <a:cubicBezTo>
                    <a:pt x="18" y="0"/>
                    <a:pt x="1" y="55"/>
                    <a:pt x="48" y="67"/>
                  </a:cubicBezTo>
                  <a:cubicBezTo>
                    <a:pt x="1037" y="405"/>
                    <a:pt x="1674" y="1082"/>
                    <a:pt x="2013" y="2057"/>
                  </a:cubicBezTo>
                  <a:cubicBezTo>
                    <a:pt x="2130" y="2395"/>
                    <a:pt x="2208" y="2734"/>
                    <a:pt x="2260" y="3072"/>
                  </a:cubicBezTo>
                  <a:cubicBezTo>
                    <a:pt x="2325" y="3319"/>
                    <a:pt x="2351" y="3566"/>
                    <a:pt x="2351" y="3826"/>
                  </a:cubicBezTo>
                  <a:cubicBezTo>
                    <a:pt x="2312" y="4178"/>
                    <a:pt x="1817" y="4802"/>
                    <a:pt x="1466" y="4919"/>
                  </a:cubicBezTo>
                  <a:cubicBezTo>
                    <a:pt x="1427" y="4945"/>
                    <a:pt x="1427" y="4997"/>
                    <a:pt x="1466" y="4997"/>
                  </a:cubicBezTo>
                  <a:cubicBezTo>
                    <a:pt x="2793" y="4971"/>
                    <a:pt x="2533" y="3579"/>
                    <a:pt x="2325" y="2643"/>
                  </a:cubicBezTo>
                  <a:cubicBezTo>
                    <a:pt x="2065" y="1472"/>
                    <a:pt x="1362" y="197"/>
                    <a:pt x="61" y="2"/>
                  </a:cubicBezTo>
                  <a:cubicBezTo>
                    <a:pt x="58" y="1"/>
                    <a:pt x="54" y="0"/>
                    <a:pt x="51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5428748" y="2456015"/>
              <a:ext cx="54548" cy="181410"/>
            </a:xfrm>
            <a:custGeom>
              <a:rect b="b" l="l" r="r" t="t"/>
              <a:pathLst>
                <a:path extrusionOk="0" h="3841" w="1155">
                  <a:moveTo>
                    <a:pt x="23" y="1"/>
                  </a:moveTo>
                  <a:cubicBezTo>
                    <a:pt x="11" y="1"/>
                    <a:pt x="0" y="13"/>
                    <a:pt x="10" y="32"/>
                  </a:cubicBezTo>
                  <a:cubicBezTo>
                    <a:pt x="452" y="956"/>
                    <a:pt x="1154" y="2803"/>
                    <a:pt x="374" y="3739"/>
                  </a:cubicBezTo>
                  <a:cubicBezTo>
                    <a:pt x="325" y="3779"/>
                    <a:pt x="364" y="3840"/>
                    <a:pt x="409" y="3840"/>
                  </a:cubicBezTo>
                  <a:cubicBezTo>
                    <a:pt x="424" y="3840"/>
                    <a:pt x="439" y="3833"/>
                    <a:pt x="452" y="3817"/>
                  </a:cubicBezTo>
                  <a:cubicBezTo>
                    <a:pt x="907" y="3414"/>
                    <a:pt x="816" y="2647"/>
                    <a:pt x="751" y="2087"/>
                  </a:cubicBezTo>
                  <a:cubicBezTo>
                    <a:pt x="673" y="1346"/>
                    <a:pt x="426" y="643"/>
                    <a:pt x="36" y="6"/>
                  </a:cubicBezTo>
                  <a:cubicBezTo>
                    <a:pt x="32" y="3"/>
                    <a:pt x="28" y="1"/>
                    <a:pt x="23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5457274" y="2619047"/>
              <a:ext cx="48125" cy="275493"/>
            </a:xfrm>
            <a:custGeom>
              <a:rect b="b" l="l" r="r" t="t"/>
              <a:pathLst>
                <a:path extrusionOk="0" h="5833" w="1019">
                  <a:moveTo>
                    <a:pt x="34" y="0"/>
                  </a:moveTo>
                  <a:cubicBezTo>
                    <a:pt x="15" y="0"/>
                    <a:pt x="1" y="11"/>
                    <a:pt x="17" y="27"/>
                  </a:cubicBezTo>
                  <a:lnTo>
                    <a:pt x="4" y="27"/>
                  </a:lnTo>
                  <a:cubicBezTo>
                    <a:pt x="381" y="925"/>
                    <a:pt x="719" y="1770"/>
                    <a:pt x="810" y="2746"/>
                  </a:cubicBezTo>
                  <a:cubicBezTo>
                    <a:pt x="876" y="3526"/>
                    <a:pt x="967" y="5309"/>
                    <a:pt x="121" y="5699"/>
                  </a:cubicBezTo>
                  <a:cubicBezTo>
                    <a:pt x="51" y="5734"/>
                    <a:pt x="86" y="5833"/>
                    <a:pt x="151" y="5833"/>
                  </a:cubicBezTo>
                  <a:cubicBezTo>
                    <a:pt x="158" y="5833"/>
                    <a:pt x="165" y="5831"/>
                    <a:pt x="173" y="5829"/>
                  </a:cubicBezTo>
                  <a:cubicBezTo>
                    <a:pt x="980" y="5582"/>
                    <a:pt x="967" y="4242"/>
                    <a:pt x="993" y="3565"/>
                  </a:cubicBezTo>
                  <a:cubicBezTo>
                    <a:pt x="1019" y="2356"/>
                    <a:pt x="745" y="1029"/>
                    <a:pt x="69" y="14"/>
                  </a:cubicBezTo>
                  <a:cubicBezTo>
                    <a:pt x="59" y="4"/>
                    <a:pt x="45" y="0"/>
                    <a:pt x="34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360409" y="2879653"/>
              <a:ext cx="141305" cy="246871"/>
            </a:xfrm>
            <a:custGeom>
              <a:rect b="b" l="l" r="r" t="t"/>
              <a:pathLst>
                <a:path extrusionOk="0" h="5227" w="2992">
                  <a:moveTo>
                    <a:pt x="2611" y="0"/>
                  </a:moveTo>
                  <a:cubicBezTo>
                    <a:pt x="2582" y="0"/>
                    <a:pt x="2549" y="25"/>
                    <a:pt x="2549" y="64"/>
                  </a:cubicBezTo>
                  <a:cubicBezTo>
                    <a:pt x="2718" y="1104"/>
                    <a:pt x="2718" y="2171"/>
                    <a:pt x="2523" y="3212"/>
                  </a:cubicBezTo>
                  <a:cubicBezTo>
                    <a:pt x="2471" y="3602"/>
                    <a:pt x="2354" y="3979"/>
                    <a:pt x="2185" y="4330"/>
                  </a:cubicBezTo>
                  <a:cubicBezTo>
                    <a:pt x="1931" y="4802"/>
                    <a:pt x="1531" y="5019"/>
                    <a:pt x="1115" y="5019"/>
                  </a:cubicBezTo>
                  <a:cubicBezTo>
                    <a:pt x="784" y="5019"/>
                    <a:pt x="443" y="4883"/>
                    <a:pt x="156" y="4630"/>
                  </a:cubicBezTo>
                  <a:cubicBezTo>
                    <a:pt x="138" y="4612"/>
                    <a:pt x="118" y="4605"/>
                    <a:pt x="99" y="4605"/>
                  </a:cubicBezTo>
                  <a:cubicBezTo>
                    <a:pt x="46" y="4605"/>
                    <a:pt x="0" y="4660"/>
                    <a:pt x="39" y="4708"/>
                  </a:cubicBezTo>
                  <a:cubicBezTo>
                    <a:pt x="306" y="5062"/>
                    <a:pt x="682" y="5227"/>
                    <a:pt x="1060" y="5227"/>
                  </a:cubicBezTo>
                  <a:cubicBezTo>
                    <a:pt x="1530" y="5227"/>
                    <a:pt x="2002" y="4973"/>
                    <a:pt x="2276" y="4513"/>
                  </a:cubicBezTo>
                  <a:cubicBezTo>
                    <a:pt x="2992" y="3290"/>
                    <a:pt x="2966" y="1365"/>
                    <a:pt x="2653" y="38"/>
                  </a:cubicBezTo>
                  <a:cubicBezTo>
                    <a:pt x="2648" y="12"/>
                    <a:pt x="2630" y="0"/>
                    <a:pt x="2611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255987" y="3120282"/>
              <a:ext cx="188579" cy="256176"/>
            </a:xfrm>
            <a:custGeom>
              <a:rect b="b" l="l" r="r" t="t"/>
              <a:pathLst>
                <a:path extrusionOk="0" h="5424" w="3993">
                  <a:moveTo>
                    <a:pt x="3772" y="1"/>
                  </a:moveTo>
                  <a:cubicBezTo>
                    <a:pt x="3743" y="1"/>
                    <a:pt x="3712" y="23"/>
                    <a:pt x="3720" y="55"/>
                  </a:cubicBezTo>
                  <a:lnTo>
                    <a:pt x="3733" y="55"/>
                  </a:lnTo>
                  <a:cubicBezTo>
                    <a:pt x="3889" y="1057"/>
                    <a:pt x="3264" y="2318"/>
                    <a:pt x="2913" y="3242"/>
                  </a:cubicBezTo>
                  <a:cubicBezTo>
                    <a:pt x="2563" y="4206"/>
                    <a:pt x="1895" y="5205"/>
                    <a:pt x="892" y="5205"/>
                  </a:cubicBezTo>
                  <a:cubicBezTo>
                    <a:pt x="664" y="5205"/>
                    <a:pt x="418" y="5153"/>
                    <a:pt x="155" y="5037"/>
                  </a:cubicBezTo>
                  <a:cubicBezTo>
                    <a:pt x="141" y="5029"/>
                    <a:pt x="126" y="5025"/>
                    <a:pt x="113" y="5025"/>
                  </a:cubicBezTo>
                  <a:cubicBezTo>
                    <a:pt x="44" y="5025"/>
                    <a:pt x="1" y="5124"/>
                    <a:pt x="77" y="5167"/>
                  </a:cubicBezTo>
                  <a:cubicBezTo>
                    <a:pt x="326" y="5347"/>
                    <a:pt x="589" y="5424"/>
                    <a:pt x="851" y="5424"/>
                  </a:cubicBezTo>
                  <a:cubicBezTo>
                    <a:pt x="1576" y="5424"/>
                    <a:pt x="2290" y="4835"/>
                    <a:pt x="2653" y="4205"/>
                  </a:cubicBezTo>
                  <a:cubicBezTo>
                    <a:pt x="3004" y="3593"/>
                    <a:pt x="3186" y="2878"/>
                    <a:pt x="3407" y="2201"/>
                  </a:cubicBezTo>
                  <a:cubicBezTo>
                    <a:pt x="3616" y="1538"/>
                    <a:pt x="3993" y="770"/>
                    <a:pt x="3811" y="29"/>
                  </a:cubicBezTo>
                  <a:cubicBezTo>
                    <a:pt x="3806" y="9"/>
                    <a:pt x="3789" y="1"/>
                    <a:pt x="3772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5101362" y="3372906"/>
              <a:ext cx="220364" cy="190809"/>
            </a:xfrm>
            <a:custGeom>
              <a:rect b="b" l="l" r="r" t="t"/>
              <a:pathLst>
                <a:path extrusionOk="0" h="4040" w="4666">
                  <a:moveTo>
                    <a:pt x="4639" y="0"/>
                  </a:moveTo>
                  <a:cubicBezTo>
                    <a:pt x="4366" y="39"/>
                    <a:pt x="4483" y="13"/>
                    <a:pt x="4353" y="248"/>
                  </a:cubicBezTo>
                  <a:cubicBezTo>
                    <a:pt x="4080" y="768"/>
                    <a:pt x="3989" y="1392"/>
                    <a:pt x="3677" y="1913"/>
                  </a:cubicBezTo>
                  <a:cubicBezTo>
                    <a:pt x="3403" y="2433"/>
                    <a:pt x="3039" y="2914"/>
                    <a:pt x="2623" y="3330"/>
                  </a:cubicBezTo>
                  <a:cubicBezTo>
                    <a:pt x="2265" y="3645"/>
                    <a:pt x="1764" y="3854"/>
                    <a:pt x="1304" y="3854"/>
                  </a:cubicBezTo>
                  <a:cubicBezTo>
                    <a:pt x="794" y="3854"/>
                    <a:pt x="335" y="3597"/>
                    <a:pt x="177" y="2940"/>
                  </a:cubicBezTo>
                  <a:cubicBezTo>
                    <a:pt x="167" y="2893"/>
                    <a:pt x="135" y="2873"/>
                    <a:pt x="102" y="2873"/>
                  </a:cubicBezTo>
                  <a:cubicBezTo>
                    <a:pt x="53" y="2873"/>
                    <a:pt x="0" y="2917"/>
                    <a:pt x="8" y="2979"/>
                  </a:cubicBezTo>
                  <a:cubicBezTo>
                    <a:pt x="128" y="3723"/>
                    <a:pt x="701" y="4039"/>
                    <a:pt x="1317" y="4039"/>
                  </a:cubicBezTo>
                  <a:cubicBezTo>
                    <a:pt x="1704" y="4039"/>
                    <a:pt x="2107" y="3915"/>
                    <a:pt x="2428" y="3695"/>
                  </a:cubicBezTo>
                  <a:cubicBezTo>
                    <a:pt x="2961" y="3330"/>
                    <a:pt x="3338" y="2758"/>
                    <a:pt x="3677" y="2225"/>
                  </a:cubicBezTo>
                  <a:cubicBezTo>
                    <a:pt x="3872" y="1926"/>
                    <a:pt x="4041" y="1613"/>
                    <a:pt x="4184" y="1288"/>
                  </a:cubicBezTo>
                  <a:cubicBezTo>
                    <a:pt x="4340" y="924"/>
                    <a:pt x="4366" y="300"/>
                    <a:pt x="4652" y="39"/>
                  </a:cubicBezTo>
                  <a:cubicBezTo>
                    <a:pt x="4665" y="26"/>
                    <a:pt x="4652" y="0"/>
                    <a:pt x="4639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5007708" y="2887304"/>
              <a:ext cx="98989" cy="627734"/>
            </a:xfrm>
            <a:custGeom>
              <a:rect b="b" l="l" r="r" t="t"/>
              <a:pathLst>
                <a:path extrusionOk="0" h="13291" w="2096">
                  <a:moveTo>
                    <a:pt x="262" y="1"/>
                  </a:moveTo>
                  <a:cubicBezTo>
                    <a:pt x="185" y="1"/>
                    <a:pt x="113" y="60"/>
                    <a:pt x="144" y="162"/>
                  </a:cubicBezTo>
                  <a:cubicBezTo>
                    <a:pt x="872" y="2464"/>
                    <a:pt x="1" y="4741"/>
                    <a:pt x="287" y="7082"/>
                  </a:cubicBezTo>
                  <a:cubicBezTo>
                    <a:pt x="560" y="9216"/>
                    <a:pt x="1640" y="11154"/>
                    <a:pt x="2030" y="13261"/>
                  </a:cubicBezTo>
                  <a:cubicBezTo>
                    <a:pt x="2030" y="13281"/>
                    <a:pt x="2046" y="13291"/>
                    <a:pt x="2063" y="13291"/>
                  </a:cubicBezTo>
                  <a:cubicBezTo>
                    <a:pt x="2079" y="13291"/>
                    <a:pt x="2095" y="13281"/>
                    <a:pt x="2095" y="13261"/>
                  </a:cubicBezTo>
                  <a:lnTo>
                    <a:pt x="2095" y="13248"/>
                  </a:lnTo>
                  <a:cubicBezTo>
                    <a:pt x="1926" y="10972"/>
                    <a:pt x="534" y="8969"/>
                    <a:pt x="391" y="6666"/>
                  </a:cubicBezTo>
                  <a:cubicBezTo>
                    <a:pt x="248" y="4494"/>
                    <a:pt x="1224" y="2204"/>
                    <a:pt x="391" y="84"/>
                  </a:cubicBezTo>
                  <a:cubicBezTo>
                    <a:pt x="365" y="27"/>
                    <a:pt x="313" y="1"/>
                    <a:pt x="262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4893463" y="3432178"/>
              <a:ext cx="234059" cy="198130"/>
            </a:xfrm>
            <a:custGeom>
              <a:rect b="b" l="l" r="r" t="t"/>
              <a:pathLst>
                <a:path extrusionOk="0" h="4195" w="4956">
                  <a:moveTo>
                    <a:pt x="1572" y="1"/>
                  </a:moveTo>
                  <a:cubicBezTo>
                    <a:pt x="1558" y="1"/>
                    <a:pt x="1544" y="7"/>
                    <a:pt x="1535" y="20"/>
                  </a:cubicBezTo>
                  <a:cubicBezTo>
                    <a:pt x="1093" y="840"/>
                    <a:pt x="703" y="1893"/>
                    <a:pt x="651" y="2830"/>
                  </a:cubicBezTo>
                  <a:cubicBezTo>
                    <a:pt x="599" y="3571"/>
                    <a:pt x="976" y="3845"/>
                    <a:pt x="1652" y="4066"/>
                  </a:cubicBezTo>
                  <a:cubicBezTo>
                    <a:pt x="1925" y="4151"/>
                    <a:pt x="2227" y="4195"/>
                    <a:pt x="2532" y="4195"/>
                  </a:cubicBezTo>
                  <a:cubicBezTo>
                    <a:pt x="3713" y="4195"/>
                    <a:pt x="4956" y="3549"/>
                    <a:pt x="4852" y="2206"/>
                  </a:cubicBezTo>
                  <a:cubicBezTo>
                    <a:pt x="4846" y="2167"/>
                    <a:pt x="4813" y="2147"/>
                    <a:pt x="4781" y="2147"/>
                  </a:cubicBezTo>
                  <a:cubicBezTo>
                    <a:pt x="4748" y="2147"/>
                    <a:pt x="4716" y="2167"/>
                    <a:pt x="4709" y="2206"/>
                  </a:cubicBezTo>
                  <a:cubicBezTo>
                    <a:pt x="4610" y="3451"/>
                    <a:pt x="3648" y="4070"/>
                    <a:pt x="2566" y="4070"/>
                  </a:cubicBezTo>
                  <a:cubicBezTo>
                    <a:pt x="2236" y="4070"/>
                    <a:pt x="1894" y="4012"/>
                    <a:pt x="1561" y="3897"/>
                  </a:cubicBezTo>
                  <a:cubicBezTo>
                    <a:pt x="0" y="3363"/>
                    <a:pt x="1223" y="1035"/>
                    <a:pt x="1613" y="46"/>
                  </a:cubicBezTo>
                  <a:cubicBezTo>
                    <a:pt x="1622" y="21"/>
                    <a:pt x="1597" y="1"/>
                    <a:pt x="1572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4750929" y="3445402"/>
              <a:ext cx="185604" cy="158457"/>
            </a:xfrm>
            <a:custGeom>
              <a:rect b="b" l="l" r="r" t="t"/>
              <a:pathLst>
                <a:path extrusionOk="0" h="3355" w="3930">
                  <a:moveTo>
                    <a:pt x="937" y="0"/>
                  </a:moveTo>
                  <a:cubicBezTo>
                    <a:pt x="1" y="391"/>
                    <a:pt x="989" y="1704"/>
                    <a:pt x="1353" y="2134"/>
                  </a:cubicBezTo>
                  <a:cubicBezTo>
                    <a:pt x="1729" y="2577"/>
                    <a:pt x="2546" y="3354"/>
                    <a:pt x="3235" y="3354"/>
                  </a:cubicBezTo>
                  <a:cubicBezTo>
                    <a:pt x="3478" y="3354"/>
                    <a:pt x="3704" y="3258"/>
                    <a:pt x="3890" y="3018"/>
                  </a:cubicBezTo>
                  <a:cubicBezTo>
                    <a:pt x="3930" y="2959"/>
                    <a:pt x="3871" y="2892"/>
                    <a:pt x="3812" y="2892"/>
                  </a:cubicBezTo>
                  <a:cubicBezTo>
                    <a:pt x="3794" y="2892"/>
                    <a:pt x="3775" y="2899"/>
                    <a:pt x="3760" y="2914"/>
                  </a:cubicBezTo>
                  <a:cubicBezTo>
                    <a:pt x="3618" y="3086"/>
                    <a:pt x="3426" y="3162"/>
                    <a:pt x="3209" y="3162"/>
                  </a:cubicBezTo>
                  <a:cubicBezTo>
                    <a:pt x="2012" y="3162"/>
                    <a:pt x="13" y="894"/>
                    <a:pt x="937" y="13"/>
                  </a:cubicBezTo>
                  <a:lnTo>
                    <a:pt x="937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4809303" y="3441718"/>
              <a:ext cx="1889" cy="1275"/>
            </a:xfrm>
            <a:custGeom>
              <a:rect b="b" l="l" r="r" t="t"/>
              <a:pathLst>
                <a:path extrusionOk="0" h="27" w="40">
                  <a:moveTo>
                    <a:pt x="26" y="0"/>
                  </a:moveTo>
                  <a:cubicBezTo>
                    <a:pt x="0" y="0"/>
                    <a:pt x="0" y="26"/>
                    <a:pt x="26" y="26"/>
                  </a:cubicBezTo>
                  <a:cubicBezTo>
                    <a:pt x="39" y="26"/>
                    <a:pt x="39" y="0"/>
                    <a:pt x="26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4789797" y="3359115"/>
              <a:ext cx="137857" cy="91626"/>
            </a:xfrm>
            <a:custGeom>
              <a:rect b="b" l="l" r="r" t="t"/>
              <a:pathLst>
                <a:path extrusionOk="0" h="1940" w="2919">
                  <a:moveTo>
                    <a:pt x="2845" y="1"/>
                  </a:moveTo>
                  <a:cubicBezTo>
                    <a:pt x="2837" y="1"/>
                    <a:pt x="2829" y="3"/>
                    <a:pt x="2820" y="6"/>
                  </a:cubicBezTo>
                  <a:cubicBezTo>
                    <a:pt x="1857" y="566"/>
                    <a:pt x="830" y="1125"/>
                    <a:pt x="10" y="1892"/>
                  </a:cubicBezTo>
                  <a:cubicBezTo>
                    <a:pt x="0" y="1912"/>
                    <a:pt x="13" y="1940"/>
                    <a:pt x="31" y="1940"/>
                  </a:cubicBezTo>
                  <a:cubicBezTo>
                    <a:pt x="37" y="1940"/>
                    <a:pt x="43" y="1937"/>
                    <a:pt x="49" y="1931"/>
                  </a:cubicBezTo>
                  <a:cubicBezTo>
                    <a:pt x="960" y="1255"/>
                    <a:pt x="1935" y="709"/>
                    <a:pt x="2885" y="97"/>
                  </a:cubicBezTo>
                  <a:cubicBezTo>
                    <a:pt x="2918" y="64"/>
                    <a:pt x="2894" y="1"/>
                    <a:pt x="2845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4999113" y="3218800"/>
              <a:ext cx="33862" cy="76890"/>
            </a:xfrm>
            <a:custGeom>
              <a:rect b="b" l="l" r="r" t="t"/>
              <a:pathLst>
                <a:path extrusionOk="0" h="1628" w="717">
                  <a:moveTo>
                    <a:pt x="499" y="1"/>
                  </a:moveTo>
                  <a:cubicBezTo>
                    <a:pt x="478" y="1"/>
                    <a:pt x="456" y="15"/>
                    <a:pt x="456" y="37"/>
                  </a:cubicBezTo>
                  <a:cubicBezTo>
                    <a:pt x="469" y="323"/>
                    <a:pt x="443" y="597"/>
                    <a:pt x="391" y="870"/>
                  </a:cubicBezTo>
                  <a:cubicBezTo>
                    <a:pt x="300" y="1143"/>
                    <a:pt x="131" y="1351"/>
                    <a:pt x="1" y="1598"/>
                  </a:cubicBezTo>
                  <a:cubicBezTo>
                    <a:pt x="1" y="1609"/>
                    <a:pt x="1" y="1628"/>
                    <a:pt x="15" y="1628"/>
                  </a:cubicBezTo>
                  <a:cubicBezTo>
                    <a:pt x="18" y="1628"/>
                    <a:pt x="22" y="1627"/>
                    <a:pt x="27" y="1624"/>
                  </a:cubicBezTo>
                  <a:cubicBezTo>
                    <a:pt x="469" y="1364"/>
                    <a:pt x="716" y="506"/>
                    <a:pt x="534" y="24"/>
                  </a:cubicBezTo>
                  <a:cubicBezTo>
                    <a:pt x="529" y="8"/>
                    <a:pt x="514" y="1"/>
                    <a:pt x="499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5038690" y="3292996"/>
              <a:ext cx="86379" cy="98900"/>
            </a:xfrm>
            <a:custGeom>
              <a:rect b="b" l="l" r="r" t="t"/>
              <a:pathLst>
                <a:path extrusionOk="0" h="2094" w="1829">
                  <a:moveTo>
                    <a:pt x="25" y="0"/>
                  </a:moveTo>
                  <a:cubicBezTo>
                    <a:pt x="12" y="0"/>
                    <a:pt x="0" y="11"/>
                    <a:pt x="8" y="27"/>
                  </a:cubicBezTo>
                  <a:cubicBezTo>
                    <a:pt x="282" y="834"/>
                    <a:pt x="958" y="1614"/>
                    <a:pt x="1673" y="2083"/>
                  </a:cubicBezTo>
                  <a:cubicBezTo>
                    <a:pt x="1687" y="2090"/>
                    <a:pt x="1700" y="2094"/>
                    <a:pt x="1713" y="2094"/>
                  </a:cubicBezTo>
                  <a:cubicBezTo>
                    <a:pt x="1784" y="2094"/>
                    <a:pt x="1829" y="1984"/>
                    <a:pt x="1751" y="1940"/>
                  </a:cubicBezTo>
                  <a:cubicBezTo>
                    <a:pt x="1075" y="1406"/>
                    <a:pt x="490" y="756"/>
                    <a:pt x="47" y="14"/>
                  </a:cubicBezTo>
                  <a:cubicBezTo>
                    <a:pt x="42" y="4"/>
                    <a:pt x="34" y="0"/>
                    <a:pt x="25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5089602" y="3447338"/>
              <a:ext cx="52989" cy="38256"/>
            </a:xfrm>
            <a:custGeom>
              <a:rect b="b" l="l" r="r" t="t"/>
              <a:pathLst>
                <a:path extrusionOk="0" h="810" w="1122">
                  <a:moveTo>
                    <a:pt x="38" y="1"/>
                  </a:moveTo>
                  <a:cubicBezTo>
                    <a:pt x="18" y="1"/>
                    <a:pt x="1" y="19"/>
                    <a:pt x="10" y="37"/>
                  </a:cubicBezTo>
                  <a:cubicBezTo>
                    <a:pt x="270" y="376"/>
                    <a:pt x="621" y="649"/>
                    <a:pt x="1025" y="805"/>
                  </a:cubicBezTo>
                  <a:cubicBezTo>
                    <a:pt x="1030" y="808"/>
                    <a:pt x="1036" y="809"/>
                    <a:pt x="1042" y="809"/>
                  </a:cubicBezTo>
                  <a:cubicBezTo>
                    <a:pt x="1087" y="809"/>
                    <a:pt x="1122" y="724"/>
                    <a:pt x="1064" y="701"/>
                  </a:cubicBezTo>
                  <a:cubicBezTo>
                    <a:pt x="699" y="519"/>
                    <a:pt x="361" y="285"/>
                    <a:pt x="62" y="11"/>
                  </a:cubicBezTo>
                  <a:cubicBezTo>
                    <a:pt x="54" y="4"/>
                    <a:pt x="46" y="1"/>
                    <a:pt x="38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4959819" y="3361005"/>
              <a:ext cx="102248" cy="83503"/>
            </a:xfrm>
            <a:custGeom>
              <a:rect b="b" l="l" r="r" t="t"/>
              <a:pathLst>
                <a:path extrusionOk="0" h="1768" w="2165">
                  <a:moveTo>
                    <a:pt x="2070" y="1"/>
                  </a:moveTo>
                  <a:cubicBezTo>
                    <a:pt x="2061" y="1"/>
                    <a:pt x="2052" y="2"/>
                    <a:pt x="2043" y="5"/>
                  </a:cubicBezTo>
                  <a:cubicBezTo>
                    <a:pt x="1327" y="369"/>
                    <a:pt x="495" y="1007"/>
                    <a:pt x="39" y="1670"/>
                  </a:cubicBezTo>
                  <a:cubicBezTo>
                    <a:pt x="1" y="1719"/>
                    <a:pt x="41" y="1767"/>
                    <a:pt x="91" y="1767"/>
                  </a:cubicBezTo>
                  <a:cubicBezTo>
                    <a:pt x="109" y="1767"/>
                    <a:pt x="127" y="1762"/>
                    <a:pt x="143" y="1748"/>
                  </a:cubicBezTo>
                  <a:cubicBezTo>
                    <a:pt x="456" y="1488"/>
                    <a:pt x="716" y="1176"/>
                    <a:pt x="1028" y="916"/>
                  </a:cubicBezTo>
                  <a:cubicBezTo>
                    <a:pt x="1379" y="630"/>
                    <a:pt x="1743" y="382"/>
                    <a:pt x="2108" y="122"/>
                  </a:cubicBezTo>
                  <a:cubicBezTo>
                    <a:pt x="2165" y="77"/>
                    <a:pt x="2132" y="1"/>
                    <a:pt x="2070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5005016" y="2789731"/>
              <a:ext cx="509585" cy="132055"/>
            </a:xfrm>
            <a:custGeom>
              <a:rect b="b" l="l" r="r" t="t"/>
              <a:pathLst>
                <a:path extrusionOk="0" h="2796" w="10790">
                  <a:moveTo>
                    <a:pt x="10384" y="0"/>
                  </a:moveTo>
                  <a:cubicBezTo>
                    <a:pt x="10300" y="0"/>
                    <a:pt x="10215" y="70"/>
                    <a:pt x="10230" y="173"/>
                  </a:cubicBezTo>
                  <a:cubicBezTo>
                    <a:pt x="10556" y="1591"/>
                    <a:pt x="9164" y="2046"/>
                    <a:pt x="8032" y="2111"/>
                  </a:cubicBezTo>
                  <a:cubicBezTo>
                    <a:pt x="7056" y="2176"/>
                    <a:pt x="6107" y="2254"/>
                    <a:pt x="5131" y="2345"/>
                  </a:cubicBezTo>
                  <a:cubicBezTo>
                    <a:pt x="4691" y="2388"/>
                    <a:pt x="4283" y="2435"/>
                    <a:pt x="3880" y="2435"/>
                  </a:cubicBezTo>
                  <a:cubicBezTo>
                    <a:pt x="3437" y="2435"/>
                    <a:pt x="2999" y="2379"/>
                    <a:pt x="2530" y="2202"/>
                  </a:cubicBezTo>
                  <a:cubicBezTo>
                    <a:pt x="1671" y="1864"/>
                    <a:pt x="838" y="1434"/>
                    <a:pt x="71" y="927"/>
                  </a:cubicBezTo>
                  <a:cubicBezTo>
                    <a:pt x="63" y="922"/>
                    <a:pt x="56" y="920"/>
                    <a:pt x="49" y="920"/>
                  </a:cubicBezTo>
                  <a:cubicBezTo>
                    <a:pt x="20" y="920"/>
                    <a:pt x="0" y="958"/>
                    <a:pt x="32" y="979"/>
                  </a:cubicBezTo>
                  <a:cubicBezTo>
                    <a:pt x="838" y="1721"/>
                    <a:pt x="1801" y="2280"/>
                    <a:pt x="2842" y="2631"/>
                  </a:cubicBezTo>
                  <a:cubicBezTo>
                    <a:pt x="3213" y="2752"/>
                    <a:pt x="3608" y="2796"/>
                    <a:pt x="4012" y="2796"/>
                  </a:cubicBezTo>
                  <a:cubicBezTo>
                    <a:pt x="4866" y="2796"/>
                    <a:pt x="5763" y="2602"/>
                    <a:pt x="6575" y="2540"/>
                  </a:cubicBezTo>
                  <a:cubicBezTo>
                    <a:pt x="7616" y="2449"/>
                    <a:pt x="8930" y="2605"/>
                    <a:pt x="9827" y="1981"/>
                  </a:cubicBezTo>
                  <a:cubicBezTo>
                    <a:pt x="10425" y="1565"/>
                    <a:pt x="10790" y="797"/>
                    <a:pt x="10517" y="95"/>
                  </a:cubicBezTo>
                  <a:cubicBezTo>
                    <a:pt x="10491" y="29"/>
                    <a:pt x="10438" y="0"/>
                    <a:pt x="10384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5009739" y="2878662"/>
              <a:ext cx="232737" cy="458037"/>
            </a:xfrm>
            <a:custGeom>
              <a:rect b="b" l="l" r="r" t="t"/>
              <a:pathLst>
                <a:path extrusionOk="0" h="9698" w="4928">
                  <a:moveTo>
                    <a:pt x="161" y="0"/>
                  </a:moveTo>
                  <a:cubicBezTo>
                    <a:pt x="76" y="0"/>
                    <a:pt x="0" y="88"/>
                    <a:pt x="49" y="176"/>
                  </a:cubicBezTo>
                  <a:cubicBezTo>
                    <a:pt x="478" y="1151"/>
                    <a:pt x="400" y="2023"/>
                    <a:pt x="543" y="3038"/>
                  </a:cubicBezTo>
                  <a:cubicBezTo>
                    <a:pt x="647" y="3701"/>
                    <a:pt x="921" y="4312"/>
                    <a:pt x="1350" y="4820"/>
                  </a:cubicBezTo>
                  <a:cubicBezTo>
                    <a:pt x="1935" y="5561"/>
                    <a:pt x="2599" y="6225"/>
                    <a:pt x="3184" y="6953"/>
                  </a:cubicBezTo>
                  <a:cubicBezTo>
                    <a:pt x="3847" y="7812"/>
                    <a:pt x="4420" y="8735"/>
                    <a:pt x="4914" y="9698"/>
                  </a:cubicBezTo>
                  <a:lnTo>
                    <a:pt x="4927" y="9698"/>
                  </a:lnTo>
                  <a:cubicBezTo>
                    <a:pt x="4368" y="7903"/>
                    <a:pt x="3028" y="6459"/>
                    <a:pt x="1883" y="5015"/>
                  </a:cubicBezTo>
                  <a:cubicBezTo>
                    <a:pt x="1116" y="4039"/>
                    <a:pt x="869" y="3194"/>
                    <a:pt x="816" y="1958"/>
                  </a:cubicBezTo>
                  <a:cubicBezTo>
                    <a:pt x="790" y="1295"/>
                    <a:pt x="764" y="514"/>
                    <a:pt x="244" y="33"/>
                  </a:cubicBezTo>
                  <a:cubicBezTo>
                    <a:pt x="218" y="10"/>
                    <a:pt x="189" y="0"/>
                    <a:pt x="161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5083273" y="3102666"/>
              <a:ext cx="314346" cy="32919"/>
            </a:xfrm>
            <a:custGeom>
              <a:rect b="b" l="l" r="r" t="t"/>
              <a:pathLst>
                <a:path extrusionOk="0" h="697" w="6656">
                  <a:moveTo>
                    <a:pt x="5543" y="0"/>
                  </a:moveTo>
                  <a:cubicBezTo>
                    <a:pt x="4935" y="0"/>
                    <a:pt x="4306" y="157"/>
                    <a:pt x="3721" y="259"/>
                  </a:cubicBezTo>
                  <a:cubicBezTo>
                    <a:pt x="3049" y="380"/>
                    <a:pt x="2433" y="459"/>
                    <a:pt x="1817" y="459"/>
                  </a:cubicBezTo>
                  <a:cubicBezTo>
                    <a:pt x="1240" y="459"/>
                    <a:pt x="663" y="390"/>
                    <a:pt x="40" y="220"/>
                  </a:cubicBezTo>
                  <a:cubicBezTo>
                    <a:pt x="14" y="220"/>
                    <a:pt x="1" y="246"/>
                    <a:pt x="27" y="259"/>
                  </a:cubicBezTo>
                  <a:cubicBezTo>
                    <a:pt x="559" y="587"/>
                    <a:pt x="1116" y="697"/>
                    <a:pt x="1686" y="697"/>
                  </a:cubicBezTo>
                  <a:cubicBezTo>
                    <a:pt x="2842" y="697"/>
                    <a:pt x="4049" y="244"/>
                    <a:pt x="5195" y="244"/>
                  </a:cubicBezTo>
                  <a:cubicBezTo>
                    <a:pt x="5611" y="244"/>
                    <a:pt x="6019" y="304"/>
                    <a:pt x="6414" y="467"/>
                  </a:cubicBezTo>
                  <a:cubicBezTo>
                    <a:pt x="6432" y="474"/>
                    <a:pt x="6450" y="477"/>
                    <a:pt x="6466" y="477"/>
                  </a:cubicBezTo>
                  <a:cubicBezTo>
                    <a:pt x="6609" y="477"/>
                    <a:pt x="6656" y="238"/>
                    <a:pt x="6492" y="168"/>
                  </a:cubicBezTo>
                  <a:cubicBezTo>
                    <a:pt x="6188" y="45"/>
                    <a:pt x="5868" y="0"/>
                    <a:pt x="5543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5043366" y="2963578"/>
              <a:ext cx="205865" cy="81850"/>
            </a:xfrm>
            <a:custGeom>
              <a:rect b="b" l="l" r="r" t="t"/>
              <a:pathLst>
                <a:path extrusionOk="0" h="1733" w="4359">
                  <a:moveTo>
                    <a:pt x="1775" y="1"/>
                  </a:moveTo>
                  <a:cubicBezTo>
                    <a:pt x="829" y="1"/>
                    <a:pt x="20" y="417"/>
                    <a:pt x="0" y="1591"/>
                  </a:cubicBezTo>
                  <a:cubicBezTo>
                    <a:pt x="0" y="1687"/>
                    <a:pt x="63" y="1733"/>
                    <a:pt x="131" y="1733"/>
                  </a:cubicBezTo>
                  <a:cubicBezTo>
                    <a:pt x="191" y="1733"/>
                    <a:pt x="256" y="1697"/>
                    <a:pt x="287" y="1630"/>
                  </a:cubicBezTo>
                  <a:cubicBezTo>
                    <a:pt x="606" y="760"/>
                    <a:pt x="1130" y="281"/>
                    <a:pt x="1963" y="281"/>
                  </a:cubicBezTo>
                  <a:cubicBezTo>
                    <a:pt x="2113" y="281"/>
                    <a:pt x="2274" y="297"/>
                    <a:pt x="2446" y="329"/>
                  </a:cubicBezTo>
                  <a:cubicBezTo>
                    <a:pt x="3083" y="459"/>
                    <a:pt x="3721" y="654"/>
                    <a:pt x="4332" y="901"/>
                  </a:cubicBezTo>
                  <a:cubicBezTo>
                    <a:pt x="4345" y="901"/>
                    <a:pt x="4358" y="888"/>
                    <a:pt x="4345" y="888"/>
                  </a:cubicBezTo>
                  <a:cubicBezTo>
                    <a:pt x="3771" y="404"/>
                    <a:pt x="2707" y="1"/>
                    <a:pt x="1775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4910891" y="2052780"/>
              <a:ext cx="115330" cy="346574"/>
            </a:xfrm>
            <a:custGeom>
              <a:rect b="b" l="l" r="r" t="t"/>
              <a:pathLst>
                <a:path extrusionOk="0" h="7338" w="2442">
                  <a:moveTo>
                    <a:pt x="140" y="0"/>
                  </a:moveTo>
                  <a:cubicBezTo>
                    <a:pt x="68" y="0"/>
                    <a:pt x="1" y="47"/>
                    <a:pt x="9" y="141"/>
                  </a:cubicBezTo>
                  <a:cubicBezTo>
                    <a:pt x="87" y="1324"/>
                    <a:pt x="802" y="2599"/>
                    <a:pt x="1205" y="3718"/>
                  </a:cubicBezTo>
                  <a:cubicBezTo>
                    <a:pt x="1401" y="4290"/>
                    <a:pt x="1635" y="4850"/>
                    <a:pt x="1791" y="5435"/>
                  </a:cubicBezTo>
                  <a:cubicBezTo>
                    <a:pt x="1960" y="6059"/>
                    <a:pt x="1960" y="6671"/>
                    <a:pt x="2051" y="7308"/>
                  </a:cubicBezTo>
                  <a:cubicBezTo>
                    <a:pt x="2051" y="7328"/>
                    <a:pt x="2070" y="7338"/>
                    <a:pt x="2090" y="7338"/>
                  </a:cubicBezTo>
                  <a:cubicBezTo>
                    <a:pt x="2109" y="7338"/>
                    <a:pt x="2129" y="7328"/>
                    <a:pt x="2129" y="7308"/>
                  </a:cubicBezTo>
                  <a:cubicBezTo>
                    <a:pt x="2441" y="6242"/>
                    <a:pt x="1921" y="4941"/>
                    <a:pt x="1609" y="3939"/>
                  </a:cubicBezTo>
                  <a:cubicBezTo>
                    <a:pt x="1388" y="3276"/>
                    <a:pt x="1179" y="2599"/>
                    <a:pt x="971" y="1923"/>
                  </a:cubicBezTo>
                  <a:cubicBezTo>
                    <a:pt x="763" y="1311"/>
                    <a:pt x="646" y="609"/>
                    <a:pt x="269" y="63"/>
                  </a:cubicBezTo>
                  <a:cubicBezTo>
                    <a:pt x="238" y="21"/>
                    <a:pt x="188" y="0"/>
                    <a:pt x="140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4894077" y="2133729"/>
              <a:ext cx="191696" cy="531101"/>
            </a:xfrm>
            <a:custGeom>
              <a:rect b="b" l="l" r="r" t="t"/>
              <a:pathLst>
                <a:path extrusionOk="0" h="11245" w="4059">
                  <a:moveTo>
                    <a:pt x="0" y="1"/>
                  </a:moveTo>
                  <a:lnTo>
                    <a:pt x="0" y="1"/>
                  </a:lnTo>
                  <a:cubicBezTo>
                    <a:pt x="1093" y="1588"/>
                    <a:pt x="1353" y="3513"/>
                    <a:pt x="2056" y="5269"/>
                  </a:cubicBezTo>
                  <a:cubicBezTo>
                    <a:pt x="2394" y="6115"/>
                    <a:pt x="3044" y="6830"/>
                    <a:pt x="3344" y="7663"/>
                  </a:cubicBezTo>
                  <a:cubicBezTo>
                    <a:pt x="3708" y="8794"/>
                    <a:pt x="3461" y="10043"/>
                    <a:pt x="2693" y="10941"/>
                  </a:cubicBezTo>
                  <a:cubicBezTo>
                    <a:pt x="2574" y="11060"/>
                    <a:pt x="2673" y="11245"/>
                    <a:pt x="2821" y="11245"/>
                  </a:cubicBezTo>
                  <a:cubicBezTo>
                    <a:pt x="2834" y="11245"/>
                    <a:pt x="2848" y="11243"/>
                    <a:pt x="2862" y="11240"/>
                  </a:cubicBezTo>
                  <a:cubicBezTo>
                    <a:pt x="3708" y="11045"/>
                    <a:pt x="3864" y="9900"/>
                    <a:pt x="3929" y="9172"/>
                  </a:cubicBezTo>
                  <a:cubicBezTo>
                    <a:pt x="4059" y="7845"/>
                    <a:pt x="3591" y="7181"/>
                    <a:pt x="2888" y="6128"/>
                  </a:cubicBezTo>
                  <a:cubicBezTo>
                    <a:pt x="1600" y="4215"/>
                    <a:pt x="1626" y="1705"/>
                    <a:pt x="0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4724811" y="2302712"/>
              <a:ext cx="262679" cy="46710"/>
            </a:xfrm>
            <a:custGeom>
              <a:rect b="b" l="l" r="r" t="t"/>
              <a:pathLst>
                <a:path extrusionOk="0" h="989" w="5562">
                  <a:moveTo>
                    <a:pt x="158" y="1"/>
                  </a:moveTo>
                  <a:cubicBezTo>
                    <a:pt x="82" y="1"/>
                    <a:pt x="7" y="54"/>
                    <a:pt x="7" y="143"/>
                  </a:cubicBezTo>
                  <a:cubicBezTo>
                    <a:pt x="0" y="558"/>
                    <a:pt x="280" y="668"/>
                    <a:pt x="615" y="668"/>
                  </a:cubicBezTo>
                  <a:cubicBezTo>
                    <a:pt x="909" y="668"/>
                    <a:pt x="1245" y="583"/>
                    <a:pt x="1464" y="546"/>
                  </a:cubicBezTo>
                  <a:cubicBezTo>
                    <a:pt x="1757" y="496"/>
                    <a:pt x="2040" y="475"/>
                    <a:pt x="2315" y="475"/>
                  </a:cubicBezTo>
                  <a:cubicBezTo>
                    <a:pt x="3397" y="475"/>
                    <a:pt x="4374" y="802"/>
                    <a:pt x="5484" y="989"/>
                  </a:cubicBezTo>
                  <a:cubicBezTo>
                    <a:pt x="5536" y="989"/>
                    <a:pt x="5562" y="924"/>
                    <a:pt x="5523" y="885"/>
                  </a:cubicBezTo>
                  <a:cubicBezTo>
                    <a:pt x="4872" y="416"/>
                    <a:pt x="3884" y="299"/>
                    <a:pt x="3116" y="169"/>
                  </a:cubicBezTo>
                  <a:cubicBezTo>
                    <a:pt x="2804" y="126"/>
                    <a:pt x="2482" y="101"/>
                    <a:pt x="2167" y="101"/>
                  </a:cubicBezTo>
                  <a:cubicBezTo>
                    <a:pt x="2101" y="101"/>
                    <a:pt x="2036" y="102"/>
                    <a:pt x="1971" y="104"/>
                  </a:cubicBezTo>
                  <a:cubicBezTo>
                    <a:pt x="1701" y="120"/>
                    <a:pt x="1215" y="250"/>
                    <a:pt x="820" y="250"/>
                  </a:cubicBezTo>
                  <a:cubicBezTo>
                    <a:pt x="588" y="250"/>
                    <a:pt x="386" y="205"/>
                    <a:pt x="280" y="65"/>
                  </a:cubicBezTo>
                  <a:cubicBezTo>
                    <a:pt x="251" y="21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5170551" y="2293314"/>
              <a:ext cx="22764" cy="107779"/>
            </a:xfrm>
            <a:custGeom>
              <a:rect b="b" l="l" r="r" t="t"/>
              <a:pathLst>
                <a:path extrusionOk="0" h="2282" w="482">
                  <a:moveTo>
                    <a:pt x="415" y="1"/>
                  </a:moveTo>
                  <a:cubicBezTo>
                    <a:pt x="381" y="1"/>
                    <a:pt x="345" y="23"/>
                    <a:pt x="338" y="69"/>
                  </a:cubicBezTo>
                  <a:cubicBezTo>
                    <a:pt x="247" y="797"/>
                    <a:pt x="39" y="1539"/>
                    <a:pt x="0" y="2254"/>
                  </a:cubicBezTo>
                  <a:cubicBezTo>
                    <a:pt x="0" y="2270"/>
                    <a:pt x="15" y="2281"/>
                    <a:pt x="29" y="2281"/>
                  </a:cubicBezTo>
                  <a:cubicBezTo>
                    <a:pt x="38" y="2281"/>
                    <a:pt x="47" y="2277"/>
                    <a:pt x="52" y="2267"/>
                  </a:cubicBezTo>
                  <a:cubicBezTo>
                    <a:pt x="338" y="1617"/>
                    <a:pt x="403" y="784"/>
                    <a:pt x="481" y="69"/>
                  </a:cubicBezTo>
                  <a:cubicBezTo>
                    <a:pt x="481" y="23"/>
                    <a:pt x="449" y="1"/>
                    <a:pt x="415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5289236" y="2215151"/>
              <a:ext cx="51195" cy="70798"/>
            </a:xfrm>
            <a:custGeom>
              <a:rect b="b" l="l" r="r" t="t"/>
              <a:pathLst>
                <a:path extrusionOk="0" h="1499" w="1084">
                  <a:moveTo>
                    <a:pt x="1009" y="1"/>
                  </a:moveTo>
                  <a:cubicBezTo>
                    <a:pt x="996" y="1"/>
                    <a:pt x="983" y="6"/>
                    <a:pt x="973" y="20"/>
                  </a:cubicBezTo>
                  <a:cubicBezTo>
                    <a:pt x="804" y="228"/>
                    <a:pt x="661" y="462"/>
                    <a:pt x="505" y="683"/>
                  </a:cubicBezTo>
                  <a:cubicBezTo>
                    <a:pt x="323" y="917"/>
                    <a:pt x="154" y="1178"/>
                    <a:pt x="11" y="1438"/>
                  </a:cubicBezTo>
                  <a:cubicBezTo>
                    <a:pt x="1" y="1468"/>
                    <a:pt x="30" y="1498"/>
                    <a:pt x="55" y="1498"/>
                  </a:cubicBezTo>
                  <a:cubicBezTo>
                    <a:pt x="63" y="1498"/>
                    <a:pt x="70" y="1496"/>
                    <a:pt x="76" y="1490"/>
                  </a:cubicBezTo>
                  <a:lnTo>
                    <a:pt x="63" y="1490"/>
                  </a:lnTo>
                  <a:cubicBezTo>
                    <a:pt x="245" y="1282"/>
                    <a:pt x="414" y="1060"/>
                    <a:pt x="557" y="839"/>
                  </a:cubicBezTo>
                  <a:cubicBezTo>
                    <a:pt x="713" y="592"/>
                    <a:pt x="908" y="345"/>
                    <a:pt x="1064" y="85"/>
                  </a:cubicBezTo>
                  <a:cubicBezTo>
                    <a:pt x="1084" y="46"/>
                    <a:pt x="1046" y="1"/>
                    <a:pt x="1009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5114255" y="2431315"/>
              <a:ext cx="325492" cy="65130"/>
            </a:xfrm>
            <a:custGeom>
              <a:rect b="b" l="l" r="r" t="t"/>
              <a:pathLst>
                <a:path extrusionOk="0" h="1379" w="6892">
                  <a:moveTo>
                    <a:pt x="6733" y="0"/>
                  </a:moveTo>
                  <a:cubicBezTo>
                    <a:pt x="6707" y="0"/>
                    <a:pt x="6680" y="11"/>
                    <a:pt x="6656" y="35"/>
                  </a:cubicBezTo>
                  <a:cubicBezTo>
                    <a:pt x="5993" y="688"/>
                    <a:pt x="5150" y="829"/>
                    <a:pt x="4257" y="829"/>
                  </a:cubicBezTo>
                  <a:cubicBezTo>
                    <a:pt x="3575" y="829"/>
                    <a:pt x="2865" y="747"/>
                    <a:pt x="2183" y="747"/>
                  </a:cubicBezTo>
                  <a:cubicBezTo>
                    <a:pt x="1393" y="747"/>
                    <a:pt x="643" y="858"/>
                    <a:pt x="21" y="1336"/>
                  </a:cubicBezTo>
                  <a:cubicBezTo>
                    <a:pt x="0" y="1357"/>
                    <a:pt x="14" y="1378"/>
                    <a:pt x="40" y="1378"/>
                  </a:cubicBezTo>
                  <a:cubicBezTo>
                    <a:pt x="47" y="1378"/>
                    <a:pt x="53" y="1377"/>
                    <a:pt x="60" y="1375"/>
                  </a:cubicBezTo>
                  <a:cubicBezTo>
                    <a:pt x="769" y="1048"/>
                    <a:pt x="1586" y="981"/>
                    <a:pt x="2409" y="981"/>
                  </a:cubicBezTo>
                  <a:cubicBezTo>
                    <a:pt x="2986" y="981"/>
                    <a:pt x="3565" y="1014"/>
                    <a:pt x="4112" y="1014"/>
                  </a:cubicBezTo>
                  <a:cubicBezTo>
                    <a:pt x="4215" y="1014"/>
                    <a:pt x="4317" y="1013"/>
                    <a:pt x="4418" y="1010"/>
                  </a:cubicBezTo>
                  <a:cubicBezTo>
                    <a:pt x="5290" y="971"/>
                    <a:pt x="6213" y="880"/>
                    <a:pt x="6812" y="191"/>
                  </a:cubicBezTo>
                  <a:cubicBezTo>
                    <a:pt x="6892" y="111"/>
                    <a:pt x="6818" y="0"/>
                    <a:pt x="6733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5067310" y="2279145"/>
              <a:ext cx="225559" cy="321022"/>
            </a:xfrm>
            <a:custGeom>
              <a:rect b="b" l="l" r="r" t="t"/>
              <a:pathLst>
                <a:path extrusionOk="0" h="6797" w="4776">
                  <a:moveTo>
                    <a:pt x="4703" y="0"/>
                  </a:moveTo>
                  <a:cubicBezTo>
                    <a:pt x="4691" y="0"/>
                    <a:pt x="4680" y="5"/>
                    <a:pt x="4671" y="18"/>
                  </a:cubicBezTo>
                  <a:cubicBezTo>
                    <a:pt x="3552" y="954"/>
                    <a:pt x="2459" y="1969"/>
                    <a:pt x="1588" y="3153"/>
                  </a:cubicBezTo>
                  <a:cubicBezTo>
                    <a:pt x="885" y="4089"/>
                    <a:pt x="1" y="5455"/>
                    <a:pt x="118" y="6691"/>
                  </a:cubicBezTo>
                  <a:cubicBezTo>
                    <a:pt x="118" y="6749"/>
                    <a:pt x="176" y="6796"/>
                    <a:pt x="231" y="6796"/>
                  </a:cubicBezTo>
                  <a:cubicBezTo>
                    <a:pt x="263" y="6796"/>
                    <a:pt x="294" y="6781"/>
                    <a:pt x="313" y="6743"/>
                  </a:cubicBezTo>
                  <a:cubicBezTo>
                    <a:pt x="599" y="6184"/>
                    <a:pt x="716" y="5559"/>
                    <a:pt x="976" y="4987"/>
                  </a:cubicBezTo>
                  <a:cubicBezTo>
                    <a:pt x="1237" y="4414"/>
                    <a:pt x="1549" y="3855"/>
                    <a:pt x="1913" y="3335"/>
                  </a:cubicBezTo>
                  <a:cubicBezTo>
                    <a:pt x="2732" y="2151"/>
                    <a:pt x="3773" y="1149"/>
                    <a:pt x="4736" y="83"/>
                  </a:cubicBezTo>
                  <a:cubicBezTo>
                    <a:pt x="4775" y="53"/>
                    <a:pt x="4739" y="0"/>
                    <a:pt x="4703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5040910" y="2049993"/>
              <a:ext cx="148719" cy="489350"/>
            </a:xfrm>
            <a:custGeom>
              <a:rect b="b" l="l" r="r" t="t"/>
              <a:pathLst>
                <a:path extrusionOk="0" h="10361" w="3149">
                  <a:moveTo>
                    <a:pt x="2942" y="0"/>
                  </a:moveTo>
                  <a:cubicBezTo>
                    <a:pt x="2870" y="0"/>
                    <a:pt x="2795" y="37"/>
                    <a:pt x="2758" y="122"/>
                  </a:cubicBezTo>
                  <a:cubicBezTo>
                    <a:pt x="2017" y="1917"/>
                    <a:pt x="1392" y="3764"/>
                    <a:pt x="755" y="5598"/>
                  </a:cubicBezTo>
                  <a:cubicBezTo>
                    <a:pt x="248" y="7055"/>
                    <a:pt x="0" y="8967"/>
                    <a:pt x="937" y="10346"/>
                  </a:cubicBezTo>
                  <a:cubicBezTo>
                    <a:pt x="942" y="10356"/>
                    <a:pt x="949" y="10360"/>
                    <a:pt x="955" y="10360"/>
                  </a:cubicBezTo>
                  <a:cubicBezTo>
                    <a:pt x="966" y="10360"/>
                    <a:pt x="976" y="10349"/>
                    <a:pt x="976" y="10333"/>
                  </a:cubicBezTo>
                  <a:cubicBezTo>
                    <a:pt x="976" y="9488"/>
                    <a:pt x="573" y="8681"/>
                    <a:pt x="560" y="7823"/>
                  </a:cubicBezTo>
                  <a:cubicBezTo>
                    <a:pt x="560" y="6860"/>
                    <a:pt x="911" y="5988"/>
                    <a:pt x="1249" y="5104"/>
                  </a:cubicBezTo>
                  <a:cubicBezTo>
                    <a:pt x="1887" y="3478"/>
                    <a:pt x="2550" y="1865"/>
                    <a:pt x="3109" y="213"/>
                  </a:cubicBezTo>
                  <a:cubicBezTo>
                    <a:pt x="3148" y="81"/>
                    <a:pt x="3048" y="0"/>
                    <a:pt x="2942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4765664" y="2328546"/>
              <a:ext cx="195569" cy="130544"/>
            </a:xfrm>
            <a:custGeom>
              <a:rect b="b" l="l" r="r" t="t"/>
              <a:pathLst>
                <a:path extrusionOk="0" h="2764" w="4141">
                  <a:moveTo>
                    <a:pt x="908" y="1"/>
                  </a:moveTo>
                  <a:cubicBezTo>
                    <a:pt x="601" y="1"/>
                    <a:pt x="302" y="28"/>
                    <a:pt x="27" y="77"/>
                  </a:cubicBezTo>
                  <a:cubicBezTo>
                    <a:pt x="1" y="77"/>
                    <a:pt x="1" y="129"/>
                    <a:pt x="27" y="129"/>
                  </a:cubicBezTo>
                  <a:lnTo>
                    <a:pt x="40" y="129"/>
                  </a:lnTo>
                  <a:cubicBezTo>
                    <a:pt x="159" y="120"/>
                    <a:pt x="287" y="114"/>
                    <a:pt x="422" y="114"/>
                  </a:cubicBezTo>
                  <a:cubicBezTo>
                    <a:pt x="1895" y="114"/>
                    <a:pt x="4140" y="729"/>
                    <a:pt x="3318" y="2588"/>
                  </a:cubicBezTo>
                  <a:cubicBezTo>
                    <a:pt x="3259" y="2676"/>
                    <a:pt x="3332" y="2764"/>
                    <a:pt x="3411" y="2764"/>
                  </a:cubicBezTo>
                  <a:cubicBezTo>
                    <a:pt x="3437" y="2764"/>
                    <a:pt x="3464" y="2754"/>
                    <a:pt x="3487" y="2731"/>
                  </a:cubicBezTo>
                  <a:cubicBezTo>
                    <a:pt x="4085" y="2159"/>
                    <a:pt x="3760" y="1183"/>
                    <a:pt x="3201" y="702"/>
                  </a:cubicBezTo>
                  <a:cubicBezTo>
                    <a:pt x="2613" y="199"/>
                    <a:pt x="1734" y="1"/>
                    <a:pt x="908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4679661" y="2340920"/>
              <a:ext cx="82365" cy="305767"/>
            </a:xfrm>
            <a:custGeom>
              <a:rect b="b" l="l" r="r" t="t"/>
              <a:pathLst>
                <a:path extrusionOk="0" h="6474" w="1744">
                  <a:moveTo>
                    <a:pt x="571" y="1"/>
                  </a:moveTo>
                  <a:cubicBezTo>
                    <a:pt x="563" y="1"/>
                    <a:pt x="553" y="4"/>
                    <a:pt x="547" y="11"/>
                  </a:cubicBezTo>
                  <a:cubicBezTo>
                    <a:pt x="209" y="921"/>
                    <a:pt x="1" y="2092"/>
                    <a:pt x="326" y="3028"/>
                  </a:cubicBezTo>
                  <a:cubicBezTo>
                    <a:pt x="456" y="3419"/>
                    <a:pt x="703" y="3679"/>
                    <a:pt x="911" y="4017"/>
                  </a:cubicBezTo>
                  <a:cubicBezTo>
                    <a:pt x="1418" y="4850"/>
                    <a:pt x="1080" y="5461"/>
                    <a:pt x="911" y="6306"/>
                  </a:cubicBezTo>
                  <a:cubicBezTo>
                    <a:pt x="894" y="6401"/>
                    <a:pt x="974" y="6473"/>
                    <a:pt x="1052" y="6473"/>
                  </a:cubicBezTo>
                  <a:cubicBezTo>
                    <a:pt x="1092" y="6473"/>
                    <a:pt x="1132" y="6454"/>
                    <a:pt x="1158" y="6411"/>
                  </a:cubicBezTo>
                  <a:cubicBezTo>
                    <a:pt x="1562" y="5682"/>
                    <a:pt x="1744" y="4667"/>
                    <a:pt x="1249" y="3939"/>
                  </a:cubicBezTo>
                  <a:cubicBezTo>
                    <a:pt x="820" y="3302"/>
                    <a:pt x="456" y="2898"/>
                    <a:pt x="378" y="2092"/>
                  </a:cubicBezTo>
                  <a:cubicBezTo>
                    <a:pt x="313" y="1376"/>
                    <a:pt x="508" y="713"/>
                    <a:pt x="586" y="11"/>
                  </a:cubicBezTo>
                  <a:cubicBezTo>
                    <a:pt x="586" y="4"/>
                    <a:pt x="579" y="1"/>
                    <a:pt x="571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4888552" y="2739102"/>
              <a:ext cx="532065" cy="150097"/>
            </a:xfrm>
            <a:custGeom>
              <a:rect b="b" l="l" r="r" t="t"/>
              <a:pathLst>
                <a:path extrusionOk="0" h="3178" w="11266">
                  <a:moveTo>
                    <a:pt x="909" y="0"/>
                  </a:moveTo>
                  <a:cubicBezTo>
                    <a:pt x="648" y="0"/>
                    <a:pt x="387" y="31"/>
                    <a:pt x="130" y="100"/>
                  </a:cubicBezTo>
                  <a:cubicBezTo>
                    <a:pt x="0" y="139"/>
                    <a:pt x="39" y="308"/>
                    <a:pt x="156" y="321"/>
                  </a:cubicBezTo>
                  <a:cubicBezTo>
                    <a:pt x="1314" y="477"/>
                    <a:pt x="2316" y="633"/>
                    <a:pt x="3395" y="1128"/>
                  </a:cubicBezTo>
                  <a:cubicBezTo>
                    <a:pt x="4267" y="1531"/>
                    <a:pt x="5087" y="2025"/>
                    <a:pt x="5971" y="2402"/>
                  </a:cubicBezTo>
                  <a:cubicBezTo>
                    <a:pt x="7251" y="2955"/>
                    <a:pt x="8659" y="3178"/>
                    <a:pt x="10051" y="3178"/>
                  </a:cubicBezTo>
                  <a:cubicBezTo>
                    <a:pt x="10427" y="3178"/>
                    <a:pt x="10803" y="3161"/>
                    <a:pt x="11174" y="3131"/>
                  </a:cubicBezTo>
                  <a:cubicBezTo>
                    <a:pt x="11265" y="3131"/>
                    <a:pt x="11265" y="3014"/>
                    <a:pt x="11174" y="3014"/>
                  </a:cubicBezTo>
                  <a:lnTo>
                    <a:pt x="11187" y="3014"/>
                  </a:lnTo>
                  <a:cubicBezTo>
                    <a:pt x="10121" y="2923"/>
                    <a:pt x="9067" y="2962"/>
                    <a:pt x="8013" y="2754"/>
                  </a:cubicBezTo>
                  <a:cubicBezTo>
                    <a:pt x="6921" y="2545"/>
                    <a:pt x="5945" y="2064"/>
                    <a:pt x="4982" y="1544"/>
                  </a:cubicBezTo>
                  <a:cubicBezTo>
                    <a:pt x="3796" y="907"/>
                    <a:pt x="2331" y="0"/>
                    <a:pt x="909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4894077" y="2741605"/>
              <a:ext cx="241096" cy="807869"/>
            </a:xfrm>
            <a:custGeom>
              <a:rect b="b" l="l" r="r" t="t"/>
              <a:pathLst>
                <a:path extrusionOk="0" h="17105" w="5105">
                  <a:moveTo>
                    <a:pt x="437" y="0"/>
                  </a:moveTo>
                  <a:cubicBezTo>
                    <a:pt x="338" y="0"/>
                    <a:pt x="236" y="11"/>
                    <a:pt x="131" y="34"/>
                  </a:cubicBezTo>
                  <a:cubicBezTo>
                    <a:pt x="0" y="73"/>
                    <a:pt x="0" y="268"/>
                    <a:pt x="131" y="307"/>
                  </a:cubicBezTo>
                  <a:cubicBezTo>
                    <a:pt x="1145" y="567"/>
                    <a:pt x="1691" y="1127"/>
                    <a:pt x="1939" y="2154"/>
                  </a:cubicBezTo>
                  <a:cubicBezTo>
                    <a:pt x="2108" y="2896"/>
                    <a:pt x="2186" y="3663"/>
                    <a:pt x="2186" y="4444"/>
                  </a:cubicBezTo>
                  <a:cubicBezTo>
                    <a:pt x="2212" y="5992"/>
                    <a:pt x="2030" y="7540"/>
                    <a:pt x="2082" y="9101"/>
                  </a:cubicBezTo>
                  <a:cubicBezTo>
                    <a:pt x="2134" y="10401"/>
                    <a:pt x="2563" y="11559"/>
                    <a:pt x="3083" y="12756"/>
                  </a:cubicBezTo>
                  <a:cubicBezTo>
                    <a:pt x="3708" y="14200"/>
                    <a:pt x="4332" y="15631"/>
                    <a:pt x="4970" y="17075"/>
                  </a:cubicBezTo>
                  <a:cubicBezTo>
                    <a:pt x="4978" y="17096"/>
                    <a:pt x="4996" y="17105"/>
                    <a:pt x="5016" y="17105"/>
                  </a:cubicBezTo>
                  <a:cubicBezTo>
                    <a:pt x="5057" y="17105"/>
                    <a:pt x="5104" y="17067"/>
                    <a:pt x="5087" y="17023"/>
                  </a:cubicBezTo>
                  <a:cubicBezTo>
                    <a:pt x="4397" y="15397"/>
                    <a:pt x="3695" y="13797"/>
                    <a:pt x="3031" y="12158"/>
                  </a:cubicBezTo>
                  <a:cubicBezTo>
                    <a:pt x="2303" y="10375"/>
                    <a:pt x="2329" y="8658"/>
                    <a:pt x="2446" y="6772"/>
                  </a:cubicBezTo>
                  <a:cubicBezTo>
                    <a:pt x="2550" y="5172"/>
                    <a:pt x="2719" y="3481"/>
                    <a:pt x="2303" y="1920"/>
                  </a:cubicBezTo>
                  <a:cubicBezTo>
                    <a:pt x="2078" y="1046"/>
                    <a:pt x="1414" y="0"/>
                    <a:pt x="437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4960150" y="2759174"/>
              <a:ext cx="72825" cy="406367"/>
            </a:xfrm>
            <a:custGeom>
              <a:rect b="b" l="l" r="r" t="t"/>
              <a:pathLst>
                <a:path extrusionOk="0" h="8604" w="1542">
                  <a:moveTo>
                    <a:pt x="216" y="1"/>
                  </a:moveTo>
                  <a:cubicBezTo>
                    <a:pt x="101" y="1"/>
                    <a:pt x="0" y="134"/>
                    <a:pt x="58" y="260"/>
                  </a:cubicBezTo>
                  <a:cubicBezTo>
                    <a:pt x="410" y="911"/>
                    <a:pt x="787" y="1496"/>
                    <a:pt x="956" y="2225"/>
                  </a:cubicBezTo>
                  <a:cubicBezTo>
                    <a:pt x="1099" y="2940"/>
                    <a:pt x="1151" y="3681"/>
                    <a:pt x="1086" y="4410"/>
                  </a:cubicBezTo>
                  <a:cubicBezTo>
                    <a:pt x="995" y="5802"/>
                    <a:pt x="761" y="7168"/>
                    <a:pt x="735" y="8573"/>
                  </a:cubicBezTo>
                  <a:cubicBezTo>
                    <a:pt x="735" y="8594"/>
                    <a:pt x="754" y="8604"/>
                    <a:pt x="774" y="8604"/>
                  </a:cubicBezTo>
                  <a:cubicBezTo>
                    <a:pt x="791" y="8604"/>
                    <a:pt x="807" y="8597"/>
                    <a:pt x="813" y="8586"/>
                  </a:cubicBezTo>
                  <a:lnTo>
                    <a:pt x="813" y="8573"/>
                  </a:lnTo>
                  <a:cubicBezTo>
                    <a:pt x="1216" y="7012"/>
                    <a:pt x="1450" y="5412"/>
                    <a:pt x="1515" y="3799"/>
                  </a:cubicBezTo>
                  <a:cubicBezTo>
                    <a:pt x="1541" y="2498"/>
                    <a:pt x="1255" y="1015"/>
                    <a:pt x="332" y="52"/>
                  </a:cubicBezTo>
                  <a:cubicBezTo>
                    <a:pt x="295" y="16"/>
                    <a:pt x="255" y="1"/>
                    <a:pt x="216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4919250" y="2991632"/>
              <a:ext cx="98375" cy="480471"/>
            </a:xfrm>
            <a:custGeom>
              <a:rect b="b" l="l" r="r" t="t"/>
              <a:pathLst>
                <a:path extrusionOk="0" h="10173" w="2083">
                  <a:moveTo>
                    <a:pt x="1907" y="1"/>
                  </a:moveTo>
                  <a:cubicBezTo>
                    <a:pt x="1870" y="1"/>
                    <a:pt x="1833" y="22"/>
                    <a:pt x="1822" y="73"/>
                  </a:cubicBezTo>
                  <a:cubicBezTo>
                    <a:pt x="1432" y="1699"/>
                    <a:pt x="1471" y="3494"/>
                    <a:pt x="1354" y="5160"/>
                  </a:cubicBezTo>
                  <a:cubicBezTo>
                    <a:pt x="1289" y="6044"/>
                    <a:pt x="1237" y="6929"/>
                    <a:pt x="989" y="7774"/>
                  </a:cubicBezTo>
                  <a:cubicBezTo>
                    <a:pt x="755" y="8607"/>
                    <a:pt x="339" y="9361"/>
                    <a:pt x="1" y="10142"/>
                  </a:cubicBezTo>
                  <a:cubicBezTo>
                    <a:pt x="1" y="10161"/>
                    <a:pt x="15" y="10173"/>
                    <a:pt x="27" y="10173"/>
                  </a:cubicBezTo>
                  <a:cubicBezTo>
                    <a:pt x="32" y="10173"/>
                    <a:pt x="36" y="10171"/>
                    <a:pt x="40" y="10168"/>
                  </a:cubicBezTo>
                  <a:cubicBezTo>
                    <a:pt x="963" y="8867"/>
                    <a:pt x="1523" y="7345"/>
                    <a:pt x="1653" y="5758"/>
                  </a:cubicBezTo>
                  <a:cubicBezTo>
                    <a:pt x="1731" y="4834"/>
                    <a:pt x="1796" y="3924"/>
                    <a:pt x="1861" y="3013"/>
                  </a:cubicBezTo>
                  <a:cubicBezTo>
                    <a:pt x="1926" y="2051"/>
                    <a:pt x="2082" y="1062"/>
                    <a:pt x="2004" y="86"/>
                  </a:cubicBezTo>
                  <a:cubicBezTo>
                    <a:pt x="2004" y="35"/>
                    <a:pt x="1955" y="1"/>
                    <a:pt x="1907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4831405" y="3078249"/>
              <a:ext cx="175120" cy="245549"/>
            </a:xfrm>
            <a:custGeom>
              <a:rect b="b" l="l" r="r" t="t"/>
              <a:pathLst>
                <a:path extrusionOk="0" h="5199" w="3708">
                  <a:moveTo>
                    <a:pt x="3531" y="1"/>
                  </a:moveTo>
                  <a:cubicBezTo>
                    <a:pt x="3472" y="1"/>
                    <a:pt x="3403" y="50"/>
                    <a:pt x="3396" y="125"/>
                  </a:cubicBezTo>
                  <a:cubicBezTo>
                    <a:pt x="3240" y="1426"/>
                    <a:pt x="3253" y="2727"/>
                    <a:pt x="2823" y="3976"/>
                  </a:cubicBezTo>
                  <a:cubicBezTo>
                    <a:pt x="2680" y="4405"/>
                    <a:pt x="2420" y="4782"/>
                    <a:pt x="1952" y="4900"/>
                  </a:cubicBezTo>
                  <a:cubicBezTo>
                    <a:pt x="1862" y="4921"/>
                    <a:pt x="1776" y="4931"/>
                    <a:pt x="1695" y="4931"/>
                  </a:cubicBezTo>
                  <a:cubicBezTo>
                    <a:pt x="1341" y="4931"/>
                    <a:pt x="1057" y="4751"/>
                    <a:pt x="729" y="4613"/>
                  </a:cubicBezTo>
                  <a:cubicBezTo>
                    <a:pt x="522" y="4538"/>
                    <a:pt x="390" y="4483"/>
                    <a:pt x="224" y="4483"/>
                  </a:cubicBezTo>
                  <a:cubicBezTo>
                    <a:pt x="161" y="4483"/>
                    <a:pt x="93" y="4491"/>
                    <a:pt x="14" y="4509"/>
                  </a:cubicBezTo>
                  <a:cubicBezTo>
                    <a:pt x="1" y="4509"/>
                    <a:pt x="1" y="4522"/>
                    <a:pt x="14" y="4535"/>
                  </a:cubicBezTo>
                  <a:lnTo>
                    <a:pt x="1" y="4535"/>
                  </a:lnTo>
                  <a:cubicBezTo>
                    <a:pt x="638" y="4639"/>
                    <a:pt x="1119" y="5186"/>
                    <a:pt x="1770" y="5199"/>
                  </a:cubicBezTo>
                  <a:cubicBezTo>
                    <a:pt x="2225" y="5199"/>
                    <a:pt x="2654" y="4978"/>
                    <a:pt x="2901" y="4587"/>
                  </a:cubicBezTo>
                  <a:cubicBezTo>
                    <a:pt x="3305" y="4002"/>
                    <a:pt x="3396" y="3169"/>
                    <a:pt x="3513" y="2480"/>
                  </a:cubicBezTo>
                  <a:cubicBezTo>
                    <a:pt x="3669" y="1699"/>
                    <a:pt x="3708" y="893"/>
                    <a:pt x="3617" y="86"/>
                  </a:cubicBezTo>
                  <a:cubicBezTo>
                    <a:pt x="3611" y="26"/>
                    <a:pt x="3574" y="1"/>
                    <a:pt x="3531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5017579" y="2850655"/>
              <a:ext cx="166194" cy="197469"/>
            </a:xfrm>
            <a:custGeom>
              <a:rect b="b" l="l" r="r" t="t"/>
              <a:pathLst>
                <a:path extrusionOk="0" h="4181" w="3519">
                  <a:moveTo>
                    <a:pt x="31" y="1"/>
                  </a:moveTo>
                  <a:cubicBezTo>
                    <a:pt x="16" y="1"/>
                    <a:pt x="0" y="15"/>
                    <a:pt x="0" y="40"/>
                  </a:cubicBezTo>
                  <a:cubicBezTo>
                    <a:pt x="325" y="1601"/>
                    <a:pt x="1769" y="3670"/>
                    <a:pt x="3356" y="4177"/>
                  </a:cubicBezTo>
                  <a:cubicBezTo>
                    <a:pt x="3365" y="4179"/>
                    <a:pt x="3374" y="4180"/>
                    <a:pt x="3383" y="4180"/>
                  </a:cubicBezTo>
                  <a:cubicBezTo>
                    <a:pt x="3471" y="4180"/>
                    <a:pt x="3518" y="4067"/>
                    <a:pt x="3447" y="4008"/>
                  </a:cubicBezTo>
                  <a:cubicBezTo>
                    <a:pt x="2875" y="3383"/>
                    <a:pt x="2146" y="2954"/>
                    <a:pt x="1574" y="2304"/>
                  </a:cubicBezTo>
                  <a:cubicBezTo>
                    <a:pt x="976" y="1601"/>
                    <a:pt x="533" y="795"/>
                    <a:pt x="52" y="14"/>
                  </a:cubicBezTo>
                  <a:cubicBezTo>
                    <a:pt x="47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5109107" y="2998149"/>
              <a:ext cx="147869" cy="346621"/>
            </a:xfrm>
            <a:custGeom>
              <a:rect b="b" l="l" r="r" t="t"/>
              <a:pathLst>
                <a:path extrusionOk="0" h="7339" w="3131">
                  <a:moveTo>
                    <a:pt x="123" y="0"/>
                  </a:moveTo>
                  <a:cubicBezTo>
                    <a:pt x="52" y="0"/>
                    <a:pt x="1" y="90"/>
                    <a:pt x="65" y="143"/>
                  </a:cubicBezTo>
                  <a:cubicBezTo>
                    <a:pt x="495" y="690"/>
                    <a:pt x="911" y="1184"/>
                    <a:pt x="1158" y="1834"/>
                  </a:cubicBezTo>
                  <a:cubicBezTo>
                    <a:pt x="1418" y="2485"/>
                    <a:pt x="1535" y="3187"/>
                    <a:pt x="1717" y="3877"/>
                  </a:cubicBezTo>
                  <a:cubicBezTo>
                    <a:pt x="2017" y="5035"/>
                    <a:pt x="2407" y="6309"/>
                    <a:pt x="3083" y="7324"/>
                  </a:cubicBezTo>
                  <a:cubicBezTo>
                    <a:pt x="3088" y="7334"/>
                    <a:pt x="3097" y="7338"/>
                    <a:pt x="3105" y="7338"/>
                  </a:cubicBezTo>
                  <a:cubicBezTo>
                    <a:pt x="3118" y="7338"/>
                    <a:pt x="3130" y="7327"/>
                    <a:pt x="3122" y="7311"/>
                  </a:cubicBezTo>
                  <a:cubicBezTo>
                    <a:pt x="2641" y="5828"/>
                    <a:pt x="2108" y="4436"/>
                    <a:pt x="1769" y="2914"/>
                  </a:cubicBezTo>
                  <a:cubicBezTo>
                    <a:pt x="1535" y="1887"/>
                    <a:pt x="1210" y="521"/>
                    <a:pt x="169" y="13"/>
                  </a:cubicBezTo>
                  <a:cubicBezTo>
                    <a:pt x="154" y="4"/>
                    <a:pt x="138" y="0"/>
                    <a:pt x="123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5110524" y="3000558"/>
              <a:ext cx="284310" cy="92240"/>
            </a:xfrm>
            <a:custGeom>
              <a:rect b="b" l="l" r="r" t="t"/>
              <a:pathLst>
                <a:path extrusionOk="0" h="1953" w="6020">
                  <a:moveTo>
                    <a:pt x="152" y="0"/>
                  </a:moveTo>
                  <a:cubicBezTo>
                    <a:pt x="77" y="0"/>
                    <a:pt x="1" y="96"/>
                    <a:pt x="74" y="157"/>
                  </a:cubicBezTo>
                  <a:cubicBezTo>
                    <a:pt x="361" y="392"/>
                    <a:pt x="569" y="691"/>
                    <a:pt x="894" y="873"/>
                  </a:cubicBezTo>
                  <a:cubicBezTo>
                    <a:pt x="1336" y="1133"/>
                    <a:pt x="1909" y="1250"/>
                    <a:pt x="2403" y="1380"/>
                  </a:cubicBezTo>
                  <a:cubicBezTo>
                    <a:pt x="3548" y="1679"/>
                    <a:pt x="4809" y="1953"/>
                    <a:pt x="5993" y="1953"/>
                  </a:cubicBezTo>
                  <a:cubicBezTo>
                    <a:pt x="6019" y="1953"/>
                    <a:pt x="6019" y="1914"/>
                    <a:pt x="5993" y="1914"/>
                  </a:cubicBezTo>
                  <a:lnTo>
                    <a:pt x="6006" y="1901"/>
                  </a:lnTo>
                  <a:cubicBezTo>
                    <a:pt x="4861" y="1653"/>
                    <a:pt x="3743" y="1497"/>
                    <a:pt x="2624" y="1159"/>
                  </a:cubicBezTo>
                  <a:cubicBezTo>
                    <a:pt x="2039" y="977"/>
                    <a:pt x="1323" y="834"/>
                    <a:pt x="829" y="444"/>
                  </a:cubicBezTo>
                  <a:cubicBezTo>
                    <a:pt x="582" y="262"/>
                    <a:pt x="478" y="66"/>
                    <a:pt x="165" y="1"/>
                  </a:cubicBezTo>
                  <a:cubicBezTo>
                    <a:pt x="161" y="1"/>
                    <a:pt x="156" y="0"/>
                    <a:pt x="152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5415052" y="2716479"/>
              <a:ext cx="79295" cy="168753"/>
            </a:xfrm>
            <a:custGeom>
              <a:rect b="b" l="l" r="r" t="t"/>
              <a:pathLst>
                <a:path extrusionOk="0" h="3573" w="1679">
                  <a:moveTo>
                    <a:pt x="1451" y="0"/>
                  </a:moveTo>
                  <a:cubicBezTo>
                    <a:pt x="1441" y="0"/>
                    <a:pt x="1431" y="7"/>
                    <a:pt x="1431" y="20"/>
                  </a:cubicBezTo>
                  <a:cubicBezTo>
                    <a:pt x="1418" y="1281"/>
                    <a:pt x="1405" y="2933"/>
                    <a:pt x="39" y="3480"/>
                  </a:cubicBezTo>
                  <a:cubicBezTo>
                    <a:pt x="3" y="3492"/>
                    <a:pt x="1" y="3572"/>
                    <a:pt x="43" y="3572"/>
                  </a:cubicBezTo>
                  <a:cubicBezTo>
                    <a:pt x="46" y="3572"/>
                    <a:pt x="49" y="3572"/>
                    <a:pt x="52" y="3571"/>
                  </a:cubicBezTo>
                  <a:cubicBezTo>
                    <a:pt x="1470" y="3467"/>
                    <a:pt x="1678" y="1060"/>
                    <a:pt x="1470" y="20"/>
                  </a:cubicBezTo>
                  <a:cubicBezTo>
                    <a:pt x="1470" y="7"/>
                    <a:pt x="1461" y="0"/>
                    <a:pt x="1451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5372027" y="2889524"/>
              <a:ext cx="125389" cy="210882"/>
            </a:xfrm>
            <a:custGeom>
              <a:rect b="b" l="l" r="r" t="t"/>
              <a:pathLst>
                <a:path extrusionOk="0" h="4465" w="2655">
                  <a:moveTo>
                    <a:pt x="2008" y="0"/>
                  </a:moveTo>
                  <a:cubicBezTo>
                    <a:pt x="1992" y="0"/>
                    <a:pt x="1982" y="18"/>
                    <a:pt x="1991" y="37"/>
                  </a:cubicBezTo>
                  <a:cubicBezTo>
                    <a:pt x="2342" y="843"/>
                    <a:pt x="2108" y="2040"/>
                    <a:pt x="1952" y="2873"/>
                  </a:cubicBezTo>
                  <a:cubicBezTo>
                    <a:pt x="1887" y="3237"/>
                    <a:pt x="1822" y="3692"/>
                    <a:pt x="1523" y="3965"/>
                  </a:cubicBezTo>
                  <a:cubicBezTo>
                    <a:pt x="1133" y="4330"/>
                    <a:pt x="586" y="4265"/>
                    <a:pt x="105" y="4304"/>
                  </a:cubicBezTo>
                  <a:cubicBezTo>
                    <a:pt x="1" y="4304"/>
                    <a:pt x="1" y="4447"/>
                    <a:pt x="105" y="4447"/>
                  </a:cubicBezTo>
                  <a:cubicBezTo>
                    <a:pt x="211" y="4459"/>
                    <a:pt x="316" y="4465"/>
                    <a:pt x="417" y="4465"/>
                  </a:cubicBezTo>
                  <a:cubicBezTo>
                    <a:pt x="1195" y="4465"/>
                    <a:pt x="1808" y="4105"/>
                    <a:pt x="2004" y="3276"/>
                  </a:cubicBezTo>
                  <a:cubicBezTo>
                    <a:pt x="2199" y="2443"/>
                    <a:pt x="2654" y="713"/>
                    <a:pt x="2030" y="11"/>
                  </a:cubicBezTo>
                  <a:cubicBezTo>
                    <a:pt x="2022" y="3"/>
                    <a:pt x="2015" y="0"/>
                    <a:pt x="2008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5343784" y="3128216"/>
              <a:ext cx="68858" cy="209890"/>
            </a:xfrm>
            <a:custGeom>
              <a:rect b="b" l="l" r="r" t="t"/>
              <a:pathLst>
                <a:path extrusionOk="0" h="4444" w="1458">
                  <a:moveTo>
                    <a:pt x="1188" y="0"/>
                  </a:moveTo>
                  <a:cubicBezTo>
                    <a:pt x="1157" y="0"/>
                    <a:pt x="1125" y="20"/>
                    <a:pt x="1132" y="56"/>
                  </a:cubicBezTo>
                  <a:cubicBezTo>
                    <a:pt x="1223" y="1682"/>
                    <a:pt x="872" y="2983"/>
                    <a:pt x="26" y="4362"/>
                  </a:cubicBezTo>
                  <a:cubicBezTo>
                    <a:pt x="0" y="4406"/>
                    <a:pt x="33" y="4444"/>
                    <a:pt x="73" y="4444"/>
                  </a:cubicBezTo>
                  <a:cubicBezTo>
                    <a:pt x="93" y="4444"/>
                    <a:pt x="114" y="4435"/>
                    <a:pt x="131" y="4414"/>
                  </a:cubicBezTo>
                  <a:cubicBezTo>
                    <a:pt x="1054" y="3165"/>
                    <a:pt x="1457" y="1591"/>
                    <a:pt x="1236" y="43"/>
                  </a:cubicBezTo>
                  <a:cubicBezTo>
                    <a:pt x="1236" y="14"/>
                    <a:pt x="1212" y="0"/>
                    <a:pt x="1188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5049033" y="3359777"/>
              <a:ext cx="84348" cy="70562"/>
            </a:xfrm>
            <a:custGeom>
              <a:rect b="b" l="l" r="r" t="t"/>
              <a:pathLst>
                <a:path extrusionOk="0" h="1494" w="1786">
                  <a:moveTo>
                    <a:pt x="35" y="0"/>
                  </a:moveTo>
                  <a:cubicBezTo>
                    <a:pt x="19" y="0"/>
                    <a:pt x="1" y="12"/>
                    <a:pt x="11" y="31"/>
                  </a:cubicBezTo>
                  <a:cubicBezTo>
                    <a:pt x="180" y="369"/>
                    <a:pt x="414" y="669"/>
                    <a:pt x="726" y="916"/>
                  </a:cubicBezTo>
                  <a:cubicBezTo>
                    <a:pt x="999" y="1150"/>
                    <a:pt x="1350" y="1436"/>
                    <a:pt x="1715" y="1488"/>
                  </a:cubicBezTo>
                  <a:cubicBezTo>
                    <a:pt x="1720" y="1492"/>
                    <a:pt x="1726" y="1493"/>
                    <a:pt x="1731" y="1493"/>
                  </a:cubicBezTo>
                  <a:cubicBezTo>
                    <a:pt x="1763" y="1493"/>
                    <a:pt x="1785" y="1434"/>
                    <a:pt x="1741" y="1423"/>
                  </a:cubicBezTo>
                  <a:cubicBezTo>
                    <a:pt x="1428" y="1189"/>
                    <a:pt x="1064" y="1046"/>
                    <a:pt x="765" y="786"/>
                  </a:cubicBezTo>
                  <a:cubicBezTo>
                    <a:pt x="505" y="539"/>
                    <a:pt x="271" y="278"/>
                    <a:pt x="50" y="5"/>
                  </a:cubicBezTo>
                  <a:cubicBezTo>
                    <a:pt x="46" y="2"/>
                    <a:pt x="41" y="0"/>
                    <a:pt x="35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4943242" y="2479488"/>
              <a:ext cx="362707" cy="263732"/>
            </a:xfrm>
            <a:custGeom>
              <a:rect b="b" l="l" r="r" t="t"/>
              <a:pathLst>
                <a:path extrusionOk="0" h="5584" w="7680">
                  <a:moveTo>
                    <a:pt x="7490" y="1"/>
                  </a:moveTo>
                  <a:cubicBezTo>
                    <a:pt x="7483" y="1"/>
                    <a:pt x="7475" y="2"/>
                    <a:pt x="7467" y="3"/>
                  </a:cubicBezTo>
                  <a:cubicBezTo>
                    <a:pt x="6127" y="329"/>
                    <a:pt x="5333" y="1694"/>
                    <a:pt x="4644" y="2774"/>
                  </a:cubicBezTo>
                  <a:cubicBezTo>
                    <a:pt x="4137" y="3542"/>
                    <a:pt x="3603" y="4322"/>
                    <a:pt x="2810" y="4803"/>
                  </a:cubicBezTo>
                  <a:cubicBezTo>
                    <a:pt x="2098" y="5231"/>
                    <a:pt x="1312" y="5363"/>
                    <a:pt x="499" y="5363"/>
                  </a:cubicBezTo>
                  <a:cubicBezTo>
                    <a:pt x="347" y="5363"/>
                    <a:pt x="193" y="5358"/>
                    <a:pt x="39" y="5350"/>
                  </a:cubicBezTo>
                  <a:cubicBezTo>
                    <a:pt x="0" y="5350"/>
                    <a:pt x="0" y="5402"/>
                    <a:pt x="39" y="5415"/>
                  </a:cubicBezTo>
                  <a:cubicBezTo>
                    <a:pt x="378" y="5530"/>
                    <a:pt x="723" y="5583"/>
                    <a:pt x="1065" y="5583"/>
                  </a:cubicBezTo>
                  <a:cubicBezTo>
                    <a:pt x="2153" y="5583"/>
                    <a:pt x="3212" y="5043"/>
                    <a:pt x="3955" y="4231"/>
                  </a:cubicBezTo>
                  <a:cubicBezTo>
                    <a:pt x="4488" y="3633"/>
                    <a:pt x="4891" y="2930"/>
                    <a:pt x="5333" y="2254"/>
                  </a:cubicBezTo>
                  <a:cubicBezTo>
                    <a:pt x="5932" y="1356"/>
                    <a:pt x="6582" y="719"/>
                    <a:pt x="7558" y="238"/>
                  </a:cubicBezTo>
                  <a:cubicBezTo>
                    <a:pt x="7680" y="176"/>
                    <a:pt x="7607" y="1"/>
                    <a:pt x="7490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4916275" y="2622448"/>
              <a:ext cx="415271" cy="126907"/>
            </a:xfrm>
            <a:custGeom>
              <a:rect b="b" l="l" r="r" t="t"/>
              <a:pathLst>
                <a:path extrusionOk="0" h="2687" w="8793">
                  <a:moveTo>
                    <a:pt x="8020" y="0"/>
                  </a:moveTo>
                  <a:cubicBezTo>
                    <a:pt x="6714" y="0"/>
                    <a:pt x="5431" y="407"/>
                    <a:pt x="4369" y="1178"/>
                  </a:cubicBezTo>
                  <a:cubicBezTo>
                    <a:pt x="3680" y="1685"/>
                    <a:pt x="3082" y="2271"/>
                    <a:pt x="2210" y="2362"/>
                  </a:cubicBezTo>
                  <a:cubicBezTo>
                    <a:pt x="2044" y="2379"/>
                    <a:pt x="1880" y="2383"/>
                    <a:pt x="1718" y="2383"/>
                  </a:cubicBezTo>
                  <a:cubicBezTo>
                    <a:pt x="1567" y="2383"/>
                    <a:pt x="1417" y="2379"/>
                    <a:pt x="1268" y="2379"/>
                  </a:cubicBezTo>
                  <a:cubicBezTo>
                    <a:pt x="844" y="2379"/>
                    <a:pt x="432" y="2409"/>
                    <a:pt x="25" y="2635"/>
                  </a:cubicBezTo>
                  <a:cubicBezTo>
                    <a:pt x="1" y="2647"/>
                    <a:pt x="10" y="2680"/>
                    <a:pt x="41" y="2686"/>
                  </a:cubicBezTo>
                  <a:lnTo>
                    <a:pt x="41" y="2686"/>
                  </a:lnTo>
                  <a:cubicBezTo>
                    <a:pt x="308" y="2621"/>
                    <a:pt x="572" y="2603"/>
                    <a:pt x="835" y="2603"/>
                  </a:cubicBezTo>
                  <a:cubicBezTo>
                    <a:pt x="1169" y="2603"/>
                    <a:pt x="1502" y="2632"/>
                    <a:pt x="1838" y="2632"/>
                  </a:cubicBezTo>
                  <a:cubicBezTo>
                    <a:pt x="2022" y="2632"/>
                    <a:pt x="2206" y="2623"/>
                    <a:pt x="2392" y="2596"/>
                  </a:cubicBezTo>
                  <a:cubicBezTo>
                    <a:pt x="3017" y="2505"/>
                    <a:pt x="3511" y="2141"/>
                    <a:pt x="4018" y="1763"/>
                  </a:cubicBezTo>
                  <a:cubicBezTo>
                    <a:pt x="5293" y="787"/>
                    <a:pt x="6621" y="214"/>
                    <a:pt x="8214" y="214"/>
                  </a:cubicBezTo>
                  <a:cubicBezTo>
                    <a:pt x="8361" y="214"/>
                    <a:pt x="8511" y="219"/>
                    <a:pt x="8662" y="228"/>
                  </a:cubicBezTo>
                  <a:cubicBezTo>
                    <a:pt x="8792" y="228"/>
                    <a:pt x="8792" y="46"/>
                    <a:pt x="8662" y="33"/>
                  </a:cubicBezTo>
                  <a:cubicBezTo>
                    <a:pt x="8448" y="11"/>
                    <a:pt x="8234" y="0"/>
                    <a:pt x="8020" y="0"/>
                  </a:cubicBezTo>
                  <a:close/>
                  <a:moveTo>
                    <a:pt x="41" y="2686"/>
                  </a:moveTo>
                  <a:cubicBezTo>
                    <a:pt x="40" y="2686"/>
                    <a:pt x="39" y="2687"/>
                    <a:pt x="38" y="2687"/>
                  </a:cubicBezTo>
                  <a:lnTo>
                    <a:pt x="51" y="2687"/>
                  </a:lnTo>
                  <a:cubicBezTo>
                    <a:pt x="47" y="2687"/>
                    <a:pt x="44" y="2687"/>
                    <a:pt x="41" y="2686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5176691" y="2646109"/>
              <a:ext cx="317652" cy="125585"/>
            </a:xfrm>
            <a:custGeom>
              <a:rect b="b" l="l" r="r" t="t"/>
              <a:pathLst>
                <a:path extrusionOk="0" h="2659" w="6726">
                  <a:moveTo>
                    <a:pt x="26" y="1"/>
                  </a:moveTo>
                  <a:cubicBezTo>
                    <a:pt x="0" y="1"/>
                    <a:pt x="0" y="40"/>
                    <a:pt x="26" y="53"/>
                  </a:cubicBezTo>
                  <a:lnTo>
                    <a:pt x="26" y="40"/>
                  </a:lnTo>
                  <a:cubicBezTo>
                    <a:pt x="1041" y="378"/>
                    <a:pt x="2225" y="456"/>
                    <a:pt x="3291" y="508"/>
                  </a:cubicBezTo>
                  <a:cubicBezTo>
                    <a:pt x="3416" y="514"/>
                    <a:pt x="3542" y="516"/>
                    <a:pt x="3668" y="516"/>
                  </a:cubicBezTo>
                  <a:cubicBezTo>
                    <a:pt x="3948" y="516"/>
                    <a:pt x="4229" y="506"/>
                    <a:pt x="4507" y="506"/>
                  </a:cubicBezTo>
                  <a:cubicBezTo>
                    <a:pt x="4676" y="506"/>
                    <a:pt x="4843" y="509"/>
                    <a:pt x="5008" y="521"/>
                  </a:cubicBezTo>
                  <a:cubicBezTo>
                    <a:pt x="6348" y="612"/>
                    <a:pt x="6374" y="1575"/>
                    <a:pt x="6387" y="2602"/>
                  </a:cubicBezTo>
                  <a:cubicBezTo>
                    <a:pt x="6387" y="2638"/>
                    <a:pt x="6419" y="2658"/>
                    <a:pt x="6449" y="2658"/>
                  </a:cubicBezTo>
                  <a:cubicBezTo>
                    <a:pt x="6474" y="2658"/>
                    <a:pt x="6498" y="2645"/>
                    <a:pt x="6504" y="2615"/>
                  </a:cubicBezTo>
                  <a:cubicBezTo>
                    <a:pt x="6725" y="1718"/>
                    <a:pt x="6478" y="404"/>
                    <a:pt x="5386" y="326"/>
                  </a:cubicBezTo>
                  <a:cubicBezTo>
                    <a:pt x="5204" y="315"/>
                    <a:pt x="5023" y="311"/>
                    <a:pt x="4841" y="311"/>
                  </a:cubicBezTo>
                  <a:cubicBezTo>
                    <a:pt x="4346" y="311"/>
                    <a:pt x="3852" y="341"/>
                    <a:pt x="3361" y="341"/>
                  </a:cubicBezTo>
                  <a:cubicBezTo>
                    <a:pt x="3181" y="341"/>
                    <a:pt x="3002" y="337"/>
                    <a:pt x="2823" y="326"/>
                  </a:cubicBezTo>
                  <a:cubicBezTo>
                    <a:pt x="1886" y="274"/>
                    <a:pt x="963" y="79"/>
                    <a:pt x="26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4683959" y="2035825"/>
              <a:ext cx="232737" cy="302178"/>
            </a:xfrm>
            <a:custGeom>
              <a:rect b="b" l="l" r="r" t="t"/>
              <a:pathLst>
                <a:path extrusionOk="0" h="6398" w="4928">
                  <a:moveTo>
                    <a:pt x="4572" y="1"/>
                  </a:moveTo>
                  <a:cubicBezTo>
                    <a:pt x="3276" y="1"/>
                    <a:pt x="2518" y="1170"/>
                    <a:pt x="1874" y="2191"/>
                  </a:cubicBezTo>
                  <a:cubicBezTo>
                    <a:pt x="1106" y="3414"/>
                    <a:pt x="1" y="4870"/>
                    <a:pt x="625" y="6379"/>
                  </a:cubicBezTo>
                  <a:cubicBezTo>
                    <a:pt x="631" y="6391"/>
                    <a:pt x="645" y="6398"/>
                    <a:pt x="657" y="6398"/>
                  </a:cubicBezTo>
                  <a:cubicBezTo>
                    <a:pt x="672" y="6398"/>
                    <a:pt x="684" y="6388"/>
                    <a:pt x="677" y="6366"/>
                  </a:cubicBezTo>
                  <a:cubicBezTo>
                    <a:pt x="313" y="4897"/>
                    <a:pt x="1002" y="3778"/>
                    <a:pt x="1770" y="2581"/>
                  </a:cubicBezTo>
                  <a:cubicBezTo>
                    <a:pt x="2436" y="1551"/>
                    <a:pt x="3137" y="125"/>
                    <a:pt x="4514" y="125"/>
                  </a:cubicBezTo>
                  <a:cubicBezTo>
                    <a:pt x="4614" y="125"/>
                    <a:pt x="4719" y="133"/>
                    <a:pt x="4827" y="148"/>
                  </a:cubicBezTo>
                  <a:cubicBezTo>
                    <a:pt x="4831" y="149"/>
                    <a:pt x="4835" y="149"/>
                    <a:pt x="4839" y="149"/>
                  </a:cubicBezTo>
                  <a:cubicBezTo>
                    <a:pt x="4919" y="149"/>
                    <a:pt x="4927" y="31"/>
                    <a:pt x="4853" y="18"/>
                  </a:cubicBezTo>
                  <a:cubicBezTo>
                    <a:pt x="4756" y="6"/>
                    <a:pt x="4663" y="1"/>
                    <a:pt x="4572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4932757" y="2052024"/>
              <a:ext cx="46755" cy="110802"/>
            </a:xfrm>
            <a:custGeom>
              <a:rect b="b" l="l" r="r" t="t"/>
              <a:pathLst>
                <a:path extrusionOk="0" h="2346" w="990">
                  <a:moveTo>
                    <a:pt x="36" y="0"/>
                  </a:moveTo>
                  <a:cubicBezTo>
                    <a:pt x="17" y="0"/>
                    <a:pt x="1" y="14"/>
                    <a:pt x="1" y="40"/>
                  </a:cubicBezTo>
                  <a:cubicBezTo>
                    <a:pt x="131" y="443"/>
                    <a:pt x="300" y="846"/>
                    <a:pt x="443" y="1249"/>
                  </a:cubicBezTo>
                  <a:cubicBezTo>
                    <a:pt x="547" y="1614"/>
                    <a:pt x="690" y="1978"/>
                    <a:pt x="872" y="2316"/>
                  </a:cubicBezTo>
                  <a:cubicBezTo>
                    <a:pt x="885" y="2337"/>
                    <a:pt x="902" y="2346"/>
                    <a:pt x="919" y="2346"/>
                  </a:cubicBezTo>
                  <a:cubicBezTo>
                    <a:pt x="954" y="2346"/>
                    <a:pt x="990" y="2308"/>
                    <a:pt x="990" y="2264"/>
                  </a:cubicBezTo>
                  <a:cubicBezTo>
                    <a:pt x="872" y="1523"/>
                    <a:pt x="430" y="651"/>
                    <a:pt x="66" y="14"/>
                  </a:cubicBezTo>
                  <a:cubicBezTo>
                    <a:pt x="57" y="4"/>
                    <a:pt x="46" y="0"/>
                    <a:pt x="36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4862765" y="2080880"/>
              <a:ext cx="54359" cy="21206"/>
            </a:xfrm>
            <a:custGeom>
              <a:rect b="b" l="l" r="r" t="t"/>
              <a:pathLst>
                <a:path extrusionOk="0" h="449" w="1151">
                  <a:moveTo>
                    <a:pt x="79" y="0"/>
                  </a:moveTo>
                  <a:cubicBezTo>
                    <a:pt x="62" y="0"/>
                    <a:pt x="44" y="0"/>
                    <a:pt x="26" y="1"/>
                  </a:cubicBezTo>
                  <a:cubicBezTo>
                    <a:pt x="13" y="1"/>
                    <a:pt x="0" y="27"/>
                    <a:pt x="26" y="40"/>
                  </a:cubicBezTo>
                  <a:lnTo>
                    <a:pt x="26" y="27"/>
                  </a:lnTo>
                  <a:cubicBezTo>
                    <a:pt x="182" y="92"/>
                    <a:pt x="364" y="118"/>
                    <a:pt x="520" y="196"/>
                  </a:cubicBezTo>
                  <a:cubicBezTo>
                    <a:pt x="702" y="261"/>
                    <a:pt x="872" y="352"/>
                    <a:pt x="1041" y="443"/>
                  </a:cubicBezTo>
                  <a:cubicBezTo>
                    <a:pt x="1050" y="447"/>
                    <a:pt x="1058" y="448"/>
                    <a:pt x="1067" y="448"/>
                  </a:cubicBezTo>
                  <a:cubicBezTo>
                    <a:pt x="1118" y="448"/>
                    <a:pt x="1151" y="386"/>
                    <a:pt x="1106" y="352"/>
                  </a:cubicBezTo>
                  <a:cubicBezTo>
                    <a:pt x="808" y="129"/>
                    <a:pt x="451" y="0"/>
                    <a:pt x="79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4912638" y="1980709"/>
              <a:ext cx="249975" cy="84447"/>
            </a:xfrm>
            <a:custGeom>
              <a:rect b="b" l="l" r="r" t="t"/>
              <a:pathLst>
                <a:path extrusionOk="0" h="1788" w="5293">
                  <a:moveTo>
                    <a:pt x="2728" y="0"/>
                  </a:moveTo>
                  <a:cubicBezTo>
                    <a:pt x="2707" y="0"/>
                    <a:pt x="2685" y="1"/>
                    <a:pt x="2664" y="2"/>
                  </a:cubicBezTo>
                  <a:cubicBezTo>
                    <a:pt x="1767" y="54"/>
                    <a:pt x="479" y="327"/>
                    <a:pt x="11" y="1185"/>
                  </a:cubicBezTo>
                  <a:cubicBezTo>
                    <a:pt x="1" y="1205"/>
                    <a:pt x="21" y="1233"/>
                    <a:pt x="43" y="1233"/>
                  </a:cubicBezTo>
                  <a:cubicBezTo>
                    <a:pt x="50" y="1233"/>
                    <a:pt x="57" y="1230"/>
                    <a:pt x="63" y="1224"/>
                  </a:cubicBezTo>
                  <a:lnTo>
                    <a:pt x="50" y="1224"/>
                  </a:lnTo>
                  <a:cubicBezTo>
                    <a:pt x="687" y="561"/>
                    <a:pt x="1533" y="275"/>
                    <a:pt x="2430" y="184"/>
                  </a:cubicBezTo>
                  <a:cubicBezTo>
                    <a:pt x="2499" y="176"/>
                    <a:pt x="2568" y="173"/>
                    <a:pt x="2637" y="173"/>
                  </a:cubicBezTo>
                  <a:cubicBezTo>
                    <a:pt x="3637" y="173"/>
                    <a:pt x="4638" y="942"/>
                    <a:pt x="5149" y="1758"/>
                  </a:cubicBezTo>
                  <a:cubicBezTo>
                    <a:pt x="5165" y="1778"/>
                    <a:pt x="5187" y="1787"/>
                    <a:pt x="5208" y="1787"/>
                  </a:cubicBezTo>
                  <a:cubicBezTo>
                    <a:pt x="5253" y="1787"/>
                    <a:pt x="5293" y="1746"/>
                    <a:pt x="5266" y="1693"/>
                  </a:cubicBezTo>
                  <a:cubicBezTo>
                    <a:pt x="4859" y="853"/>
                    <a:pt x="3692" y="0"/>
                    <a:pt x="2728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5173621" y="2085698"/>
              <a:ext cx="15396" cy="54740"/>
            </a:xfrm>
            <a:custGeom>
              <a:rect b="b" l="l" r="r" t="t"/>
              <a:pathLst>
                <a:path extrusionOk="0" h="1159" w="326">
                  <a:moveTo>
                    <a:pt x="53" y="1"/>
                  </a:moveTo>
                  <a:cubicBezTo>
                    <a:pt x="25" y="1"/>
                    <a:pt x="0" y="23"/>
                    <a:pt x="0" y="55"/>
                  </a:cubicBezTo>
                  <a:cubicBezTo>
                    <a:pt x="13" y="237"/>
                    <a:pt x="52" y="419"/>
                    <a:pt x="104" y="601"/>
                  </a:cubicBezTo>
                  <a:cubicBezTo>
                    <a:pt x="117" y="784"/>
                    <a:pt x="143" y="953"/>
                    <a:pt x="208" y="1135"/>
                  </a:cubicBezTo>
                  <a:cubicBezTo>
                    <a:pt x="219" y="1151"/>
                    <a:pt x="235" y="1158"/>
                    <a:pt x="251" y="1158"/>
                  </a:cubicBezTo>
                  <a:cubicBezTo>
                    <a:pt x="273" y="1158"/>
                    <a:pt x="297" y="1144"/>
                    <a:pt x="312" y="1122"/>
                  </a:cubicBezTo>
                  <a:cubicBezTo>
                    <a:pt x="325" y="940"/>
                    <a:pt x="312" y="758"/>
                    <a:pt x="260" y="588"/>
                  </a:cubicBezTo>
                  <a:cubicBezTo>
                    <a:pt x="234" y="393"/>
                    <a:pt x="182" y="211"/>
                    <a:pt x="104" y="29"/>
                  </a:cubicBezTo>
                  <a:cubicBezTo>
                    <a:pt x="89" y="9"/>
                    <a:pt x="71" y="1"/>
                    <a:pt x="53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5038690" y="2133304"/>
              <a:ext cx="151742" cy="162141"/>
            </a:xfrm>
            <a:custGeom>
              <a:rect b="b" l="l" r="r" t="t"/>
              <a:pathLst>
                <a:path extrusionOk="0" h="3433" w="3213">
                  <a:moveTo>
                    <a:pt x="3131" y="0"/>
                  </a:moveTo>
                  <a:cubicBezTo>
                    <a:pt x="3122" y="0"/>
                    <a:pt x="3113" y="3"/>
                    <a:pt x="3104" y="10"/>
                  </a:cubicBezTo>
                  <a:cubicBezTo>
                    <a:pt x="1960" y="816"/>
                    <a:pt x="425" y="2013"/>
                    <a:pt x="8" y="3405"/>
                  </a:cubicBezTo>
                  <a:cubicBezTo>
                    <a:pt x="0" y="3421"/>
                    <a:pt x="17" y="3432"/>
                    <a:pt x="34" y="3432"/>
                  </a:cubicBezTo>
                  <a:cubicBezTo>
                    <a:pt x="45" y="3432"/>
                    <a:pt x="55" y="3428"/>
                    <a:pt x="60" y="3418"/>
                  </a:cubicBezTo>
                  <a:cubicBezTo>
                    <a:pt x="529" y="2767"/>
                    <a:pt x="932" y="2117"/>
                    <a:pt x="1504" y="1558"/>
                  </a:cubicBezTo>
                  <a:cubicBezTo>
                    <a:pt x="2038" y="1037"/>
                    <a:pt x="2623" y="608"/>
                    <a:pt x="3169" y="114"/>
                  </a:cubicBezTo>
                  <a:cubicBezTo>
                    <a:pt x="3213" y="71"/>
                    <a:pt x="3175" y="0"/>
                    <a:pt x="3131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5254098" y="2217890"/>
              <a:ext cx="45905" cy="91154"/>
            </a:xfrm>
            <a:custGeom>
              <a:rect b="b" l="l" r="r" t="t"/>
              <a:pathLst>
                <a:path extrusionOk="0" h="1930" w="972">
                  <a:moveTo>
                    <a:pt x="922" y="0"/>
                  </a:moveTo>
                  <a:cubicBezTo>
                    <a:pt x="908" y="0"/>
                    <a:pt x="894" y="5"/>
                    <a:pt x="885" y="14"/>
                  </a:cubicBezTo>
                  <a:cubicBezTo>
                    <a:pt x="690" y="326"/>
                    <a:pt x="521" y="651"/>
                    <a:pt x="390" y="1002"/>
                  </a:cubicBezTo>
                  <a:cubicBezTo>
                    <a:pt x="221" y="1289"/>
                    <a:pt x="91" y="1588"/>
                    <a:pt x="0" y="1900"/>
                  </a:cubicBezTo>
                  <a:cubicBezTo>
                    <a:pt x="0" y="1911"/>
                    <a:pt x="17" y="1930"/>
                    <a:pt x="38" y="1930"/>
                  </a:cubicBezTo>
                  <a:cubicBezTo>
                    <a:pt x="42" y="1930"/>
                    <a:pt x="47" y="1929"/>
                    <a:pt x="52" y="1926"/>
                  </a:cubicBezTo>
                  <a:lnTo>
                    <a:pt x="39" y="1926"/>
                  </a:lnTo>
                  <a:cubicBezTo>
                    <a:pt x="234" y="1627"/>
                    <a:pt x="403" y="1328"/>
                    <a:pt x="534" y="1002"/>
                  </a:cubicBezTo>
                  <a:cubicBezTo>
                    <a:pt x="703" y="703"/>
                    <a:pt x="846" y="378"/>
                    <a:pt x="963" y="40"/>
                  </a:cubicBezTo>
                  <a:cubicBezTo>
                    <a:pt x="971" y="15"/>
                    <a:pt x="947" y="0"/>
                    <a:pt x="922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5343784" y="2220960"/>
              <a:ext cx="108765" cy="254145"/>
            </a:xfrm>
            <a:custGeom>
              <a:rect b="b" l="l" r="r" t="t"/>
              <a:pathLst>
                <a:path extrusionOk="0" h="5381" w="2303">
                  <a:moveTo>
                    <a:pt x="26" y="1"/>
                  </a:moveTo>
                  <a:cubicBezTo>
                    <a:pt x="13" y="1"/>
                    <a:pt x="0" y="14"/>
                    <a:pt x="13" y="14"/>
                  </a:cubicBezTo>
                  <a:cubicBezTo>
                    <a:pt x="950" y="755"/>
                    <a:pt x="1926" y="1263"/>
                    <a:pt x="2017" y="2616"/>
                  </a:cubicBezTo>
                  <a:cubicBezTo>
                    <a:pt x="2095" y="3747"/>
                    <a:pt x="1483" y="4450"/>
                    <a:pt x="872" y="5308"/>
                  </a:cubicBezTo>
                  <a:cubicBezTo>
                    <a:pt x="851" y="5340"/>
                    <a:pt x="881" y="5380"/>
                    <a:pt x="921" y="5380"/>
                  </a:cubicBezTo>
                  <a:cubicBezTo>
                    <a:pt x="931" y="5380"/>
                    <a:pt x="940" y="5378"/>
                    <a:pt x="950" y="5373"/>
                  </a:cubicBezTo>
                  <a:cubicBezTo>
                    <a:pt x="1887" y="4814"/>
                    <a:pt x="2303" y="3409"/>
                    <a:pt x="2147" y="2368"/>
                  </a:cubicBezTo>
                  <a:cubicBezTo>
                    <a:pt x="1991" y="1289"/>
                    <a:pt x="1080" y="300"/>
                    <a:pt x="26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5245597" y="2444444"/>
              <a:ext cx="117596" cy="76465"/>
            </a:xfrm>
            <a:custGeom>
              <a:rect b="b" l="l" r="r" t="t"/>
              <a:pathLst>
                <a:path extrusionOk="0" h="1619" w="2490">
                  <a:moveTo>
                    <a:pt x="2353" y="1"/>
                  </a:moveTo>
                  <a:cubicBezTo>
                    <a:pt x="2345" y="1"/>
                    <a:pt x="2336" y="2"/>
                    <a:pt x="2327" y="4"/>
                  </a:cubicBezTo>
                  <a:cubicBezTo>
                    <a:pt x="1884" y="121"/>
                    <a:pt x="1507" y="459"/>
                    <a:pt x="1130" y="706"/>
                  </a:cubicBezTo>
                  <a:cubicBezTo>
                    <a:pt x="753" y="953"/>
                    <a:pt x="323" y="1201"/>
                    <a:pt x="24" y="1526"/>
                  </a:cubicBezTo>
                  <a:cubicBezTo>
                    <a:pt x="0" y="1561"/>
                    <a:pt x="20" y="1619"/>
                    <a:pt x="63" y="1619"/>
                  </a:cubicBezTo>
                  <a:cubicBezTo>
                    <a:pt x="67" y="1619"/>
                    <a:pt x="72" y="1618"/>
                    <a:pt x="76" y="1617"/>
                  </a:cubicBezTo>
                  <a:cubicBezTo>
                    <a:pt x="518" y="1500"/>
                    <a:pt x="909" y="1214"/>
                    <a:pt x="1286" y="967"/>
                  </a:cubicBezTo>
                  <a:cubicBezTo>
                    <a:pt x="1676" y="732"/>
                    <a:pt x="2144" y="524"/>
                    <a:pt x="2431" y="186"/>
                  </a:cubicBezTo>
                  <a:cubicBezTo>
                    <a:pt x="2490" y="115"/>
                    <a:pt x="2441" y="1"/>
                    <a:pt x="2353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5242433" y="2427206"/>
              <a:ext cx="184707" cy="28055"/>
            </a:xfrm>
            <a:custGeom>
              <a:rect b="b" l="l" r="r" t="t"/>
              <a:pathLst>
                <a:path extrusionOk="0" h="594" w="3911">
                  <a:moveTo>
                    <a:pt x="3823" y="1"/>
                  </a:moveTo>
                  <a:cubicBezTo>
                    <a:pt x="3816" y="1"/>
                    <a:pt x="3807" y="2"/>
                    <a:pt x="3798" y="5"/>
                  </a:cubicBezTo>
                  <a:cubicBezTo>
                    <a:pt x="3102" y="241"/>
                    <a:pt x="2484" y="330"/>
                    <a:pt x="1856" y="330"/>
                  </a:cubicBezTo>
                  <a:cubicBezTo>
                    <a:pt x="1276" y="330"/>
                    <a:pt x="689" y="254"/>
                    <a:pt x="26" y="148"/>
                  </a:cubicBezTo>
                  <a:cubicBezTo>
                    <a:pt x="0" y="148"/>
                    <a:pt x="0" y="174"/>
                    <a:pt x="26" y="174"/>
                  </a:cubicBezTo>
                  <a:lnTo>
                    <a:pt x="13" y="174"/>
                  </a:lnTo>
                  <a:cubicBezTo>
                    <a:pt x="677" y="375"/>
                    <a:pt x="1491" y="594"/>
                    <a:pt x="2268" y="594"/>
                  </a:cubicBezTo>
                  <a:cubicBezTo>
                    <a:pt x="2846" y="594"/>
                    <a:pt x="3403" y="473"/>
                    <a:pt x="3864" y="135"/>
                  </a:cubicBezTo>
                  <a:cubicBezTo>
                    <a:pt x="3910" y="100"/>
                    <a:pt x="3894" y="1"/>
                    <a:pt x="3823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4771189" y="3323553"/>
              <a:ext cx="19930" cy="35092"/>
            </a:xfrm>
            <a:custGeom>
              <a:rect b="b" l="l" r="r" t="t"/>
              <a:pathLst>
                <a:path extrusionOk="0" h="743" w="422">
                  <a:moveTo>
                    <a:pt x="349" y="1"/>
                  </a:moveTo>
                  <a:cubicBezTo>
                    <a:pt x="331" y="1"/>
                    <a:pt x="313" y="10"/>
                    <a:pt x="300" y="31"/>
                  </a:cubicBezTo>
                  <a:lnTo>
                    <a:pt x="300" y="44"/>
                  </a:lnTo>
                  <a:cubicBezTo>
                    <a:pt x="183" y="265"/>
                    <a:pt x="92" y="499"/>
                    <a:pt x="1" y="733"/>
                  </a:cubicBezTo>
                  <a:cubicBezTo>
                    <a:pt x="1" y="740"/>
                    <a:pt x="4" y="743"/>
                    <a:pt x="7" y="743"/>
                  </a:cubicBezTo>
                  <a:cubicBezTo>
                    <a:pt x="11" y="743"/>
                    <a:pt x="14" y="740"/>
                    <a:pt x="14" y="733"/>
                  </a:cubicBezTo>
                  <a:cubicBezTo>
                    <a:pt x="157" y="525"/>
                    <a:pt x="287" y="304"/>
                    <a:pt x="404" y="83"/>
                  </a:cubicBezTo>
                  <a:cubicBezTo>
                    <a:pt x="422" y="39"/>
                    <a:pt x="386" y="1"/>
                    <a:pt x="349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782241" y="3241470"/>
              <a:ext cx="204637" cy="185756"/>
            </a:xfrm>
            <a:custGeom>
              <a:rect b="b" l="l" r="r" t="t"/>
              <a:pathLst>
                <a:path extrusionOk="0" h="3933" w="4333">
                  <a:moveTo>
                    <a:pt x="4209" y="0"/>
                  </a:moveTo>
                  <a:cubicBezTo>
                    <a:pt x="4178" y="0"/>
                    <a:pt x="4149" y="17"/>
                    <a:pt x="4138" y="52"/>
                  </a:cubicBezTo>
                  <a:cubicBezTo>
                    <a:pt x="3864" y="910"/>
                    <a:pt x="3084" y="1548"/>
                    <a:pt x="2485" y="2198"/>
                  </a:cubicBezTo>
                  <a:cubicBezTo>
                    <a:pt x="1873" y="2883"/>
                    <a:pt x="1249" y="3845"/>
                    <a:pt x="266" y="3845"/>
                  </a:cubicBezTo>
                  <a:cubicBezTo>
                    <a:pt x="185" y="3845"/>
                    <a:pt x="101" y="3838"/>
                    <a:pt x="14" y="3824"/>
                  </a:cubicBezTo>
                  <a:cubicBezTo>
                    <a:pt x="14" y="3824"/>
                    <a:pt x="1" y="3824"/>
                    <a:pt x="14" y="3837"/>
                  </a:cubicBezTo>
                  <a:cubicBezTo>
                    <a:pt x="179" y="3903"/>
                    <a:pt x="335" y="3932"/>
                    <a:pt x="486" y="3932"/>
                  </a:cubicBezTo>
                  <a:cubicBezTo>
                    <a:pt x="1224" y="3932"/>
                    <a:pt x="1797" y="3224"/>
                    <a:pt x="2316" y="2705"/>
                  </a:cubicBezTo>
                  <a:cubicBezTo>
                    <a:pt x="2824" y="2185"/>
                    <a:pt x="3344" y="1665"/>
                    <a:pt x="3825" y="1118"/>
                  </a:cubicBezTo>
                  <a:cubicBezTo>
                    <a:pt x="4112" y="793"/>
                    <a:pt x="4333" y="520"/>
                    <a:pt x="4294" y="78"/>
                  </a:cubicBezTo>
                  <a:cubicBezTo>
                    <a:pt x="4286" y="27"/>
                    <a:pt x="4247" y="0"/>
                    <a:pt x="4209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4899603" y="2763802"/>
              <a:ext cx="109379" cy="528504"/>
            </a:xfrm>
            <a:custGeom>
              <a:rect b="b" l="l" r="r" t="t"/>
              <a:pathLst>
                <a:path extrusionOk="0" h="11190" w="2316">
                  <a:moveTo>
                    <a:pt x="561" y="1"/>
                  </a:moveTo>
                  <a:cubicBezTo>
                    <a:pt x="400" y="1"/>
                    <a:pt x="223" y="43"/>
                    <a:pt x="27" y="136"/>
                  </a:cubicBezTo>
                  <a:cubicBezTo>
                    <a:pt x="0" y="149"/>
                    <a:pt x="14" y="175"/>
                    <a:pt x="40" y="175"/>
                  </a:cubicBezTo>
                  <a:cubicBezTo>
                    <a:pt x="104" y="168"/>
                    <a:pt x="166" y="165"/>
                    <a:pt x="226" y="165"/>
                  </a:cubicBezTo>
                  <a:cubicBezTo>
                    <a:pt x="2214" y="165"/>
                    <a:pt x="2029" y="4041"/>
                    <a:pt x="2004" y="5392"/>
                  </a:cubicBezTo>
                  <a:cubicBezTo>
                    <a:pt x="1939" y="7330"/>
                    <a:pt x="1601" y="9255"/>
                    <a:pt x="1002" y="11089"/>
                  </a:cubicBezTo>
                  <a:cubicBezTo>
                    <a:pt x="987" y="11151"/>
                    <a:pt x="1035" y="11189"/>
                    <a:pt x="1085" y="11189"/>
                  </a:cubicBezTo>
                  <a:cubicBezTo>
                    <a:pt x="1120" y="11189"/>
                    <a:pt x="1155" y="11171"/>
                    <a:pt x="1171" y="11128"/>
                  </a:cubicBezTo>
                  <a:cubicBezTo>
                    <a:pt x="1991" y="8709"/>
                    <a:pt x="2316" y="6146"/>
                    <a:pt x="2108" y="3596"/>
                  </a:cubicBezTo>
                  <a:cubicBezTo>
                    <a:pt x="2038" y="2751"/>
                    <a:pt x="1856" y="1"/>
                    <a:pt x="561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4830177" y="3252946"/>
              <a:ext cx="135826" cy="58329"/>
            </a:xfrm>
            <a:custGeom>
              <a:rect b="b" l="l" r="r" t="t"/>
              <a:pathLst>
                <a:path extrusionOk="0" h="1235" w="2876">
                  <a:moveTo>
                    <a:pt x="2819" y="0"/>
                  </a:moveTo>
                  <a:cubicBezTo>
                    <a:pt x="2795" y="0"/>
                    <a:pt x="2770" y="13"/>
                    <a:pt x="2758" y="43"/>
                  </a:cubicBezTo>
                  <a:cubicBezTo>
                    <a:pt x="2628" y="355"/>
                    <a:pt x="2472" y="810"/>
                    <a:pt x="2121" y="966"/>
                  </a:cubicBezTo>
                  <a:cubicBezTo>
                    <a:pt x="2023" y="1011"/>
                    <a:pt x="1909" y="1028"/>
                    <a:pt x="1791" y="1028"/>
                  </a:cubicBezTo>
                  <a:cubicBezTo>
                    <a:pt x="1564" y="1028"/>
                    <a:pt x="1320" y="966"/>
                    <a:pt x="1132" y="914"/>
                  </a:cubicBezTo>
                  <a:cubicBezTo>
                    <a:pt x="782" y="827"/>
                    <a:pt x="421" y="679"/>
                    <a:pt x="70" y="679"/>
                  </a:cubicBezTo>
                  <a:cubicBezTo>
                    <a:pt x="55" y="679"/>
                    <a:pt x="41" y="680"/>
                    <a:pt x="27" y="680"/>
                  </a:cubicBezTo>
                  <a:cubicBezTo>
                    <a:pt x="1" y="680"/>
                    <a:pt x="1" y="719"/>
                    <a:pt x="27" y="719"/>
                  </a:cubicBezTo>
                  <a:lnTo>
                    <a:pt x="14" y="719"/>
                  </a:lnTo>
                  <a:cubicBezTo>
                    <a:pt x="529" y="829"/>
                    <a:pt x="1183" y="1234"/>
                    <a:pt x="1757" y="1234"/>
                  </a:cubicBezTo>
                  <a:cubicBezTo>
                    <a:pt x="1864" y="1234"/>
                    <a:pt x="1969" y="1220"/>
                    <a:pt x="2069" y="1188"/>
                  </a:cubicBezTo>
                  <a:cubicBezTo>
                    <a:pt x="2524" y="992"/>
                    <a:pt x="2836" y="550"/>
                    <a:pt x="2875" y="56"/>
                  </a:cubicBezTo>
                  <a:cubicBezTo>
                    <a:pt x="2875" y="20"/>
                    <a:pt x="2848" y="0"/>
                    <a:pt x="2819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4841229" y="3251529"/>
              <a:ext cx="56484" cy="24560"/>
            </a:xfrm>
            <a:custGeom>
              <a:rect b="b" l="l" r="r" t="t"/>
              <a:pathLst>
                <a:path extrusionOk="0" h="520" w="1196">
                  <a:moveTo>
                    <a:pt x="1129" y="1"/>
                  </a:moveTo>
                  <a:cubicBezTo>
                    <a:pt x="1121" y="1"/>
                    <a:pt x="1114" y="3"/>
                    <a:pt x="1106" y="8"/>
                  </a:cubicBezTo>
                  <a:cubicBezTo>
                    <a:pt x="911" y="99"/>
                    <a:pt x="781" y="255"/>
                    <a:pt x="573" y="320"/>
                  </a:cubicBezTo>
                  <a:cubicBezTo>
                    <a:pt x="391" y="372"/>
                    <a:pt x="196" y="346"/>
                    <a:pt x="27" y="411"/>
                  </a:cubicBezTo>
                  <a:cubicBezTo>
                    <a:pt x="1" y="411"/>
                    <a:pt x="1" y="450"/>
                    <a:pt x="27" y="450"/>
                  </a:cubicBezTo>
                  <a:lnTo>
                    <a:pt x="14" y="450"/>
                  </a:lnTo>
                  <a:cubicBezTo>
                    <a:pt x="87" y="498"/>
                    <a:pt x="186" y="519"/>
                    <a:pt x="297" y="519"/>
                  </a:cubicBezTo>
                  <a:cubicBezTo>
                    <a:pt x="635" y="519"/>
                    <a:pt x="1076" y="318"/>
                    <a:pt x="1184" y="73"/>
                  </a:cubicBezTo>
                  <a:cubicBezTo>
                    <a:pt x="1195" y="41"/>
                    <a:pt x="1163" y="1"/>
                    <a:pt x="1129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4855350" y="2606532"/>
              <a:ext cx="307215" cy="142871"/>
            </a:xfrm>
            <a:custGeom>
              <a:rect b="b" l="l" r="r" t="t"/>
              <a:pathLst>
                <a:path extrusionOk="0" h="3025" w="6505">
                  <a:moveTo>
                    <a:pt x="6490" y="1"/>
                  </a:moveTo>
                  <a:cubicBezTo>
                    <a:pt x="6487" y="1"/>
                    <a:pt x="6483" y="2"/>
                    <a:pt x="6479" y="6"/>
                  </a:cubicBezTo>
                  <a:cubicBezTo>
                    <a:pt x="5842" y="1125"/>
                    <a:pt x="4853" y="2061"/>
                    <a:pt x="3565" y="2374"/>
                  </a:cubicBezTo>
                  <a:cubicBezTo>
                    <a:pt x="2459" y="2660"/>
                    <a:pt x="1211" y="2452"/>
                    <a:pt x="118" y="2803"/>
                  </a:cubicBezTo>
                  <a:cubicBezTo>
                    <a:pt x="1" y="2842"/>
                    <a:pt x="27" y="3011"/>
                    <a:pt x="144" y="3011"/>
                  </a:cubicBezTo>
                  <a:cubicBezTo>
                    <a:pt x="243" y="3021"/>
                    <a:pt x="344" y="3025"/>
                    <a:pt x="447" y="3025"/>
                  </a:cubicBezTo>
                  <a:cubicBezTo>
                    <a:pt x="1041" y="3025"/>
                    <a:pt x="1676" y="2882"/>
                    <a:pt x="2264" y="2816"/>
                  </a:cubicBezTo>
                  <a:cubicBezTo>
                    <a:pt x="2889" y="2738"/>
                    <a:pt x="3539" y="2647"/>
                    <a:pt x="4125" y="2400"/>
                  </a:cubicBezTo>
                  <a:cubicBezTo>
                    <a:pt x="5217" y="1944"/>
                    <a:pt x="5972" y="1047"/>
                    <a:pt x="6505" y="19"/>
                  </a:cubicBezTo>
                  <a:cubicBezTo>
                    <a:pt x="6505" y="10"/>
                    <a:pt x="6499" y="1"/>
                    <a:pt x="6490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4750315" y="2590238"/>
              <a:ext cx="197883" cy="80811"/>
            </a:xfrm>
            <a:custGeom>
              <a:rect b="b" l="l" r="r" t="t"/>
              <a:pathLst>
                <a:path extrusionOk="0" h="1711" w="4190">
                  <a:moveTo>
                    <a:pt x="2431" y="1"/>
                  </a:moveTo>
                  <a:cubicBezTo>
                    <a:pt x="1992" y="1"/>
                    <a:pt x="1558" y="69"/>
                    <a:pt x="1158" y="247"/>
                  </a:cubicBezTo>
                  <a:cubicBezTo>
                    <a:pt x="599" y="494"/>
                    <a:pt x="27" y="975"/>
                    <a:pt x="0" y="1613"/>
                  </a:cubicBezTo>
                  <a:cubicBezTo>
                    <a:pt x="0" y="1676"/>
                    <a:pt x="48" y="1710"/>
                    <a:pt x="97" y="1710"/>
                  </a:cubicBezTo>
                  <a:cubicBezTo>
                    <a:pt x="129" y="1710"/>
                    <a:pt x="162" y="1696"/>
                    <a:pt x="183" y="1665"/>
                  </a:cubicBezTo>
                  <a:cubicBezTo>
                    <a:pt x="612" y="1014"/>
                    <a:pt x="950" y="546"/>
                    <a:pt x="1744" y="325"/>
                  </a:cubicBezTo>
                  <a:cubicBezTo>
                    <a:pt x="2062" y="236"/>
                    <a:pt x="2385" y="206"/>
                    <a:pt x="2709" y="206"/>
                  </a:cubicBezTo>
                  <a:cubicBezTo>
                    <a:pt x="3193" y="206"/>
                    <a:pt x="3680" y="273"/>
                    <a:pt x="4163" y="312"/>
                  </a:cubicBezTo>
                  <a:cubicBezTo>
                    <a:pt x="4176" y="312"/>
                    <a:pt x="4189" y="273"/>
                    <a:pt x="4163" y="273"/>
                  </a:cubicBezTo>
                  <a:cubicBezTo>
                    <a:pt x="3619" y="124"/>
                    <a:pt x="3020" y="1"/>
                    <a:pt x="2431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4677205" y="2370862"/>
              <a:ext cx="63332" cy="276862"/>
            </a:xfrm>
            <a:custGeom>
              <a:rect b="b" l="l" r="r" t="t"/>
              <a:pathLst>
                <a:path extrusionOk="0" h="5862" w="1341">
                  <a:moveTo>
                    <a:pt x="430" y="1"/>
                  </a:moveTo>
                  <a:cubicBezTo>
                    <a:pt x="157" y="794"/>
                    <a:pt x="1" y="1731"/>
                    <a:pt x="274" y="2551"/>
                  </a:cubicBezTo>
                  <a:cubicBezTo>
                    <a:pt x="430" y="2993"/>
                    <a:pt x="703" y="3396"/>
                    <a:pt x="820" y="3851"/>
                  </a:cubicBezTo>
                  <a:cubicBezTo>
                    <a:pt x="1002" y="4515"/>
                    <a:pt x="820" y="5113"/>
                    <a:pt x="599" y="5738"/>
                  </a:cubicBezTo>
                  <a:cubicBezTo>
                    <a:pt x="565" y="5813"/>
                    <a:pt x="630" y="5862"/>
                    <a:pt x="697" y="5862"/>
                  </a:cubicBezTo>
                  <a:cubicBezTo>
                    <a:pt x="734" y="5862"/>
                    <a:pt x="771" y="5848"/>
                    <a:pt x="794" y="5816"/>
                  </a:cubicBezTo>
                  <a:cubicBezTo>
                    <a:pt x="1236" y="5191"/>
                    <a:pt x="1340" y="4372"/>
                    <a:pt x="1054" y="3656"/>
                  </a:cubicBezTo>
                  <a:cubicBezTo>
                    <a:pt x="846" y="3162"/>
                    <a:pt x="469" y="2785"/>
                    <a:pt x="313" y="2251"/>
                  </a:cubicBezTo>
                  <a:cubicBezTo>
                    <a:pt x="105" y="1497"/>
                    <a:pt x="339" y="755"/>
                    <a:pt x="443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4754990" y="2536587"/>
              <a:ext cx="41938" cy="43357"/>
            </a:xfrm>
            <a:custGeom>
              <a:rect b="b" l="l" r="r" t="t"/>
              <a:pathLst>
                <a:path extrusionOk="0" h="918" w="888">
                  <a:moveTo>
                    <a:pt x="840" y="1"/>
                  </a:moveTo>
                  <a:cubicBezTo>
                    <a:pt x="835" y="1"/>
                    <a:pt x="830" y="2"/>
                    <a:pt x="825" y="4"/>
                  </a:cubicBezTo>
                  <a:cubicBezTo>
                    <a:pt x="656" y="108"/>
                    <a:pt x="500" y="238"/>
                    <a:pt x="383" y="394"/>
                  </a:cubicBezTo>
                  <a:cubicBezTo>
                    <a:pt x="240" y="537"/>
                    <a:pt x="123" y="694"/>
                    <a:pt x="19" y="863"/>
                  </a:cubicBezTo>
                  <a:cubicBezTo>
                    <a:pt x="0" y="890"/>
                    <a:pt x="21" y="918"/>
                    <a:pt x="44" y="918"/>
                  </a:cubicBezTo>
                  <a:cubicBezTo>
                    <a:pt x="53" y="918"/>
                    <a:pt x="63" y="913"/>
                    <a:pt x="71" y="902"/>
                  </a:cubicBezTo>
                  <a:cubicBezTo>
                    <a:pt x="214" y="759"/>
                    <a:pt x="344" y="590"/>
                    <a:pt x="474" y="446"/>
                  </a:cubicBezTo>
                  <a:cubicBezTo>
                    <a:pt x="617" y="329"/>
                    <a:pt x="760" y="199"/>
                    <a:pt x="877" y="56"/>
                  </a:cubicBezTo>
                  <a:cubicBezTo>
                    <a:pt x="888" y="24"/>
                    <a:pt x="863" y="1"/>
                    <a:pt x="840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4808830" y="2384653"/>
              <a:ext cx="182818" cy="141218"/>
            </a:xfrm>
            <a:custGeom>
              <a:rect b="b" l="l" r="r" t="t"/>
              <a:pathLst>
                <a:path extrusionOk="0" h="2990" w="3871">
                  <a:moveTo>
                    <a:pt x="3746" y="1"/>
                  </a:moveTo>
                  <a:cubicBezTo>
                    <a:pt x="3729" y="1"/>
                    <a:pt x="3710" y="7"/>
                    <a:pt x="3692" y="21"/>
                  </a:cubicBezTo>
                  <a:cubicBezTo>
                    <a:pt x="2352" y="828"/>
                    <a:pt x="1116" y="1803"/>
                    <a:pt x="23" y="2922"/>
                  </a:cubicBezTo>
                  <a:cubicBezTo>
                    <a:pt x="0" y="2945"/>
                    <a:pt x="18" y="2989"/>
                    <a:pt x="50" y="2989"/>
                  </a:cubicBezTo>
                  <a:cubicBezTo>
                    <a:pt x="54" y="2989"/>
                    <a:pt x="58" y="2988"/>
                    <a:pt x="62" y="2987"/>
                  </a:cubicBezTo>
                  <a:lnTo>
                    <a:pt x="49" y="2974"/>
                  </a:lnTo>
                  <a:cubicBezTo>
                    <a:pt x="1298" y="2037"/>
                    <a:pt x="2508" y="1075"/>
                    <a:pt x="3796" y="177"/>
                  </a:cubicBezTo>
                  <a:cubicBezTo>
                    <a:pt x="3870" y="124"/>
                    <a:pt x="3823" y="1"/>
                    <a:pt x="3746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5142639" y="2451245"/>
              <a:ext cx="249361" cy="217825"/>
            </a:xfrm>
            <a:custGeom>
              <a:rect b="b" l="l" r="r" t="t"/>
              <a:pathLst>
                <a:path extrusionOk="0" h="4612" w="5280">
                  <a:moveTo>
                    <a:pt x="5128" y="1"/>
                  </a:moveTo>
                  <a:cubicBezTo>
                    <a:pt x="5121" y="1"/>
                    <a:pt x="5113" y="1"/>
                    <a:pt x="5105" y="3"/>
                  </a:cubicBezTo>
                  <a:cubicBezTo>
                    <a:pt x="2659" y="614"/>
                    <a:pt x="1216" y="2462"/>
                    <a:pt x="19" y="4556"/>
                  </a:cubicBezTo>
                  <a:cubicBezTo>
                    <a:pt x="0" y="4583"/>
                    <a:pt x="27" y="4611"/>
                    <a:pt x="59" y="4611"/>
                  </a:cubicBezTo>
                  <a:cubicBezTo>
                    <a:pt x="72" y="4611"/>
                    <a:pt x="85" y="4606"/>
                    <a:pt x="97" y="4595"/>
                  </a:cubicBezTo>
                  <a:cubicBezTo>
                    <a:pt x="760" y="3658"/>
                    <a:pt x="1307" y="2670"/>
                    <a:pt x="2165" y="1863"/>
                  </a:cubicBezTo>
                  <a:cubicBezTo>
                    <a:pt x="3024" y="1083"/>
                    <a:pt x="4051" y="523"/>
                    <a:pt x="5157" y="224"/>
                  </a:cubicBezTo>
                  <a:cubicBezTo>
                    <a:pt x="5279" y="175"/>
                    <a:pt x="5241" y="1"/>
                    <a:pt x="5128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5018193" y="2646582"/>
              <a:ext cx="144847" cy="104000"/>
            </a:xfrm>
            <a:custGeom>
              <a:rect b="b" l="l" r="r" t="t"/>
              <a:pathLst>
                <a:path extrusionOk="0" h="2202" w="3067">
                  <a:moveTo>
                    <a:pt x="3030" y="0"/>
                  </a:moveTo>
                  <a:cubicBezTo>
                    <a:pt x="3022" y="0"/>
                    <a:pt x="3013" y="5"/>
                    <a:pt x="3005" y="17"/>
                  </a:cubicBezTo>
                  <a:cubicBezTo>
                    <a:pt x="2576" y="537"/>
                    <a:pt x="2185" y="992"/>
                    <a:pt x="1613" y="1356"/>
                  </a:cubicBezTo>
                  <a:cubicBezTo>
                    <a:pt x="1093" y="1682"/>
                    <a:pt x="546" y="1929"/>
                    <a:pt x="0" y="2202"/>
                  </a:cubicBezTo>
                  <a:cubicBezTo>
                    <a:pt x="1132" y="1864"/>
                    <a:pt x="2537" y="1174"/>
                    <a:pt x="3057" y="43"/>
                  </a:cubicBezTo>
                  <a:cubicBezTo>
                    <a:pt x="3066" y="25"/>
                    <a:pt x="3050" y="0"/>
                    <a:pt x="3030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4991745" y="2773909"/>
              <a:ext cx="326909" cy="123506"/>
            </a:xfrm>
            <a:custGeom>
              <a:rect b="b" l="l" r="r" t="t"/>
              <a:pathLst>
                <a:path extrusionOk="0" h="2615" w="6922">
                  <a:moveTo>
                    <a:pt x="14" y="0"/>
                  </a:moveTo>
                  <a:cubicBezTo>
                    <a:pt x="1" y="0"/>
                    <a:pt x="1" y="13"/>
                    <a:pt x="14" y="13"/>
                  </a:cubicBezTo>
                  <a:cubicBezTo>
                    <a:pt x="2342" y="820"/>
                    <a:pt x="4267" y="2524"/>
                    <a:pt x="6830" y="2615"/>
                  </a:cubicBezTo>
                  <a:cubicBezTo>
                    <a:pt x="6921" y="2615"/>
                    <a:pt x="6908" y="2498"/>
                    <a:pt x="6830" y="2485"/>
                  </a:cubicBezTo>
                  <a:cubicBezTo>
                    <a:pt x="5464" y="2329"/>
                    <a:pt x="4150" y="1913"/>
                    <a:pt x="2941" y="1262"/>
                  </a:cubicBezTo>
                  <a:cubicBezTo>
                    <a:pt x="2004" y="755"/>
                    <a:pt x="1080" y="182"/>
                    <a:pt x="14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4954293" y="2114082"/>
              <a:ext cx="79295" cy="287111"/>
            </a:xfrm>
            <a:custGeom>
              <a:rect b="b" l="l" r="r" t="t"/>
              <a:pathLst>
                <a:path extrusionOk="0" h="6079" w="1679">
                  <a:moveTo>
                    <a:pt x="0" y="0"/>
                  </a:moveTo>
                  <a:cubicBezTo>
                    <a:pt x="625" y="2017"/>
                    <a:pt x="1431" y="3812"/>
                    <a:pt x="1184" y="5971"/>
                  </a:cubicBezTo>
                  <a:cubicBezTo>
                    <a:pt x="1177" y="6043"/>
                    <a:pt x="1230" y="6079"/>
                    <a:pt x="1285" y="6079"/>
                  </a:cubicBezTo>
                  <a:cubicBezTo>
                    <a:pt x="1340" y="6079"/>
                    <a:pt x="1399" y="6043"/>
                    <a:pt x="1405" y="5971"/>
                  </a:cubicBezTo>
                  <a:cubicBezTo>
                    <a:pt x="1678" y="3942"/>
                    <a:pt x="950" y="1783"/>
                    <a:pt x="13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4870935" y="2427725"/>
              <a:ext cx="151128" cy="103575"/>
            </a:xfrm>
            <a:custGeom>
              <a:rect b="b" l="l" r="r" t="t"/>
              <a:pathLst>
                <a:path extrusionOk="0" h="2193" w="3200">
                  <a:moveTo>
                    <a:pt x="3082" y="0"/>
                  </a:moveTo>
                  <a:cubicBezTo>
                    <a:pt x="3073" y="0"/>
                    <a:pt x="3063" y="2"/>
                    <a:pt x="3053" y="7"/>
                  </a:cubicBezTo>
                  <a:cubicBezTo>
                    <a:pt x="2364" y="306"/>
                    <a:pt x="1700" y="657"/>
                    <a:pt x="1076" y="1047"/>
                  </a:cubicBezTo>
                  <a:cubicBezTo>
                    <a:pt x="621" y="1334"/>
                    <a:pt x="217" y="1646"/>
                    <a:pt x="9" y="2153"/>
                  </a:cubicBezTo>
                  <a:cubicBezTo>
                    <a:pt x="1" y="2178"/>
                    <a:pt x="19" y="2193"/>
                    <a:pt x="41" y="2193"/>
                  </a:cubicBezTo>
                  <a:cubicBezTo>
                    <a:pt x="52" y="2193"/>
                    <a:pt x="65" y="2188"/>
                    <a:pt x="74" y="2179"/>
                  </a:cubicBezTo>
                  <a:cubicBezTo>
                    <a:pt x="725" y="1125"/>
                    <a:pt x="2090" y="735"/>
                    <a:pt x="3118" y="163"/>
                  </a:cubicBezTo>
                  <a:cubicBezTo>
                    <a:pt x="3199" y="128"/>
                    <a:pt x="3156" y="0"/>
                    <a:pt x="3082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5071608" y="2359764"/>
              <a:ext cx="103098" cy="50489"/>
            </a:xfrm>
            <a:custGeom>
              <a:rect b="b" l="l" r="r" t="t"/>
              <a:pathLst>
                <a:path extrusionOk="0" h="1069" w="2183">
                  <a:moveTo>
                    <a:pt x="2051" y="0"/>
                  </a:moveTo>
                  <a:cubicBezTo>
                    <a:pt x="2036" y="0"/>
                    <a:pt x="2020" y="5"/>
                    <a:pt x="2004" y="15"/>
                  </a:cubicBezTo>
                  <a:cubicBezTo>
                    <a:pt x="1354" y="353"/>
                    <a:pt x="625" y="626"/>
                    <a:pt x="27" y="1029"/>
                  </a:cubicBezTo>
                  <a:cubicBezTo>
                    <a:pt x="1" y="1042"/>
                    <a:pt x="14" y="1068"/>
                    <a:pt x="40" y="1068"/>
                  </a:cubicBezTo>
                  <a:cubicBezTo>
                    <a:pt x="742" y="951"/>
                    <a:pt x="1484" y="535"/>
                    <a:pt x="2095" y="184"/>
                  </a:cubicBezTo>
                  <a:cubicBezTo>
                    <a:pt x="2183" y="129"/>
                    <a:pt x="2132" y="0"/>
                    <a:pt x="2051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5189726" y="2324673"/>
              <a:ext cx="42741" cy="30369"/>
            </a:xfrm>
            <a:custGeom>
              <a:rect b="b" l="l" r="r" t="t"/>
              <a:pathLst>
                <a:path extrusionOk="0" h="643" w="905">
                  <a:moveTo>
                    <a:pt x="833" y="1"/>
                  </a:moveTo>
                  <a:cubicBezTo>
                    <a:pt x="828" y="1"/>
                    <a:pt x="822" y="2"/>
                    <a:pt x="817" y="3"/>
                  </a:cubicBezTo>
                  <a:cubicBezTo>
                    <a:pt x="674" y="94"/>
                    <a:pt x="544" y="185"/>
                    <a:pt x="427" y="289"/>
                  </a:cubicBezTo>
                  <a:cubicBezTo>
                    <a:pt x="297" y="394"/>
                    <a:pt x="153" y="498"/>
                    <a:pt x="23" y="589"/>
                  </a:cubicBezTo>
                  <a:cubicBezTo>
                    <a:pt x="0" y="600"/>
                    <a:pt x="18" y="643"/>
                    <a:pt x="41" y="643"/>
                  </a:cubicBezTo>
                  <a:cubicBezTo>
                    <a:pt x="44" y="643"/>
                    <a:pt x="47" y="642"/>
                    <a:pt x="49" y="641"/>
                  </a:cubicBezTo>
                  <a:cubicBezTo>
                    <a:pt x="219" y="563"/>
                    <a:pt x="375" y="472"/>
                    <a:pt x="531" y="368"/>
                  </a:cubicBezTo>
                  <a:cubicBezTo>
                    <a:pt x="661" y="289"/>
                    <a:pt x="778" y="185"/>
                    <a:pt x="882" y="68"/>
                  </a:cubicBezTo>
                  <a:cubicBezTo>
                    <a:pt x="904" y="35"/>
                    <a:pt x="868" y="1"/>
                    <a:pt x="833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4976396" y="2575361"/>
              <a:ext cx="80381" cy="25504"/>
            </a:xfrm>
            <a:custGeom>
              <a:rect b="b" l="l" r="r" t="t"/>
              <a:pathLst>
                <a:path extrusionOk="0" h="540" w="1702">
                  <a:moveTo>
                    <a:pt x="1627" y="1"/>
                  </a:moveTo>
                  <a:cubicBezTo>
                    <a:pt x="1623" y="1"/>
                    <a:pt x="1618" y="2"/>
                    <a:pt x="1614" y="3"/>
                  </a:cubicBezTo>
                  <a:cubicBezTo>
                    <a:pt x="1340" y="42"/>
                    <a:pt x="1093" y="211"/>
                    <a:pt x="846" y="289"/>
                  </a:cubicBezTo>
                  <a:cubicBezTo>
                    <a:pt x="586" y="380"/>
                    <a:pt x="313" y="393"/>
                    <a:pt x="40" y="458"/>
                  </a:cubicBezTo>
                  <a:cubicBezTo>
                    <a:pt x="14" y="458"/>
                    <a:pt x="1" y="523"/>
                    <a:pt x="40" y="523"/>
                  </a:cubicBezTo>
                  <a:lnTo>
                    <a:pt x="40" y="536"/>
                  </a:lnTo>
                  <a:cubicBezTo>
                    <a:pt x="86" y="538"/>
                    <a:pt x="132" y="539"/>
                    <a:pt x="179" y="539"/>
                  </a:cubicBezTo>
                  <a:cubicBezTo>
                    <a:pt x="418" y="539"/>
                    <a:pt x="656" y="510"/>
                    <a:pt x="885" y="445"/>
                  </a:cubicBezTo>
                  <a:cubicBezTo>
                    <a:pt x="1145" y="380"/>
                    <a:pt x="1483" y="302"/>
                    <a:pt x="1666" y="107"/>
                  </a:cubicBezTo>
                  <a:cubicBezTo>
                    <a:pt x="1701" y="59"/>
                    <a:pt x="1672" y="1"/>
                    <a:pt x="1627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5380622" y="2451812"/>
              <a:ext cx="13602" cy="23237"/>
            </a:xfrm>
            <a:custGeom>
              <a:rect b="b" l="l" r="r" t="t"/>
              <a:pathLst>
                <a:path extrusionOk="0" h="492" w="288">
                  <a:moveTo>
                    <a:pt x="202" y="1"/>
                  </a:moveTo>
                  <a:cubicBezTo>
                    <a:pt x="170" y="1"/>
                    <a:pt x="144" y="24"/>
                    <a:pt x="144" y="56"/>
                  </a:cubicBezTo>
                  <a:cubicBezTo>
                    <a:pt x="118" y="121"/>
                    <a:pt x="92" y="173"/>
                    <a:pt x="66" y="238"/>
                  </a:cubicBezTo>
                  <a:lnTo>
                    <a:pt x="27" y="329"/>
                  </a:lnTo>
                  <a:cubicBezTo>
                    <a:pt x="14" y="368"/>
                    <a:pt x="14" y="394"/>
                    <a:pt x="1" y="433"/>
                  </a:cubicBezTo>
                  <a:cubicBezTo>
                    <a:pt x="1" y="468"/>
                    <a:pt x="30" y="491"/>
                    <a:pt x="57" y="491"/>
                  </a:cubicBezTo>
                  <a:cubicBezTo>
                    <a:pt x="70" y="491"/>
                    <a:pt x="83" y="485"/>
                    <a:pt x="92" y="472"/>
                  </a:cubicBezTo>
                  <a:cubicBezTo>
                    <a:pt x="118" y="446"/>
                    <a:pt x="131" y="420"/>
                    <a:pt x="144" y="394"/>
                  </a:cubicBezTo>
                  <a:cubicBezTo>
                    <a:pt x="157" y="355"/>
                    <a:pt x="183" y="329"/>
                    <a:pt x="196" y="290"/>
                  </a:cubicBezTo>
                  <a:lnTo>
                    <a:pt x="274" y="108"/>
                  </a:lnTo>
                  <a:cubicBezTo>
                    <a:pt x="287" y="69"/>
                    <a:pt x="274" y="30"/>
                    <a:pt x="248" y="4"/>
                  </a:cubicBezTo>
                  <a:lnTo>
                    <a:pt x="222" y="4"/>
                  </a:lnTo>
                  <a:cubicBezTo>
                    <a:pt x="215" y="2"/>
                    <a:pt x="208" y="1"/>
                    <a:pt x="202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5004025" y="2899820"/>
              <a:ext cx="49211" cy="231380"/>
            </a:xfrm>
            <a:custGeom>
              <a:rect b="b" l="l" r="r" t="t"/>
              <a:pathLst>
                <a:path extrusionOk="0" h="4899" w="1042">
                  <a:moveTo>
                    <a:pt x="563" y="0"/>
                  </a:moveTo>
                  <a:cubicBezTo>
                    <a:pt x="525" y="0"/>
                    <a:pt x="488" y="33"/>
                    <a:pt x="495" y="79"/>
                  </a:cubicBezTo>
                  <a:cubicBezTo>
                    <a:pt x="820" y="1783"/>
                    <a:pt x="92" y="3227"/>
                    <a:pt x="1" y="4879"/>
                  </a:cubicBezTo>
                  <a:cubicBezTo>
                    <a:pt x="1" y="4892"/>
                    <a:pt x="11" y="4899"/>
                    <a:pt x="22" y="4899"/>
                  </a:cubicBezTo>
                  <a:cubicBezTo>
                    <a:pt x="33" y="4899"/>
                    <a:pt x="46" y="4892"/>
                    <a:pt x="53" y="4879"/>
                  </a:cubicBezTo>
                  <a:cubicBezTo>
                    <a:pt x="391" y="3344"/>
                    <a:pt x="1042" y="1627"/>
                    <a:pt x="625" y="53"/>
                  </a:cubicBezTo>
                  <a:cubicBezTo>
                    <a:pt x="615" y="16"/>
                    <a:pt x="589" y="0"/>
                    <a:pt x="563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5032314" y="2904968"/>
              <a:ext cx="241333" cy="460918"/>
            </a:xfrm>
            <a:custGeom>
              <a:rect b="b" l="l" r="r" t="t"/>
              <a:pathLst>
                <a:path extrusionOk="0" h="9759" w="5110">
                  <a:moveTo>
                    <a:pt x="19" y="1"/>
                  </a:moveTo>
                  <a:cubicBezTo>
                    <a:pt x="9" y="1"/>
                    <a:pt x="0" y="7"/>
                    <a:pt x="0" y="22"/>
                  </a:cubicBezTo>
                  <a:cubicBezTo>
                    <a:pt x="182" y="777"/>
                    <a:pt x="755" y="1362"/>
                    <a:pt x="1275" y="1921"/>
                  </a:cubicBezTo>
                  <a:cubicBezTo>
                    <a:pt x="2069" y="2728"/>
                    <a:pt x="2654" y="3729"/>
                    <a:pt x="2979" y="4822"/>
                  </a:cubicBezTo>
                  <a:cubicBezTo>
                    <a:pt x="3460" y="6513"/>
                    <a:pt x="3591" y="8438"/>
                    <a:pt x="4917" y="9739"/>
                  </a:cubicBezTo>
                  <a:cubicBezTo>
                    <a:pt x="4936" y="9752"/>
                    <a:pt x="4955" y="9758"/>
                    <a:pt x="4974" y="9758"/>
                  </a:cubicBezTo>
                  <a:cubicBezTo>
                    <a:pt x="5048" y="9758"/>
                    <a:pt x="5110" y="9669"/>
                    <a:pt x="5047" y="9596"/>
                  </a:cubicBezTo>
                  <a:cubicBezTo>
                    <a:pt x="3565" y="8113"/>
                    <a:pt x="3552" y="6032"/>
                    <a:pt x="2901" y="4159"/>
                  </a:cubicBezTo>
                  <a:cubicBezTo>
                    <a:pt x="2316" y="2494"/>
                    <a:pt x="859" y="1531"/>
                    <a:pt x="39" y="9"/>
                  </a:cubicBezTo>
                  <a:cubicBezTo>
                    <a:pt x="34" y="4"/>
                    <a:pt x="26" y="1"/>
                    <a:pt x="19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5164742" y="2972552"/>
              <a:ext cx="317936" cy="132575"/>
            </a:xfrm>
            <a:custGeom>
              <a:rect b="b" l="l" r="r" t="t"/>
              <a:pathLst>
                <a:path extrusionOk="0" h="2807" w="6732">
                  <a:moveTo>
                    <a:pt x="6693" y="1"/>
                  </a:moveTo>
                  <a:cubicBezTo>
                    <a:pt x="6677" y="1"/>
                    <a:pt x="6659" y="11"/>
                    <a:pt x="6653" y="35"/>
                  </a:cubicBezTo>
                  <a:cubicBezTo>
                    <a:pt x="6510" y="607"/>
                    <a:pt x="6458" y="1219"/>
                    <a:pt x="6159" y="1752"/>
                  </a:cubicBezTo>
                  <a:cubicBezTo>
                    <a:pt x="5790" y="2393"/>
                    <a:pt x="5249" y="2584"/>
                    <a:pt x="4636" y="2584"/>
                  </a:cubicBezTo>
                  <a:cubicBezTo>
                    <a:pt x="4342" y="2584"/>
                    <a:pt x="4030" y="2540"/>
                    <a:pt x="3713" y="2481"/>
                  </a:cubicBezTo>
                  <a:cubicBezTo>
                    <a:pt x="2491" y="2233"/>
                    <a:pt x="1281" y="1895"/>
                    <a:pt x="84" y="1544"/>
                  </a:cubicBezTo>
                  <a:cubicBezTo>
                    <a:pt x="77" y="1541"/>
                    <a:pt x="70" y="1540"/>
                    <a:pt x="64" y="1540"/>
                  </a:cubicBezTo>
                  <a:cubicBezTo>
                    <a:pt x="14" y="1540"/>
                    <a:pt x="0" y="1625"/>
                    <a:pt x="58" y="1648"/>
                  </a:cubicBezTo>
                  <a:lnTo>
                    <a:pt x="71" y="1648"/>
                  </a:lnTo>
                  <a:cubicBezTo>
                    <a:pt x="956" y="1947"/>
                    <a:pt x="1853" y="2207"/>
                    <a:pt x="2764" y="2429"/>
                  </a:cubicBezTo>
                  <a:cubicBezTo>
                    <a:pt x="3378" y="2571"/>
                    <a:pt x="4076" y="2806"/>
                    <a:pt x="4732" y="2806"/>
                  </a:cubicBezTo>
                  <a:cubicBezTo>
                    <a:pt x="4853" y="2806"/>
                    <a:pt x="4974" y="2798"/>
                    <a:pt x="5092" y="2780"/>
                  </a:cubicBezTo>
                  <a:cubicBezTo>
                    <a:pt x="6328" y="2572"/>
                    <a:pt x="6718" y="1115"/>
                    <a:pt x="6731" y="35"/>
                  </a:cubicBezTo>
                  <a:cubicBezTo>
                    <a:pt x="6731" y="14"/>
                    <a:pt x="6713" y="1"/>
                    <a:pt x="6693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5482635" y="2944687"/>
              <a:ext cx="661" cy="6045"/>
            </a:xfrm>
            <a:custGeom>
              <a:rect b="b" l="l" r="r" t="t"/>
              <a:pathLst>
                <a:path extrusionOk="0" h="128" w="14">
                  <a:moveTo>
                    <a:pt x="0" y="1"/>
                  </a:moveTo>
                  <a:lnTo>
                    <a:pt x="0" y="118"/>
                  </a:lnTo>
                  <a:cubicBezTo>
                    <a:pt x="0" y="124"/>
                    <a:pt x="4" y="127"/>
                    <a:pt x="7" y="127"/>
                  </a:cubicBezTo>
                  <a:cubicBezTo>
                    <a:pt x="10" y="127"/>
                    <a:pt x="13" y="124"/>
                    <a:pt x="13" y="118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5470970" y="2888296"/>
              <a:ext cx="11712" cy="49072"/>
            </a:xfrm>
            <a:custGeom>
              <a:rect b="b" l="l" r="r" t="t"/>
              <a:pathLst>
                <a:path extrusionOk="0" h="1039" w="248">
                  <a:moveTo>
                    <a:pt x="63" y="0"/>
                  </a:moveTo>
                  <a:cubicBezTo>
                    <a:pt x="41" y="0"/>
                    <a:pt x="21" y="14"/>
                    <a:pt x="13" y="37"/>
                  </a:cubicBezTo>
                  <a:cubicBezTo>
                    <a:pt x="0" y="193"/>
                    <a:pt x="13" y="349"/>
                    <a:pt x="78" y="492"/>
                  </a:cubicBezTo>
                  <a:cubicBezTo>
                    <a:pt x="117" y="674"/>
                    <a:pt x="169" y="856"/>
                    <a:pt x="234" y="1039"/>
                  </a:cubicBezTo>
                  <a:lnTo>
                    <a:pt x="247" y="1039"/>
                  </a:lnTo>
                  <a:cubicBezTo>
                    <a:pt x="247" y="843"/>
                    <a:pt x="221" y="661"/>
                    <a:pt x="195" y="479"/>
                  </a:cubicBezTo>
                  <a:cubicBezTo>
                    <a:pt x="208" y="323"/>
                    <a:pt x="169" y="167"/>
                    <a:pt x="104" y="24"/>
                  </a:cubicBezTo>
                  <a:cubicBezTo>
                    <a:pt x="93" y="8"/>
                    <a:pt x="78" y="0"/>
                    <a:pt x="63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5222124" y="2461871"/>
              <a:ext cx="250117" cy="185519"/>
            </a:xfrm>
            <a:custGeom>
              <a:rect b="b" l="l" r="r" t="t"/>
              <a:pathLst>
                <a:path extrusionOk="0" h="3928" w="5296">
                  <a:moveTo>
                    <a:pt x="3945" y="0"/>
                  </a:moveTo>
                  <a:cubicBezTo>
                    <a:pt x="3876" y="0"/>
                    <a:pt x="3805" y="65"/>
                    <a:pt x="3851" y="129"/>
                  </a:cubicBezTo>
                  <a:cubicBezTo>
                    <a:pt x="4202" y="637"/>
                    <a:pt x="4567" y="1157"/>
                    <a:pt x="4645" y="1755"/>
                  </a:cubicBezTo>
                  <a:cubicBezTo>
                    <a:pt x="4762" y="2848"/>
                    <a:pt x="4072" y="3290"/>
                    <a:pt x="3097" y="3420"/>
                  </a:cubicBezTo>
                  <a:cubicBezTo>
                    <a:pt x="2069" y="3550"/>
                    <a:pt x="1041" y="3667"/>
                    <a:pt x="27" y="3863"/>
                  </a:cubicBezTo>
                  <a:cubicBezTo>
                    <a:pt x="1" y="3876"/>
                    <a:pt x="1" y="3928"/>
                    <a:pt x="40" y="3928"/>
                  </a:cubicBezTo>
                  <a:lnTo>
                    <a:pt x="53" y="3928"/>
                  </a:lnTo>
                  <a:cubicBezTo>
                    <a:pt x="963" y="3876"/>
                    <a:pt x="1874" y="3772"/>
                    <a:pt x="2785" y="3667"/>
                  </a:cubicBezTo>
                  <a:cubicBezTo>
                    <a:pt x="3370" y="3602"/>
                    <a:pt x="4046" y="3615"/>
                    <a:pt x="4463" y="3134"/>
                  </a:cubicBezTo>
                  <a:cubicBezTo>
                    <a:pt x="5295" y="2185"/>
                    <a:pt x="4593" y="910"/>
                    <a:pt x="4020" y="38"/>
                  </a:cubicBezTo>
                  <a:cubicBezTo>
                    <a:pt x="4001" y="11"/>
                    <a:pt x="3973" y="0"/>
                    <a:pt x="3945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5313700" y="2759882"/>
              <a:ext cx="180645" cy="139376"/>
            </a:xfrm>
            <a:custGeom>
              <a:rect b="b" l="l" r="r" t="t"/>
              <a:pathLst>
                <a:path extrusionOk="0" h="2951" w="3825">
                  <a:moveTo>
                    <a:pt x="3779" y="1"/>
                  </a:moveTo>
                  <a:cubicBezTo>
                    <a:pt x="3762" y="1"/>
                    <a:pt x="3744" y="8"/>
                    <a:pt x="3733" y="24"/>
                  </a:cubicBezTo>
                  <a:cubicBezTo>
                    <a:pt x="3538" y="831"/>
                    <a:pt x="3473" y="1728"/>
                    <a:pt x="2758" y="2275"/>
                  </a:cubicBezTo>
                  <a:cubicBezTo>
                    <a:pt x="2081" y="2782"/>
                    <a:pt x="924" y="2704"/>
                    <a:pt x="91" y="2795"/>
                  </a:cubicBezTo>
                  <a:cubicBezTo>
                    <a:pt x="3" y="2807"/>
                    <a:pt x="0" y="2929"/>
                    <a:pt x="82" y="2938"/>
                  </a:cubicBezTo>
                  <a:lnTo>
                    <a:pt x="82" y="2938"/>
                  </a:lnTo>
                  <a:cubicBezTo>
                    <a:pt x="940" y="2847"/>
                    <a:pt x="2148" y="2950"/>
                    <a:pt x="2849" y="2379"/>
                  </a:cubicBezTo>
                  <a:cubicBezTo>
                    <a:pt x="3525" y="1832"/>
                    <a:pt x="3759" y="870"/>
                    <a:pt x="3824" y="37"/>
                  </a:cubicBezTo>
                  <a:cubicBezTo>
                    <a:pt x="3824" y="14"/>
                    <a:pt x="3802" y="1"/>
                    <a:pt x="3779" y="1"/>
                  </a:cubicBezTo>
                  <a:close/>
                  <a:moveTo>
                    <a:pt x="82" y="2938"/>
                  </a:moveTo>
                  <a:lnTo>
                    <a:pt x="82" y="2938"/>
                  </a:lnTo>
                  <a:cubicBezTo>
                    <a:pt x="81" y="2938"/>
                    <a:pt x="79" y="2938"/>
                    <a:pt x="78" y="2938"/>
                  </a:cubicBezTo>
                  <a:lnTo>
                    <a:pt x="91" y="2938"/>
                  </a:lnTo>
                  <a:cubicBezTo>
                    <a:pt x="88" y="2938"/>
                    <a:pt x="85" y="2938"/>
                    <a:pt x="82" y="2938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4862765" y="3307778"/>
              <a:ext cx="35043" cy="49875"/>
            </a:xfrm>
            <a:custGeom>
              <a:rect b="b" l="l" r="r" t="t"/>
              <a:pathLst>
                <a:path extrusionOk="0" h="1056" w="742">
                  <a:moveTo>
                    <a:pt x="39" y="0"/>
                  </a:moveTo>
                  <a:cubicBezTo>
                    <a:pt x="13" y="0"/>
                    <a:pt x="0" y="27"/>
                    <a:pt x="13" y="40"/>
                  </a:cubicBezTo>
                  <a:cubicBezTo>
                    <a:pt x="130" y="170"/>
                    <a:pt x="247" y="313"/>
                    <a:pt x="351" y="456"/>
                  </a:cubicBezTo>
                  <a:cubicBezTo>
                    <a:pt x="442" y="651"/>
                    <a:pt x="403" y="833"/>
                    <a:pt x="455" y="1028"/>
                  </a:cubicBezTo>
                  <a:cubicBezTo>
                    <a:pt x="463" y="1044"/>
                    <a:pt x="481" y="1055"/>
                    <a:pt x="497" y="1055"/>
                  </a:cubicBezTo>
                  <a:cubicBezTo>
                    <a:pt x="507" y="1055"/>
                    <a:pt x="515" y="1051"/>
                    <a:pt x="520" y="1041"/>
                  </a:cubicBezTo>
                  <a:cubicBezTo>
                    <a:pt x="741" y="729"/>
                    <a:pt x="390" y="40"/>
                    <a:pt x="39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4574012" y="2844185"/>
              <a:ext cx="160951" cy="135078"/>
            </a:xfrm>
            <a:custGeom>
              <a:rect b="b" l="l" r="r" t="t"/>
              <a:pathLst>
                <a:path extrusionOk="0" h="2860" w="3408">
                  <a:moveTo>
                    <a:pt x="3256" y="1"/>
                  </a:moveTo>
                  <a:cubicBezTo>
                    <a:pt x="3243" y="1"/>
                    <a:pt x="3229" y="3"/>
                    <a:pt x="3213" y="8"/>
                  </a:cubicBezTo>
                  <a:cubicBezTo>
                    <a:pt x="1873" y="438"/>
                    <a:pt x="273" y="1309"/>
                    <a:pt x="0" y="2844"/>
                  </a:cubicBezTo>
                  <a:cubicBezTo>
                    <a:pt x="0" y="2852"/>
                    <a:pt x="13" y="2859"/>
                    <a:pt x="24" y="2859"/>
                  </a:cubicBezTo>
                  <a:cubicBezTo>
                    <a:pt x="32" y="2859"/>
                    <a:pt x="39" y="2855"/>
                    <a:pt x="39" y="2844"/>
                  </a:cubicBezTo>
                  <a:cubicBezTo>
                    <a:pt x="599" y="1309"/>
                    <a:pt x="1834" y="737"/>
                    <a:pt x="3278" y="242"/>
                  </a:cubicBezTo>
                  <a:cubicBezTo>
                    <a:pt x="3407" y="196"/>
                    <a:pt x="3378" y="1"/>
                    <a:pt x="3256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4793434" y="2820712"/>
              <a:ext cx="194672" cy="54740"/>
            </a:xfrm>
            <a:custGeom>
              <a:rect b="b" l="l" r="r" t="t"/>
              <a:pathLst>
                <a:path extrusionOk="0" h="1159" w="4122">
                  <a:moveTo>
                    <a:pt x="54" y="362"/>
                  </a:moveTo>
                  <a:cubicBezTo>
                    <a:pt x="53" y="362"/>
                    <a:pt x="51" y="362"/>
                    <a:pt x="50" y="362"/>
                  </a:cubicBezTo>
                  <a:lnTo>
                    <a:pt x="63" y="362"/>
                  </a:lnTo>
                  <a:cubicBezTo>
                    <a:pt x="60" y="362"/>
                    <a:pt x="57" y="362"/>
                    <a:pt x="54" y="362"/>
                  </a:cubicBezTo>
                  <a:close/>
                  <a:moveTo>
                    <a:pt x="1626" y="0"/>
                  </a:moveTo>
                  <a:cubicBezTo>
                    <a:pt x="1075" y="0"/>
                    <a:pt x="522" y="108"/>
                    <a:pt x="37" y="297"/>
                  </a:cubicBezTo>
                  <a:cubicBezTo>
                    <a:pt x="0" y="309"/>
                    <a:pt x="10" y="356"/>
                    <a:pt x="54" y="362"/>
                  </a:cubicBezTo>
                  <a:lnTo>
                    <a:pt x="54" y="362"/>
                  </a:lnTo>
                  <a:cubicBezTo>
                    <a:pt x="557" y="288"/>
                    <a:pt x="1040" y="170"/>
                    <a:pt x="1536" y="170"/>
                  </a:cubicBezTo>
                  <a:cubicBezTo>
                    <a:pt x="1744" y="170"/>
                    <a:pt x="1955" y="191"/>
                    <a:pt x="2170" y="245"/>
                  </a:cubicBezTo>
                  <a:cubicBezTo>
                    <a:pt x="2821" y="401"/>
                    <a:pt x="3445" y="713"/>
                    <a:pt x="3966" y="1143"/>
                  </a:cubicBezTo>
                  <a:cubicBezTo>
                    <a:pt x="3982" y="1153"/>
                    <a:pt x="3998" y="1158"/>
                    <a:pt x="4014" y="1158"/>
                  </a:cubicBezTo>
                  <a:cubicBezTo>
                    <a:pt x="4075" y="1158"/>
                    <a:pt x="4121" y="1090"/>
                    <a:pt x="4070" y="1039"/>
                  </a:cubicBezTo>
                  <a:cubicBezTo>
                    <a:pt x="3474" y="305"/>
                    <a:pt x="2552" y="0"/>
                    <a:pt x="1626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5035384" y="2940106"/>
              <a:ext cx="182487" cy="344448"/>
            </a:xfrm>
            <a:custGeom>
              <a:rect b="b" l="l" r="r" t="t"/>
              <a:pathLst>
                <a:path extrusionOk="0" h="7293" w="3864">
                  <a:moveTo>
                    <a:pt x="176" y="0"/>
                  </a:moveTo>
                  <a:cubicBezTo>
                    <a:pt x="163" y="0"/>
                    <a:pt x="150" y="7"/>
                    <a:pt x="143" y="20"/>
                  </a:cubicBezTo>
                  <a:cubicBezTo>
                    <a:pt x="0" y="1268"/>
                    <a:pt x="313" y="2543"/>
                    <a:pt x="1015" y="3584"/>
                  </a:cubicBezTo>
                  <a:cubicBezTo>
                    <a:pt x="1860" y="4833"/>
                    <a:pt x="2758" y="6081"/>
                    <a:pt x="3682" y="7265"/>
                  </a:cubicBezTo>
                  <a:cubicBezTo>
                    <a:pt x="3698" y="7285"/>
                    <a:pt x="3718" y="7293"/>
                    <a:pt x="3739" y="7293"/>
                  </a:cubicBezTo>
                  <a:cubicBezTo>
                    <a:pt x="3800" y="7293"/>
                    <a:pt x="3864" y="7220"/>
                    <a:pt x="3825" y="7161"/>
                  </a:cubicBezTo>
                  <a:cubicBezTo>
                    <a:pt x="3057" y="6029"/>
                    <a:pt x="2225" y="4963"/>
                    <a:pt x="1418" y="3870"/>
                  </a:cubicBezTo>
                  <a:cubicBezTo>
                    <a:pt x="1015" y="3324"/>
                    <a:pt x="638" y="2790"/>
                    <a:pt x="456" y="2140"/>
                  </a:cubicBezTo>
                  <a:cubicBezTo>
                    <a:pt x="247" y="1450"/>
                    <a:pt x="286" y="722"/>
                    <a:pt x="208" y="20"/>
                  </a:cubicBezTo>
                  <a:cubicBezTo>
                    <a:pt x="202" y="7"/>
                    <a:pt x="189" y="0"/>
                    <a:pt x="176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4995665" y="2773862"/>
              <a:ext cx="127703" cy="201672"/>
            </a:xfrm>
            <a:custGeom>
              <a:rect b="b" l="l" r="r" t="t"/>
              <a:pathLst>
                <a:path extrusionOk="0" h="4270" w="2704">
                  <a:moveTo>
                    <a:pt x="26" y="0"/>
                  </a:moveTo>
                  <a:cubicBezTo>
                    <a:pt x="13" y="0"/>
                    <a:pt x="1" y="11"/>
                    <a:pt x="9" y="27"/>
                  </a:cubicBezTo>
                  <a:cubicBezTo>
                    <a:pt x="490" y="1536"/>
                    <a:pt x="1114" y="3331"/>
                    <a:pt x="2467" y="4242"/>
                  </a:cubicBezTo>
                  <a:cubicBezTo>
                    <a:pt x="2494" y="4261"/>
                    <a:pt x="2519" y="4269"/>
                    <a:pt x="2542" y="4269"/>
                  </a:cubicBezTo>
                  <a:cubicBezTo>
                    <a:pt x="2645" y="4269"/>
                    <a:pt x="2704" y="4108"/>
                    <a:pt x="2597" y="4034"/>
                  </a:cubicBezTo>
                  <a:cubicBezTo>
                    <a:pt x="1167" y="3019"/>
                    <a:pt x="893" y="1432"/>
                    <a:pt x="48" y="14"/>
                  </a:cubicBezTo>
                  <a:cubicBezTo>
                    <a:pt x="43" y="4"/>
                    <a:pt x="34" y="0"/>
                    <a:pt x="26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4915566" y="2576684"/>
              <a:ext cx="105128" cy="129221"/>
            </a:xfrm>
            <a:custGeom>
              <a:rect b="b" l="l" r="r" t="t"/>
              <a:pathLst>
                <a:path extrusionOk="0" h="2736" w="2226">
                  <a:moveTo>
                    <a:pt x="27" y="1"/>
                  </a:moveTo>
                  <a:cubicBezTo>
                    <a:pt x="14" y="1"/>
                    <a:pt x="1" y="1"/>
                    <a:pt x="14" y="14"/>
                  </a:cubicBezTo>
                  <a:cubicBezTo>
                    <a:pt x="339" y="391"/>
                    <a:pt x="716" y="716"/>
                    <a:pt x="1015" y="1132"/>
                  </a:cubicBezTo>
                  <a:cubicBezTo>
                    <a:pt x="1393" y="1627"/>
                    <a:pt x="1471" y="2004"/>
                    <a:pt x="1302" y="2602"/>
                  </a:cubicBezTo>
                  <a:cubicBezTo>
                    <a:pt x="1292" y="2669"/>
                    <a:pt x="1352" y="2736"/>
                    <a:pt x="1411" y="2736"/>
                  </a:cubicBezTo>
                  <a:cubicBezTo>
                    <a:pt x="1432" y="2736"/>
                    <a:pt x="1453" y="2727"/>
                    <a:pt x="1471" y="2706"/>
                  </a:cubicBezTo>
                  <a:cubicBezTo>
                    <a:pt x="2225" y="1744"/>
                    <a:pt x="807" y="404"/>
                    <a:pt x="27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4968745" y="2343848"/>
              <a:ext cx="99839" cy="323620"/>
            </a:xfrm>
            <a:custGeom>
              <a:rect b="b" l="l" r="r" t="t"/>
              <a:pathLst>
                <a:path extrusionOk="0" h="6852" w="2114">
                  <a:moveTo>
                    <a:pt x="123" y="1"/>
                  </a:moveTo>
                  <a:cubicBezTo>
                    <a:pt x="60" y="1"/>
                    <a:pt x="1" y="72"/>
                    <a:pt x="45" y="144"/>
                  </a:cubicBezTo>
                  <a:cubicBezTo>
                    <a:pt x="618" y="1119"/>
                    <a:pt x="1346" y="2134"/>
                    <a:pt x="1671" y="3227"/>
                  </a:cubicBezTo>
                  <a:cubicBezTo>
                    <a:pt x="2062" y="4592"/>
                    <a:pt x="1411" y="5594"/>
                    <a:pt x="865" y="6791"/>
                  </a:cubicBezTo>
                  <a:cubicBezTo>
                    <a:pt x="847" y="6818"/>
                    <a:pt x="879" y="6852"/>
                    <a:pt x="910" y="6852"/>
                  </a:cubicBezTo>
                  <a:cubicBezTo>
                    <a:pt x="923" y="6852"/>
                    <a:pt x="935" y="6846"/>
                    <a:pt x="943" y="6830"/>
                  </a:cubicBezTo>
                  <a:lnTo>
                    <a:pt x="943" y="6843"/>
                  </a:lnTo>
                  <a:cubicBezTo>
                    <a:pt x="1593" y="5997"/>
                    <a:pt x="2114" y="4853"/>
                    <a:pt x="1958" y="3747"/>
                  </a:cubicBezTo>
                  <a:cubicBezTo>
                    <a:pt x="1789" y="2420"/>
                    <a:pt x="865" y="1171"/>
                    <a:pt x="202" y="53"/>
                  </a:cubicBezTo>
                  <a:cubicBezTo>
                    <a:pt x="181" y="16"/>
                    <a:pt x="152" y="1"/>
                    <a:pt x="123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4898375" y="2041681"/>
              <a:ext cx="119249" cy="364285"/>
            </a:xfrm>
            <a:custGeom>
              <a:rect b="b" l="l" r="r" t="t"/>
              <a:pathLst>
                <a:path extrusionOk="0" h="7713" w="2525">
                  <a:moveTo>
                    <a:pt x="693" y="1"/>
                  </a:moveTo>
                  <a:cubicBezTo>
                    <a:pt x="687" y="1"/>
                    <a:pt x="681" y="4"/>
                    <a:pt x="677" y="11"/>
                  </a:cubicBezTo>
                  <a:cubicBezTo>
                    <a:pt x="0" y="805"/>
                    <a:pt x="573" y="1781"/>
                    <a:pt x="937" y="2587"/>
                  </a:cubicBezTo>
                  <a:cubicBezTo>
                    <a:pt x="1679" y="4174"/>
                    <a:pt x="2238" y="5839"/>
                    <a:pt x="2251" y="7595"/>
                  </a:cubicBezTo>
                  <a:cubicBezTo>
                    <a:pt x="2264" y="7673"/>
                    <a:pt x="2326" y="7712"/>
                    <a:pt x="2387" y="7712"/>
                  </a:cubicBezTo>
                  <a:cubicBezTo>
                    <a:pt x="2449" y="7712"/>
                    <a:pt x="2511" y="7673"/>
                    <a:pt x="2524" y="7595"/>
                  </a:cubicBezTo>
                  <a:cubicBezTo>
                    <a:pt x="2485" y="6360"/>
                    <a:pt x="2225" y="5150"/>
                    <a:pt x="1744" y="4005"/>
                  </a:cubicBezTo>
                  <a:cubicBezTo>
                    <a:pt x="1275" y="2821"/>
                    <a:pt x="53" y="1325"/>
                    <a:pt x="716" y="37"/>
                  </a:cubicBezTo>
                  <a:cubicBezTo>
                    <a:pt x="725" y="19"/>
                    <a:pt x="708" y="1"/>
                    <a:pt x="693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5066696" y="2447845"/>
              <a:ext cx="35704" cy="172767"/>
            </a:xfrm>
            <a:custGeom>
              <a:rect b="b" l="l" r="r" t="t"/>
              <a:pathLst>
                <a:path extrusionOk="0" h="3658" w="756">
                  <a:moveTo>
                    <a:pt x="9" y="0"/>
                  </a:moveTo>
                  <a:cubicBezTo>
                    <a:pt x="4" y="0"/>
                    <a:pt x="1" y="3"/>
                    <a:pt x="1" y="10"/>
                  </a:cubicBezTo>
                  <a:cubicBezTo>
                    <a:pt x="118" y="582"/>
                    <a:pt x="287" y="1129"/>
                    <a:pt x="404" y="1688"/>
                  </a:cubicBezTo>
                  <a:cubicBezTo>
                    <a:pt x="547" y="2338"/>
                    <a:pt x="482" y="2924"/>
                    <a:pt x="456" y="3574"/>
                  </a:cubicBezTo>
                  <a:cubicBezTo>
                    <a:pt x="456" y="3631"/>
                    <a:pt x="496" y="3657"/>
                    <a:pt x="537" y="3657"/>
                  </a:cubicBezTo>
                  <a:cubicBezTo>
                    <a:pt x="580" y="3657"/>
                    <a:pt x="625" y="3628"/>
                    <a:pt x="625" y="3574"/>
                  </a:cubicBezTo>
                  <a:cubicBezTo>
                    <a:pt x="755" y="2286"/>
                    <a:pt x="508" y="1194"/>
                    <a:pt x="27" y="10"/>
                  </a:cubicBezTo>
                  <a:cubicBezTo>
                    <a:pt x="20" y="3"/>
                    <a:pt x="14" y="0"/>
                    <a:pt x="9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5091302" y="2595055"/>
              <a:ext cx="78445" cy="21867"/>
            </a:xfrm>
            <a:custGeom>
              <a:rect b="b" l="l" r="r" t="t"/>
              <a:pathLst>
                <a:path extrusionOk="0" h="463" w="1661">
                  <a:moveTo>
                    <a:pt x="1575" y="0"/>
                  </a:moveTo>
                  <a:cubicBezTo>
                    <a:pt x="1571" y="0"/>
                    <a:pt x="1566" y="1"/>
                    <a:pt x="1561" y="2"/>
                  </a:cubicBezTo>
                  <a:cubicBezTo>
                    <a:pt x="1327" y="67"/>
                    <a:pt x="1093" y="145"/>
                    <a:pt x="859" y="236"/>
                  </a:cubicBezTo>
                  <a:cubicBezTo>
                    <a:pt x="632" y="293"/>
                    <a:pt x="396" y="330"/>
                    <a:pt x="158" y="330"/>
                  </a:cubicBezTo>
                  <a:cubicBezTo>
                    <a:pt x="123" y="330"/>
                    <a:pt x="87" y="329"/>
                    <a:pt x="52" y="327"/>
                  </a:cubicBezTo>
                  <a:cubicBezTo>
                    <a:pt x="0" y="340"/>
                    <a:pt x="0" y="392"/>
                    <a:pt x="39" y="405"/>
                  </a:cubicBezTo>
                  <a:cubicBezTo>
                    <a:pt x="158" y="445"/>
                    <a:pt x="293" y="463"/>
                    <a:pt x="435" y="463"/>
                  </a:cubicBezTo>
                  <a:cubicBezTo>
                    <a:pt x="850" y="463"/>
                    <a:pt x="1319" y="310"/>
                    <a:pt x="1600" y="106"/>
                  </a:cubicBezTo>
                  <a:cubicBezTo>
                    <a:pt x="1660" y="70"/>
                    <a:pt x="1631" y="0"/>
                    <a:pt x="1575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5086343" y="2647715"/>
              <a:ext cx="14215" cy="42460"/>
            </a:xfrm>
            <a:custGeom>
              <a:rect b="b" l="l" r="r" t="t"/>
              <a:pathLst>
                <a:path extrusionOk="0" h="899" w="301">
                  <a:moveTo>
                    <a:pt x="274" y="1"/>
                  </a:moveTo>
                  <a:cubicBezTo>
                    <a:pt x="269" y="1"/>
                    <a:pt x="265" y="2"/>
                    <a:pt x="261" y="6"/>
                  </a:cubicBezTo>
                  <a:cubicBezTo>
                    <a:pt x="40" y="201"/>
                    <a:pt x="1" y="565"/>
                    <a:pt x="40" y="851"/>
                  </a:cubicBezTo>
                  <a:cubicBezTo>
                    <a:pt x="40" y="884"/>
                    <a:pt x="70" y="898"/>
                    <a:pt x="103" y="898"/>
                  </a:cubicBezTo>
                  <a:cubicBezTo>
                    <a:pt x="150" y="898"/>
                    <a:pt x="204" y="871"/>
                    <a:pt x="196" y="825"/>
                  </a:cubicBezTo>
                  <a:cubicBezTo>
                    <a:pt x="144" y="539"/>
                    <a:pt x="248" y="305"/>
                    <a:pt x="300" y="32"/>
                  </a:cubicBezTo>
                  <a:cubicBezTo>
                    <a:pt x="300" y="13"/>
                    <a:pt x="286" y="1"/>
                    <a:pt x="274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5187128" y="2055708"/>
              <a:ext cx="162226" cy="244321"/>
            </a:xfrm>
            <a:custGeom>
              <a:rect b="b" l="l" r="r" t="t"/>
              <a:pathLst>
                <a:path extrusionOk="0" h="5173" w="3435">
                  <a:moveTo>
                    <a:pt x="65" y="1"/>
                  </a:moveTo>
                  <a:cubicBezTo>
                    <a:pt x="13" y="1"/>
                    <a:pt x="0" y="66"/>
                    <a:pt x="52" y="79"/>
                  </a:cubicBezTo>
                  <a:cubicBezTo>
                    <a:pt x="1093" y="235"/>
                    <a:pt x="2043" y="768"/>
                    <a:pt x="2563" y="1718"/>
                  </a:cubicBezTo>
                  <a:cubicBezTo>
                    <a:pt x="3317" y="3097"/>
                    <a:pt x="2563" y="4033"/>
                    <a:pt x="1652" y="5048"/>
                  </a:cubicBezTo>
                  <a:cubicBezTo>
                    <a:pt x="1612" y="5098"/>
                    <a:pt x="1658" y="5173"/>
                    <a:pt x="1717" y="5173"/>
                  </a:cubicBezTo>
                  <a:cubicBezTo>
                    <a:pt x="1734" y="5173"/>
                    <a:pt x="1752" y="5166"/>
                    <a:pt x="1769" y="5152"/>
                  </a:cubicBezTo>
                  <a:cubicBezTo>
                    <a:pt x="2758" y="4319"/>
                    <a:pt x="3435" y="3201"/>
                    <a:pt x="2875" y="1926"/>
                  </a:cubicBezTo>
                  <a:cubicBezTo>
                    <a:pt x="2394" y="794"/>
                    <a:pt x="1288" y="40"/>
                    <a:pt x="65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5180989" y="2297753"/>
              <a:ext cx="16624" cy="78780"/>
            </a:xfrm>
            <a:custGeom>
              <a:rect b="b" l="l" r="r" t="t"/>
              <a:pathLst>
                <a:path extrusionOk="0" h="1668" w="352">
                  <a:moveTo>
                    <a:pt x="351" y="1"/>
                  </a:moveTo>
                  <a:cubicBezTo>
                    <a:pt x="169" y="469"/>
                    <a:pt x="0" y="1133"/>
                    <a:pt x="65" y="1627"/>
                  </a:cubicBezTo>
                  <a:cubicBezTo>
                    <a:pt x="65" y="1655"/>
                    <a:pt x="84" y="1668"/>
                    <a:pt x="103" y="1668"/>
                  </a:cubicBezTo>
                  <a:cubicBezTo>
                    <a:pt x="120" y="1668"/>
                    <a:pt x="137" y="1658"/>
                    <a:pt x="143" y="1640"/>
                  </a:cubicBezTo>
                  <a:cubicBezTo>
                    <a:pt x="195" y="1393"/>
                    <a:pt x="221" y="1133"/>
                    <a:pt x="234" y="872"/>
                  </a:cubicBezTo>
                  <a:cubicBezTo>
                    <a:pt x="273" y="586"/>
                    <a:pt x="325" y="300"/>
                    <a:pt x="351" y="14"/>
                  </a:cubicBezTo>
                  <a:lnTo>
                    <a:pt x="351" y="1"/>
                  </a:ln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5059329" y="2179115"/>
              <a:ext cx="90110" cy="334813"/>
            </a:xfrm>
            <a:custGeom>
              <a:rect b="b" l="l" r="r" t="t"/>
              <a:pathLst>
                <a:path extrusionOk="0" h="7089" w="1908">
                  <a:moveTo>
                    <a:pt x="1893" y="0"/>
                  </a:moveTo>
                  <a:cubicBezTo>
                    <a:pt x="1887" y="0"/>
                    <a:pt x="1879" y="4"/>
                    <a:pt x="1874" y="15"/>
                  </a:cubicBezTo>
                  <a:cubicBezTo>
                    <a:pt x="1236" y="1160"/>
                    <a:pt x="729" y="2370"/>
                    <a:pt x="352" y="3619"/>
                  </a:cubicBezTo>
                  <a:cubicBezTo>
                    <a:pt x="1" y="4789"/>
                    <a:pt x="170" y="5856"/>
                    <a:pt x="495" y="7014"/>
                  </a:cubicBezTo>
                  <a:cubicBezTo>
                    <a:pt x="510" y="7065"/>
                    <a:pt x="550" y="7088"/>
                    <a:pt x="591" y="7088"/>
                  </a:cubicBezTo>
                  <a:cubicBezTo>
                    <a:pt x="654" y="7088"/>
                    <a:pt x="719" y="7035"/>
                    <a:pt x="703" y="6949"/>
                  </a:cubicBezTo>
                  <a:cubicBezTo>
                    <a:pt x="352" y="5648"/>
                    <a:pt x="235" y="4568"/>
                    <a:pt x="677" y="3267"/>
                  </a:cubicBezTo>
                  <a:cubicBezTo>
                    <a:pt x="1054" y="2188"/>
                    <a:pt x="1601" y="1134"/>
                    <a:pt x="1900" y="15"/>
                  </a:cubicBezTo>
                  <a:cubicBezTo>
                    <a:pt x="1907" y="8"/>
                    <a:pt x="1902" y="0"/>
                    <a:pt x="1893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4791498" y="2155879"/>
              <a:ext cx="1889" cy="1889"/>
            </a:xfrm>
            <a:custGeom>
              <a:rect b="b" l="l" r="r" t="t"/>
              <a:pathLst>
                <a:path extrusionOk="0" h="40" w="40">
                  <a:moveTo>
                    <a:pt x="39" y="0"/>
                  </a:moveTo>
                  <a:lnTo>
                    <a:pt x="0" y="39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4691327" y="2155879"/>
              <a:ext cx="103287" cy="158032"/>
            </a:xfrm>
            <a:custGeom>
              <a:rect b="b" l="l" r="r" t="t"/>
              <a:pathLst>
                <a:path extrusionOk="0" h="3346" w="2187">
                  <a:moveTo>
                    <a:pt x="2173" y="0"/>
                  </a:moveTo>
                  <a:cubicBezTo>
                    <a:pt x="1874" y="442"/>
                    <a:pt x="1" y="3083"/>
                    <a:pt x="1236" y="3343"/>
                  </a:cubicBezTo>
                  <a:cubicBezTo>
                    <a:pt x="1245" y="3345"/>
                    <a:pt x="1253" y="3346"/>
                    <a:pt x="1260" y="3346"/>
                  </a:cubicBezTo>
                  <a:cubicBezTo>
                    <a:pt x="1360" y="3346"/>
                    <a:pt x="1397" y="3196"/>
                    <a:pt x="1289" y="3148"/>
                  </a:cubicBezTo>
                  <a:cubicBezTo>
                    <a:pt x="482" y="2914"/>
                    <a:pt x="1939" y="429"/>
                    <a:pt x="2186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4720844" y="2320139"/>
              <a:ext cx="256870" cy="32825"/>
            </a:xfrm>
            <a:custGeom>
              <a:rect b="b" l="l" r="r" t="t"/>
              <a:pathLst>
                <a:path extrusionOk="0" h="695" w="5439">
                  <a:moveTo>
                    <a:pt x="1898" y="0"/>
                  </a:moveTo>
                  <a:cubicBezTo>
                    <a:pt x="1280" y="0"/>
                    <a:pt x="664" y="31"/>
                    <a:pt x="39" y="47"/>
                  </a:cubicBezTo>
                  <a:cubicBezTo>
                    <a:pt x="13" y="47"/>
                    <a:pt x="0" y="86"/>
                    <a:pt x="39" y="86"/>
                  </a:cubicBezTo>
                  <a:cubicBezTo>
                    <a:pt x="265" y="130"/>
                    <a:pt x="496" y="144"/>
                    <a:pt x="728" y="144"/>
                  </a:cubicBezTo>
                  <a:cubicBezTo>
                    <a:pt x="1203" y="144"/>
                    <a:pt x="1685" y="83"/>
                    <a:pt x="2151" y="83"/>
                  </a:cubicBezTo>
                  <a:cubicBezTo>
                    <a:pt x="2206" y="83"/>
                    <a:pt x="2261" y="84"/>
                    <a:pt x="2316" y="86"/>
                  </a:cubicBezTo>
                  <a:cubicBezTo>
                    <a:pt x="3252" y="112"/>
                    <a:pt x="4423" y="203"/>
                    <a:pt x="5242" y="685"/>
                  </a:cubicBezTo>
                  <a:cubicBezTo>
                    <a:pt x="5258" y="691"/>
                    <a:pt x="5272" y="694"/>
                    <a:pt x="5286" y="694"/>
                  </a:cubicBezTo>
                  <a:cubicBezTo>
                    <a:pt x="5380" y="694"/>
                    <a:pt x="5439" y="557"/>
                    <a:pt x="5359" y="490"/>
                  </a:cubicBezTo>
                  <a:cubicBezTo>
                    <a:pt x="4709" y="112"/>
                    <a:pt x="3799" y="99"/>
                    <a:pt x="3057" y="47"/>
                  </a:cubicBezTo>
                  <a:cubicBezTo>
                    <a:pt x="2668" y="12"/>
                    <a:pt x="2282" y="0"/>
                    <a:pt x="1898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5001191" y="2781182"/>
              <a:ext cx="326720" cy="128607"/>
            </a:xfrm>
            <a:custGeom>
              <a:rect b="b" l="l" r="r" t="t"/>
              <a:pathLst>
                <a:path extrusionOk="0" h="2723" w="6918">
                  <a:moveTo>
                    <a:pt x="47" y="0"/>
                  </a:moveTo>
                  <a:cubicBezTo>
                    <a:pt x="23" y="0"/>
                    <a:pt x="1" y="22"/>
                    <a:pt x="9" y="54"/>
                  </a:cubicBezTo>
                  <a:lnTo>
                    <a:pt x="22" y="41"/>
                  </a:lnTo>
                  <a:cubicBezTo>
                    <a:pt x="746" y="2052"/>
                    <a:pt x="2748" y="2722"/>
                    <a:pt x="4718" y="2722"/>
                  </a:cubicBezTo>
                  <a:cubicBezTo>
                    <a:pt x="5437" y="2722"/>
                    <a:pt x="6152" y="2633"/>
                    <a:pt x="6799" y="2487"/>
                  </a:cubicBezTo>
                  <a:cubicBezTo>
                    <a:pt x="6917" y="2463"/>
                    <a:pt x="6885" y="2300"/>
                    <a:pt x="6780" y="2300"/>
                  </a:cubicBezTo>
                  <a:cubicBezTo>
                    <a:pt x="6770" y="2300"/>
                    <a:pt x="6759" y="2301"/>
                    <a:pt x="6747" y="2305"/>
                  </a:cubicBezTo>
                  <a:cubicBezTo>
                    <a:pt x="6083" y="2454"/>
                    <a:pt x="5406" y="2539"/>
                    <a:pt x="4743" y="2539"/>
                  </a:cubicBezTo>
                  <a:cubicBezTo>
                    <a:pt x="2861" y="2539"/>
                    <a:pt x="1097" y="1856"/>
                    <a:pt x="87" y="28"/>
                  </a:cubicBezTo>
                  <a:cubicBezTo>
                    <a:pt x="77" y="9"/>
                    <a:pt x="61" y="0"/>
                    <a:pt x="47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5111563" y="2899867"/>
              <a:ext cx="256209" cy="72498"/>
            </a:xfrm>
            <a:custGeom>
              <a:rect b="b" l="l" r="r" t="t"/>
              <a:pathLst>
                <a:path extrusionOk="0" h="1535" w="5425">
                  <a:moveTo>
                    <a:pt x="5347" y="0"/>
                  </a:moveTo>
                  <a:cubicBezTo>
                    <a:pt x="3617" y="52"/>
                    <a:pt x="1457" y="520"/>
                    <a:pt x="13" y="1496"/>
                  </a:cubicBezTo>
                  <a:cubicBezTo>
                    <a:pt x="0" y="1509"/>
                    <a:pt x="13" y="1535"/>
                    <a:pt x="26" y="1535"/>
                  </a:cubicBezTo>
                  <a:cubicBezTo>
                    <a:pt x="859" y="1275"/>
                    <a:pt x="1652" y="885"/>
                    <a:pt x="2485" y="624"/>
                  </a:cubicBezTo>
                  <a:cubicBezTo>
                    <a:pt x="3435" y="351"/>
                    <a:pt x="4384" y="247"/>
                    <a:pt x="5347" y="117"/>
                  </a:cubicBezTo>
                  <a:cubicBezTo>
                    <a:pt x="5412" y="104"/>
                    <a:pt x="5425" y="0"/>
                    <a:pt x="5347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5453118" y="2614136"/>
              <a:ext cx="58420" cy="283286"/>
            </a:xfrm>
            <a:custGeom>
              <a:rect b="b" l="l" r="r" t="t"/>
              <a:pathLst>
                <a:path extrusionOk="0" h="5998" w="1237">
                  <a:moveTo>
                    <a:pt x="182" y="1"/>
                  </a:moveTo>
                  <a:cubicBezTo>
                    <a:pt x="134" y="1"/>
                    <a:pt x="86" y="50"/>
                    <a:pt x="105" y="105"/>
                  </a:cubicBezTo>
                  <a:cubicBezTo>
                    <a:pt x="651" y="1016"/>
                    <a:pt x="977" y="2030"/>
                    <a:pt x="1068" y="3084"/>
                  </a:cubicBezTo>
                  <a:cubicBezTo>
                    <a:pt x="1146" y="4125"/>
                    <a:pt x="1107" y="5452"/>
                    <a:pt x="27" y="5933"/>
                  </a:cubicBezTo>
                  <a:cubicBezTo>
                    <a:pt x="1" y="5946"/>
                    <a:pt x="14" y="5985"/>
                    <a:pt x="40" y="5998"/>
                  </a:cubicBezTo>
                  <a:cubicBezTo>
                    <a:pt x="1016" y="5881"/>
                    <a:pt x="1172" y="4684"/>
                    <a:pt x="1198" y="3891"/>
                  </a:cubicBezTo>
                  <a:cubicBezTo>
                    <a:pt x="1237" y="2538"/>
                    <a:pt x="911" y="1198"/>
                    <a:pt x="235" y="27"/>
                  </a:cubicBezTo>
                  <a:cubicBezTo>
                    <a:pt x="220" y="9"/>
                    <a:pt x="201" y="1"/>
                    <a:pt x="182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5410754" y="2380166"/>
              <a:ext cx="41796" cy="80574"/>
            </a:xfrm>
            <a:custGeom>
              <a:rect b="b" l="l" r="r" t="t"/>
              <a:pathLst>
                <a:path extrusionOk="0" h="1706" w="885">
                  <a:moveTo>
                    <a:pt x="816" y="0"/>
                  </a:moveTo>
                  <a:cubicBezTo>
                    <a:pt x="804" y="0"/>
                    <a:pt x="794" y="7"/>
                    <a:pt x="794" y="25"/>
                  </a:cubicBezTo>
                  <a:cubicBezTo>
                    <a:pt x="729" y="285"/>
                    <a:pt x="768" y="558"/>
                    <a:pt x="742" y="832"/>
                  </a:cubicBezTo>
                  <a:cubicBezTo>
                    <a:pt x="716" y="1248"/>
                    <a:pt x="417" y="1586"/>
                    <a:pt x="13" y="1664"/>
                  </a:cubicBezTo>
                  <a:cubicBezTo>
                    <a:pt x="0" y="1664"/>
                    <a:pt x="0" y="1690"/>
                    <a:pt x="13" y="1690"/>
                  </a:cubicBezTo>
                  <a:lnTo>
                    <a:pt x="26" y="1690"/>
                  </a:lnTo>
                  <a:cubicBezTo>
                    <a:pt x="65" y="1701"/>
                    <a:pt x="102" y="1705"/>
                    <a:pt x="138" y="1705"/>
                  </a:cubicBezTo>
                  <a:cubicBezTo>
                    <a:pt x="373" y="1705"/>
                    <a:pt x="566" y="1501"/>
                    <a:pt x="690" y="1287"/>
                  </a:cubicBezTo>
                  <a:cubicBezTo>
                    <a:pt x="885" y="936"/>
                    <a:pt x="885" y="428"/>
                    <a:pt x="846" y="25"/>
                  </a:cubicBezTo>
                  <a:cubicBezTo>
                    <a:pt x="846" y="11"/>
                    <a:pt x="830" y="0"/>
                    <a:pt x="816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5008936" y="3044953"/>
              <a:ext cx="117833" cy="339820"/>
            </a:xfrm>
            <a:custGeom>
              <a:rect b="b" l="l" r="r" t="t"/>
              <a:pathLst>
                <a:path extrusionOk="0" h="7195" w="2495">
                  <a:moveTo>
                    <a:pt x="604" y="0"/>
                  </a:moveTo>
                  <a:cubicBezTo>
                    <a:pt x="591" y="0"/>
                    <a:pt x="579" y="8"/>
                    <a:pt x="573" y="24"/>
                  </a:cubicBezTo>
                  <a:cubicBezTo>
                    <a:pt x="196" y="2535"/>
                    <a:pt x="1" y="5500"/>
                    <a:pt x="2329" y="7179"/>
                  </a:cubicBezTo>
                  <a:cubicBezTo>
                    <a:pt x="2345" y="7189"/>
                    <a:pt x="2360" y="7194"/>
                    <a:pt x="2374" y="7194"/>
                  </a:cubicBezTo>
                  <a:cubicBezTo>
                    <a:pt x="2445" y="7194"/>
                    <a:pt x="2494" y="7077"/>
                    <a:pt x="2407" y="7022"/>
                  </a:cubicBezTo>
                  <a:cubicBezTo>
                    <a:pt x="183" y="5422"/>
                    <a:pt x="248" y="2470"/>
                    <a:pt x="638" y="37"/>
                  </a:cubicBezTo>
                  <a:cubicBezTo>
                    <a:pt x="638" y="14"/>
                    <a:pt x="621" y="0"/>
                    <a:pt x="604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4739877" y="2689134"/>
              <a:ext cx="248936" cy="35989"/>
            </a:xfrm>
            <a:custGeom>
              <a:rect b="b" l="l" r="r" t="t"/>
              <a:pathLst>
                <a:path extrusionOk="0" h="762" w="5271">
                  <a:moveTo>
                    <a:pt x="5158" y="0"/>
                  </a:moveTo>
                  <a:cubicBezTo>
                    <a:pt x="5144" y="0"/>
                    <a:pt x="5128" y="4"/>
                    <a:pt x="5113" y="13"/>
                  </a:cubicBezTo>
                  <a:cubicBezTo>
                    <a:pt x="4246" y="453"/>
                    <a:pt x="3326" y="560"/>
                    <a:pt x="2390" y="560"/>
                  </a:cubicBezTo>
                  <a:cubicBezTo>
                    <a:pt x="1610" y="560"/>
                    <a:pt x="819" y="486"/>
                    <a:pt x="39" y="468"/>
                  </a:cubicBezTo>
                  <a:cubicBezTo>
                    <a:pt x="0" y="468"/>
                    <a:pt x="0" y="521"/>
                    <a:pt x="39" y="534"/>
                  </a:cubicBezTo>
                  <a:lnTo>
                    <a:pt x="26" y="534"/>
                  </a:lnTo>
                  <a:cubicBezTo>
                    <a:pt x="729" y="702"/>
                    <a:pt x="1462" y="762"/>
                    <a:pt x="2187" y="762"/>
                  </a:cubicBezTo>
                  <a:cubicBezTo>
                    <a:pt x="2523" y="762"/>
                    <a:pt x="2858" y="749"/>
                    <a:pt x="3187" y="729"/>
                  </a:cubicBezTo>
                  <a:cubicBezTo>
                    <a:pt x="3877" y="703"/>
                    <a:pt x="4722" y="703"/>
                    <a:pt x="5217" y="156"/>
                  </a:cubicBezTo>
                  <a:cubicBezTo>
                    <a:pt x="5271" y="92"/>
                    <a:pt x="5226" y="0"/>
                    <a:pt x="5158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4775487" y="2517459"/>
              <a:ext cx="215688" cy="185945"/>
            </a:xfrm>
            <a:custGeom>
              <a:rect b="b" l="l" r="r" t="t"/>
              <a:pathLst>
                <a:path extrusionOk="0" h="3937" w="4567">
                  <a:moveTo>
                    <a:pt x="16" y="0"/>
                  </a:moveTo>
                  <a:cubicBezTo>
                    <a:pt x="7" y="0"/>
                    <a:pt x="1" y="10"/>
                    <a:pt x="1" y="19"/>
                  </a:cubicBezTo>
                  <a:lnTo>
                    <a:pt x="14" y="19"/>
                  </a:lnTo>
                  <a:cubicBezTo>
                    <a:pt x="417" y="799"/>
                    <a:pt x="1224" y="968"/>
                    <a:pt x="2004" y="1138"/>
                  </a:cubicBezTo>
                  <a:cubicBezTo>
                    <a:pt x="3396" y="1437"/>
                    <a:pt x="4346" y="2360"/>
                    <a:pt x="4281" y="3843"/>
                  </a:cubicBezTo>
                  <a:cubicBezTo>
                    <a:pt x="4281" y="3907"/>
                    <a:pt x="4327" y="3936"/>
                    <a:pt x="4376" y="3936"/>
                  </a:cubicBezTo>
                  <a:cubicBezTo>
                    <a:pt x="4427" y="3936"/>
                    <a:pt x="4482" y="3903"/>
                    <a:pt x="4489" y="3843"/>
                  </a:cubicBezTo>
                  <a:cubicBezTo>
                    <a:pt x="4567" y="2985"/>
                    <a:pt x="4215" y="2152"/>
                    <a:pt x="3565" y="1606"/>
                  </a:cubicBezTo>
                  <a:cubicBezTo>
                    <a:pt x="2511" y="734"/>
                    <a:pt x="885" y="1190"/>
                    <a:pt x="27" y="6"/>
                  </a:cubicBezTo>
                  <a:cubicBezTo>
                    <a:pt x="23" y="2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4563527" y="2651399"/>
              <a:ext cx="94691" cy="46285"/>
            </a:xfrm>
            <a:custGeom>
              <a:rect b="b" l="l" r="r" t="t"/>
              <a:pathLst>
                <a:path extrusionOk="0" h="980" w="2005">
                  <a:moveTo>
                    <a:pt x="22" y="0"/>
                  </a:moveTo>
                  <a:cubicBezTo>
                    <a:pt x="15" y="0"/>
                    <a:pt x="5" y="9"/>
                    <a:pt x="14" y="19"/>
                  </a:cubicBezTo>
                  <a:lnTo>
                    <a:pt x="1" y="19"/>
                  </a:lnTo>
                  <a:cubicBezTo>
                    <a:pt x="131" y="357"/>
                    <a:pt x="469" y="487"/>
                    <a:pt x="781" y="630"/>
                  </a:cubicBezTo>
                  <a:cubicBezTo>
                    <a:pt x="1055" y="772"/>
                    <a:pt x="1430" y="979"/>
                    <a:pt x="1767" y="979"/>
                  </a:cubicBezTo>
                  <a:cubicBezTo>
                    <a:pt x="1830" y="979"/>
                    <a:pt x="1892" y="972"/>
                    <a:pt x="1952" y="955"/>
                  </a:cubicBezTo>
                  <a:cubicBezTo>
                    <a:pt x="1991" y="929"/>
                    <a:pt x="2004" y="877"/>
                    <a:pt x="1965" y="851"/>
                  </a:cubicBezTo>
                  <a:cubicBezTo>
                    <a:pt x="1666" y="682"/>
                    <a:pt x="1289" y="656"/>
                    <a:pt x="990" y="526"/>
                  </a:cubicBezTo>
                  <a:cubicBezTo>
                    <a:pt x="677" y="396"/>
                    <a:pt x="261" y="266"/>
                    <a:pt x="27" y="6"/>
                  </a:cubicBezTo>
                  <a:cubicBezTo>
                    <a:pt x="27" y="2"/>
                    <a:pt x="25" y="0"/>
                    <a:pt x="22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3511141" y="2179068"/>
              <a:ext cx="511804" cy="571436"/>
            </a:xfrm>
            <a:custGeom>
              <a:rect b="b" l="l" r="r" t="t"/>
              <a:pathLst>
                <a:path extrusionOk="0" h="12099" w="10837">
                  <a:moveTo>
                    <a:pt x="4502" y="0"/>
                  </a:moveTo>
                  <a:cubicBezTo>
                    <a:pt x="4144" y="0"/>
                    <a:pt x="3785" y="52"/>
                    <a:pt x="3435" y="159"/>
                  </a:cubicBezTo>
                  <a:lnTo>
                    <a:pt x="2824" y="303"/>
                  </a:lnTo>
                  <a:cubicBezTo>
                    <a:pt x="1718" y="550"/>
                    <a:pt x="560" y="1577"/>
                    <a:pt x="209" y="2670"/>
                  </a:cubicBezTo>
                  <a:cubicBezTo>
                    <a:pt x="1" y="3294"/>
                    <a:pt x="131" y="4062"/>
                    <a:pt x="651" y="4465"/>
                  </a:cubicBezTo>
                  <a:cubicBezTo>
                    <a:pt x="833" y="4621"/>
                    <a:pt x="1068" y="4712"/>
                    <a:pt x="1263" y="4842"/>
                  </a:cubicBezTo>
                  <a:cubicBezTo>
                    <a:pt x="1796" y="5220"/>
                    <a:pt x="2056" y="5883"/>
                    <a:pt x="2290" y="6494"/>
                  </a:cubicBezTo>
                  <a:cubicBezTo>
                    <a:pt x="2889" y="8081"/>
                    <a:pt x="3331" y="9681"/>
                    <a:pt x="4606" y="10878"/>
                  </a:cubicBezTo>
                  <a:cubicBezTo>
                    <a:pt x="5387" y="11616"/>
                    <a:pt x="6471" y="12098"/>
                    <a:pt x="7520" y="12098"/>
                  </a:cubicBezTo>
                  <a:cubicBezTo>
                    <a:pt x="8026" y="12098"/>
                    <a:pt x="8524" y="11986"/>
                    <a:pt x="8977" y="11737"/>
                  </a:cubicBezTo>
                  <a:cubicBezTo>
                    <a:pt x="9809" y="11268"/>
                    <a:pt x="10368" y="10371"/>
                    <a:pt x="10603" y="9434"/>
                  </a:cubicBezTo>
                  <a:cubicBezTo>
                    <a:pt x="10837" y="8498"/>
                    <a:pt x="10759" y="7509"/>
                    <a:pt x="10577" y="6572"/>
                  </a:cubicBezTo>
                  <a:cubicBezTo>
                    <a:pt x="10290" y="5038"/>
                    <a:pt x="9679" y="3529"/>
                    <a:pt x="8690" y="2319"/>
                  </a:cubicBezTo>
                  <a:cubicBezTo>
                    <a:pt x="8053" y="1551"/>
                    <a:pt x="7246" y="927"/>
                    <a:pt x="6349" y="485"/>
                  </a:cubicBezTo>
                  <a:cubicBezTo>
                    <a:pt x="5781" y="167"/>
                    <a:pt x="5144" y="0"/>
                    <a:pt x="4502" y="0"/>
                  </a:cubicBezTo>
                  <a:close/>
                </a:path>
              </a:pathLst>
            </a:custGeom>
            <a:solidFill>
              <a:srgbClr val="FFF9E7">
                <a:alpha val="42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3370495" y="2687670"/>
              <a:ext cx="273400" cy="290559"/>
            </a:xfrm>
            <a:custGeom>
              <a:rect b="b" l="l" r="r" t="t"/>
              <a:pathLst>
                <a:path extrusionOk="0" h="6152" w="5789">
                  <a:moveTo>
                    <a:pt x="1136" y="1"/>
                  </a:moveTo>
                  <a:cubicBezTo>
                    <a:pt x="938" y="1"/>
                    <a:pt x="752" y="70"/>
                    <a:pt x="598" y="239"/>
                  </a:cubicBezTo>
                  <a:cubicBezTo>
                    <a:pt x="0" y="903"/>
                    <a:pt x="429" y="2477"/>
                    <a:pt x="794" y="3140"/>
                  </a:cubicBezTo>
                  <a:cubicBezTo>
                    <a:pt x="1028" y="3569"/>
                    <a:pt x="1314" y="3973"/>
                    <a:pt x="1652" y="4350"/>
                  </a:cubicBezTo>
                  <a:cubicBezTo>
                    <a:pt x="2420" y="5195"/>
                    <a:pt x="3421" y="5807"/>
                    <a:pt x="4540" y="6093"/>
                  </a:cubicBezTo>
                  <a:cubicBezTo>
                    <a:pt x="4681" y="6126"/>
                    <a:pt x="4838" y="6151"/>
                    <a:pt x="4991" y="6151"/>
                  </a:cubicBezTo>
                  <a:cubicBezTo>
                    <a:pt x="5203" y="6151"/>
                    <a:pt x="5405" y="6101"/>
                    <a:pt x="5542" y="5950"/>
                  </a:cubicBezTo>
                  <a:cubicBezTo>
                    <a:pt x="5789" y="5651"/>
                    <a:pt x="5659" y="5208"/>
                    <a:pt x="5503" y="4857"/>
                  </a:cubicBezTo>
                  <a:cubicBezTo>
                    <a:pt x="4852" y="3426"/>
                    <a:pt x="3968" y="2139"/>
                    <a:pt x="2862" y="1033"/>
                  </a:cubicBezTo>
                  <a:cubicBezTo>
                    <a:pt x="2517" y="678"/>
                    <a:pt x="1760" y="1"/>
                    <a:pt x="1136" y="1"/>
                  </a:cubicBezTo>
                  <a:close/>
                </a:path>
              </a:pathLst>
            </a:custGeom>
            <a:solidFill>
              <a:srgbClr val="FFF9E7">
                <a:alpha val="42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3291152" y="2913374"/>
              <a:ext cx="409274" cy="401455"/>
            </a:xfrm>
            <a:custGeom>
              <a:rect b="b" l="l" r="r" t="t"/>
              <a:pathLst>
                <a:path extrusionOk="0" h="8500" w="8666">
                  <a:moveTo>
                    <a:pt x="1138" y="0"/>
                  </a:moveTo>
                  <a:cubicBezTo>
                    <a:pt x="1" y="0"/>
                    <a:pt x="120" y="3999"/>
                    <a:pt x="366" y="4748"/>
                  </a:cubicBezTo>
                  <a:cubicBezTo>
                    <a:pt x="743" y="5945"/>
                    <a:pt x="1550" y="6973"/>
                    <a:pt x="2630" y="7623"/>
                  </a:cubicBezTo>
                  <a:cubicBezTo>
                    <a:pt x="3904" y="8364"/>
                    <a:pt x="5439" y="8443"/>
                    <a:pt x="6909" y="8495"/>
                  </a:cubicBezTo>
                  <a:cubicBezTo>
                    <a:pt x="6989" y="8497"/>
                    <a:pt x="7071" y="8499"/>
                    <a:pt x="7152" y="8499"/>
                  </a:cubicBezTo>
                  <a:cubicBezTo>
                    <a:pt x="7467" y="8499"/>
                    <a:pt x="7783" y="8468"/>
                    <a:pt x="8041" y="8312"/>
                  </a:cubicBezTo>
                  <a:cubicBezTo>
                    <a:pt x="8444" y="8065"/>
                    <a:pt x="8626" y="7584"/>
                    <a:pt x="8639" y="7116"/>
                  </a:cubicBezTo>
                  <a:cubicBezTo>
                    <a:pt x="8665" y="6036"/>
                    <a:pt x="7937" y="5060"/>
                    <a:pt x="7078" y="4397"/>
                  </a:cubicBezTo>
                  <a:cubicBezTo>
                    <a:pt x="6233" y="3734"/>
                    <a:pt x="5231" y="3278"/>
                    <a:pt x="4360" y="2615"/>
                  </a:cubicBezTo>
                  <a:cubicBezTo>
                    <a:pt x="3371" y="1860"/>
                    <a:pt x="2591" y="846"/>
                    <a:pt x="1563" y="156"/>
                  </a:cubicBezTo>
                  <a:cubicBezTo>
                    <a:pt x="1405" y="49"/>
                    <a:pt x="1264" y="0"/>
                    <a:pt x="1138" y="0"/>
                  </a:cubicBezTo>
                  <a:close/>
                </a:path>
              </a:pathLst>
            </a:custGeom>
            <a:solidFill>
              <a:srgbClr val="FFF9E7">
                <a:alpha val="42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3356327" y="3443985"/>
              <a:ext cx="355151" cy="322439"/>
            </a:xfrm>
            <a:custGeom>
              <a:rect b="b" l="l" r="r" t="t"/>
              <a:pathLst>
                <a:path extrusionOk="0" h="6827" w="7520">
                  <a:moveTo>
                    <a:pt x="850" y="0"/>
                  </a:moveTo>
                  <a:cubicBezTo>
                    <a:pt x="780" y="0"/>
                    <a:pt x="713" y="6"/>
                    <a:pt x="651" y="17"/>
                  </a:cubicBezTo>
                  <a:cubicBezTo>
                    <a:pt x="1" y="134"/>
                    <a:pt x="1" y="967"/>
                    <a:pt x="105" y="1474"/>
                  </a:cubicBezTo>
                  <a:cubicBezTo>
                    <a:pt x="352" y="2658"/>
                    <a:pt x="1289" y="3751"/>
                    <a:pt x="2082" y="4622"/>
                  </a:cubicBezTo>
                  <a:cubicBezTo>
                    <a:pt x="3006" y="5624"/>
                    <a:pt x="4085" y="6639"/>
                    <a:pt x="5451" y="6808"/>
                  </a:cubicBezTo>
                  <a:cubicBezTo>
                    <a:pt x="5550" y="6820"/>
                    <a:pt x="5652" y="6827"/>
                    <a:pt x="5753" y="6827"/>
                  </a:cubicBezTo>
                  <a:cubicBezTo>
                    <a:pt x="6186" y="6827"/>
                    <a:pt x="6624" y="6705"/>
                    <a:pt x="6908" y="6378"/>
                  </a:cubicBezTo>
                  <a:cubicBezTo>
                    <a:pt x="7077" y="6157"/>
                    <a:pt x="7194" y="5897"/>
                    <a:pt x="7233" y="5611"/>
                  </a:cubicBezTo>
                  <a:cubicBezTo>
                    <a:pt x="7520" y="4141"/>
                    <a:pt x="6934" y="2645"/>
                    <a:pt x="5750" y="1747"/>
                  </a:cubicBezTo>
                  <a:cubicBezTo>
                    <a:pt x="5022" y="1214"/>
                    <a:pt x="4124" y="967"/>
                    <a:pt x="3253" y="720"/>
                  </a:cubicBezTo>
                  <a:cubicBezTo>
                    <a:pt x="2661" y="554"/>
                    <a:pt x="1562" y="0"/>
                    <a:pt x="850" y="0"/>
                  </a:cubicBezTo>
                  <a:close/>
                </a:path>
              </a:pathLst>
            </a:custGeom>
            <a:solidFill>
              <a:srgbClr val="FFF9E7">
                <a:alpha val="42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3148097" y="2077197"/>
              <a:ext cx="1030268" cy="1832666"/>
            </a:xfrm>
            <a:custGeom>
              <a:rect b="b" l="l" r="r" t="t"/>
              <a:pathLst>
                <a:path extrusionOk="0" h="38803" w="21815">
                  <a:moveTo>
                    <a:pt x="12882" y="1"/>
                  </a:moveTo>
                  <a:cubicBezTo>
                    <a:pt x="11348" y="1"/>
                    <a:pt x="9812" y="389"/>
                    <a:pt x="8468" y="1159"/>
                  </a:cubicBezTo>
                  <a:cubicBezTo>
                    <a:pt x="5581" y="2811"/>
                    <a:pt x="3694" y="5660"/>
                    <a:pt x="2355" y="8638"/>
                  </a:cubicBezTo>
                  <a:cubicBezTo>
                    <a:pt x="781" y="12190"/>
                    <a:pt x="0" y="16040"/>
                    <a:pt x="65" y="19917"/>
                  </a:cubicBezTo>
                  <a:cubicBezTo>
                    <a:pt x="78" y="23715"/>
                    <a:pt x="859" y="27474"/>
                    <a:pt x="2368" y="30961"/>
                  </a:cubicBezTo>
                  <a:cubicBezTo>
                    <a:pt x="3694" y="34005"/>
                    <a:pt x="5815" y="36814"/>
                    <a:pt x="8950" y="38115"/>
                  </a:cubicBezTo>
                  <a:cubicBezTo>
                    <a:pt x="10043" y="38570"/>
                    <a:pt x="11196" y="38803"/>
                    <a:pt x="12328" y="38803"/>
                  </a:cubicBezTo>
                  <a:cubicBezTo>
                    <a:pt x="14659" y="38803"/>
                    <a:pt x="16901" y="37818"/>
                    <a:pt x="18355" y="35761"/>
                  </a:cubicBezTo>
                  <a:cubicBezTo>
                    <a:pt x="20384" y="32886"/>
                    <a:pt x="19981" y="28671"/>
                    <a:pt x="17249" y="26382"/>
                  </a:cubicBezTo>
                  <a:cubicBezTo>
                    <a:pt x="17202" y="26341"/>
                    <a:pt x="17152" y="26324"/>
                    <a:pt x="17103" y="26324"/>
                  </a:cubicBezTo>
                  <a:cubicBezTo>
                    <a:pt x="16937" y="26324"/>
                    <a:pt x="16798" y="26530"/>
                    <a:pt x="16950" y="26681"/>
                  </a:cubicBezTo>
                  <a:cubicBezTo>
                    <a:pt x="19083" y="28892"/>
                    <a:pt x="19786" y="32209"/>
                    <a:pt x="18199" y="34941"/>
                  </a:cubicBezTo>
                  <a:cubicBezTo>
                    <a:pt x="16946" y="37107"/>
                    <a:pt x="14681" y="38261"/>
                    <a:pt x="12292" y="38261"/>
                  </a:cubicBezTo>
                  <a:cubicBezTo>
                    <a:pt x="11654" y="38261"/>
                    <a:pt x="11007" y="38178"/>
                    <a:pt x="10368" y="38011"/>
                  </a:cubicBezTo>
                  <a:cubicBezTo>
                    <a:pt x="3916" y="36320"/>
                    <a:pt x="1392" y="28567"/>
                    <a:pt x="768" y="22674"/>
                  </a:cubicBezTo>
                  <a:cubicBezTo>
                    <a:pt x="390" y="19266"/>
                    <a:pt x="650" y="15819"/>
                    <a:pt x="1548" y="12489"/>
                  </a:cubicBezTo>
                  <a:cubicBezTo>
                    <a:pt x="2355" y="9510"/>
                    <a:pt x="3707" y="6466"/>
                    <a:pt x="5763" y="4112"/>
                  </a:cubicBezTo>
                  <a:cubicBezTo>
                    <a:pt x="7615" y="1991"/>
                    <a:pt x="10135" y="539"/>
                    <a:pt x="12949" y="539"/>
                  </a:cubicBezTo>
                  <a:cubicBezTo>
                    <a:pt x="13277" y="539"/>
                    <a:pt x="13609" y="559"/>
                    <a:pt x="13945" y="599"/>
                  </a:cubicBezTo>
                  <a:cubicBezTo>
                    <a:pt x="16963" y="977"/>
                    <a:pt x="19538" y="3084"/>
                    <a:pt x="20592" y="5920"/>
                  </a:cubicBezTo>
                  <a:cubicBezTo>
                    <a:pt x="21255" y="7676"/>
                    <a:pt x="21203" y="9588"/>
                    <a:pt x="20904" y="11422"/>
                  </a:cubicBezTo>
                  <a:cubicBezTo>
                    <a:pt x="20618" y="13217"/>
                    <a:pt x="19981" y="15130"/>
                    <a:pt x="18303" y="16066"/>
                  </a:cubicBezTo>
                  <a:cubicBezTo>
                    <a:pt x="17787" y="16358"/>
                    <a:pt x="17260" y="16480"/>
                    <a:pt x="16733" y="16480"/>
                  </a:cubicBezTo>
                  <a:cubicBezTo>
                    <a:pt x="15479" y="16480"/>
                    <a:pt x="14231" y="15788"/>
                    <a:pt x="13177" y="15065"/>
                  </a:cubicBezTo>
                  <a:cubicBezTo>
                    <a:pt x="11720" y="14076"/>
                    <a:pt x="10550" y="12749"/>
                    <a:pt x="9600" y="11266"/>
                  </a:cubicBezTo>
                  <a:cubicBezTo>
                    <a:pt x="9585" y="11243"/>
                    <a:pt x="9564" y="11234"/>
                    <a:pt x="9544" y="11234"/>
                  </a:cubicBezTo>
                  <a:cubicBezTo>
                    <a:pt x="9494" y="11234"/>
                    <a:pt x="9446" y="11289"/>
                    <a:pt x="9483" y="11344"/>
                  </a:cubicBezTo>
                  <a:cubicBezTo>
                    <a:pt x="10251" y="12788"/>
                    <a:pt x="11330" y="14050"/>
                    <a:pt x="12631" y="15065"/>
                  </a:cubicBezTo>
                  <a:cubicBezTo>
                    <a:pt x="13761" y="15963"/>
                    <a:pt x="15246" y="16951"/>
                    <a:pt x="16761" y="16951"/>
                  </a:cubicBezTo>
                  <a:cubicBezTo>
                    <a:pt x="16781" y="16951"/>
                    <a:pt x="16800" y="16951"/>
                    <a:pt x="16820" y="16951"/>
                  </a:cubicBezTo>
                  <a:cubicBezTo>
                    <a:pt x="20410" y="16873"/>
                    <a:pt x="21425" y="12515"/>
                    <a:pt x="21607" y="9679"/>
                  </a:cubicBezTo>
                  <a:cubicBezTo>
                    <a:pt x="21815" y="6453"/>
                    <a:pt x="20475" y="3357"/>
                    <a:pt x="17795" y="1497"/>
                  </a:cubicBezTo>
                  <a:cubicBezTo>
                    <a:pt x="16346" y="496"/>
                    <a:pt x="14615" y="1"/>
                    <a:pt x="12882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_1_1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"/>
          <p:cNvSpPr txBox="1"/>
          <p:nvPr>
            <p:ph type="ctrTitle"/>
          </p:nvPr>
        </p:nvSpPr>
        <p:spPr>
          <a:xfrm>
            <a:off x="233775" y="2740073"/>
            <a:ext cx="6390300" cy="26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4800"/>
              <a:buFont typeface="Asap"/>
              <a:buNone/>
              <a:defRPr b="1" sz="4800">
                <a:solidFill>
                  <a:srgbClr val="F1C232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383" name="Google Shape;383;p4"/>
          <p:cNvSpPr txBox="1"/>
          <p:nvPr/>
        </p:nvSpPr>
        <p:spPr>
          <a:xfrm>
            <a:off x="4735425" y="7854274"/>
            <a:ext cx="1974300" cy="19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1" sz="20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1" sz="16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1" sz="1600">
              <a:solidFill>
                <a:srgbClr val="CC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A64D79"/>
                </a:solidFill>
                <a:latin typeface="Titillium Web"/>
                <a:ea typeface="Titillium Web"/>
                <a:cs typeface="Titillium Web"/>
                <a:sym typeface="Titillium Web"/>
              </a:rPr>
              <a:t>Females slides</a:t>
            </a:r>
            <a:endParaRPr b="1" sz="1600">
              <a:solidFill>
                <a:srgbClr val="A64D7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3C78D8"/>
                </a:solidFill>
                <a:latin typeface="Titillium Web"/>
                <a:ea typeface="Titillium Web"/>
                <a:cs typeface="Titillium Web"/>
                <a:sym typeface="Titillium Web"/>
              </a:rPr>
              <a:t>Males slides</a:t>
            </a:r>
            <a:endParaRPr b="1" sz="1600">
              <a:solidFill>
                <a:srgbClr val="3C78D8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Doctor’s notes</a:t>
            </a:r>
            <a:endParaRPr b="1" sz="16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 notes</a:t>
            </a:r>
            <a:endParaRPr b="1" sz="16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84" name="Google Shape;384;p4"/>
          <p:cNvSpPr/>
          <p:nvPr/>
        </p:nvSpPr>
        <p:spPr>
          <a:xfrm>
            <a:off x="-1263200" y="5692675"/>
            <a:ext cx="5565000" cy="54465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5" name="Google Shape;38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97875" y="158825"/>
            <a:ext cx="1437300" cy="141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525" y="181347"/>
            <a:ext cx="1461499" cy="1412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7" name="Google Shape;387;p4"/>
          <p:cNvGrpSpPr/>
          <p:nvPr/>
        </p:nvGrpSpPr>
        <p:grpSpPr>
          <a:xfrm>
            <a:off x="1086138" y="6192318"/>
            <a:ext cx="2125585" cy="3714883"/>
            <a:chOff x="4408771" y="2299628"/>
            <a:chExt cx="824541" cy="1706266"/>
          </a:xfrm>
        </p:grpSpPr>
        <p:sp>
          <p:nvSpPr>
            <p:cNvPr id="388" name="Google Shape;388;p4"/>
            <p:cNvSpPr/>
            <p:nvPr/>
          </p:nvSpPr>
          <p:spPr>
            <a:xfrm>
              <a:off x="4440724" y="2396450"/>
              <a:ext cx="763971" cy="1310518"/>
            </a:xfrm>
            <a:custGeom>
              <a:rect b="b" l="l" r="r" t="t"/>
              <a:pathLst>
                <a:path extrusionOk="0" h="14930" w="8703">
                  <a:moveTo>
                    <a:pt x="3492" y="0"/>
                  </a:moveTo>
                  <a:cubicBezTo>
                    <a:pt x="3448" y="0"/>
                    <a:pt x="3403" y="1"/>
                    <a:pt x="3357" y="2"/>
                  </a:cubicBezTo>
                  <a:cubicBezTo>
                    <a:pt x="2641" y="41"/>
                    <a:pt x="1952" y="301"/>
                    <a:pt x="1379" y="743"/>
                  </a:cubicBezTo>
                  <a:cubicBezTo>
                    <a:pt x="1379" y="743"/>
                    <a:pt x="963" y="1056"/>
                    <a:pt x="482" y="2174"/>
                  </a:cubicBezTo>
                  <a:cubicBezTo>
                    <a:pt x="0" y="3293"/>
                    <a:pt x="131" y="3904"/>
                    <a:pt x="131" y="3904"/>
                  </a:cubicBezTo>
                  <a:cubicBezTo>
                    <a:pt x="170" y="4542"/>
                    <a:pt x="651" y="5817"/>
                    <a:pt x="1379" y="6142"/>
                  </a:cubicBezTo>
                  <a:cubicBezTo>
                    <a:pt x="1913" y="6337"/>
                    <a:pt x="2472" y="6454"/>
                    <a:pt x="3044" y="6467"/>
                  </a:cubicBezTo>
                  <a:cubicBezTo>
                    <a:pt x="3044" y="6467"/>
                    <a:pt x="2667" y="7235"/>
                    <a:pt x="2628" y="7768"/>
                  </a:cubicBezTo>
                  <a:cubicBezTo>
                    <a:pt x="2589" y="8314"/>
                    <a:pt x="2914" y="8926"/>
                    <a:pt x="2914" y="8926"/>
                  </a:cubicBezTo>
                  <a:lnTo>
                    <a:pt x="2563" y="9056"/>
                  </a:lnTo>
                  <a:cubicBezTo>
                    <a:pt x="2563" y="9056"/>
                    <a:pt x="2303" y="9147"/>
                    <a:pt x="2017" y="9758"/>
                  </a:cubicBezTo>
                  <a:cubicBezTo>
                    <a:pt x="1848" y="10122"/>
                    <a:pt x="1874" y="10552"/>
                    <a:pt x="2082" y="10903"/>
                  </a:cubicBezTo>
                  <a:lnTo>
                    <a:pt x="1340" y="11241"/>
                  </a:lnTo>
                  <a:cubicBezTo>
                    <a:pt x="1340" y="11241"/>
                    <a:pt x="664" y="11722"/>
                    <a:pt x="573" y="12360"/>
                  </a:cubicBezTo>
                  <a:cubicBezTo>
                    <a:pt x="482" y="13010"/>
                    <a:pt x="898" y="13804"/>
                    <a:pt x="898" y="13804"/>
                  </a:cubicBezTo>
                  <a:cubicBezTo>
                    <a:pt x="1210" y="14298"/>
                    <a:pt x="1705" y="14649"/>
                    <a:pt x="2277" y="14792"/>
                  </a:cubicBezTo>
                  <a:cubicBezTo>
                    <a:pt x="2622" y="14884"/>
                    <a:pt x="2983" y="14930"/>
                    <a:pt x="3344" y="14930"/>
                  </a:cubicBezTo>
                  <a:cubicBezTo>
                    <a:pt x="3650" y="14930"/>
                    <a:pt x="3956" y="14897"/>
                    <a:pt x="4254" y="14831"/>
                  </a:cubicBezTo>
                  <a:cubicBezTo>
                    <a:pt x="4254" y="14831"/>
                    <a:pt x="5464" y="14571"/>
                    <a:pt x="6557" y="13296"/>
                  </a:cubicBezTo>
                  <a:cubicBezTo>
                    <a:pt x="7207" y="12529"/>
                    <a:pt x="7727" y="11644"/>
                    <a:pt x="8092" y="10708"/>
                  </a:cubicBezTo>
                  <a:cubicBezTo>
                    <a:pt x="8092" y="10708"/>
                    <a:pt x="8300" y="9654"/>
                    <a:pt x="8495" y="8496"/>
                  </a:cubicBezTo>
                  <a:cubicBezTo>
                    <a:pt x="8703" y="7352"/>
                    <a:pt x="8378" y="5778"/>
                    <a:pt x="8378" y="5778"/>
                  </a:cubicBezTo>
                  <a:cubicBezTo>
                    <a:pt x="8378" y="5778"/>
                    <a:pt x="8248" y="4477"/>
                    <a:pt x="7285" y="2851"/>
                  </a:cubicBezTo>
                  <a:cubicBezTo>
                    <a:pt x="6687" y="1849"/>
                    <a:pt x="5906" y="991"/>
                    <a:pt x="4983" y="288"/>
                  </a:cubicBezTo>
                  <a:cubicBezTo>
                    <a:pt x="4983" y="288"/>
                    <a:pt x="4551" y="0"/>
                    <a:pt x="3492" y="0"/>
                  </a:cubicBezTo>
                  <a:close/>
                </a:path>
              </a:pathLst>
            </a:custGeom>
            <a:solidFill>
              <a:srgbClr val="AA44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4747878" y="2405755"/>
              <a:ext cx="446550" cy="1292611"/>
            </a:xfrm>
            <a:custGeom>
              <a:rect b="b" l="l" r="r" t="t"/>
              <a:pathLst>
                <a:path extrusionOk="0" h="14726" w="5087">
                  <a:moveTo>
                    <a:pt x="625" y="0"/>
                  </a:moveTo>
                  <a:lnTo>
                    <a:pt x="625" y="0"/>
                  </a:lnTo>
                  <a:cubicBezTo>
                    <a:pt x="989" y="117"/>
                    <a:pt x="1327" y="325"/>
                    <a:pt x="1575" y="611"/>
                  </a:cubicBezTo>
                  <a:cubicBezTo>
                    <a:pt x="1848" y="885"/>
                    <a:pt x="2160" y="1093"/>
                    <a:pt x="2407" y="1392"/>
                  </a:cubicBezTo>
                  <a:cubicBezTo>
                    <a:pt x="3422" y="2615"/>
                    <a:pt x="4059" y="4124"/>
                    <a:pt x="4241" y="5711"/>
                  </a:cubicBezTo>
                  <a:cubicBezTo>
                    <a:pt x="4371" y="6712"/>
                    <a:pt x="4332" y="7727"/>
                    <a:pt x="4150" y="8716"/>
                  </a:cubicBezTo>
                  <a:cubicBezTo>
                    <a:pt x="3994" y="9561"/>
                    <a:pt x="3916" y="10446"/>
                    <a:pt x="3409" y="11161"/>
                  </a:cubicBezTo>
                  <a:cubicBezTo>
                    <a:pt x="2888" y="11890"/>
                    <a:pt x="2537" y="12644"/>
                    <a:pt x="1939" y="13294"/>
                  </a:cubicBezTo>
                  <a:cubicBezTo>
                    <a:pt x="1666" y="13607"/>
                    <a:pt x="1354" y="13880"/>
                    <a:pt x="1028" y="14127"/>
                  </a:cubicBezTo>
                  <a:cubicBezTo>
                    <a:pt x="814" y="14291"/>
                    <a:pt x="333" y="14710"/>
                    <a:pt x="30" y="14725"/>
                  </a:cubicBezTo>
                  <a:lnTo>
                    <a:pt x="30" y="14725"/>
                  </a:lnTo>
                  <a:cubicBezTo>
                    <a:pt x="1047" y="14715"/>
                    <a:pt x="2011" y="14185"/>
                    <a:pt x="2706" y="13451"/>
                  </a:cubicBezTo>
                  <a:cubicBezTo>
                    <a:pt x="3422" y="12709"/>
                    <a:pt x="3890" y="11772"/>
                    <a:pt x="4280" y="10823"/>
                  </a:cubicBezTo>
                  <a:cubicBezTo>
                    <a:pt x="4723" y="9782"/>
                    <a:pt x="5074" y="8677"/>
                    <a:pt x="5087" y="7532"/>
                  </a:cubicBezTo>
                  <a:cubicBezTo>
                    <a:pt x="5074" y="6400"/>
                    <a:pt x="4853" y="5268"/>
                    <a:pt x="4449" y="4215"/>
                  </a:cubicBezTo>
                  <a:cubicBezTo>
                    <a:pt x="4111" y="3239"/>
                    <a:pt x="3604" y="2328"/>
                    <a:pt x="2941" y="1548"/>
                  </a:cubicBezTo>
                  <a:cubicBezTo>
                    <a:pt x="2420" y="963"/>
                    <a:pt x="2082" y="416"/>
                    <a:pt x="1288" y="169"/>
                  </a:cubicBezTo>
                  <a:cubicBezTo>
                    <a:pt x="1184" y="143"/>
                    <a:pt x="1080" y="117"/>
                    <a:pt x="963" y="91"/>
                  </a:cubicBezTo>
                  <a:lnTo>
                    <a:pt x="625" y="0"/>
                  </a:lnTo>
                  <a:close/>
                  <a:moveTo>
                    <a:pt x="30" y="14725"/>
                  </a:moveTo>
                  <a:lnTo>
                    <a:pt x="30" y="14725"/>
                  </a:lnTo>
                  <a:cubicBezTo>
                    <a:pt x="21" y="14725"/>
                    <a:pt x="11" y="14725"/>
                    <a:pt x="1" y="14725"/>
                  </a:cubicBezTo>
                  <a:cubicBezTo>
                    <a:pt x="5" y="14726"/>
                    <a:pt x="9" y="14726"/>
                    <a:pt x="14" y="14726"/>
                  </a:cubicBezTo>
                  <a:cubicBezTo>
                    <a:pt x="19" y="14726"/>
                    <a:pt x="25" y="14725"/>
                    <a:pt x="30" y="14725"/>
                  </a:cubicBezTo>
                  <a:close/>
                </a:path>
              </a:pathLst>
            </a:custGeom>
            <a:gradFill>
              <a:gsLst>
                <a:gs pos="0">
                  <a:srgbClr val="FD2554"/>
                </a:gs>
                <a:gs pos="100000">
                  <a:srgbClr val="980827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4412194" y="2657598"/>
              <a:ext cx="505891" cy="1344400"/>
            </a:xfrm>
            <a:custGeom>
              <a:rect b="b" l="l" r="r" t="t"/>
              <a:pathLst>
                <a:path extrusionOk="0" h="15316" w="5763">
                  <a:moveTo>
                    <a:pt x="3921" y="1"/>
                  </a:moveTo>
                  <a:cubicBezTo>
                    <a:pt x="3876" y="1"/>
                    <a:pt x="3834" y="45"/>
                    <a:pt x="3786" y="45"/>
                  </a:cubicBezTo>
                  <a:cubicBezTo>
                    <a:pt x="3774" y="45"/>
                    <a:pt x="3691" y="4"/>
                    <a:pt x="3672" y="4"/>
                  </a:cubicBezTo>
                  <a:cubicBezTo>
                    <a:pt x="3670" y="4"/>
                    <a:pt x="3669" y="4"/>
                    <a:pt x="3669" y="6"/>
                  </a:cubicBezTo>
                  <a:cubicBezTo>
                    <a:pt x="3590" y="6"/>
                    <a:pt x="3460" y="6"/>
                    <a:pt x="3499" y="149"/>
                  </a:cubicBezTo>
                  <a:cubicBezTo>
                    <a:pt x="3499" y="162"/>
                    <a:pt x="3587" y="500"/>
                    <a:pt x="3504" y="500"/>
                  </a:cubicBezTo>
                  <a:cubicBezTo>
                    <a:pt x="3503" y="500"/>
                    <a:pt x="3501" y="500"/>
                    <a:pt x="3499" y="500"/>
                  </a:cubicBezTo>
                  <a:cubicBezTo>
                    <a:pt x="3226" y="435"/>
                    <a:pt x="3265" y="240"/>
                    <a:pt x="3096" y="71"/>
                  </a:cubicBezTo>
                  <a:cubicBezTo>
                    <a:pt x="3083" y="58"/>
                    <a:pt x="3070" y="45"/>
                    <a:pt x="3057" y="45"/>
                  </a:cubicBezTo>
                  <a:cubicBezTo>
                    <a:pt x="3018" y="45"/>
                    <a:pt x="2992" y="58"/>
                    <a:pt x="2979" y="84"/>
                  </a:cubicBezTo>
                  <a:cubicBezTo>
                    <a:pt x="2927" y="162"/>
                    <a:pt x="2927" y="266"/>
                    <a:pt x="2862" y="331"/>
                  </a:cubicBezTo>
                  <a:cubicBezTo>
                    <a:pt x="2784" y="409"/>
                    <a:pt x="2537" y="435"/>
                    <a:pt x="2693" y="591"/>
                  </a:cubicBezTo>
                  <a:cubicBezTo>
                    <a:pt x="2745" y="630"/>
                    <a:pt x="2823" y="669"/>
                    <a:pt x="2901" y="669"/>
                  </a:cubicBezTo>
                  <a:cubicBezTo>
                    <a:pt x="3226" y="760"/>
                    <a:pt x="3382" y="1046"/>
                    <a:pt x="3486" y="1346"/>
                  </a:cubicBezTo>
                  <a:cubicBezTo>
                    <a:pt x="3538" y="1502"/>
                    <a:pt x="3695" y="1879"/>
                    <a:pt x="3643" y="2035"/>
                  </a:cubicBezTo>
                  <a:cubicBezTo>
                    <a:pt x="3630" y="2074"/>
                    <a:pt x="3590" y="2100"/>
                    <a:pt x="3551" y="2100"/>
                  </a:cubicBezTo>
                  <a:cubicBezTo>
                    <a:pt x="3525" y="2100"/>
                    <a:pt x="3499" y="2087"/>
                    <a:pt x="3486" y="2074"/>
                  </a:cubicBezTo>
                  <a:cubicBezTo>
                    <a:pt x="3343" y="1957"/>
                    <a:pt x="3226" y="1801"/>
                    <a:pt x="3161" y="1619"/>
                  </a:cubicBezTo>
                  <a:cubicBezTo>
                    <a:pt x="3137" y="1547"/>
                    <a:pt x="3113" y="1288"/>
                    <a:pt x="3008" y="1288"/>
                  </a:cubicBezTo>
                  <a:cubicBezTo>
                    <a:pt x="2999" y="1288"/>
                    <a:pt x="2989" y="1290"/>
                    <a:pt x="2979" y="1294"/>
                  </a:cubicBezTo>
                  <a:cubicBezTo>
                    <a:pt x="2927" y="1307"/>
                    <a:pt x="2927" y="1372"/>
                    <a:pt x="2914" y="1411"/>
                  </a:cubicBezTo>
                  <a:cubicBezTo>
                    <a:pt x="2901" y="1645"/>
                    <a:pt x="2862" y="1879"/>
                    <a:pt x="2823" y="2100"/>
                  </a:cubicBezTo>
                  <a:cubicBezTo>
                    <a:pt x="2811" y="2174"/>
                    <a:pt x="2856" y="2270"/>
                    <a:pt x="2927" y="2270"/>
                  </a:cubicBezTo>
                  <a:cubicBezTo>
                    <a:pt x="2931" y="2270"/>
                    <a:pt x="2936" y="2270"/>
                    <a:pt x="2940" y="2269"/>
                  </a:cubicBezTo>
                  <a:cubicBezTo>
                    <a:pt x="2979" y="2256"/>
                    <a:pt x="3018" y="2217"/>
                    <a:pt x="3057" y="2191"/>
                  </a:cubicBezTo>
                  <a:cubicBezTo>
                    <a:pt x="3061" y="2190"/>
                    <a:pt x="3066" y="2189"/>
                    <a:pt x="3071" y="2189"/>
                  </a:cubicBezTo>
                  <a:cubicBezTo>
                    <a:pt x="3115" y="2189"/>
                    <a:pt x="3191" y="2236"/>
                    <a:pt x="3226" y="2282"/>
                  </a:cubicBezTo>
                  <a:cubicBezTo>
                    <a:pt x="3434" y="2503"/>
                    <a:pt x="3447" y="2764"/>
                    <a:pt x="3434" y="3050"/>
                  </a:cubicBezTo>
                  <a:cubicBezTo>
                    <a:pt x="3382" y="3596"/>
                    <a:pt x="3174" y="4116"/>
                    <a:pt x="2810" y="4520"/>
                  </a:cubicBezTo>
                  <a:cubicBezTo>
                    <a:pt x="2368" y="5040"/>
                    <a:pt x="1769" y="5378"/>
                    <a:pt x="1210" y="5834"/>
                  </a:cubicBezTo>
                  <a:cubicBezTo>
                    <a:pt x="690" y="6250"/>
                    <a:pt x="403" y="7460"/>
                    <a:pt x="403" y="7460"/>
                  </a:cubicBezTo>
                  <a:lnTo>
                    <a:pt x="429" y="9294"/>
                  </a:lnTo>
                  <a:cubicBezTo>
                    <a:pt x="469" y="10009"/>
                    <a:pt x="456" y="10738"/>
                    <a:pt x="364" y="11466"/>
                  </a:cubicBezTo>
                  <a:cubicBezTo>
                    <a:pt x="221" y="12494"/>
                    <a:pt x="130" y="13495"/>
                    <a:pt x="130" y="13495"/>
                  </a:cubicBezTo>
                  <a:lnTo>
                    <a:pt x="0" y="14159"/>
                  </a:lnTo>
                  <a:lnTo>
                    <a:pt x="0" y="15199"/>
                  </a:lnTo>
                  <a:cubicBezTo>
                    <a:pt x="13" y="15212"/>
                    <a:pt x="39" y="15225"/>
                    <a:pt x="65" y="15252"/>
                  </a:cubicBezTo>
                  <a:cubicBezTo>
                    <a:pt x="122" y="15295"/>
                    <a:pt x="190" y="15316"/>
                    <a:pt x="257" y="15316"/>
                  </a:cubicBezTo>
                  <a:cubicBezTo>
                    <a:pt x="389" y="15316"/>
                    <a:pt x="521" y="15238"/>
                    <a:pt x="573" y="15108"/>
                  </a:cubicBezTo>
                  <a:cubicBezTo>
                    <a:pt x="612" y="14874"/>
                    <a:pt x="625" y="14653"/>
                    <a:pt x="612" y="14419"/>
                  </a:cubicBezTo>
                  <a:cubicBezTo>
                    <a:pt x="612" y="14419"/>
                    <a:pt x="703" y="12962"/>
                    <a:pt x="768" y="12468"/>
                  </a:cubicBezTo>
                  <a:cubicBezTo>
                    <a:pt x="833" y="11986"/>
                    <a:pt x="989" y="11206"/>
                    <a:pt x="989" y="11206"/>
                  </a:cubicBezTo>
                  <a:lnTo>
                    <a:pt x="1210" y="10699"/>
                  </a:lnTo>
                  <a:cubicBezTo>
                    <a:pt x="1210" y="10699"/>
                    <a:pt x="911" y="10009"/>
                    <a:pt x="1015" y="9424"/>
                  </a:cubicBezTo>
                  <a:cubicBezTo>
                    <a:pt x="1054" y="9112"/>
                    <a:pt x="1171" y="8799"/>
                    <a:pt x="1353" y="8526"/>
                  </a:cubicBezTo>
                  <a:lnTo>
                    <a:pt x="1795" y="8188"/>
                  </a:lnTo>
                  <a:cubicBezTo>
                    <a:pt x="1960" y="8093"/>
                    <a:pt x="2170" y="7923"/>
                    <a:pt x="2354" y="7923"/>
                  </a:cubicBezTo>
                  <a:cubicBezTo>
                    <a:pt x="2446" y="7923"/>
                    <a:pt x="2532" y="7966"/>
                    <a:pt x="2602" y="8084"/>
                  </a:cubicBezTo>
                  <a:cubicBezTo>
                    <a:pt x="2796" y="8424"/>
                    <a:pt x="2401" y="8435"/>
                    <a:pt x="2178" y="8435"/>
                  </a:cubicBezTo>
                  <a:cubicBezTo>
                    <a:pt x="2162" y="8435"/>
                    <a:pt x="2147" y="8435"/>
                    <a:pt x="2134" y="8435"/>
                  </a:cubicBezTo>
                  <a:cubicBezTo>
                    <a:pt x="2095" y="8435"/>
                    <a:pt x="2056" y="8435"/>
                    <a:pt x="2030" y="8474"/>
                  </a:cubicBezTo>
                  <a:cubicBezTo>
                    <a:pt x="2017" y="8513"/>
                    <a:pt x="2030" y="8552"/>
                    <a:pt x="2056" y="8565"/>
                  </a:cubicBezTo>
                  <a:cubicBezTo>
                    <a:pt x="2095" y="8591"/>
                    <a:pt x="2121" y="8604"/>
                    <a:pt x="2147" y="8604"/>
                  </a:cubicBezTo>
                  <a:cubicBezTo>
                    <a:pt x="2355" y="8695"/>
                    <a:pt x="2485" y="8890"/>
                    <a:pt x="2485" y="9112"/>
                  </a:cubicBezTo>
                  <a:cubicBezTo>
                    <a:pt x="2499" y="9126"/>
                    <a:pt x="2518" y="9133"/>
                    <a:pt x="2537" y="9133"/>
                  </a:cubicBezTo>
                  <a:cubicBezTo>
                    <a:pt x="2588" y="9133"/>
                    <a:pt x="2645" y="9090"/>
                    <a:pt x="2654" y="9034"/>
                  </a:cubicBezTo>
                  <a:cubicBezTo>
                    <a:pt x="2654" y="8956"/>
                    <a:pt x="2641" y="8890"/>
                    <a:pt x="2615" y="8812"/>
                  </a:cubicBezTo>
                  <a:cubicBezTo>
                    <a:pt x="2602" y="8734"/>
                    <a:pt x="2615" y="8656"/>
                    <a:pt x="2680" y="8617"/>
                  </a:cubicBezTo>
                  <a:cubicBezTo>
                    <a:pt x="2697" y="8611"/>
                    <a:pt x="2714" y="8607"/>
                    <a:pt x="2732" y="8607"/>
                  </a:cubicBezTo>
                  <a:cubicBezTo>
                    <a:pt x="2783" y="8607"/>
                    <a:pt x="2833" y="8634"/>
                    <a:pt x="2862" y="8682"/>
                  </a:cubicBezTo>
                  <a:cubicBezTo>
                    <a:pt x="2901" y="8747"/>
                    <a:pt x="2914" y="8825"/>
                    <a:pt x="2914" y="8890"/>
                  </a:cubicBezTo>
                  <a:cubicBezTo>
                    <a:pt x="2914" y="9086"/>
                    <a:pt x="2784" y="9398"/>
                    <a:pt x="2589" y="9476"/>
                  </a:cubicBezTo>
                  <a:cubicBezTo>
                    <a:pt x="2485" y="9528"/>
                    <a:pt x="2355" y="9528"/>
                    <a:pt x="2277" y="9606"/>
                  </a:cubicBezTo>
                  <a:cubicBezTo>
                    <a:pt x="2251" y="9632"/>
                    <a:pt x="2238" y="9684"/>
                    <a:pt x="2277" y="9710"/>
                  </a:cubicBezTo>
                  <a:cubicBezTo>
                    <a:pt x="2290" y="9723"/>
                    <a:pt x="2303" y="9723"/>
                    <a:pt x="2316" y="9723"/>
                  </a:cubicBezTo>
                  <a:cubicBezTo>
                    <a:pt x="2359" y="9723"/>
                    <a:pt x="2402" y="9717"/>
                    <a:pt x="2446" y="9717"/>
                  </a:cubicBezTo>
                  <a:cubicBezTo>
                    <a:pt x="2467" y="9717"/>
                    <a:pt x="2489" y="9719"/>
                    <a:pt x="2511" y="9723"/>
                  </a:cubicBezTo>
                  <a:cubicBezTo>
                    <a:pt x="2693" y="9736"/>
                    <a:pt x="2706" y="9944"/>
                    <a:pt x="2771" y="10074"/>
                  </a:cubicBezTo>
                  <a:cubicBezTo>
                    <a:pt x="2771" y="10087"/>
                    <a:pt x="2784" y="10087"/>
                    <a:pt x="2797" y="10100"/>
                  </a:cubicBezTo>
                  <a:cubicBezTo>
                    <a:pt x="2810" y="10100"/>
                    <a:pt x="2836" y="10100"/>
                    <a:pt x="2849" y="10074"/>
                  </a:cubicBezTo>
                  <a:cubicBezTo>
                    <a:pt x="2914" y="10022"/>
                    <a:pt x="2940" y="9931"/>
                    <a:pt x="2953" y="9840"/>
                  </a:cubicBezTo>
                  <a:cubicBezTo>
                    <a:pt x="2953" y="9762"/>
                    <a:pt x="2953" y="9671"/>
                    <a:pt x="2953" y="9580"/>
                  </a:cubicBezTo>
                  <a:cubicBezTo>
                    <a:pt x="2979" y="9359"/>
                    <a:pt x="3070" y="9138"/>
                    <a:pt x="3200" y="8956"/>
                  </a:cubicBezTo>
                  <a:cubicBezTo>
                    <a:pt x="3203" y="8949"/>
                    <a:pt x="3206" y="8947"/>
                    <a:pt x="3209" y="8947"/>
                  </a:cubicBezTo>
                  <a:cubicBezTo>
                    <a:pt x="3240" y="8947"/>
                    <a:pt x="3304" y="9205"/>
                    <a:pt x="3304" y="9229"/>
                  </a:cubicBezTo>
                  <a:cubicBezTo>
                    <a:pt x="3304" y="9346"/>
                    <a:pt x="3122" y="9554"/>
                    <a:pt x="3213" y="9658"/>
                  </a:cubicBezTo>
                  <a:cubicBezTo>
                    <a:pt x="3236" y="9681"/>
                    <a:pt x="3262" y="9690"/>
                    <a:pt x="3288" y="9690"/>
                  </a:cubicBezTo>
                  <a:cubicBezTo>
                    <a:pt x="3367" y="9690"/>
                    <a:pt x="3454" y="9612"/>
                    <a:pt x="3512" y="9593"/>
                  </a:cubicBezTo>
                  <a:cubicBezTo>
                    <a:pt x="3527" y="9589"/>
                    <a:pt x="3545" y="9587"/>
                    <a:pt x="3566" y="9587"/>
                  </a:cubicBezTo>
                  <a:cubicBezTo>
                    <a:pt x="3631" y="9587"/>
                    <a:pt x="3724" y="9603"/>
                    <a:pt x="3798" y="9603"/>
                  </a:cubicBezTo>
                  <a:cubicBezTo>
                    <a:pt x="3853" y="9603"/>
                    <a:pt x="3897" y="9595"/>
                    <a:pt x="3916" y="9567"/>
                  </a:cubicBezTo>
                  <a:cubicBezTo>
                    <a:pt x="3981" y="9450"/>
                    <a:pt x="3786" y="9346"/>
                    <a:pt x="3734" y="9268"/>
                  </a:cubicBezTo>
                  <a:cubicBezTo>
                    <a:pt x="3643" y="9125"/>
                    <a:pt x="3643" y="8916"/>
                    <a:pt x="3577" y="8760"/>
                  </a:cubicBezTo>
                  <a:cubicBezTo>
                    <a:pt x="3460" y="8474"/>
                    <a:pt x="3096" y="8409"/>
                    <a:pt x="2966" y="8149"/>
                  </a:cubicBezTo>
                  <a:cubicBezTo>
                    <a:pt x="2940" y="8110"/>
                    <a:pt x="2940" y="8071"/>
                    <a:pt x="2940" y="8032"/>
                  </a:cubicBezTo>
                  <a:cubicBezTo>
                    <a:pt x="2927" y="7837"/>
                    <a:pt x="2953" y="7642"/>
                    <a:pt x="3031" y="7447"/>
                  </a:cubicBezTo>
                  <a:cubicBezTo>
                    <a:pt x="3093" y="7301"/>
                    <a:pt x="3188" y="7206"/>
                    <a:pt x="3330" y="7206"/>
                  </a:cubicBezTo>
                  <a:cubicBezTo>
                    <a:pt x="3366" y="7206"/>
                    <a:pt x="3405" y="7212"/>
                    <a:pt x="3447" y="7225"/>
                  </a:cubicBezTo>
                  <a:cubicBezTo>
                    <a:pt x="3929" y="7408"/>
                    <a:pt x="4046" y="8058"/>
                    <a:pt x="4228" y="8500"/>
                  </a:cubicBezTo>
                  <a:cubicBezTo>
                    <a:pt x="4267" y="8604"/>
                    <a:pt x="4293" y="8721"/>
                    <a:pt x="4306" y="8851"/>
                  </a:cubicBezTo>
                  <a:cubicBezTo>
                    <a:pt x="4316" y="8942"/>
                    <a:pt x="4372" y="9016"/>
                    <a:pt x="4439" y="9016"/>
                  </a:cubicBezTo>
                  <a:cubicBezTo>
                    <a:pt x="4459" y="9016"/>
                    <a:pt x="4480" y="9010"/>
                    <a:pt x="4501" y="8995"/>
                  </a:cubicBezTo>
                  <a:cubicBezTo>
                    <a:pt x="4579" y="8956"/>
                    <a:pt x="4592" y="8786"/>
                    <a:pt x="4657" y="8734"/>
                  </a:cubicBezTo>
                  <a:cubicBezTo>
                    <a:pt x="4761" y="8617"/>
                    <a:pt x="5256" y="8630"/>
                    <a:pt x="4969" y="8383"/>
                  </a:cubicBezTo>
                  <a:cubicBezTo>
                    <a:pt x="4917" y="8344"/>
                    <a:pt x="4852" y="8305"/>
                    <a:pt x="4800" y="8266"/>
                  </a:cubicBezTo>
                  <a:cubicBezTo>
                    <a:pt x="4735" y="8214"/>
                    <a:pt x="4670" y="8136"/>
                    <a:pt x="4618" y="8058"/>
                  </a:cubicBezTo>
                  <a:cubicBezTo>
                    <a:pt x="4501" y="7941"/>
                    <a:pt x="4410" y="7811"/>
                    <a:pt x="4332" y="7655"/>
                  </a:cubicBezTo>
                  <a:cubicBezTo>
                    <a:pt x="4267" y="7525"/>
                    <a:pt x="4293" y="7368"/>
                    <a:pt x="4462" y="7342"/>
                  </a:cubicBezTo>
                  <a:cubicBezTo>
                    <a:pt x="4631" y="7355"/>
                    <a:pt x="4800" y="7434"/>
                    <a:pt x="4904" y="7564"/>
                  </a:cubicBezTo>
                  <a:cubicBezTo>
                    <a:pt x="5008" y="7694"/>
                    <a:pt x="4969" y="7837"/>
                    <a:pt x="5138" y="7928"/>
                  </a:cubicBezTo>
                  <a:cubicBezTo>
                    <a:pt x="5168" y="7945"/>
                    <a:pt x="5191" y="7952"/>
                    <a:pt x="5210" y="7952"/>
                  </a:cubicBezTo>
                  <a:cubicBezTo>
                    <a:pt x="5307" y="7952"/>
                    <a:pt x="5277" y="7755"/>
                    <a:pt x="5321" y="7668"/>
                  </a:cubicBezTo>
                  <a:cubicBezTo>
                    <a:pt x="5360" y="7564"/>
                    <a:pt x="5607" y="7447"/>
                    <a:pt x="5594" y="7368"/>
                  </a:cubicBezTo>
                  <a:cubicBezTo>
                    <a:pt x="5586" y="7320"/>
                    <a:pt x="5552" y="7307"/>
                    <a:pt x="5516" y="7307"/>
                  </a:cubicBezTo>
                  <a:cubicBezTo>
                    <a:pt x="5494" y="7307"/>
                    <a:pt x="5470" y="7312"/>
                    <a:pt x="5451" y="7316"/>
                  </a:cubicBezTo>
                  <a:cubicBezTo>
                    <a:pt x="5379" y="7338"/>
                    <a:pt x="5307" y="7348"/>
                    <a:pt x="5236" y="7348"/>
                  </a:cubicBezTo>
                  <a:cubicBezTo>
                    <a:pt x="5177" y="7348"/>
                    <a:pt x="5119" y="7341"/>
                    <a:pt x="5060" y="7329"/>
                  </a:cubicBezTo>
                  <a:cubicBezTo>
                    <a:pt x="4839" y="7199"/>
                    <a:pt x="4657" y="6991"/>
                    <a:pt x="4553" y="6731"/>
                  </a:cubicBezTo>
                  <a:cubicBezTo>
                    <a:pt x="4527" y="6484"/>
                    <a:pt x="4683" y="6250"/>
                    <a:pt x="4930" y="6172"/>
                  </a:cubicBezTo>
                  <a:cubicBezTo>
                    <a:pt x="4998" y="6147"/>
                    <a:pt x="5070" y="6132"/>
                    <a:pt x="5145" y="6132"/>
                  </a:cubicBezTo>
                  <a:cubicBezTo>
                    <a:pt x="5186" y="6132"/>
                    <a:pt x="5227" y="6137"/>
                    <a:pt x="5269" y="6146"/>
                  </a:cubicBezTo>
                  <a:cubicBezTo>
                    <a:pt x="5319" y="6156"/>
                    <a:pt x="5402" y="6214"/>
                    <a:pt x="5460" y="6214"/>
                  </a:cubicBezTo>
                  <a:cubicBezTo>
                    <a:pt x="5477" y="6214"/>
                    <a:pt x="5491" y="6209"/>
                    <a:pt x="5503" y="6198"/>
                  </a:cubicBezTo>
                  <a:cubicBezTo>
                    <a:pt x="5555" y="6146"/>
                    <a:pt x="5412" y="5990"/>
                    <a:pt x="5412" y="5925"/>
                  </a:cubicBezTo>
                  <a:cubicBezTo>
                    <a:pt x="5412" y="5808"/>
                    <a:pt x="5503" y="5690"/>
                    <a:pt x="5555" y="5599"/>
                  </a:cubicBezTo>
                  <a:cubicBezTo>
                    <a:pt x="5568" y="5573"/>
                    <a:pt x="5581" y="5547"/>
                    <a:pt x="5581" y="5521"/>
                  </a:cubicBezTo>
                  <a:cubicBezTo>
                    <a:pt x="5581" y="5469"/>
                    <a:pt x="5529" y="5443"/>
                    <a:pt x="5490" y="5443"/>
                  </a:cubicBezTo>
                  <a:cubicBezTo>
                    <a:pt x="5438" y="5443"/>
                    <a:pt x="5386" y="5469"/>
                    <a:pt x="5360" y="5495"/>
                  </a:cubicBezTo>
                  <a:cubicBezTo>
                    <a:pt x="5178" y="5651"/>
                    <a:pt x="5073" y="5768"/>
                    <a:pt x="4826" y="5808"/>
                  </a:cubicBezTo>
                  <a:cubicBezTo>
                    <a:pt x="4683" y="5821"/>
                    <a:pt x="4527" y="5834"/>
                    <a:pt x="4371" y="5834"/>
                  </a:cubicBezTo>
                  <a:cubicBezTo>
                    <a:pt x="4085" y="5834"/>
                    <a:pt x="3656" y="5821"/>
                    <a:pt x="3473" y="5560"/>
                  </a:cubicBezTo>
                  <a:cubicBezTo>
                    <a:pt x="3174" y="5118"/>
                    <a:pt x="3734" y="4598"/>
                    <a:pt x="4033" y="4364"/>
                  </a:cubicBezTo>
                  <a:cubicBezTo>
                    <a:pt x="4225" y="4217"/>
                    <a:pt x="4600" y="3986"/>
                    <a:pt x="4908" y="3986"/>
                  </a:cubicBezTo>
                  <a:cubicBezTo>
                    <a:pt x="5037" y="3986"/>
                    <a:pt x="5154" y="4026"/>
                    <a:pt x="5243" y="4129"/>
                  </a:cubicBezTo>
                  <a:cubicBezTo>
                    <a:pt x="5308" y="4194"/>
                    <a:pt x="5360" y="4286"/>
                    <a:pt x="5451" y="4312"/>
                  </a:cubicBezTo>
                  <a:cubicBezTo>
                    <a:pt x="5490" y="4312"/>
                    <a:pt x="5542" y="4312"/>
                    <a:pt x="5542" y="4273"/>
                  </a:cubicBezTo>
                  <a:cubicBezTo>
                    <a:pt x="5542" y="4260"/>
                    <a:pt x="5542" y="4247"/>
                    <a:pt x="5542" y="4234"/>
                  </a:cubicBezTo>
                  <a:cubicBezTo>
                    <a:pt x="5529" y="4142"/>
                    <a:pt x="5529" y="4051"/>
                    <a:pt x="5542" y="3960"/>
                  </a:cubicBezTo>
                  <a:cubicBezTo>
                    <a:pt x="5568" y="3908"/>
                    <a:pt x="5711" y="3843"/>
                    <a:pt x="5711" y="3791"/>
                  </a:cubicBezTo>
                  <a:cubicBezTo>
                    <a:pt x="5737" y="3765"/>
                    <a:pt x="5750" y="3726"/>
                    <a:pt x="5763" y="3687"/>
                  </a:cubicBezTo>
                  <a:cubicBezTo>
                    <a:pt x="5732" y="3615"/>
                    <a:pt x="5668" y="3592"/>
                    <a:pt x="5617" y="3592"/>
                  </a:cubicBezTo>
                  <a:cubicBezTo>
                    <a:pt x="5604" y="3592"/>
                    <a:pt x="5592" y="3593"/>
                    <a:pt x="5581" y="3596"/>
                  </a:cubicBezTo>
                  <a:cubicBezTo>
                    <a:pt x="5516" y="3635"/>
                    <a:pt x="5451" y="3661"/>
                    <a:pt x="5399" y="3687"/>
                  </a:cubicBezTo>
                  <a:cubicBezTo>
                    <a:pt x="5394" y="3688"/>
                    <a:pt x="5390" y="3688"/>
                    <a:pt x="5384" y="3688"/>
                  </a:cubicBezTo>
                  <a:cubicBezTo>
                    <a:pt x="5247" y="3688"/>
                    <a:pt x="4798" y="3528"/>
                    <a:pt x="4748" y="3440"/>
                  </a:cubicBezTo>
                  <a:cubicBezTo>
                    <a:pt x="4683" y="3310"/>
                    <a:pt x="4930" y="3102"/>
                    <a:pt x="5021" y="3050"/>
                  </a:cubicBezTo>
                  <a:cubicBezTo>
                    <a:pt x="5129" y="2991"/>
                    <a:pt x="5251" y="2962"/>
                    <a:pt x="5376" y="2962"/>
                  </a:cubicBezTo>
                  <a:cubicBezTo>
                    <a:pt x="5418" y="2962"/>
                    <a:pt x="5460" y="2965"/>
                    <a:pt x="5503" y="2972"/>
                  </a:cubicBezTo>
                  <a:cubicBezTo>
                    <a:pt x="5568" y="2972"/>
                    <a:pt x="5646" y="2946"/>
                    <a:pt x="5659" y="2894"/>
                  </a:cubicBezTo>
                  <a:cubicBezTo>
                    <a:pt x="5672" y="2764"/>
                    <a:pt x="5464" y="2686"/>
                    <a:pt x="5425" y="2594"/>
                  </a:cubicBezTo>
                  <a:cubicBezTo>
                    <a:pt x="5412" y="2477"/>
                    <a:pt x="5399" y="2373"/>
                    <a:pt x="5399" y="2269"/>
                  </a:cubicBezTo>
                  <a:cubicBezTo>
                    <a:pt x="5390" y="2268"/>
                    <a:pt x="5382" y="2267"/>
                    <a:pt x="5374" y="2267"/>
                  </a:cubicBezTo>
                  <a:cubicBezTo>
                    <a:pt x="5305" y="2267"/>
                    <a:pt x="5238" y="2315"/>
                    <a:pt x="5204" y="2373"/>
                  </a:cubicBezTo>
                  <a:cubicBezTo>
                    <a:pt x="5151" y="2451"/>
                    <a:pt x="5138" y="2529"/>
                    <a:pt x="5086" y="2594"/>
                  </a:cubicBezTo>
                  <a:cubicBezTo>
                    <a:pt x="5034" y="2673"/>
                    <a:pt x="4969" y="2738"/>
                    <a:pt x="4891" y="2777"/>
                  </a:cubicBezTo>
                  <a:cubicBezTo>
                    <a:pt x="4761" y="2868"/>
                    <a:pt x="4631" y="2946"/>
                    <a:pt x="4501" y="3024"/>
                  </a:cubicBezTo>
                  <a:cubicBezTo>
                    <a:pt x="4436" y="3063"/>
                    <a:pt x="4306" y="3180"/>
                    <a:pt x="4241" y="3180"/>
                  </a:cubicBezTo>
                  <a:cubicBezTo>
                    <a:pt x="4163" y="3167"/>
                    <a:pt x="4111" y="3128"/>
                    <a:pt x="4098" y="3050"/>
                  </a:cubicBezTo>
                  <a:cubicBezTo>
                    <a:pt x="4007" y="2738"/>
                    <a:pt x="4345" y="2191"/>
                    <a:pt x="4514" y="1931"/>
                  </a:cubicBezTo>
                  <a:cubicBezTo>
                    <a:pt x="4631" y="1775"/>
                    <a:pt x="4774" y="1645"/>
                    <a:pt x="4943" y="1541"/>
                  </a:cubicBezTo>
                  <a:cubicBezTo>
                    <a:pt x="4979" y="1519"/>
                    <a:pt x="5019" y="1510"/>
                    <a:pt x="5058" y="1510"/>
                  </a:cubicBezTo>
                  <a:cubicBezTo>
                    <a:pt x="5090" y="1510"/>
                    <a:pt x="5122" y="1516"/>
                    <a:pt x="5151" y="1528"/>
                  </a:cubicBezTo>
                  <a:cubicBezTo>
                    <a:pt x="5178" y="1541"/>
                    <a:pt x="5217" y="1567"/>
                    <a:pt x="5243" y="1567"/>
                  </a:cubicBezTo>
                  <a:cubicBezTo>
                    <a:pt x="5295" y="1554"/>
                    <a:pt x="5308" y="1502"/>
                    <a:pt x="5295" y="1463"/>
                  </a:cubicBezTo>
                  <a:cubicBezTo>
                    <a:pt x="5269" y="1424"/>
                    <a:pt x="5243" y="1385"/>
                    <a:pt x="5204" y="1372"/>
                  </a:cubicBezTo>
                  <a:cubicBezTo>
                    <a:pt x="5164" y="1346"/>
                    <a:pt x="5138" y="1320"/>
                    <a:pt x="5112" y="1281"/>
                  </a:cubicBezTo>
                  <a:cubicBezTo>
                    <a:pt x="5099" y="1229"/>
                    <a:pt x="5099" y="1164"/>
                    <a:pt x="5112" y="1112"/>
                  </a:cubicBezTo>
                  <a:cubicBezTo>
                    <a:pt x="5112" y="1063"/>
                    <a:pt x="5079" y="993"/>
                    <a:pt x="5033" y="993"/>
                  </a:cubicBezTo>
                  <a:cubicBezTo>
                    <a:pt x="5029" y="993"/>
                    <a:pt x="5025" y="993"/>
                    <a:pt x="5021" y="994"/>
                  </a:cubicBezTo>
                  <a:cubicBezTo>
                    <a:pt x="5008" y="1007"/>
                    <a:pt x="4982" y="1020"/>
                    <a:pt x="4969" y="1020"/>
                  </a:cubicBezTo>
                  <a:cubicBezTo>
                    <a:pt x="4875" y="1115"/>
                    <a:pt x="4752" y="1164"/>
                    <a:pt x="4627" y="1164"/>
                  </a:cubicBezTo>
                  <a:cubicBezTo>
                    <a:pt x="4563" y="1164"/>
                    <a:pt x="4498" y="1151"/>
                    <a:pt x="4436" y="1125"/>
                  </a:cubicBezTo>
                  <a:cubicBezTo>
                    <a:pt x="4410" y="1125"/>
                    <a:pt x="4397" y="1112"/>
                    <a:pt x="4384" y="1099"/>
                  </a:cubicBezTo>
                  <a:cubicBezTo>
                    <a:pt x="4371" y="1086"/>
                    <a:pt x="4371" y="1059"/>
                    <a:pt x="4371" y="1033"/>
                  </a:cubicBezTo>
                  <a:cubicBezTo>
                    <a:pt x="4384" y="708"/>
                    <a:pt x="4813" y="773"/>
                    <a:pt x="4800" y="487"/>
                  </a:cubicBezTo>
                  <a:cubicBezTo>
                    <a:pt x="4777" y="349"/>
                    <a:pt x="4662" y="262"/>
                    <a:pt x="4528" y="262"/>
                  </a:cubicBezTo>
                  <a:cubicBezTo>
                    <a:pt x="4510" y="262"/>
                    <a:pt x="4493" y="263"/>
                    <a:pt x="4475" y="266"/>
                  </a:cubicBezTo>
                  <a:cubicBezTo>
                    <a:pt x="4215" y="331"/>
                    <a:pt x="4358" y="708"/>
                    <a:pt x="4124" y="760"/>
                  </a:cubicBezTo>
                  <a:cubicBezTo>
                    <a:pt x="4112" y="762"/>
                    <a:pt x="4101" y="763"/>
                    <a:pt x="4091" y="763"/>
                  </a:cubicBezTo>
                  <a:cubicBezTo>
                    <a:pt x="3900" y="763"/>
                    <a:pt x="3879" y="441"/>
                    <a:pt x="3929" y="318"/>
                  </a:cubicBezTo>
                  <a:cubicBezTo>
                    <a:pt x="3942" y="266"/>
                    <a:pt x="3981" y="227"/>
                    <a:pt x="3994" y="175"/>
                  </a:cubicBezTo>
                  <a:cubicBezTo>
                    <a:pt x="4020" y="123"/>
                    <a:pt x="4007" y="71"/>
                    <a:pt x="3968" y="19"/>
                  </a:cubicBezTo>
                  <a:cubicBezTo>
                    <a:pt x="3951" y="6"/>
                    <a:pt x="3936" y="1"/>
                    <a:pt x="3921" y="1"/>
                  </a:cubicBezTo>
                  <a:close/>
                </a:path>
              </a:pathLst>
            </a:custGeom>
            <a:solidFill>
              <a:srgbClr val="FFD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4562918" y="3034001"/>
              <a:ext cx="142822" cy="72943"/>
            </a:xfrm>
            <a:custGeom>
              <a:rect b="b" l="l" r="r" t="t"/>
              <a:pathLst>
                <a:path extrusionOk="0" h="831" w="1627">
                  <a:moveTo>
                    <a:pt x="49" y="466"/>
                  </a:moveTo>
                  <a:cubicBezTo>
                    <a:pt x="33" y="475"/>
                    <a:pt x="16" y="483"/>
                    <a:pt x="0" y="492"/>
                  </a:cubicBezTo>
                  <a:lnTo>
                    <a:pt x="52" y="479"/>
                  </a:lnTo>
                  <a:cubicBezTo>
                    <a:pt x="51" y="475"/>
                    <a:pt x="50" y="471"/>
                    <a:pt x="49" y="466"/>
                  </a:cubicBezTo>
                  <a:close/>
                  <a:moveTo>
                    <a:pt x="1067" y="1"/>
                  </a:moveTo>
                  <a:cubicBezTo>
                    <a:pt x="1031" y="1"/>
                    <a:pt x="995" y="4"/>
                    <a:pt x="963" y="11"/>
                  </a:cubicBezTo>
                  <a:lnTo>
                    <a:pt x="260" y="102"/>
                  </a:lnTo>
                  <a:cubicBezTo>
                    <a:pt x="195" y="102"/>
                    <a:pt x="130" y="128"/>
                    <a:pt x="78" y="167"/>
                  </a:cubicBezTo>
                  <a:cubicBezTo>
                    <a:pt x="3" y="242"/>
                    <a:pt x="24" y="365"/>
                    <a:pt x="49" y="466"/>
                  </a:cubicBezTo>
                  <a:lnTo>
                    <a:pt x="49" y="466"/>
                  </a:lnTo>
                  <a:cubicBezTo>
                    <a:pt x="209" y="389"/>
                    <a:pt x="385" y="348"/>
                    <a:pt x="561" y="348"/>
                  </a:cubicBezTo>
                  <a:cubicBezTo>
                    <a:pt x="661" y="348"/>
                    <a:pt x="762" y="361"/>
                    <a:pt x="859" y="388"/>
                  </a:cubicBezTo>
                  <a:cubicBezTo>
                    <a:pt x="1145" y="466"/>
                    <a:pt x="1418" y="622"/>
                    <a:pt x="1626" y="830"/>
                  </a:cubicBezTo>
                  <a:cubicBezTo>
                    <a:pt x="1626" y="544"/>
                    <a:pt x="1509" y="284"/>
                    <a:pt x="1301" y="89"/>
                  </a:cubicBezTo>
                  <a:cubicBezTo>
                    <a:pt x="1262" y="50"/>
                    <a:pt x="1223" y="24"/>
                    <a:pt x="1171" y="11"/>
                  </a:cubicBezTo>
                  <a:cubicBezTo>
                    <a:pt x="1139" y="4"/>
                    <a:pt x="1103" y="1"/>
                    <a:pt x="1067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4538953" y="2547345"/>
              <a:ext cx="138257" cy="147378"/>
            </a:xfrm>
            <a:custGeom>
              <a:rect b="b" l="l" r="r" t="t"/>
              <a:pathLst>
                <a:path extrusionOk="0" h="1679" w="1575">
                  <a:moveTo>
                    <a:pt x="885" y="0"/>
                  </a:moveTo>
                  <a:lnTo>
                    <a:pt x="651" y="208"/>
                  </a:lnTo>
                  <a:lnTo>
                    <a:pt x="273" y="689"/>
                  </a:lnTo>
                  <a:cubicBezTo>
                    <a:pt x="182" y="833"/>
                    <a:pt x="91" y="989"/>
                    <a:pt x="26" y="1158"/>
                  </a:cubicBezTo>
                  <a:cubicBezTo>
                    <a:pt x="0" y="1275"/>
                    <a:pt x="0" y="1405"/>
                    <a:pt x="13" y="1522"/>
                  </a:cubicBezTo>
                  <a:lnTo>
                    <a:pt x="1392" y="1678"/>
                  </a:lnTo>
                  <a:lnTo>
                    <a:pt x="1509" y="1626"/>
                  </a:lnTo>
                  <a:cubicBezTo>
                    <a:pt x="1535" y="1522"/>
                    <a:pt x="1561" y="1405"/>
                    <a:pt x="1574" y="1301"/>
                  </a:cubicBezTo>
                  <a:cubicBezTo>
                    <a:pt x="1535" y="1106"/>
                    <a:pt x="1496" y="924"/>
                    <a:pt x="1431" y="741"/>
                  </a:cubicBezTo>
                  <a:cubicBezTo>
                    <a:pt x="1431" y="741"/>
                    <a:pt x="1262" y="468"/>
                    <a:pt x="1132" y="234"/>
                  </a:cubicBezTo>
                  <a:cubicBezTo>
                    <a:pt x="1002" y="13"/>
                    <a:pt x="885" y="0"/>
                    <a:pt x="885" y="0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4519553" y="2725452"/>
              <a:ext cx="147387" cy="139303"/>
            </a:xfrm>
            <a:custGeom>
              <a:rect b="b" l="l" r="r" t="t"/>
              <a:pathLst>
                <a:path extrusionOk="0" h="1587" w="1679">
                  <a:moveTo>
                    <a:pt x="924" y="0"/>
                  </a:moveTo>
                  <a:cubicBezTo>
                    <a:pt x="663" y="0"/>
                    <a:pt x="416" y="26"/>
                    <a:pt x="169" y="78"/>
                  </a:cubicBezTo>
                  <a:lnTo>
                    <a:pt x="26" y="195"/>
                  </a:lnTo>
                  <a:cubicBezTo>
                    <a:pt x="0" y="286"/>
                    <a:pt x="0" y="365"/>
                    <a:pt x="26" y="456"/>
                  </a:cubicBezTo>
                  <a:cubicBezTo>
                    <a:pt x="104" y="664"/>
                    <a:pt x="195" y="872"/>
                    <a:pt x="312" y="1080"/>
                  </a:cubicBezTo>
                  <a:cubicBezTo>
                    <a:pt x="416" y="1210"/>
                    <a:pt x="533" y="1340"/>
                    <a:pt x="650" y="1470"/>
                  </a:cubicBezTo>
                  <a:lnTo>
                    <a:pt x="1028" y="1561"/>
                  </a:lnTo>
                  <a:cubicBezTo>
                    <a:pt x="1028" y="1561"/>
                    <a:pt x="1125" y="1587"/>
                    <a:pt x="1229" y="1587"/>
                  </a:cubicBezTo>
                  <a:cubicBezTo>
                    <a:pt x="1306" y="1587"/>
                    <a:pt x="1386" y="1572"/>
                    <a:pt x="1431" y="1522"/>
                  </a:cubicBezTo>
                  <a:cubicBezTo>
                    <a:pt x="1548" y="1379"/>
                    <a:pt x="1626" y="1210"/>
                    <a:pt x="1639" y="1028"/>
                  </a:cubicBezTo>
                  <a:cubicBezTo>
                    <a:pt x="1678" y="807"/>
                    <a:pt x="1665" y="586"/>
                    <a:pt x="1613" y="378"/>
                  </a:cubicBezTo>
                  <a:cubicBezTo>
                    <a:pt x="1535" y="260"/>
                    <a:pt x="1457" y="156"/>
                    <a:pt x="1353" y="78"/>
                  </a:cubicBezTo>
                  <a:lnTo>
                    <a:pt x="924" y="0"/>
                  </a:ln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4681689" y="2499417"/>
              <a:ext cx="139399" cy="169147"/>
            </a:xfrm>
            <a:custGeom>
              <a:rect b="b" l="l" r="r" t="t"/>
              <a:pathLst>
                <a:path extrusionOk="0" h="1927" w="1588">
                  <a:moveTo>
                    <a:pt x="930" y="0"/>
                  </a:moveTo>
                  <a:cubicBezTo>
                    <a:pt x="867" y="0"/>
                    <a:pt x="804" y="4"/>
                    <a:pt x="742" y="13"/>
                  </a:cubicBezTo>
                  <a:cubicBezTo>
                    <a:pt x="182" y="39"/>
                    <a:pt x="130" y="78"/>
                    <a:pt x="130" y="78"/>
                  </a:cubicBezTo>
                  <a:cubicBezTo>
                    <a:pt x="78" y="143"/>
                    <a:pt x="39" y="208"/>
                    <a:pt x="0" y="286"/>
                  </a:cubicBezTo>
                  <a:cubicBezTo>
                    <a:pt x="0" y="390"/>
                    <a:pt x="13" y="494"/>
                    <a:pt x="39" y="585"/>
                  </a:cubicBezTo>
                  <a:lnTo>
                    <a:pt x="494" y="1912"/>
                  </a:lnTo>
                  <a:cubicBezTo>
                    <a:pt x="494" y="1912"/>
                    <a:pt x="565" y="1927"/>
                    <a:pt x="646" y="1927"/>
                  </a:cubicBezTo>
                  <a:cubicBezTo>
                    <a:pt x="717" y="1927"/>
                    <a:pt x="797" y="1915"/>
                    <a:pt x="846" y="1873"/>
                  </a:cubicBezTo>
                  <a:cubicBezTo>
                    <a:pt x="1028" y="1652"/>
                    <a:pt x="1184" y="1418"/>
                    <a:pt x="1288" y="1157"/>
                  </a:cubicBezTo>
                  <a:cubicBezTo>
                    <a:pt x="1379" y="936"/>
                    <a:pt x="1535" y="429"/>
                    <a:pt x="1535" y="390"/>
                  </a:cubicBezTo>
                  <a:cubicBezTo>
                    <a:pt x="1535" y="351"/>
                    <a:pt x="1587" y="156"/>
                    <a:pt x="1587" y="156"/>
                  </a:cubicBezTo>
                  <a:cubicBezTo>
                    <a:pt x="1384" y="54"/>
                    <a:pt x="1156" y="0"/>
                    <a:pt x="930" y="0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4798178" y="2523557"/>
              <a:ext cx="143963" cy="165812"/>
            </a:xfrm>
            <a:custGeom>
              <a:rect b="b" l="l" r="r" t="t"/>
              <a:pathLst>
                <a:path extrusionOk="0" h="1889" w="1640">
                  <a:moveTo>
                    <a:pt x="839" y="1"/>
                  </a:moveTo>
                  <a:cubicBezTo>
                    <a:pt x="798" y="1"/>
                    <a:pt x="755" y="14"/>
                    <a:pt x="715" y="50"/>
                  </a:cubicBezTo>
                  <a:cubicBezTo>
                    <a:pt x="689" y="349"/>
                    <a:pt x="624" y="635"/>
                    <a:pt x="520" y="921"/>
                  </a:cubicBezTo>
                  <a:cubicBezTo>
                    <a:pt x="455" y="1078"/>
                    <a:pt x="377" y="1221"/>
                    <a:pt x="286" y="1364"/>
                  </a:cubicBezTo>
                  <a:lnTo>
                    <a:pt x="13" y="1702"/>
                  </a:lnTo>
                  <a:cubicBezTo>
                    <a:pt x="13" y="1702"/>
                    <a:pt x="0" y="1793"/>
                    <a:pt x="169" y="1845"/>
                  </a:cubicBezTo>
                  <a:cubicBezTo>
                    <a:pt x="257" y="1874"/>
                    <a:pt x="345" y="1889"/>
                    <a:pt x="433" y="1889"/>
                  </a:cubicBezTo>
                  <a:cubicBezTo>
                    <a:pt x="462" y="1889"/>
                    <a:pt x="491" y="1887"/>
                    <a:pt x="520" y="1884"/>
                  </a:cubicBezTo>
                  <a:cubicBezTo>
                    <a:pt x="715" y="1806"/>
                    <a:pt x="911" y="1702"/>
                    <a:pt x="1067" y="1559"/>
                  </a:cubicBezTo>
                  <a:cubicBezTo>
                    <a:pt x="1275" y="1377"/>
                    <a:pt x="1535" y="1130"/>
                    <a:pt x="1535" y="1130"/>
                  </a:cubicBezTo>
                  <a:lnTo>
                    <a:pt x="1639" y="1012"/>
                  </a:lnTo>
                  <a:cubicBezTo>
                    <a:pt x="1587" y="817"/>
                    <a:pt x="1496" y="622"/>
                    <a:pt x="1392" y="453"/>
                  </a:cubicBezTo>
                  <a:cubicBezTo>
                    <a:pt x="1314" y="310"/>
                    <a:pt x="1184" y="180"/>
                    <a:pt x="1041" y="89"/>
                  </a:cubicBezTo>
                  <a:cubicBezTo>
                    <a:pt x="1041" y="89"/>
                    <a:pt x="946" y="1"/>
                    <a:pt x="839" y="1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4855237" y="2662601"/>
              <a:ext cx="159940" cy="134826"/>
            </a:xfrm>
            <a:custGeom>
              <a:rect b="b" l="l" r="r" t="t"/>
              <a:pathLst>
                <a:path extrusionOk="0" h="1536" w="1822">
                  <a:moveTo>
                    <a:pt x="1301" y="1"/>
                  </a:moveTo>
                  <a:lnTo>
                    <a:pt x="1158" y="53"/>
                  </a:lnTo>
                  <a:cubicBezTo>
                    <a:pt x="1158" y="53"/>
                    <a:pt x="898" y="417"/>
                    <a:pt x="807" y="495"/>
                  </a:cubicBezTo>
                  <a:cubicBezTo>
                    <a:pt x="716" y="573"/>
                    <a:pt x="469" y="742"/>
                    <a:pt x="469" y="742"/>
                  </a:cubicBezTo>
                  <a:lnTo>
                    <a:pt x="248" y="898"/>
                  </a:lnTo>
                  <a:lnTo>
                    <a:pt x="78" y="1029"/>
                  </a:lnTo>
                  <a:cubicBezTo>
                    <a:pt x="78" y="1029"/>
                    <a:pt x="0" y="1237"/>
                    <a:pt x="157" y="1328"/>
                  </a:cubicBezTo>
                  <a:cubicBezTo>
                    <a:pt x="235" y="1380"/>
                    <a:pt x="326" y="1406"/>
                    <a:pt x="430" y="1406"/>
                  </a:cubicBezTo>
                  <a:cubicBezTo>
                    <a:pt x="651" y="1471"/>
                    <a:pt x="898" y="1510"/>
                    <a:pt x="1132" y="1536"/>
                  </a:cubicBezTo>
                  <a:cubicBezTo>
                    <a:pt x="1340" y="1536"/>
                    <a:pt x="1535" y="1484"/>
                    <a:pt x="1704" y="1380"/>
                  </a:cubicBezTo>
                  <a:cubicBezTo>
                    <a:pt x="1796" y="1289"/>
                    <a:pt x="1822" y="1289"/>
                    <a:pt x="1796" y="1029"/>
                  </a:cubicBezTo>
                  <a:cubicBezTo>
                    <a:pt x="1783" y="885"/>
                    <a:pt x="1770" y="729"/>
                    <a:pt x="1744" y="586"/>
                  </a:cubicBezTo>
                  <a:cubicBezTo>
                    <a:pt x="1731" y="456"/>
                    <a:pt x="1691" y="339"/>
                    <a:pt x="1626" y="235"/>
                  </a:cubicBezTo>
                  <a:cubicBezTo>
                    <a:pt x="1561" y="170"/>
                    <a:pt x="1496" y="105"/>
                    <a:pt x="1431" y="53"/>
                  </a:cubicBezTo>
                  <a:lnTo>
                    <a:pt x="1301" y="1"/>
                  </a:ln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4886049" y="2817622"/>
              <a:ext cx="153093" cy="108844"/>
            </a:xfrm>
            <a:custGeom>
              <a:rect b="b" l="l" r="r" t="t"/>
              <a:pathLst>
                <a:path extrusionOk="0" h="1240" w="1744">
                  <a:moveTo>
                    <a:pt x="1173" y="1"/>
                  </a:moveTo>
                  <a:cubicBezTo>
                    <a:pt x="1147" y="1"/>
                    <a:pt x="1120" y="2"/>
                    <a:pt x="1093" y="4"/>
                  </a:cubicBezTo>
                  <a:cubicBezTo>
                    <a:pt x="924" y="43"/>
                    <a:pt x="768" y="95"/>
                    <a:pt x="612" y="160"/>
                  </a:cubicBezTo>
                  <a:lnTo>
                    <a:pt x="313" y="342"/>
                  </a:lnTo>
                  <a:cubicBezTo>
                    <a:pt x="313" y="342"/>
                    <a:pt x="53" y="472"/>
                    <a:pt x="27" y="615"/>
                  </a:cubicBezTo>
                  <a:cubicBezTo>
                    <a:pt x="1" y="771"/>
                    <a:pt x="170" y="928"/>
                    <a:pt x="170" y="928"/>
                  </a:cubicBezTo>
                  <a:lnTo>
                    <a:pt x="625" y="1136"/>
                  </a:lnTo>
                  <a:lnTo>
                    <a:pt x="1145" y="1240"/>
                  </a:lnTo>
                  <a:cubicBezTo>
                    <a:pt x="1145" y="1240"/>
                    <a:pt x="1536" y="1188"/>
                    <a:pt x="1653" y="980"/>
                  </a:cubicBezTo>
                  <a:cubicBezTo>
                    <a:pt x="1731" y="797"/>
                    <a:pt x="1744" y="602"/>
                    <a:pt x="1692" y="433"/>
                  </a:cubicBezTo>
                  <a:cubicBezTo>
                    <a:pt x="1653" y="303"/>
                    <a:pt x="1601" y="186"/>
                    <a:pt x="1536" y="69"/>
                  </a:cubicBezTo>
                  <a:cubicBezTo>
                    <a:pt x="1417" y="26"/>
                    <a:pt x="1299" y="1"/>
                    <a:pt x="1173" y="1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4889473" y="2956052"/>
              <a:ext cx="175916" cy="138250"/>
            </a:xfrm>
            <a:custGeom>
              <a:rect b="b" l="l" r="r" t="t"/>
              <a:pathLst>
                <a:path extrusionOk="0" h="1575" w="2004">
                  <a:moveTo>
                    <a:pt x="1549" y="1"/>
                  </a:moveTo>
                  <a:lnTo>
                    <a:pt x="794" y="170"/>
                  </a:lnTo>
                  <a:lnTo>
                    <a:pt x="248" y="378"/>
                  </a:lnTo>
                  <a:cubicBezTo>
                    <a:pt x="248" y="378"/>
                    <a:pt x="79" y="456"/>
                    <a:pt x="40" y="573"/>
                  </a:cubicBezTo>
                  <a:cubicBezTo>
                    <a:pt x="1" y="690"/>
                    <a:pt x="183" y="873"/>
                    <a:pt x="183" y="873"/>
                  </a:cubicBezTo>
                  <a:lnTo>
                    <a:pt x="638" y="1211"/>
                  </a:lnTo>
                  <a:cubicBezTo>
                    <a:pt x="846" y="1354"/>
                    <a:pt x="1067" y="1458"/>
                    <a:pt x="1288" y="1562"/>
                  </a:cubicBezTo>
                  <a:cubicBezTo>
                    <a:pt x="1336" y="1571"/>
                    <a:pt x="1385" y="1575"/>
                    <a:pt x="1435" y="1575"/>
                  </a:cubicBezTo>
                  <a:cubicBezTo>
                    <a:pt x="1534" y="1575"/>
                    <a:pt x="1635" y="1558"/>
                    <a:pt x="1731" y="1523"/>
                  </a:cubicBezTo>
                  <a:cubicBezTo>
                    <a:pt x="1848" y="1445"/>
                    <a:pt x="1939" y="1315"/>
                    <a:pt x="1965" y="1172"/>
                  </a:cubicBezTo>
                  <a:cubicBezTo>
                    <a:pt x="2004" y="925"/>
                    <a:pt x="2004" y="677"/>
                    <a:pt x="1991" y="430"/>
                  </a:cubicBezTo>
                  <a:cubicBezTo>
                    <a:pt x="1965" y="300"/>
                    <a:pt x="1900" y="183"/>
                    <a:pt x="1809" y="79"/>
                  </a:cubicBezTo>
                  <a:cubicBezTo>
                    <a:pt x="1731" y="27"/>
                    <a:pt x="1640" y="1"/>
                    <a:pt x="1549" y="1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4886049" y="3124679"/>
              <a:ext cx="173634" cy="137635"/>
            </a:xfrm>
            <a:custGeom>
              <a:rect b="b" l="l" r="r" t="t"/>
              <a:pathLst>
                <a:path extrusionOk="0" h="1568" w="1978">
                  <a:moveTo>
                    <a:pt x="1577" y="0"/>
                  </a:moveTo>
                  <a:cubicBezTo>
                    <a:pt x="1546" y="0"/>
                    <a:pt x="1515" y="2"/>
                    <a:pt x="1484" y="5"/>
                  </a:cubicBezTo>
                  <a:lnTo>
                    <a:pt x="222" y="278"/>
                  </a:lnTo>
                  <a:cubicBezTo>
                    <a:pt x="131" y="304"/>
                    <a:pt x="40" y="369"/>
                    <a:pt x="14" y="460"/>
                  </a:cubicBezTo>
                  <a:cubicBezTo>
                    <a:pt x="1" y="604"/>
                    <a:pt x="27" y="734"/>
                    <a:pt x="92" y="864"/>
                  </a:cubicBezTo>
                  <a:cubicBezTo>
                    <a:pt x="274" y="1046"/>
                    <a:pt x="495" y="1215"/>
                    <a:pt x="729" y="1332"/>
                  </a:cubicBezTo>
                  <a:cubicBezTo>
                    <a:pt x="937" y="1449"/>
                    <a:pt x="1145" y="1527"/>
                    <a:pt x="1380" y="1566"/>
                  </a:cubicBezTo>
                  <a:cubicBezTo>
                    <a:pt x="1390" y="1567"/>
                    <a:pt x="1401" y="1567"/>
                    <a:pt x="1412" y="1567"/>
                  </a:cubicBezTo>
                  <a:cubicBezTo>
                    <a:pt x="1595" y="1567"/>
                    <a:pt x="1761" y="1466"/>
                    <a:pt x="1835" y="1306"/>
                  </a:cubicBezTo>
                  <a:cubicBezTo>
                    <a:pt x="1952" y="1020"/>
                    <a:pt x="1978" y="330"/>
                    <a:pt x="1978" y="330"/>
                  </a:cubicBezTo>
                  <a:cubicBezTo>
                    <a:pt x="1978" y="330"/>
                    <a:pt x="1926" y="83"/>
                    <a:pt x="1822" y="31"/>
                  </a:cubicBezTo>
                  <a:cubicBezTo>
                    <a:pt x="1746" y="12"/>
                    <a:pt x="1662" y="0"/>
                    <a:pt x="1577" y="0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4870073" y="3285932"/>
              <a:ext cx="137116" cy="162125"/>
            </a:xfrm>
            <a:custGeom>
              <a:rect b="b" l="l" r="r" t="t"/>
              <a:pathLst>
                <a:path extrusionOk="0" h="1847" w="1562">
                  <a:moveTo>
                    <a:pt x="996" y="0"/>
                  </a:moveTo>
                  <a:cubicBezTo>
                    <a:pt x="736" y="0"/>
                    <a:pt x="365" y="197"/>
                    <a:pt x="365" y="197"/>
                  </a:cubicBezTo>
                  <a:cubicBezTo>
                    <a:pt x="248" y="263"/>
                    <a:pt x="157" y="367"/>
                    <a:pt x="92" y="497"/>
                  </a:cubicBezTo>
                  <a:cubicBezTo>
                    <a:pt x="1" y="692"/>
                    <a:pt x="66" y="1108"/>
                    <a:pt x="66" y="1108"/>
                  </a:cubicBezTo>
                  <a:cubicBezTo>
                    <a:pt x="66" y="1108"/>
                    <a:pt x="196" y="1576"/>
                    <a:pt x="521" y="1758"/>
                  </a:cubicBezTo>
                  <a:cubicBezTo>
                    <a:pt x="599" y="1817"/>
                    <a:pt x="693" y="1846"/>
                    <a:pt x="788" y="1846"/>
                  </a:cubicBezTo>
                  <a:cubicBezTo>
                    <a:pt x="882" y="1846"/>
                    <a:pt x="976" y="1817"/>
                    <a:pt x="1054" y="1758"/>
                  </a:cubicBezTo>
                  <a:cubicBezTo>
                    <a:pt x="1197" y="1602"/>
                    <a:pt x="1301" y="1420"/>
                    <a:pt x="1379" y="1238"/>
                  </a:cubicBezTo>
                  <a:cubicBezTo>
                    <a:pt x="1483" y="978"/>
                    <a:pt x="1535" y="705"/>
                    <a:pt x="1562" y="445"/>
                  </a:cubicBezTo>
                  <a:lnTo>
                    <a:pt x="1522" y="197"/>
                  </a:lnTo>
                  <a:cubicBezTo>
                    <a:pt x="1379" y="93"/>
                    <a:pt x="1223" y="28"/>
                    <a:pt x="1041" y="2"/>
                  </a:cubicBezTo>
                  <a:cubicBezTo>
                    <a:pt x="1027" y="1"/>
                    <a:pt x="1012" y="0"/>
                    <a:pt x="996" y="0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4803884" y="3412512"/>
              <a:ext cx="117629" cy="170552"/>
            </a:xfrm>
            <a:custGeom>
              <a:rect b="b" l="l" r="r" t="t"/>
              <a:pathLst>
                <a:path extrusionOk="0" h="1943" w="1340">
                  <a:moveTo>
                    <a:pt x="432" y="1"/>
                  </a:moveTo>
                  <a:cubicBezTo>
                    <a:pt x="311" y="1"/>
                    <a:pt x="182" y="108"/>
                    <a:pt x="182" y="108"/>
                  </a:cubicBezTo>
                  <a:cubicBezTo>
                    <a:pt x="182" y="108"/>
                    <a:pt x="0" y="238"/>
                    <a:pt x="26" y="694"/>
                  </a:cubicBezTo>
                  <a:cubicBezTo>
                    <a:pt x="52" y="967"/>
                    <a:pt x="104" y="1240"/>
                    <a:pt x="169" y="1513"/>
                  </a:cubicBezTo>
                  <a:cubicBezTo>
                    <a:pt x="221" y="1656"/>
                    <a:pt x="299" y="1786"/>
                    <a:pt x="403" y="1903"/>
                  </a:cubicBezTo>
                  <a:cubicBezTo>
                    <a:pt x="449" y="1930"/>
                    <a:pt x="501" y="1943"/>
                    <a:pt x="555" y="1943"/>
                  </a:cubicBezTo>
                  <a:cubicBezTo>
                    <a:pt x="608" y="1943"/>
                    <a:pt x="663" y="1930"/>
                    <a:pt x="716" y="1903"/>
                  </a:cubicBezTo>
                  <a:cubicBezTo>
                    <a:pt x="898" y="1786"/>
                    <a:pt x="1041" y="1617"/>
                    <a:pt x="1158" y="1422"/>
                  </a:cubicBezTo>
                  <a:cubicBezTo>
                    <a:pt x="1236" y="1266"/>
                    <a:pt x="1301" y="1097"/>
                    <a:pt x="1340" y="928"/>
                  </a:cubicBezTo>
                  <a:cubicBezTo>
                    <a:pt x="1340" y="837"/>
                    <a:pt x="1314" y="746"/>
                    <a:pt x="1262" y="668"/>
                  </a:cubicBezTo>
                  <a:cubicBezTo>
                    <a:pt x="1184" y="603"/>
                    <a:pt x="1106" y="538"/>
                    <a:pt x="1015" y="499"/>
                  </a:cubicBezTo>
                  <a:lnTo>
                    <a:pt x="742" y="147"/>
                  </a:lnTo>
                  <a:cubicBezTo>
                    <a:pt x="650" y="82"/>
                    <a:pt x="559" y="30"/>
                    <a:pt x="468" y="4"/>
                  </a:cubicBezTo>
                  <a:cubicBezTo>
                    <a:pt x="457" y="2"/>
                    <a:pt x="444" y="1"/>
                    <a:pt x="432" y="1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4674842" y="3498098"/>
              <a:ext cx="107358" cy="142024"/>
            </a:xfrm>
            <a:custGeom>
              <a:rect b="b" l="l" r="r" t="t"/>
              <a:pathLst>
                <a:path extrusionOk="0" h="1618" w="1223">
                  <a:moveTo>
                    <a:pt x="623" y="0"/>
                  </a:moveTo>
                  <a:cubicBezTo>
                    <a:pt x="579" y="0"/>
                    <a:pt x="531" y="13"/>
                    <a:pt x="481" y="44"/>
                  </a:cubicBezTo>
                  <a:cubicBezTo>
                    <a:pt x="481" y="44"/>
                    <a:pt x="351" y="96"/>
                    <a:pt x="208" y="434"/>
                  </a:cubicBezTo>
                  <a:cubicBezTo>
                    <a:pt x="130" y="655"/>
                    <a:pt x="78" y="889"/>
                    <a:pt x="52" y="1124"/>
                  </a:cubicBezTo>
                  <a:cubicBezTo>
                    <a:pt x="52" y="1124"/>
                    <a:pt x="0" y="1345"/>
                    <a:pt x="91" y="1449"/>
                  </a:cubicBezTo>
                  <a:cubicBezTo>
                    <a:pt x="208" y="1527"/>
                    <a:pt x="325" y="1579"/>
                    <a:pt x="455" y="1618"/>
                  </a:cubicBezTo>
                  <a:cubicBezTo>
                    <a:pt x="638" y="1618"/>
                    <a:pt x="820" y="1592"/>
                    <a:pt x="1002" y="1514"/>
                  </a:cubicBezTo>
                  <a:cubicBezTo>
                    <a:pt x="1106" y="1449"/>
                    <a:pt x="1184" y="1358"/>
                    <a:pt x="1223" y="1254"/>
                  </a:cubicBezTo>
                  <a:cubicBezTo>
                    <a:pt x="1210" y="1085"/>
                    <a:pt x="1184" y="915"/>
                    <a:pt x="1145" y="759"/>
                  </a:cubicBezTo>
                  <a:cubicBezTo>
                    <a:pt x="1080" y="564"/>
                    <a:pt x="950" y="252"/>
                    <a:pt x="950" y="252"/>
                  </a:cubicBezTo>
                  <a:cubicBezTo>
                    <a:pt x="950" y="252"/>
                    <a:pt x="820" y="0"/>
                    <a:pt x="623" y="0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4572048" y="3506964"/>
              <a:ext cx="84535" cy="110863"/>
            </a:xfrm>
            <a:custGeom>
              <a:rect b="b" l="l" r="r" t="t"/>
              <a:pathLst>
                <a:path extrusionOk="0" h="1263" w="963">
                  <a:moveTo>
                    <a:pt x="615" y="0"/>
                  </a:moveTo>
                  <a:cubicBezTo>
                    <a:pt x="551" y="0"/>
                    <a:pt x="487" y="20"/>
                    <a:pt x="430" y="60"/>
                  </a:cubicBezTo>
                  <a:lnTo>
                    <a:pt x="182" y="320"/>
                  </a:lnTo>
                  <a:cubicBezTo>
                    <a:pt x="39" y="411"/>
                    <a:pt x="0" y="593"/>
                    <a:pt x="78" y="736"/>
                  </a:cubicBezTo>
                  <a:cubicBezTo>
                    <a:pt x="156" y="893"/>
                    <a:pt x="287" y="1036"/>
                    <a:pt x="443" y="1127"/>
                  </a:cubicBezTo>
                  <a:cubicBezTo>
                    <a:pt x="443" y="1127"/>
                    <a:pt x="596" y="1262"/>
                    <a:pt x="708" y="1262"/>
                  </a:cubicBezTo>
                  <a:cubicBezTo>
                    <a:pt x="730" y="1262"/>
                    <a:pt x="751" y="1257"/>
                    <a:pt x="768" y="1244"/>
                  </a:cubicBezTo>
                  <a:cubicBezTo>
                    <a:pt x="833" y="1179"/>
                    <a:pt x="885" y="1101"/>
                    <a:pt x="911" y="1010"/>
                  </a:cubicBezTo>
                  <a:lnTo>
                    <a:pt x="963" y="463"/>
                  </a:lnTo>
                  <a:cubicBezTo>
                    <a:pt x="963" y="320"/>
                    <a:pt x="924" y="203"/>
                    <a:pt x="846" y="99"/>
                  </a:cubicBezTo>
                  <a:cubicBezTo>
                    <a:pt x="780" y="33"/>
                    <a:pt x="698" y="0"/>
                    <a:pt x="615" y="0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4553789" y="3410405"/>
              <a:ext cx="77688" cy="89270"/>
            </a:xfrm>
            <a:custGeom>
              <a:rect b="b" l="l" r="r" t="t"/>
              <a:pathLst>
                <a:path extrusionOk="0" h="1017" w="885">
                  <a:moveTo>
                    <a:pt x="493" y="0"/>
                  </a:moveTo>
                  <a:cubicBezTo>
                    <a:pt x="458" y="0"/>
                    <a:pt x="424" y="12"/>
                    <a:pt x="390" y="41"/>
                  </a:cubicBezTo>
                  <a:cubicBezTo>
                    <a:pt x="260" y="132"/>
                    <a:pt x="156" y="249"/>
                    <a:pt x="91" y="393"/>
                  </a:cubicBezTo>
                  <a:cubicBezTo>
                    <a:pt x="26" y="536"/>
                    <a:pt x="0" y="692"/>
                    <a:pt x="13" y="848"/>
                  </a:cubicBezTo>
                  <a:cubicBezTo>
                    <a:pt x="13" y="848"/>
                    <a:pt x="13" y="1004"/>
                    <a:pt x="117" y="1017"/>
                  </a:cubicBezTo>
                  <a:cubicBezTo>
                    <a:pt x="247" y="991"/>
                    <a:pt x="377" y="939"/>
                    <a:pt x="508" y="874"/>
                  </a:cubicBezTo>
                  <a:cubicBezTo>
                    <a:pt x="625" y="809"/>
                    <a:pt x="742" y="718"/>
                    <a:pt x="833" y="601"/>
                  </a:cubicBezTo>
                  <a:cubicBezTo>
                    <a:pt x="872" y="523"/>
                    <a:pt x="885" y="432"/>
                    <a:pt x="859" y="340"/>
                  </a:cubicBezTo>
                  <a:cubicBezTo>
                    <a:pt x="859" y="340"/>
                    <a:pt x="675" y="0"/>
                    <a:pt x="493" y="0"/>
                  </a:cubicBezTo>
                  <a:close/>
                </a:path>
              </a:pathLst>
            </a:custGeom>
            <a:solidFill>
              <a:srgbClr val="F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4541236" y="2556475"/>
              <a:ext cx="135975" cy="138513"/>
            </a:xfrm>
            <a:custGeom>
              <a:rect b="b" l="l" r="r" t="t"/>
              <a:pathLst>
                <a:path extrusionOk="0" h="1578" w="1549">
                  <a:moveTo>
                    <a:pt x="950" y="0"/>
                  </a:moveTo>
                  <a:cubicBezTo>
                    <a:pt x="781" y="104"/>
                    <a:pt x="638" y="247"/>
                    <a:pt x="560" y="416"/>
                  </a:cubicBezTo>
                  <a:cubicBezTo>
                    <a:pt x="599" y="377"/>
                    <a:pt x="625" y="325"/>
                    <a:pt x="664" y="286"/>
                  </a:cubicBezTo>
                  <a:cubicBezTo>
                    <a:pt x="703" y="234"/>
                    <a:pt x="755" y="208"/>
                    <a:pt x="807" y="182"/>
                  </a:cubicBezTo>
                  <a:cubicBezTo>
                    <a:pt x="820" y="169"/>
                    <a:pt x="833" y="169"/>
                    <a:pt x="846" y="169"/>
                  </a:cubicBezTo>
                  <a:cubicBezTo>
                    <a:pt x="898" y="169"/>
                    <a:pt x="911" y="247"/>
                    <a:pt x="924" y="312"/>
                  </a:cubicBezTo>
                  <a:cubicBezTo>
                    <a:pt x="950" y="377"/>
                    <a:pt x="976" y="442"/>
                    <a:pt x="1015" y="494"/>
                  </a:cubicBezTo>
                  <a:cubicBezTo>
                    <a:pt x="1067" y="624"/>
                    <a:pt x="1106" y="755"/>
                    <a:pt x="1132" y="885"/>
                  </a:cubicBezTo>
                  <a:cubicBezTo>
                    <a:pt x="1145" y="1002"/>
                    <a:pt x="1145" y="1106"/>
                    <a:pt x="1106" y="1210"/>
                  </a:cubicBezTo>
                  <a:cubicBezTo>
                    <a:pt x="1106" y="1262"/>
                    <a:pt x="1080" y="1314"/>
                    <a:pt x="1041" y="1340"/>
                  </a:cubicBezTo>
                  <a:cubicBezTo>
                    <a:pt x="1002" y="1353"/>
                    <a:pt x="963" y="1353"/>
                    <a:pt x="937" y="1353"/>
                  </a:cubicBezTo>
                  <a:lnTo>
                    <a:pt x="507" y="1314"/>
                  </a:lnTo>
                  <a:lnTo>
                    <a:pt x="286" y="1301"/>
                  </a:lnTo>
                  <a:cubicBezTo>
                    <a:pt x="269" y="1301"/>
                    <a:pt x="247" y="1302"/>
                    <a:pt x="226" y="1302"/>
                  </a:cubicBezTo>
                  <a:cubicBezTo>
                    <a:pt x="182" y="1302"/>
                    <a:pt x="139" y="1297"/>
                    <a:pt x="130" y="1262"/>
                  </a:cubicBezTo>
                  <a:cubicBezTo>
                    <a:pt x="117" y="1236"/>
                    <a:pt x="117" y="1223"/>
                    <a:pt x="130" y="1197"/>
                  </a:cubicBezTo>
                  <a:cubicBezTo>
                    <a:pt x="156" y="1067"/>
                    <a:pt x="208" y="937"/>
                    <a:pt x="273" y="807"/>
                  </a:cubicBezTo>
                  <a:lnTo>
                    <a:pt x="273" y="807"/>
                  </a:lnTo>
                  <a:cubicBezTo>
                    <a:pt x="195" y="911"/>
                    <a:pt x="143" y="1015"/>
                    <a:pt x="104" y="1132"/>
                  </a:cubicBezTo>
                  <a:cubicBezTo>
                    <a:pt x="65" y="1223"/>
                    <a:pt x="0" y="1353"/>
                    <a:pt x="117" y="1418"/>
                  </a:cubicBezTo>
                  <a:cubicBezTo>
                    <a:pt x="169" y="1431"/>
                    <a:pt x="208" y="1444"/>
                    <a:pt x="260" y="1457"/>
                  </a:cubicBezTo>
                  <a:cubicBezTo>
                    <a:pt x="286" y="1470"/>
                    <a:pt x="299" y="1470"/>
                    <a:pt x="325" y="1470"/>
                  </a:cubicBezTo>
                  <a:cubicBezTo>
                    <a:pt x="332" y="1477"/>
                    <a:pt x="342" y="1480"/>
                    <a:pt x="353" y="1480"/>
                  </a:cubicBezTo>
                  <a:cubicBezTo>
                    <a:pt x="364" y="1480"/>
                    <a:pt x="377" y="1477"/>
                    <a:pt x="390" y="1470"/>
                  </a:cubicBezTo>
                  <a:lnTo>
                    <a:pt x="573" y="1470"/>
                  </a:lnTo>
                  <a:cubicBezTo>
                    <a:pt x="612" y="1470"/>
                    <a:pt x="664" y="1496"/>
                    <a:pt x="703" y="1496"/>
                  </a:cubicBezTo>
                  <a:lnTo>
                    <a:pt x="1054" y="1522"/>
                  </a:lnTo>
                  <a:cubicBezTo>
                    <a:pt x="1119" y="1522"/>
                    <a:pt x="1197" y="1535"/>
                    <a:pt x="1262" y="1548"/>
                  </a:cubicBezTo>
                  <a:cubicBezTo>
                    <a:pt x="1304" y="1559"/>
                    <a:pt x="1355" y="1578"/>
                    <a:pt x="1393" y="1578"/>
                  </a:cubicBezTo>
                  <a:cubicBezTo>
                    <a:pt x="1402" y="1578"/>
                    <a:pt x="1411" y="1577"/>
                    <a:pt x="1418" y="1574"/>
                  </a:cubicBezTo>
                  <a:cubicBezTo>
                    <a:pt x="1444" y="1574"/>
                    <a:pt x="1457" y="1535"/>
                    <a:pt x="1470" y="1509"/>
                  </a:cubicBezTo>
                  <a:cubicBezTo>
                    <a:pt x="1509" y="1444"/>
                    <a:pt x="1522" y="1366"/>
                    <a:pt x="1535" y="1301"/>
                  </a:cubicBezTo>
                  <a:cubicBezTo>
                    <a:pt x="1548" y="1197"/>
                    <a:pt x="1535" y="1093"/>
                    <a:pt x="1496" y="989"/>
                  </a:cubicBezTo>
                  <a:cubicBezTo>
                    <a:pt x="1470" y="885"/>
                    <a:pt x="1431" y="781"/>
                    <a:pt x="1379" y="677"/>
                  </a:cubicBezTo>
                  <a:cubicBezTo>
                    <a:pt x="1275" y="481"/>
                    <a:pt x="1158" y="286"/>
                    <a:pt x="1041" y="91"/>
                  </a:cubicBezTo>
                  <a:cubicBezTo>
                    <a:pt x="1028" y="65"/>
                    <a:pt x="1015" y="39"/>
                    <a:pt x="1002" y="26"/>
                  </a:cubicBezTo>
                  <a:cubicBezTo>
                    <a:pt x="989" y="13"/>
                    <a:pt x="989" y="0"/>
                    <a:pt x="976" y="0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4686254" y="2511882"/>
              <a:ext cx="130269" cy="154225"/>
            </a:xfrm>
            <a:custGeom>
              <a:rect b="b" l="l" r="r" t="t"/>
              <a:pathLst>
                <a:path extrusionOk="0" h="1757" w="1484">
                  <a:moveTo>
                    <a:pt x="429" y="1"/>
                  </a:moveTo>
                  <a:cubicBezTo>
                    <a:pt x="375" y="1"/>
                    <a:pt x="320" y="10"/>
                    <a:pt x="271" y="29"/>
                  </a:cubicBezTo>
                  <a:lnTo>
                    <a:pt x="271" y="29"/>
                  </a:lnTo>
                  <a:cubicBezTo>
                    <a:pt x="312" y="22"/>
                    <a:pt x="352" y="17"/>
                    <a:pt x="390" y="14"/>
                  </a:cubicBezTo>
                  <a:lnTo>
                    <a:pt x="429" y="1"/>
                  </a:lnTo>
                  <a:close/>
                  <a:moveTo>
                    <a:pt x="990" y="9"/>
                  </a:moveTo>
                  <a:cubicBezTo>
                    <a:pt x="942" y="9"/>
                    <a:pt x="895" y="11"/>
                    <a:pt x="846" y="14"/>
                  </a:cubicBezTo>
                  <a:cubicBezTo>
                    <a:pt x="976" y="14"/>
                    <a:pt x="1080" y="40"/>
                    <a:pt x="1184" y="92"/>
                  </a:cubicBezTo>
                  <a:cubicBezTo>
                    <a:pt x="1197" y="105"/>
                    <a:pt x="1210" y="118"/>
                    <a:pt x="1210" y="118"/>
                  </a:cubicBezTo>
                  <a:cubicBezTo>
                    <a:pt x="1223" y="131"/>
                    <a:pt x="1223" y="144"/>
                    <a:pt x="1210" y="157"/>
                  </a:cubicBezTo>
                  <a:cubicBezTo>
                    <a:pt x="1171" y="391"/>
                    <a:pt x="1106" y="612"/>
                    <a:pt x="1002" y="807"/>
                  </a:cubicBezTo>
                  <a:cubicBezTo>
                    <a:pt x="938" y="934"/>
                    <a:pt x="826" y="1172"/>
                    <a:pt x="651" y="1172"/>
                  </a:cubicBezTo>
                  <a:cubicBezTo>
                    <a:pt x="647" y="1172"/>
                    <a:pt x="642" y="1172"/>
                    <a:pt x="638" y="1172"/>
                  </a:cubicBezTo>
                  <a:cubicBezTo>
                    <a:pt x="547" y="1159"/>
                    <a:pt x="495" y="1080"/>
                    <a:pt x="455" y="1002"/>
                  </a:cubicBezTo>
                  <a:cubicBezTo>
                    <a:pt x="325" y="794"/>
                    <a:pt x="221" y="573"/>
                    <a:pt x="156" y="326"/>
                  </a:cubicBezTo>
                  <a:cubicBezTo>
                    <a:pt x="143" y="287"/>
                    <a:pt x="130" y="235"/>
                    <a:pt x="130" y="183"/>
                  </a:cubicBezTo>
                  <a:cubicBezTo>
                    <a:pt x="130" y="157"/>
                    <a:pt x="130" y="144"/>
                    <a:pt x="143" y="118"/>
                  </a:cubicBezTo>
                  <a:cubicBezTo>
                    <a:pt x="143" y="105"/>
                    <a:pt x="156" y="92"/>
                    <a:pt x="182" y="79"/>
                  </a:cubicBezTo>
                  <a:cubicBezTo>
                    <a:pt x="208" y="58"/>
                    <a:pt x="238" y="41"/>
                    <a:pt x="271" y="29"/>
                  </a:cubicBezTo>
                  <a:lnTo>
                    <a:pt x="271" y="29"/>
                  </a:lnTo>
                  <a:cubicBezTo>
                    <a:pt x="160" y="49"/>
                    <a:pt x="51" y="91"/>
                    <a:pt x="13" y="196"/>
                  </a:cubicBezTo>
                  <a:cubicBezTo>
                    <a:pt x="0" y="274"/>
                    <a:pt x="0" y="339"/>
                    <a:pt x="13" y="404"/>
                  </a:cubicBezTo>
                  <a:cubicBezTo>
                    <a:pt x="39" y="482"/>
                    <a:pt x="52" y="547"/>
                    <a:pt x="91" y="612"/>
                  </a:cubicBezTo>
                  <a:lnTo>
                    <a:pt x="195" y="859"/>
                  </a:lnTo>
                  <a:cubicBezTo>
                    <a:pt x="312" y="1132"/>
                    <a:pt x="416" y="1406"/>
                    <a:pt x="534" y="1679"/>
                  </a:cubicBezTo>
                  <a:cubicBezTo>
                    <a:pt x="547" y="1705"/>
                    <a:pt x="560" y="1731"/>
                    <a:pt x="599" y="1757"/>
                  </a:cubicBezTo>
                  <a:cubicBezTo>
                    <a:pt x="625" y="1757"/>
                    <a:pt x="664" y="1757"/>
                    <a:pt x="690" y="1731"/>
                  </a:cubicBezTo>
                  <a:cubicBezTo>
                    <a:pt x="937" y="1601"/>
                    <a:pt x="1067" y="1328"/>
                    <a:pt x="1184" y="1067"/>
                  </a:cubicBezTo>
                  <a:cubicBezTo>
                    <a:pt x="1314" y="768"/>
                    <a:pt x="1418" y="469"/>
                    <a:pt x="1470" y="157"/>
                  </a:cubicBezTo>
                  <a:cubicBezTo>
                    <a:pt x="1483" y="131"/>
                    <a:pt x="1483" y="105"/>
                    <a:pt x="1470" y="92"/>
                  </a:cubicBezTo>
                  <a:cubicBezTo>
                    <a:pt x="1457" y="66"/>
                    <a:pt x="1431" y="53"/>
                    <a:pt x="1405" y="53"/>
                  </a:cubicBezTo>
                  <a:cubicBezTo>
                    <a:pt x="1269" y="24"/>
                    <a:pt x="1132" y="9"/>
                    <a:pt x="990" y="9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4803884" y="2534705"/>
              <a:ext cx="133693" cy="153435"/>
            </a:xfrm>
            <a:custGeom>
              <a:rect b="b" l="l" r="r" t="t"/>
              <a:pathLst>
                <a:path extrusionOk="0" h="1748" w="1523">
                  <a:moveTo>
                    <a:pt x="702" y="1"/>
                  </a:moveTo>
                  <a:cubicBezTo>
                    <a:pt x="637" y="1"/>
                    <a:pt x="611" y="79"/>
                    <a:pt x="611" y="144"/>
                  </a:cubicBezTo>
                  <a:lnTo>
                    <a:pt x="614" y="142"/>
                  </a:lnTo>
                  <a:lnTo>
                    <a:pt x="614" y="142"/>
                  </a:lnTo>
                  <a:cubicBezTo>
                    <a:pt x="585" y="260"/>
                    <a:pt x="583" y="376"/>
                    <a:pt x="559" y="482"/>
                  </a:cubicBezTo>
                  <a:cubicBezTo>
                    <a:pt x="520" y="612"/>
                    <a:pt x="481" y="729"/>
                    <a:pt x="442" y="846"/>
                  </a:cubicBezTo>
                  <a:cubicBezTo>
                    <a:pt x="338" y="1094"/>
                    <a:pt x="208" y="1302"/>
                    <a:pt x="52" y="1497"/>
                  </a:cubicBezTo>
                  <a:cubicBezTo>
                    <a:pt x="26" y="1523"/>
                    <a:pt x="13" y="1549"/>
                    <a:pt x="0" y="1588"/>
                  </a:cubicBezTo>
                  <a:cubicBezTo>
                    <a:pt x="0" y="1627"/>
                    <a:pt x="52" y="1666"/>
                    <a:pt x="91" y="1692"/>
                  </a:cubicBezTo>
                  <a:cubicBezTo>
                    <a:pt x="176" y="1728"/>
                    <a:pt x="266" y="1748"/>
                    <a:pt x="355" y="1748"/>
                  </a:cubicBezTo>
                  <a:cubicBezTo>
                    <a:pt x="458" y="1748"/>
                    <a:pt x="560" y="1722"/>
                    <a:pt x="650" y="1666"/>
                  </a:cubicBezTo>
                  <a:cubicBezTo>
                    <a:pt x="833" y="1575"/>
                    <a:pt x="989" y="1458"/>
                    <a:pt x="1119" y="1315"/>
                  </a:cubicBezTo>
                  <a:lnTo>
                    <a:pt x="1288" y="1172"/>
                  </a:lnTo>
                  <a:cubicBezTo>
                    <a:pt x="1353" y="1107"/>
                    <a:pt x="1418" y="1042"/>
                    <a:pt x="1483" y="964"/>
                  </a:cubicBezTo>
                  <a:cubicBezTo>
                    <a:pt x="1496" y="951"/>
                    <a:pt x="1509" y="925"/>
                    <a:pt x="1522" y="899"/>
                  </a:cubicBezTo>
                  <a:cubicBezTo>
                    <a:pt x="1522" y="885"/>
                    <a:pt x="1509" y="859"/>
                    <a:pt x="1509" y="833"/>
                  </a:cubicBezTo>
                  <a:cubicBezTo>
                    <a:pt x="1431" y="651"/>
                    <a:pt x="1327" y="482"/>
                    <a:pt x="1197" y="339"/>
                  </a:cubicBezTo>
                  <a:lnTo>
                    <a:pt x="1197" y="339"/>
                  </a:lnTo>
                  <a:cubicBezTo>
                    <a:pt x="1236" y="404"/>
                    <a:pt x="1262" y="469"/>
                    <a:pt x="1288" y="534"/>
                  </a:cubicBezTo>
                  <a:cubicBezTo>
                    <a:pt x="1314" y="573"/>
                    <a:pt x="1314" y="625"/>
                    <a:pt x="1327" y="664"/>
                  </a:cubicBezTo>
                  <a:cubicBezTo>
                    <a:pt x="1314" y="716"/>
                    <a:pt x="1301" y="755"/>
                    <a:pt x="1275" y="794"/>
                  </a:cubicBezTo>
                  <a:cubicBezTo>
                    <a:pt x="1197" y="951"/>
                    <a:pt x="1093" y="1081"/>
                    <a:pt x="963" y="1198"/>
                  </a:cubicBezTo>
                  <a:cubicBezTo>
                    <a:pt x="833" y="1315"/>
                    <a:pt x="676" y="1380"/>
                    <a:pt x="494" y="1393"/>
                  </a:cubicBezTo>
                  <a:cubicBezTo>
                    <a:pt x="455" y="1393"/>
                    <a:pt x="416" y="1380"/>
                    <a:pt x="390" y="1354"/>
                  </a:cubicBezTo>
                  <a:cubicBezTo>
                    <a:pt x="390" y="1328"/>
                    <a:pt x="377" y="1315"/>
                    <a:pt x="390" y="1289"/>
                  </a:cubicBezTo>
                  <a:cubicBezTo>
                    <a:pt x="403" y="1211"/>
                    <a:pt x="429" y="1133"/>
                    <a:pt x="468" y="1068"/>
                  </a:cubicBezTo>
                  <a:cubicBezTo>
                    <a:pt x="611" y="794"/>
                    <a:pt x="676" y="508"/>
                    <a:pt x="689" y="209"/>
                  </a:cubicBezTo>
                  <a:cubicBezTo>
                    <a:pt x="689" y="170"/>
                    <a:pt x="702" y="118"/>
                    <a:pt x="742" y="105"/>
                  </a:cubicBezTo>
                  <a:lnTo>
                    <a:pt x="794" y="105"/>
                  </a:lnTo>
                  <a:cubicBezTo>
                    <a:pt x="885" y="131"/>
                    <a:pt x="963" y="183"/>
                    <a:pt x="1028" y="235"/>
                  </a:cubicBezTo>
                  <a:cubicBezTo>
                    <a:pt x="963" y="144"/>
                    <a:pt x="872" y="66"/>
                    <a:pt x="781" y="14"/>
                  </a:cubicBezTo>
                  <a:cubicBezTo>
                    <a:pt x="755" y="1"/>
                    <a:pt x="729" y="1"/>
                    <a:pt x="702" y="1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4859802" y="2673750"/>
              <a:ext cx="147387" cy="121396"/>
            </a:xfrm>
            <a:custGeom>
              <a:rect b="b" l="l" r="r" t="t"/>
              <a:pathLst>
                <a:path extrusionOk="0" h="1383" w="1679">
                  <a:moveTo>
                    <a:pt x="1295" y="1"/>
                  </a:moveTo>
                  <a:cubicBezTo>
                    <a:pt x="1252" y="1"/>
                    <a:pt x="1210" y="10"/>
                    <a:pt x="1171" y="30"/>
                  </a:cubicBezTo>
                  <a:cubicBezTo>
                    <a:pt x="1119" y="56"/>
                    <a:pt x="1067" y="108"/>
                    <a:pt x="1015" y="160"/>
                  </a:cubicBezTo>
                  <a:cubicBezTo>
                    <a:pt x="781" y="368"/>
                    <a:pt x="534" y="563"/>
                    <a:pt x="274" y="732"/>
                  </a:cubicBezTo>
                  <a:cubicBezTo>
                    <a:pt x="196" y="771"/>
                    <a:pt x="118" y="836"/>
                    <a:pt x="65" y="915"/>
                  </a:cubicBezTo>
                  <a:cubicBezTo>
                    <a:pt x="0" y="980"/>
                    <a:pt x="0" y="1084"/>
                    <a:pt x="65" y="1162"/>
                  </a:cubicBezTo>
                  <a:cubicBezTo>
                    <a:pt x="144" y="1214"/>
                    <a:pt x="235" y="1240"/>
                    <a:pt x="326" y="1240"/>
                  </a:cubicBezTo>
                  <a:cubicBezTo>
                    <a:pt x="508" y="1253"/>
                    <a:pt x="677" y="1331"/>
                    <a:pt x="859" y="1357"/>
                  </a:cubicBezTo>
                  <a:cubicBezTo>
                    <a:pt x="989" y="1370"/>
                    <a:pt x="1119" y="1383"/>
                    <a:pt x="1236" y="1383"/>
                  </a:cubicBezTo>
                  <a:cubicBezTo>
                    <a:pt x="1340" y="1383"/>
                    <a:pt x="1444" y="1370"/>
                    <a:pt x="1522" y="1318"/>
                  </a:cubicBezTo>
                  <a:cubicBezTo>
                    <a:pt x="1600" y="1266"/>
                    <a:pt x="1652" y="1188"/>
                    <a:pt x="1666" y="1097"/>
                  </a:cubicBezTo>
                  <a:cubicBezTo>
                    <a:pt x="1679" y="1006"/>
                    <a:pt x="1679" y="915"/>
                    <a:pt x="1666" y="823"/>
                  </a:cubicBezTo>
                  <a:lnTo>
                    <a:pt x="1652" y="615"/>
                  </a:lnTo>
                  <a:cubicBezTo>
                    <a:pt x="1652" y="732"/>
                    <a:pt x="1652" y="849"/>
                    <a:pt x="1626" y="954"/>
                  </a:cubicBezTo>
                  <a:cubicBezTo>
                    <a:pt x="1626" y="1032"/>
                    <a:pt x="1587" y="1084"/>
                    <a:pt x="1548" y="1136"/>
                  </a:cubicBezTo>
                  <a:cubicBezTo>
                    <a:pt x="1484" y="1179"/>
                    <a:pt x="1410" y="1204"/>
                    <a:pt x="1335" y="1204"/>
                  </a:cubicBezTo>
                  <a:cubicBezTo>
                    <a:pt x="1320" y="1204"/>
                    <a:pt x="1304" y="1203"/>
                    <a:pt x="1288" y="1201"/>
                  </a:cubicBezTo>
                  <a:cubicBezTo>
                    <a:pt x="1067" y="1188"/>
                    <a:pt x="846" y="1149"/>
                    <a:pt x="638" y="1071"/>
                  </a:cubicBezTo>
                  <a:cubicBezTo>
                    <a:pt x="599" y="1058"/>
                    <a:pt x="560" y="1032"/>
                    <a:pt x="534" y="993"/>
                  </a:cubicBezTo>
                  <a:cubicBezTo>
                    <a:pt x="508" y="941"/>
                    <a:pt x="495" y="875"/>
                    <a:pt x="521" y="823"/>
                  </a:cubicBezTo>
                  <a:cubicBezTo>
                    <a:pt x="547" y="784"/>
                    <a:pt x="573" y="732"/>
                    <a:pt x="612" y="693"/>
                  </a:cubicBezTo>
                  <a:cubicBezTo>
                    <a:pt x="771" y="522"/>
                    <a:pt x="942" y="350"/>
                    <a:pt x="1125" y="200"/>
                  </a:cubicBezTo>
                  <a:lnTo>
                    <a:pt x="1125" y="200"/>
                  </a:lnTo>
                  <a:cubicBezTo>
                    <a:pt x="1089" y="235"/>
                    <a:pt x="1056" y="274"/>
                    <a:pt x="1028" y="316"/>
                  </a:cubicBezTo>
                  <a:lnTo>
                    <a:pt x="1158" y="173"/>
                  </a:lnTo>
                  <a:lnTo>
                    <a:pt x="1158" y="173"/>
                  </a:lnTo>
                  <a:cubicBezTo>
                    <a:pt x="1147" y="182"/>
                    <a:pt x="1136" y="191"/>
                    <a:pt x="1125" y="200"/>
                  </a:cubicBezTo>
                  <a:lnTo>
                    <a:pt x="1125" y="200"/>
                  </a:lnTo>
                  <a:cubicBezTo>
                    <a:pt x="1155" y="171"/>
                    <a:pt x="1188" y="145"/>
                    <a:pt x="1223" y="121"/>
                  </a:cubicBezTo>
                  <a:cubicBezTo>
                    <a:pt x="1275" y="82"/>
                    <a:pt x="1327" y="69"/>
                    <a:pt x="1392" y="69"/>
                  </a:cubicBezTo>
                  <a:cubicBezTo>
                    <a:pt x="1457" y="95"/>
                    <a:pt x="1496" y="160"/>
                    <a:pt x="1522" y="225"/>
                  </a:cubicBezTo>
                  <a:cubicBezTo>
                    <a:pt x="1535" y="147"/>
                    <a:pt x="1483" y="69"/>
                    <a:pt x="1418" y="30"/>
                  </a:cubicBezTo>
                  <a:cubicBezTo>
                    <a:pt x="1379" y="10"/>
                    <a:pt x="1337" y="1"/>
                    <a:pt x="1295" y="1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4889473" y="2820080"/>
              <a:ext cx="138257" cy="99540"/>
            </a:xfrm>
            <a:custGeom>
              <a:rect b="b" l="l" r="r" t="t"/>
              <a:pathLst>
                <a:path extrusionOk="0" h="1134" w="1575">
                  <a:moveTo>
                    <a:pt x="1156" y="1"/>
                  </a:moveTo>
                  <a:cubicBezTo>
                    <a:pt x="1092" y="1"/>
                    <a:pt x="1028" y="12"/>
                    <a:pt x="963" y="28"/>
                  </a:cubicBezTo>
                  <a:cubicBezTo>
                    <a:pt x="742" y="80"/>
                    <a:pt x="521" y="145"/>
                    <a:pt x="300" y="249"/>
                  </a:cubicBezTo>
                  <a:cubicBezTo>
                    <a:pt x="209" y="301"/>
                    <a:pt x="131" y="366"/>
                    <a:pt x="79" y="444"/>
                  </a:cubicBezTo>
                  <a:cubicBezTo>
                    <a:pt x="14" y="535"/>
                    <a:pt x="1" y="639"/>
                    <a:pt x="27" y="743"/>
                  </a:cubicBezTo>
                  <a:cubicBezTo>
                    <a:pt x="92" y="861"/>
                    <a:pt x="183" y="952"/>
                    <a:pt x="313" y="991"/>
                  </a:cubicBezTo>
                  <a:cubicBezTo>
                    <a:pt x="456" y="1043"/>
                    <a:pt x="612" y="1095"/>
                    <a:pt x="768" y="1121"/>
                  </a:cubicBezTo>
                  <a:cubicBezTo>
                    <a:pt x="820" y="1129"/>
                    <a:pt x="874" y="1134"/>
                    <a:pt x="928" y="1134"/>
                  </a:cubicBezTo>
                  <a:cubicBezTo>
                    <a:pt x="1037" y="1134"/>
                    <a:pt x="1150" y="1116"/>
                    <a:pt x="1262" y="1082"/>
                  </a:cubicBezTo>
                  <a:cubicBezTo>
                    <a:pt x="1419" y="1030"/>
                    <a:pt x="1536" y="887"/>
                    <a:pt x="1575" y="717"/>
                  </a:cubicBezTo>
                  <a:lnTo>
                    <a:pt x="1575" y="717"/>
                  </a:lnTo>
                  <a:cubicBezTo>
                    <a:pt x="1523" y="809"/>
                    <a:pt x="1458" y="887"/>
                    <a:pt x="1367" y="926"/>
                  </a:cubicBezTo>
                  <a:cubicBezTo>
                    <a:pt x="1275" y="965"/>
                    <a:pt x="1171" y="978"/>
                    <a:pt x="1080" y="978"/>
                  </a:cubicBezTo>
                  <a:cubicBezTo>
                    <a:pt x="872" y="952"/>
                    <a:pt x="690" y="887"/>
                    <a:pt x="521" y="769"/>
                  </a:cubicBezTo>
                  <a:cubicBezTo>
                    <a:pt x="469" y="743"/>
                    <a:pt x="417" y="691"/>
                    <a:pt x="404" y="626"/>
                  </a:cubicBezTo>
                  <a:cubicBezTo>
                    <a:pt x="378" y="548"/>
                    <a:pt x="404" y="470"/>
                    <a:pt x="469" y="405"/>
                  </a:cubicBezTo>
                  <a:cubicBezTo>
                    <a:pt x="560" y="301"/>
                    <a:pt x="690" y="210"/>
                    <a:pt x="833" y="171"/>
                  </a:cubicBezTo>
                  <a:cubicBezTo>
                    <a:pt x="952" y="128"/>
                    <a:pt x="1070" y="103"/>
                    <a:pt x="1189" y="103"/>
                  </a:cubicBezTo>
                  <a:cubicBezTo>
                    <a:pt x="1213" y="103"/>
                    <a:pt x="1238" y="104"/>
                    <a:pt x="1262" y="106"/>
                  </a:cubicBezTo>
                  <a:cubicBezTo>
                    <a:pt x="1354" y="119"/>
                    <a:pt x="1432" y="171"/>
                    <a:pt x="1484" y="249"/>
                  </a:cubicBezTo>
                  <a:cubicBezTo>
                    <a:pt x="1458" y="132"/>
                    <a:pt x="1380" y="41"/>
                    <a:pt x="1275" y="15"/>
                  </a:cubicBezTo>
                  <a:cubicBezTo>
                    <a:pt x="1236" y="5"/>
                    <a:pt x="1196" y="1"/>
                    <a:pt x="1156" y="1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4892897" y="2960002"/>
              <a:ext cx="162222" cy="135441"/>
            </a:xfrm>
            <a:custGeom>
              <a:rect b="b" l="l" r="r" t="t"/>
              <a:pathLst>
                <a:path extrusionOk="0" h="1543" w="1848">
                  <a:moveTo>
                    <a:pt x="1490" y="0"/>
                  </a:moveTo>
                  <a:cubicBezTo>
                    <a:pt x="1408" y="0"/>
                    <a:pt x="1324" y="9"/>
                    <a:pt x="1249" y="34"/>
                  </a:cubicBezTo>
                  <a:lnTo>
                    <a:pt x="599" y="177"/>
                  </a:lnTo>
                  <a:cubicBezTo>
                    <a:pt x="560" y="177"/>
                    <a:pt x="521" y="190"/>
                    <a:pt x="482" y="203"/>
                  </a:cubicBezTo>
                  <a:cubicBezTo>
                    <a:pt x="352" y="242"/>
                    <a:pt x="235" y="307"/>
                    <a:pt x="118" y="372"/>
                  </a:cubicBezTo>
                  <a:cubicBezTo>
                    <a:pt x="92" y="385"/>
                    <a:pt x="66" y="411"/>
                    <a:pt x="40" y="424"/>
                  </a:cubicBezTo>
                  <a:cubicBezTo>
                    <a:pt x="14" y="476"/>
                    <a:pt x="1" y="528"/>
                    <a:pt x="1" y="580"/>
                  </a:cubicBezTo>
                  <a:cubicBezTo>
                    <a:pt x="1" y="671"/>
                    <a:pt x="40" y="762"/>
                    <a:pt x="118" y="828"/>
                  </a:cubicBezTo>
                  <a:cubicBezTo>
                    <a:pt x="157" y="854"/>
                    <a:pt x="209" y="880"/>
                    <a:pt x="248" y="893"/>
                  </a:cubicBezTo>
                  <a:cubicBezTo>
                    <a:pt x="313" y="932"/>
                    <a:pt x="378" y="984"/>
                    <a:pt x="430" y="1036"/>
                  </a:cubicBezTo>
                  <a:cubicBezTo>
                    <a:pt x="573" y="1140"/>
                    <a:pt x="716" y="1244"/>
                    <a:pt x="872" y="1322"/>
                  </a:cubicBezTo>
                  <a:cubicBezTo>
                    <a:pt x="1054" y="1452"/>
                    <a:pt x="1262" y="1517"/>
                    <a:pt x="1471" y="1543"/>
                  </a:cubicBezTo>
                  <a:cubicBezTo>
                    <a:pt x="1510" y="1543"/>
                    <a:pt x="1549" y="1543"/>
                    <a:pt x="1575" y="1530"/>
                  </a:cubicBezTo>
                  <a:cubicBezTo>
                    <a:pt x="1653" y="1491"/>
                    <a:pt x="1705" y="1413"/>
                    <a:pt x="1731" y="1335"/>
                  </a:cubicBezTo>
                  <a:cubicBezTo>
                    <a:pt x="1809" y="1088"/>
                    <a:pt x="1848" y="815"/>
                    <a:pt x="1835" y="554"/>
                  </a:cubicBezTo>
                  <a:lnTo>
                    <a:pt x="1835" y="554"/>
                  </a:lnTo>
                  <a:cubicBezTo>
                    <a:pt x="1835" y="749"/>
                    <a:pt x="1809" y="945"/>
                    <a:pt x="1744" y="1127"/>
                  </a:cubicBezTo>
                  <a:cubicBezTo>
                    <a:pt x="1712" y="1253"/>
                    <a:pt x="1596" y="1337"/>
                    <a:pt x="1470" y="1337"/>
                  </a:cubicBezTo>
                  <a:cubicBezTo>
                    <a:pt x="1440" y="1337"/>
                    <a:pt x="1410" y="1332"/>
                    <a:pt x="1380" y="1322"/>
                  </a:cubicBezTo>
                  <a:cubicBezTo>
                    <a:pt x="1067" y="1244"/>
                    <a:pt x="781" y="1062"/>
                    <a:pt x="573" y="802"/>
                  </a:cubicBezTo>
                  <a:cubicBezTo>
                    <a:pt x="482" y="710"/>
                    <a:pt x="378" y="567"/>
                    <a:pt x="456" y="450"/>
                  </a:cubicBezTo>
                  <a:cubicBezTo>
                    <a:pt x="547" y="346"/>
                    <a:pt x="664" y="268"/>
                    <a:pt x="794" y="255"/>
                  </a:cubicBezTo>
                  <a:cubicBezTo>
                    <a:pt x="976" y="203"/>
                    <a:pt x="1158" y="151"/>
                    <a:pt x="1341" y="112"/>
                  </a:cubicBezTo>
                  <a:cubicBezTo>
                    <a:pt x="1445" y="99"/>
                    <a:pt x="1536" y="73"/>
                    <a:pt x="1627" y="8"/>
                  </a:cubicBezTo>
                  <a:cubicBezTo>
                    <a:pt x="1584" y="3"/>
                    <a:pt x="1538" y="0"/>
                    <a:pt x="1490" y="0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4892897" y="3129419"/>
              <a:ext cx="163363" cy="131842"/>
            </a:xfrm>
            <a:custGeom>
              <a:rect b="b" l="l" r="r" t="t"/>
              <a:pathLst>
                <a:path extrusionOk="0" h="1502" w="1861">
                  <a:moveTo>
                    <a:pt x="89" y="508"/>
                  </a:moveTo>
                  <a:lnTo>
                    <a:pt x="89" y="508"/>
                  </a:lnTo>
                  <a:cubicBezTo>
                    <a:pt x="91" y="562"/>
                    <a:pt x="114" y="617"/>
                    <a:pt x="157" y="667"/>
                  </a:cubicBezTo>
                  <a:lnTo>
                    <a:pt x="89" y="508"/>
                  </a:lnTo>
                  <a:close/>
                  <a:moveTo>
                    <a:pt x="1574" y="1"/>
                  </a:moveTo>
                  <a:cubicBezTo>
                    <a:pt x="1547" y="1"/>
                    <a:pt x="1521" y="6"/>
                    <a:pt x="1497" y="16"/>
                  </a:cubicBezTo>
                  <a:cubicBezTo>
                    <a:pt x="1575" y="94"/>
                    <a:pt x="1614" y="211"/>
                    <a:pt x="1601" y="341"/>
                  </a:cubicBezTo>
                  <a:cubicBezTo>
                    <a:pt x="1627" y="615"/>
                    <a:pt x="1562" y="888"/>
                    <a:pt x="1432" y="1122"/>
                  </a:cubicBezTo>
                  <a:cubicBezTo>
                    <a:pt x="1406" y="1161"/>
                    <a:pt x="1380" y="1200"/>
                    <a:pt x="1341" y="1226"/>
                  </a:cubicBezTo>
                  <a:cubicBezTo>
                    <a:pt x="1302" y="1245"/>
                    <a:pt x="1264" y="1257"/>
                    <a:pt x="1226" y="1257"/>
                  </a:cubicBezTo>
                  <a:cubicBezTo>
                    <a:pt x="1212" y="1257"/>
                    <a:pt x="1198" y="1256"/>
                    <a:pt x="1184" y="1252"/>
                  </a:cubicBezTo>
                  <a:cubicBezTo>
                    <a:pt x="846" y="1239"/>
                    <a:pt x="560" y="1031"/>
                    <a:pt x="300" y="823"/>
                  </a:cubicBezTo>
                  <a:cubicBezTo>
                    <a:pt x="235" y="784"/>
                    <a:pt x="183" y="732"/>
                    <a:pt x="144" y="680"/>
                  </a:cubicBezTo>
                  <a:cubicBezTo>
                    <a:pt x="92" y="628"/>
                    <a:pt x="79" y="550"/>
                    <a:pt x="79" y="485"/>
                  </a:cubicBezTo>
                  <a:lnTo>
                    <a:pt x="79" y="485"/>
                  </a:lnTo>
                  <a:lnTo>
                    <a:pt x="89" y="508"/>
                  </a:lnTo>
                  <a:lnTo>
                    <a:pt x="89" y="508"/>
                  </a:lnTo>
                  <a:cubicBezTo>
                    <a:pt x="86" y="448"/>
                    <a:pt x="109" y="389"/>
                    <a:pt x="157" y="341"/>
                  </a:cubicBezTo>
                  <a:lnTo>
                    <a:pt x="157" y="341"/>
                  </a:lnTo>
                  <a:cubicBezTo>
                    <a:pt x="53" y="419"/>
                    <a:pt x="1" y="550"/>
                    <a:pt x="27" y="680"/>
                  </a:cubicBezTo>
                  <a:cubicBezTo>
                    <a:pt x="53" y="810"/>
                    <a:pt x="131" y="927"/>
                    <a:pt x="248" y="1005"/>
                  </a:cubicBezTo>
                  <a:cubicBezTo>
                    <a:pt x="287" y="1044"/>
                    <a:pt x="339" y="1070"/>
                    <a:pt x="391" y="1096"/>
                  </a:cubicBezTo>
                  <a:lnTo>
                    <a:pt x="612" y="1239"/>
                  </a:lnTo>
                  <a:cubicBezTo>
                    <a:pt x="807" y="1369"/>
                    <a:pt x="1028" y="1460"/>
                    <a:pt x="1275" y="1499"/>
                  </a:cubicBezTo>
                  <a:cubicBezTo>
                    <a:pt x="1289" y="1501"/>
                    <a:pt x="1303" y="1502"/>
                    <a:pt x="1316" y="1502"/>
                  </a:cubicBezTo>
                  <a:cubicBezTo>
                    <a:pt x="1410" y="1502"/>
                    <a:pt x="1510" y="1465"/>
                    <a:pt x="1601" y="1408"/>
                  </a:cubicBezTo>
                  <a:cubicBezTo>
                    <a:pt x="1731" y="1278"/>
                    <a:pt x="1809" y="1096"/>
                    <a:pt x="1809" y="901"/>
                  </a:cubicBezTo>
                  <a:cubicBezTo>
                    <a:pt x="1848" y="732"/>
                    <a:pt x="1861" y="563"/>
                    <a:pt x="1861" y="393"/>
                  </a:cubicBezTo>
                  <a:cubicBezTo>
                    <a:pt x="1861" y="289"/>
                    <a:pt x="1822" y="185"/>
                    <a:pt x="1770" y="94"/>
                  </a:cubicBezTo>
                  <a:cubicBezTo>
                    <a:pt x="1722" y="37"/>
                    <a:pt x="1647" y="1"/>
                    <a:pt x="1574" y="1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4883767" y="3287512"/>
              <a:ext cx="124563" cy="161949"/>
            </a:xfrm>
            <a:custGeom>
              <a:rect b="b" l="l" r="r" t="t"/>
              <a:pathLst>
                <a:path extrusionOk="0" h="1845" w="1419">
                  <a:moveTo>
                    <a:pt x="922" y="1"/>
                  </a:moveTo>
                  <a:cubicBezTo>
                    <a:pt x="839" y="1"/>
                    <a:pt x="756" y="18"/>
                    <a:pt x="677" y="49"/>
                  </a:cubicBezTo>
                  <a:cubicBezTo>
                    <a:pt x="755" y="62"/>
                    <a:pt x="833" y="88"/>
                    <a:pt x="911" y="127"/>
                  </a:cubicBezTo>
                  <a:cubicBezTo>
                    <a:pt x="1054" y="232"/>
                    <a:pt x="1132" y="388"/>
                    <a:pt x="1119" y="570"/>
                  </a:cubicBezTo>
                  <a:cubicBezTo>
                    <a:pt x="1106" y="739"/>
                    <a:pt x="1067" y="908"/>
                    <a:pt x="989" y="1051"/>
                  </a:cubicBezTo>
                  <a:cubicBezTo>
                    <a:pt x="937" y="1207"/>
                    <a:pt x="820" y="1324"/>
                    <a:pt x="677" y="1402"/>
                  </a:cubicBezTo>
                  <a:cubicBezTo>
                    <a:pt x="644" y="1411"/>
                    <a:pt x="610" y="1415"/>
                    <a:pt x="575" y="1415"/>
                  </a:cubicBezTo>
                  <a:cubicBezTo>
                    <a:pt x="500" y="1415"/>
                    <a:pt x="423" y="1395"/>
                    <a:pt x="352" y="1350"/>
                  </a:cubicBezTo>
                  <a:cubicBezTo>
                    <a:pt x="261" y="1285"/>
                    <a:pt x="196" y="1194"/>
                    <a:pt x="144" y="1103"/>
                  </a:cubicBezTo>
                  <a:cubicBezTo>
                    <a:pt x="66" y="960"/>
                    <a:pt x="27" y="804"/>
                    <a:pt x="53" y="635"/>
                  </a:cubicBezTo>
                  <a:lnTo>
                    <a:pt x="131" y="453"/>
                  </a:lnTo>
                  <a:lnTo>
                    <a:pt x="131" y="453"/>
                  </a:lnTo>
                  <a:cubicBezTo>
                    <a:pt x="40" y="609"/>
                    <a:pt x="1" y="791"/>
                    <a:pt x="27" y="973"/>
                  </a:cubicBezTo>
                  <a:cubicBezTo>
                    <a:pt x="14" y="1116"/>
                    <a:pt x="40" y="1246"/>
                    <a:pt x="79" y="1376"/>
                  </a:cubicBezTo>
                  <a:cubicBezTo>
                    <a:pt x="118" y="1506"/>
                    <a:pt x="196" y="1610"/>
                    <a:pt x="300" y="1701"/>
                  </a:cubicBezTo>
                  <a:cubicBezTo>
                    <a:pt x="352" y="1740"/>
                    <a:pt x="404" y="1766"/>
                    <a:pt x="456" y="1793"/>
                  </a:cubicBezTo>
                  <a:cubicBezTo>
                    <a:pt x="495" y="1819"/>
                    <a:pt x="547" y="1832"/>
                    <a:pt x="586" y="1845"/>
                  </a:cubicBezTo>
                  <a:cubicBezTo>
                    <a:pt x="638" y="1845"/>
                    <a:pt x="690" y="1845"/>
                    <a:pt x="729" y="1832"/>
                  </a:cubicBezTo>
                  <a:cubicBezTo>
                    <a:pt x="794" y="1819"/>
                    <a:pt x="859" y="1793"/>
                    <a:pt x="911" y="1766"/>
                  </a:cubicBezTo>
                  <a:cubicBezTo>
                    <a:pt x="963" y="1714"/>
                    <a:pt x="1002" y="1662"/>
                    <a:pt x="1041" y="1597"/>
                  </a:cubicBezTo>
                  <a:cubicBezTo>
                    <a:pt x="1249" y="1233"/>
                    <a:pt x="1366" y="817"/>
                    <a:pt x="1406" y="388"/>
                  </a:cubicBezTo>
                  <a:cubicBezTo>
                    <a:pt x="1419" y="310"/>
                    <a:pt x="1406" y="219"/>
                    <a:pt x="1366" y="140"/>
                  </a:cubicBezTo>
                  <a:cubicBezTo>
                    <a:pt x="1301" y="62"/>
                    <a:pt x="1197" y="23"/>
                    <a:pt x="1080" y="23"/>
                  </a:cubicBezTo>
                  <a:cubicBezTo>
                    <a:pt x="1029" y="8"/>
                    <a:pt x="976" y="1"/>
                    <a:pt x="922" y="1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4803884" y="3411722"/>
              <a:ext cx="121052" cy="173624"/>
            </a:xfrm>
            <a:custGeom>
              <a:rect b="b" l="l" r="r" t="t"/>
              <a:pathLst>
                <a:path extrusionOk="0" h="1978" w="1379">
                  <a:moveTo>
                    <a:pt x="312" y="0"/>
                  </a:moveTo>
                  <a:lnTo>
                    <a:pt x="312" y="0"/>
                  </a:lnTo>
                  <a:cubicBezTo>
                    <a:pt x="208" y="104"/>
                    <a:pt x="117" y="234"/>
                    <a:pt x="52" y="365"/>
                  </a:cubicBezTo>
                  <a:cubicBezTo>
                    <a:pt x="13" y="534"/>
                    <a:pt x="0" y="716"/>
                    <a:pt x="39" y="885"/>
                  </a:cubicBezTo>
                  <a:cubicBezTo>
                    <a:pt x="65" y="1080"/>
                    <a:pt x="91" y="1262"/>
                    <a:pt x="143" y="1457"/>
                  </a:cubicBezTo>
                  <a:cubicBezTo>
                    <a:pt x="208" y="1639"/>
                    <a:pt x="299" y="1808"/>
                    <a:pt x="442" y="1939"/>
                  </a:cubicBezTo>
                  <a:cubicBezTo>
                    <a:pt x="455" y="1952"/>
                    <a:pt x="468" y="1965"/>
                    <a:pt x="494" y="1978"/>
                  </a:cubicBezTo>
                  <a:lnTo>
                    <a:pt x="572" y="1978"/>
                  </a:lnTo>
                  <a:cubicBezTo>
                    <a:pt x="702" y="1952"/>
                    <a:pt x="820" y="1899"/>
                    <a:pt x="898" y="1808"/>
                  </a:cubicBezTo>
                  <a:cubicBezTo>
                    <a:pt x="989" y="1717"/>
                    <a:pt x="1054" y="1613"/>
                    <a:pt x="1106" y="1509"/>
                  </a:cubicBezTo>
                  <a:cubicBezTo>
                    <a:pt x="1171" y="1405"/>
                    <a:pt x="1223" y="1301"/>
                    <a:pt x="1275" y="1210"/>
                  </a:cubicBezTo>
                  <a:cubicBezTo>
                    <a:pt x="1314" y="1132"/>
                    <a:pt x="1340" y="1041"/>
                    <a:pt x="1366" y="963"/>
                  </a:cubicBezTo>
                  <a:cubicBezTo>
                    <a:pt x="1379" y="872"/>
                    <a:pt x="1366" y="768"/>
                    <a:pt x="1301" y="690"/>
                  </a:cubicBezTo>
                  <a:cubicBezTo>
                    <a:pt x="1262" y="651"/>
                    <a:pt x="1197" y="599"/>
                    <a:pt x="1145" y="573"/>
                  </a:cubicBezTo>
                  <a:cubicBezTo>
                    <a:pt x="1041" y="508"/>
                    <a:pt x="950" y="430"/>
                    <a:pt x="872" y="338"/>
                  </a:cubicBezTo>
                  <a:lnTo>
                    <a:pt x="872" y="338"/>
                  </a:lnTo>
                  <a:cubicBezTo>
                    <a:pt x="950" y="482"/>
                    <a:pt x="1002" y="651"/>
                    <a:pt x="1015" y="820"/>
                  </a:cubicBezTo>
                  <a:cubicBezTo>
                    <a:pt x="1002" y="1093"/>
                    <a:pt x="872" y="1353"/>
                    <a:pt x="637" y="1509"/>
                  </a:cubicBezTo>
                  <a:cubicBezTo>
                    <a:pt x="611" y="1535"/>
                    <a:pt x="572" y="1548"/>
                    <a:pt x="520" y="1561"/>
                  </a:cubicBezTo>
                  <a:cubicBezTo>
                    <a:pt x="494" y="1548"/>
                    <a:pt x="455" y="1535"/>
                    <a:pt x="442" y="1522"/>
                  </a:cubicBezTo>
                  <a:cubicBezTo>
                    <a:pt x="286" y="1379"/>
                    <a:pt x="195" y="1210"/>
                    <a:pt x="156" y="1015"/>
                  </a:cubicBezTo>
                  <a:cubicBezTo>
                    <a:pt x="104" y="859"/>
                    <a:pt x="91" y="690"/>
                    <a:pt x="91" y="521"/>
                  </a:cubicBezTo>
                  <a:cubicBezTo>
                    <a:pt x="104" y="351"/>
                    <a:pt x="156" y="195"/>
                    <a:pt x="260" y="65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4678266" y="3509861"/>
              <a:ext cx="100511" cy="128155"/>
            </a:xfrm>
            <a:custGeom>
              <a:rect b="b" l="l" r="r" t="t"/>
              <a:pathLst>
                <a:path extrusionOk="0" h="1460" w="1145">
                  <a:moveTo>
                    <a:pt x="351" y="1"/>
                  </a:moveTo>
                  <a:lnTo>
                    <a:pt x="260" y="40"/>
                  </a:lnTo>
                  <a:cubicBezTo>
                    <a:pt x="195" y="274"/>
                    <a:pt x="130" y="521"/>
                    <a:pt x="65" y="755"/>
                  </a:cubicBezTo>
                  <a:cubicBezTo>
                    <a:pt x="13" y="886"/>
                    <a:pt x="0" y="1029"/>
                    <a:pt x="26" y="1172"/>
                  </a:cubicBezTo>
                  <a:cubicBezTo>
                    <a:pt x="52" y="1237"/>
                    <a:pt x="91" y="1302"/>
                    <a:pt x="130" y="1354"/>
                  </a:cubicBezTo>
                  <a:cubicBezTo>
                    <a:pt x="143" y="1380"/>
                    <a:pt x="169" y="1406"/>
                    <a:pt x="195" y="1419"/>
                  </a:cubicBezTo>
                  <a:cubicBezTo>
                    <a:pt x="221" y="1432"/>
                    <a:pt x="260" y="1445"/>
                    <a:pt x="286" y="1445"/>
                  </a:cubicBezTo>
                  <a:lnTo>
                    <a:pt x="442" y="1445"/>
                  </a:lnTo>
                  <a:cubicBezTo>
                    <a:pt x="492" y="1455"/>
                    <a:pt x="542" y="1459"/>
                    <a:pt x="592" y="1459"/>
                  </a:cubicBezTo>
                  <a:cubicBezTo>
                    <a:pt x="674" y="1459"/>
                    <a:pt x="757" y="1448"/>
                    <a:pt x="846" y="1432"/>
                  </a:cubicBezTo>
                  <a:cubicBezTo>
                    <a:pt x="976" y="1393"/>
                    <a:pt x="1080" y="1302"/>
                    <a:pt x="1132" y="1172"/>
                  </a:cubicBezTo>
                  <a:cubicBezTo>
                    <a:pt x="1145" y="1081"/>
                    <a:pt x="1132" y="990"/>
                    <a:pt x="1106" y="899"/>
                  </a:cubicBezTo>
                  <a:cubicBezTo>
                    <a:pt x="1067" y="586"/>
                    <a:pt x="963" y="287"/>
                    <a:pt x="807" y="14"/>
                  </a:cubicBezTo>
                  <a:lnTo>
                    <a:pt x="807" y="14"/>
                  </a:lnTo>
                  <a:cubicBezTo>
                    <a:pt x="898" y="287"/>
                    <a:pt x="937" y="573"/>
                    <a:pt x="963" y="860"/>
                  </a:cubicBezTo>
                  <a:cubicBezTo>
                    <a:pt x="963" y="938"/>
                    <a:pt x="950" y="1016"/>
                    <a:pt x="911" y="1081"/>
                  </a:cubicBezTo>
                  <a:cubicBezTo>
                    <a:pt x="872" y="1133"/>
                    <a:pt x="820" y="1172"/>
                    <a:pt x="755" y="1198"/>
                  </a:cubicBezTo>
                  <a:cubicBezTo>
                    <a:pt x="687" y="1222"/>
                    <a:pt x="614" y="1235"/>
                    <a:pt x="540" y="1235"/>
                  </a:cubicBezTo>
                  <a:cubicBezTo>
                    <a:pt x="458" y="1235"/>
                    <a:pt x="375" y="1219"/>
                    <a:pt x="299" y="1185"/>
                  </a:cubicBezTo>
                  <a:cubicBezTo>
                    <a:pt x="260" y="1159"/>
                    <a:pt x="221" y="1133"/>
                    <a:pt x="195" y="1094"/>
                  </a:cubicBezTo>
                  <a:cubicBezTo>
                    <a:pt x="156" y="1029"/>
                    <a:pt x="130" y="951"/>
                    <a:pt x="130" y="873"/>
                  </a:cubicBezTo>
                  <a:cubicBezTo>
                    <a:pt x="91" y="560"/>
                    <a:pt x="169" y="261"/>
                    <a:pt x="351" y="1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4574330" y="3513372"/>
              <a:ext cx="84535" cy="102085"/>
            </a:xfrm>
            <a:custGeom>
              <a:rect b="b" l="l" r="r" t="t"/>
              <a:pathLst>
                <a:path extrusionOk="0" h="1163" w="963">
                  <a:moveTo>
                    <a:pt x="417" y="0"/>
                  </a:moveTo>
                  <a:lnTo>
                    <a:pt x="417" y="0"/>
                  </a:lnTo>
                  <a:cubicBezTo>
                    <a:pt x="313" y="91"/>
                    <a:pt x="222" y="182"/>
                    <a:pt x="143" y="273"/>
                  </a:cubicBezTo>
                  <a:cubicBezTo>
                    <a:pt x="91" y="325"/>
                    <a:pt x="52" y="390"/>
                    <a:pt x="26" y="442"/>
                  </a:cubicBezTo>
                  <a:cubicBezTo>
                    <a:pt x="0" y="559"/>
                    <a:pt x="26" y="689"/>
                    <a:pt x="104" y="767"/>
                  </a:cubicBezTo>
                  <a:cubicBezTo>
                    <a:pt x="183" y="859"/>
                    <a:pt x="274" y="937"/>
                    <a:pt x="365" y="1002"/>
                  </a:cubicBezTo>
                  <a:cubicBezTo>
                    <a:pt x="456" y="1080"/>
                    <a:pt x="560" y="1145"/>
                    <a:pt x="677" y="1158"/>
                  </a:cubicBezTo>
                  <a:cubicBezTo>
                    <a:pt x="690" y="1161"/>
                    <a:pt x="704" y="1163"/>
                    <a:pt x="717" y="1163"/>
                  </a:cubicBezTo>
                  <a:cubicBezTo>
                    <a:pt x="759" y="1163"/>
                    <a:pt x="800" y="1148"/>
                    <a:pt x="820" y="1119"/>
                  </a:cubicBezTo>
                  <a:cubicBezTo>
                    <a:pt x="833" y="1093"/>
                    <a:pt x="846" y="1067"/>
                    <a:pt x="846" y="1041"/>
                  </a:cubicBezTo>
                  <a:cubicBezTo>
                    <a:pt x="911" y="715"/>
                    <a:pt x="963" y="364"/>
                    <a:pt x="846" y="65"/>
                  </a:cubicBezTo>
                  <a:lnTo>
                    <a:pt x="846" y="65"/>
                  </a:lnTo>
                  <a:cubicBezTo>
                    <a:pt x="885" y="338"/>
                    <a:pt x="820" y="611"/>
                    <a:pt x="677" y="846"/>
                  </a:cubicBezTo>
                  <a:cubicBezTo>
                    <a:pt x="677" y="859"/>
                    <a:pt x="664" y="872"/>
                    <a:pt x="651" y="885"/>
                  </a:cubicBezTo>
                  <a:lnTo>
                    <a:pt x="612" y="885"/>
                  </a:lnTo>
                  <a:cubicBezTo>
                    <a:pt x="443" y="833"/>
                    <a:pt x="300" y="715"/>
                    <a:pt x="209" y="559"/>
                  </a:cubicBezTo>
                  <a:cubicBezTo>
                    <a:pt x="183" y="520"/>
                    <a:pt x="170" y="455"/>
                    <a:pt x="156" y="403"/>
                  </a:cubicBezTo>
                  <a:cubicBezTo>
                    <a:pt x="183" y="260"/>
                    <a:pt x="261" y="130"/>
                    <a:pt x="378" y="52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4554930" y="3412863"/>
              <a:ext cx="69699" cy="81106"/>
            </a:xfrm>
            <a:custGeom>
              <a:rect b="b" l="l" r="r" t="t"/>
              <a:pathLst>
                <a:path extrusionOk="0" h="924" w="794">
                  <a:moveTo>
                    <a:pt x="469" y="0"/>
                  </a:moveTo>
                  <a:cubicBezTo>
                    <a:pt x="391" y="0"/>
                    <a:pt x="325" y="39"/>
                    <a:pt x="273" y="104"/>
                  </a:cubicBezTo>
                  <a:cubicBezTo>
                    <a:pt x="104" y="299"/>
                    <a:pt x="13" y="547"/>
                    <a:pt x="0" y="807"/>
                  </a:cubicBezTo>
                  <a:cubicBezTo>
                    <a:pt x="0" y="846"/>
                    <a:pt x="13" y="911"/>
                    <a:pt x="52" y="924"/>
                  </a:cubicBezTo>
                  <a:lnTo>
                    <a:pt x="91" y="924"/>
                  </a:lnTo>
                  <a:cubicBezTo>
                    <a:pt x="195" y="924"/>
                    <a:pt x="312" y="872"/>
                    <a:pt x="391" y="794"/>
                  </a:cubicBezTo>
                  <a:lnTo>
                    <a:pt x="391" y="794"/>
                  </a:lnTo>
                  <a:cubicBezTo>
                    <a:pt x="325" y="833"/>
                    <a:pt x="260" y="846"/>
                    <a:pt x="195" y="846"/>
                  </a:cubicBezTo>
                  <a:cubicBezTo>
                    <a:pt x="208" y="651"/>
                    <a:pt x="247" y="456"/>
                    <a:pt x="325" y="273"/>
                  </a:cubicBezTo>
                  <a:cubicBezTo>
                    <a:pt x="364" y="208"/>
                    <a:pt x="417" y="130"/>
                    <a:pt x="495" y="130"/>
                  </a:cubicBezTo>
                  <a:cubicBezTo>
                    <a:pt x="560" y="130"/>
                    <a:pt x="612" y="156"/>
                    <a:pt x="651" y="208"/>
                  </a:cubicBezTo>
                  <a:cubicBezTo>
                    <a:pt x="742" y="312"/>
                    <a:pt x="755" y="456"/>
                    <a:pt x="703" y="586"/>
                  </a:cubicBezTo>
                  <a:cubicBezTo>
                    <a:pt x="768" y="495"/>
                    <a:pt x="794" y="378"/>
                    <a:pt x="768" y="273"/>
                  </a:cubicBezTo>
                  <a:cubicBezTo>
                    <a:pt x="742" y="169"/>
                    <a:pt x="664" y="78"/>
                    <a:pt x="573" y="26"/>
                  </a:cubicBezTo>
                  <a:cubicBezTo>
                    <a:pt x="547" y="13"/>
                    <a:pt x="508" y="0"/>
                    <a:pt x="469" y="0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4528683" y="2730017"/>
              <a:ext cx="132552" cy="130350"/>
            </a:xfrm>
            <a:custGeom>
              <a:rect b="b" l="l" r="r" t="t"/>
              <a:pathLst>
                <a:path extrusionOk="0" h="1485" w="1510">
                  <a:moveTo>
                    <a:pt x="577" y="0"/>
                  </a:moveTo>
                  <a:cubicBezTo>
                    <a:pt x="400" y="0"/>
                    <a:pt x="230" y="35"/>
                    <a:pt x="65" y="104"/>
                  </a:cubicBezTo>
                  <a:cubicBezTo>
                    <a:pt x="39" y="117"/>
                    <a:pt x="26" y="143"/>
                    <a:pt x="13" y="156"/>
                  </a:cubicBezTo>
                  <a:cubicBezTo>
                    <a:pt x="0" y="182"/>
                    <a:pt x="0" y="208"/>
                    <a:pt x="13" y="234"/>
                  </a:cubicBezTo>
                  <a:cubicBezTo>
                    <a:pt x="65" y="495"/>
                    <a:pt x="195" y="729"/>
                    <a:pt x="377" y="924"/>
                  </a:cubicBezTo>
                  <a:cubicBezTo>
                    <a:pt x="235" y="698"/>
                    <a:pt x="157" y="451"/>
                    <a:pt x="135" y="193"/>
                  </a:cubicBezTo>
                  <a:lnTo>
                    <a:pt x="135" y="193"/>
                  </a:lnTo>
                  <a:cubicBezTo>
                    <a:pt x="258" y="173"/>
                    <a:pt x="377" y="164"/>
                    <a:pt x="496" y="164"/>
                  </a:cubicBezTo>
                  <a:cubicBezTo>
                    <a:pt x="599" y="164"/>
                    <a:pt x="701" y="171"/>
                    <a:pt x="807" y="182"/>
                  </a:cubicBezTo>
                  <a:cubicBezTo>
                    <a:pt x="898" y="182"/>
                    <a:pt x="989" y="208"/>
                    <a:pt x="1080" y="261"/>
                  </a:cubicBezTo>
                  <a:cubicBezTo>
                    <a:pt x="1184" y="365"/>
                    <a:pt x="1236" y="508"/>
                    <a:pt x="1223" y="651"/>
                  </a:cubicBezTo>
                  <a:cubicBezTo>
                    <a:pt x="1236" y="937"/>
                    <a:pt x="1171" y="1223"/>
                    <a:pt x="1028" y="1483"/>
                  </a:cubicBezTo>
                  <a:cubicBezTo>
                    <a:pt x="1039" y="1484"/>
                    <a:pt x="1050" y="1485"/>
                    <a:pt x="1061" y="1485"/>
                  </a:cubicBezTo>
                  <a:cubicBezTo>
                    <a:pt x="1179" y="1485"/>
                    <a:pt x="1293" y="1422"/>
                    <a:pt x="1353" y="1327"/>
                  </a:cubicBezTo>
                  <a:cubicBezTo>
                    <a:pt x="1431" y="1210"/>
                    <a:pt x="1470" y="1080"/>
                    <a:pt x="1483" y="950"/>
                  </a:cubicBezTo>
                  <a:cubicBezTo>
                    <a:pt x="1509" y="794"/>
                    <a:pt x="1496" y="625"/>
                    <a:pt x="1457" y="469"/>
                  </a:cubicBezTo>
                  <a:cubicBezTo>
                    <a:pt x="1418" y="313"/>
                    <a:pt x="1314" y="169"/>
                    <a:pt x="1171" y="91"/>
                  </a:cubicBezTo>
                  <a:cubicBezTo>
                    <a:pt x="1067" y="52"/>
                    <a:pt x="950" y="26"/>
                    <a:pt x="846" y="26"/>
                  </a:cubicBezTo>
                  <a:cubicBezTo>
                    <a:pt x="755" y="9"/>
                    <a:pt x="665" y="0"/>
                    <a:pt x="577" y="0"/>
                  </a:cubicBezTo>
                  <a:close/>
                </a:path>
              </a:pathLst>
            </a:custGeom>
            <a:solidFill>
              <a:srgbClr val="B04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4556071" y="2577015"/>
              <a:ext cx="82252" cy="94800"/>
            </a:xfrm>
            <a:custGeom>
              <a:rect b="b" l="l" r="r" t="t"/>
              <a:pathLst>
                <a:path extrusionOk="0" h="1080" w="937">
                  <a:moveTo>
                    <a:pt x="78" y="742"/>
                  </a:moveTo>
                  <a:cubicBezTo>
                    <a:pt x="69" y="760"/>
                    <a:pt x="63" y="780"/>
                    <a:pt x="61" y="800"/>
                  </a:cubicBezTo>
                  <a:lnTo>
                    <a:pt x="61" y="800"/>
                  </a:lnTo>
                  <a:lnTo>
                    <a:pt x="78" y="742"/>
                  </a:lnTo>
                  <a:close/>
                  <a:moveTo>
                    <a:pt x="612" y="0"/>
                  </a:moveTo>
                  <a:cubicBezTo>
                    <a:pt x="521" y="91"/>
                    <a:pt x="456" y="208"/>
                    <a:pt x="417" y="325"/>
                  </a:cubicBezTo>
                  <a:cubicBezTo>
                    <a:pt x="456" y="299"/>
                    <a:pt x="495" y="260"/>
                    <a:pt x="521" y="221"/>
                  </a:cubicBezTo>
                  <a:cubicBezTo>
                    <a:pt x="550" y="182"/>
                    <a:pt x="588" y="165"/>
                    <a:pt x="627" y="165"/>
                  </a:cubicBezTo>
                  <a:cubicBezTo>
                    <a:pt x="639" y="165"/>
                    <a:pt x="651" y="166"/>
                    <a:pt x="664" y="169"/>
                  </a:cubicBezTo>
                  <a:cubicBezTo>
                    <a:pt x="677" y="377"/>
                    <a:pt x="612" y="573"/>
                    <a:pt x="482" y="729"/>
                  </a:cubicBezTo>
                  <a:cubicBezTo>
                    <a:pt x="456" y="690"/>
                    <a:pt x="495" y="625"/>
                    <a:pt x="469" y="586"/>
                  </a:cubicBezTo>
                  <a:cubicBezTo>
                    <a:pt x="451" y="568"/>
                    <a:pt x="431" y="561"/>
                    <a:pt x="411" y="561"/>
                  </a:cubicBezTo>
                  <a:cubicBezTo>
                    <a:pt x="388" y="561"/>
                    <a:pt x="366" y="571"/>
                    <a:pt x="351" y="586"/>
                  </a:cubicBezTo>
                  <a:cubicBezTo>
                    <a:pt x="313" y="598"/>
                    <a:pt x="72" y="877"/>
                    <a:pt x="90" y="910"/>
                  </a:cubicBezTo>
                  <a:lnTo>
                    <a:pt x="90" y="910"/>
                  </a:lnTo>
                  <a:cubicBezTo>
                    <a:pt x="66" y="876"/>
                    <a:pt x="57" y="837"/>
                    <a:pt x="61" y="800"/>
                  </a:cubicBezTo>
                  <a:lnTo>
                    <a:pt x="61" y="800"/>
                  </a:lnTo>
                  <a:lnTo>
                    <a:pt x="13" y="963"/>
                  </a:lnTo>
                  <a:cubicBezTo>
                    <a:pt x="0" y="976"/>
                    <a:pt x="0" y="989"/>
                    <a:pt x="13" y="1002"/>
                  </a:cubicBezTo>
                  <a:cubicBezTo>
                    <a:pt x="13" y="1015"/>
                    <a:pt x="26" y="1015"/>
                    <a:pt x="39" y="1015"/>
                  </a:cubicBezTo>
                  <a:cubicBezTo>
                    <a:pt x="260" y="1054"/>
                    <a:pt x="482" y="1080"/>
                    <a:pt x="703" y="1080"/>
                  </a:cubicBezTo>
                  <a:cubicBezTo>
                    <a:pt x="781" y="1080"/>
                    <a:pt x="859" y="1041"/>
                    <a:pt x="911" y="976"/>
                  </a:cubicBezTo>
                  <a:cubicBezTo>
                    <a:pt x="924" y="950"/>
                    <a:pt x="937" y="898"/>
                    <a:pt x="937" y="859"/>
                  </a:cubicBezTo>
                  <a:cubicBezTo>
                    <a:pt x="911" y="560"/>
                    <a:pt x="807" y="260"/>
                    <a:pt x="651" y="13"/>
                  </a:cubicBezTo>
                  <a:cubicBezTo>
                    <a:pt x="651" y="13"/>
                    <a:pt x="638" y="0"/>
                    <a:pt x="625" y="0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4703635" y="2534705"/>
              <a:ext cx="88836" cy="77069"/>
            </a:xfrm>
            <a:custGeom>
              <a:rect b="b" l="l" r="r" t="t"/>
              <a:pathLst>
                <a:path extrusionOk="0" h="878" w="1012">
                  <a:moveTo>
                    <a:pt x="1012" y="1"/>
                  </a:moveTo>
                  <a:cubicBezTo>
                    <a:pt x="960" y="131"/>
                    <a:pt x="882" y="248"/>
                    <a:pt x="791" y="339"/>
                  </a:cubicBezTo>
                  <a:cubicBezTo>
                    <a:pt x="687" y="443"/>
                    <a:pt x="570" y="495"/>
                    <a:pt x="427" y="508"/>
                  </a:cubicBezTo>
                  <a:lnTo>
                    <a:pt x="388" y="508"/>
                  </a:lnTo>
                  <a:cubicBezTo>
                    <a:pt x="349" y="482"/>
                    <a:pt x="310" y="456"/>
                    <a:pt x="310" y="417"/>
                  </a:cubicBezTo>
                  <a:cubicBezTo>
                    <a:pt x="270" y="326"/>
                    <a:pt x="218" y="131"/>
                    <a:pt x="140" y="92"/>
                  </a:cubicBezTo>
                  <a:cubicBezTo>
                    <a:pt x="123" y="80"/>
                    <a:pt x="106" y="75"/>
                    <a:pt x="91" y="75"/>
                  </a:cubicBezTo>
                  <a:cubicBezTo>
                    <a:pt x="37" y="75"/>
                    <a:pt x="0" y="138"/>
                    <a:pt x="10" y="209"/>
                  </a:cubicBezTo>
                  <a:cubicBezTo>
                    <a:pt x="75" y="417"/>
                    <a:pt x="179" y="625"/>
                    <a:pt x="323" y="794"/>
                  </a:cubicBezTo>
                  <a:cubicBezTo>
                    <a:pt x="362" y="833"/>
                    <a:pt x="401" y="859"/>
                    <a:pt x="440" y="872"/>
                  </a:cubicBezTo>
                  <a:cubicBezTo>
                    <a:pt x="453" y="876"/>
                    <a:pt x="466" y="877"/>
                    <a:pt x="478" y="877"/>
                  </a:cubicBezTo>
                  <a:cubicBezTo>
                    <a:pt x="517" y="877"/>
                    <a:pt x="553" y="863"/>
                    <a:pt x="583" y="833"/>
                  </a:cubicBezTo>
                  <a:cubicBezTo>
                    <a:pt x="674" y="781"/>
                    <a:pt x="739" y="716"/>
                    <a:pt x="791" y="625"/>
                  </a:cubicBezTo>
                  <a:cubicBezTo>
                    <a:pt x="843" y="547"/>
                    <a:pt x="869" y="456"/>
                    <a:pt x="895" y="365"/>
                  </a:cubicBezTo>
                  <a:cubicBezTo>
                    <a:pt x="934" y="248"/>
                    <a:pt x="973" y="131"/>
                    <a:pt x="1012" y="1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4841543" y="2601945"/>
              <a:ext cx="69699" cy="52579"/>
            </a:xfrm>
            <a:custGeom>
              <a:rect b="b" l="l" r="r" t="t"/>
              <a:pathLst>
                <a:path extrusionOk="0" h="599" w="794">
                  <a:moveTo>
                    <a:pt x="297" y="0"/>
                  </a:moveTo>
                  <a:cubicBezTo>
                    <a:pt x="220" y="0"/>
                    <a:pt x="59" y="282"/>
                    <a:pt x="39" y="341"/>
                  </a:cubicBezTo>
                  <a:cubicBezTo>
                    <a:pt x="13" y="406"/>
                    <a:pt x="0" y="523"/>
                    <a:pt x="65" y="575"/>
                  </a:cubicBezTo>
                  <a:cubicBezTo>
                    <a:pt x="93" y="591"/>
                    <a:pt x="122" y="598"/>
                    <a:pt x="152" y="598"/>
                  </a:cubicBezTo>
                  <a:cubicBezTo>
                    <a:pt x="194" y="598"/>
                    <a:pt x="236" y="584"/>
                    <a:pt x="273" y="562"/>
                  </a:cubicBezTo>
                  <a:cubicBezTo>
                    <a:pt x="482" y="445"/>
                    <a:pt x="664" y="289"/>
                    <a:pt x="794" y="80"/>
                  </a:cubicBezTo>
                  <a:lnTo>
                    <a:pt x="794" y="80"/>
                  </a:lnTo>
                  <a:cubicBezTo>
                    <a:pt x="716" y="185"/>
                    <a:pt x="612" y="263"/>
                    <a:pt x="495" y="289"/>
                  </a:cubicBezTo>
                  <a:cubicBezTo>
                    <a:pt x="473" y="303"/>
                    <a:pt x="444" y="313"/>
                    <a:pt x="416" y="313"/>
                  </a:cubicBezTo>
                  <a:cubicBezTo>
                    <a:pt x="392" y="313"/>
                    <a:pt x="369" y="306"/>
                    <a:pt x="352" y="289"/>
                  </a:cubicBezTo>
                  <a:cubicBezTo>
                    <a:pt x="339" y="276"/>
                    <a:pt x="339" y="250"/>
                    <a:pt x="339" y="224"/>
                  </a:cubicBezTo>
                  <a:lnTo>
                    <a:pt x="339" y="106"/>
                  </a:lnTo>
                  <a:cubicBezTo>
                    <a:pt x="339" y="30"/>
                    <a:pt x="322" y="0"/>
                    <a:pt x="297" y="0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4910014" y="2684986"/>
              <a:ext cx="72069" cy="88480"/>
            </a:xfrm>
            <a:custGeom>
              <a:rect b="b" l="l" r="r" t="t"/>
              <a:pathLst>
                <a:path extrusionOk="0" h="1008" w="821">
                  <a:moveTo>
                    <a:pt x="750" y="1"/>
                  </a:moveTo>
                  <a:cubicBezTo>
                    <a:pt x="727" y="1"/>
                    <a:pt x="709" y="10"/>
                    <a:pt x="690" y="19"/>
                  </a:cubicBezTo>
                  <a:cubicBezTo>
                    <a:pt x="417" y="175"/>
                    <a:pt x="196" y="409"/>
                    <a:pt x="40" y="682"/>
                  </a:cubicBezTo>
                  <a:cubicBezTo>
                    <a:pt x="27" y="695"/>
                    <a:pt x="14" y="734"/>
                    <a:pt x="14" y="761"/>
                  </a:cubicBezTo>
                  <a:cubicBezTo>
                    <a:pt x="1" y="813"/>
                    <a:pt x="40" y="878"/>
                    <a:pt x="92" y="904"/>
                  </a:cubicBezTo>
                  <a:cubicBezTo>
                    <a:pt x="131" y="930"/>
                    <a:pt x="196" y="956"/>
                    <a:pt x="248" y="956"/>
                  </a:cubicBezTo>
                  <a:cubicBezTo>
                    <a:pt x="353" y="975"/>
                    <a:pt x="459" y="994"/>
                    <a:pt x="564" y="1003"/>
                  </a:cubicBezTo>
                  <a:lnTo>
                    <a:pt x="564" y="1003"/>
                  </a:lnTo>
                  <a:cubicBezTo>
                    <a:pt x="550" y="1001"/>
                    <a:pt x="536" y="998"/>
                    <a:pt x="521" y="995"/>
                  </a:cubicBezTo>
                  <a:cubicBezTo>
                    <a:pt x="456" y="969"/>
                    <a:pt x="391" y="943"/>
                    <a:pt x="378" y="865"/>
                  </a:cubicBezTo>
                  <a:cubicBezTo>
                    <a:pt x="365" y="813"/>
                    <a:pt x="417" y="747"/>
                    <a:pt x="469" y="695"/>
                  </a:cubicBezTo>
                  <a:cubicBezTo>
                    <a:pt x="625" y="539"/>
                    <a:pt x="742" y="344"/>
                    <a:pt x="807" y="136"/>
                  </a:cubicBezTo>
                  <a:cubicBezTo>
                    <a:pt x="820" y="84"/>
                    <a:pt x="820" y="32"/>
                    <a:pt x="781" y="6"/>
                  </a:cubicBezTo>
                  <a:cubicBezTo>
                    <a:pt x="770" y="2"/>
                    <a:pt x="760" y="1"/>
                    <a:pt x="750" y="1"/>
                  </a:cubicBezTo>
                  <a:close/>
                  <a:moveTo>
                    <a:pt x="564" y="1003"/>
                  </a:moveTo>
                  <a:cubicBezTo>
                    <a:pt x="602" y="1008"/>
                    <a:pt x="640" y="1008"/>
                    <a:pt x="677" y="1008"/>
                  </a:cubicBezTo>
                  <a:cubicBezTo>
                    <a:pt x="640" y="1008"/>
                    <a:pt x="602" y="1006"/>
                    <a:pt x="564" y="1003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4922567" y="2842201"/>
              <a:ext cx="52669" cy="54598"/>
            </a:xfrm>
            <a:custGeom>
              <a:rect b="b" l="l" r="r" t="t"/>
              <a:pathLst>
                <a:path extrusionOk="0" h="622" w="600">
                  <a:moveTo>
                    <a:pt x="409" y="0"/>
                  </a:moveTo>
                  <a:cubicBezTo>
                    <a:pt x="347" y="0"/>
                    <a:pt x="272" y="30"/>
                    <a:pt x="209" y="88"/>
                  </a:cubicBezTo>
                  <a:cubicBezTo>
                    <a:pt x="66" y="218"/>
                    <a:pt x="1" y="400"/>
                    <a:pt x="183" y="517"/>
                  </a:cubicBezTo>
                  <a:cubicBezTo>
                    <a:pt x="287" y="583"/>
                    <a:pt x="404" y="609"/>
                    <a:pt x="508" y="622"/>
                  </a:cubicBezTo>
                  <a:cubicBezTo>
                    <a:pt x="534" y="622"/>
                    <a:pt x="560" y="622"/>
                    <a:pt x="586" y="596"/>
                  </a:cubicBezTo>
                  <a:cubicBezTo>
                    <a:pt x="599" y="583"/>
                    <a:pt x="599" y="544"/>
                    <a:pt x="586" y="517"/>
                  </a:cubicBezTo>
                  <a:cubicBezTo>
                    <a:pt x="560" y="491"/>
                    <a:pt x="534" y="478"/>
                    <a:pt x="521" y="452"/>
                  </a:cubicBezTo>
                  <a:cubicBezTo>
                    <a:pt x="482" y="387"/>
                    <a:pt x="482" y="309"/>
                    <a:pt x="508" y="244"/>
                  </a:cubicBezTo>
                  <a:cubicBezTo>
                    <a:pt x="581" y="82"/>
                    <a:pt x="512" y="0"/>
                    <a:pt x="409" y="0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4918003" y="2976944"/>
              <a:ext cx="96034" cy="79702"/>
            </a:xfrm>
            <a:custGeom>
              <a:rect b="b" l="l" r="r" t="t"/>
              <a:pathLst>
                <a:path extrusionOk="0" h="908" w="1094">
                  <a:moveTo>
                    <a:pt x="881" y="0"/>
                  </a:moveTo>
                  <a:cubicBezTo>
                    <a:pt x="850" y="0"/>
                    <a:pt x="820" y="4"/>
                    <a:pt x="794" y="10"/>
                  </a:cubicBezTo>
                  <a:cubicBezTo>
                    <a:pt x="547" y="62"/>
                    <a:pt x="1" y="192"/>
                    <a:pt x="235" y="530"/>
                  </a:cubicBezTo>
                  <a:cubicBezTo>
                    <a:pt x="349" y="696"/>
                    <a:pt x="489" y="824"/>
                    <a:pt x="665" y="902"/>
                  </a:cubicBezTo>
                  <a:lnTo>
                    <a:pt x="665" y="902"/>
                  </a:lnTo>
                  <a:cubicBezTo>
                    <a:pt x="544" y="845"/>
                    <a:pt x="498" y="683"/>
                    <a:pt x="573" y="569"/>
                  </a:cubicBezTo>
                  <a:cubicBezTo>
                    <a:pt x="612" y="530"/>
                    <a:pt x="651" y="491"/>
                    <a:pt x="703" y="465"/>
                  </a:cubicBezTo>
                  <a:lnTo>
                    <a:pt x="963" y="296"/>
                  </a:lnTo>
                  <a:cubicBezTo>
                    <a:pt x="1016" y="257"/>
                    <a:pt x="1094" y="205"/>
                    <a:pt x="1081" y="127"/>
                  </a:cubicBezTo>
                  <a:cubicBezTo>
                    <a:pt x="1081" y="75"/>
                    <a:pt x="1029" y="23"/>
                    <a:pt x="976" y="10"/>
                  </a:cubicBezTo>
                  <a:cubicBezTo>
                    <a:pt x="944" y="4"/>
                    <a:pt x="911" y="0"/>
                    <a:pt x="881" y="0"/>
                  </a:cubicBezTo>
                  <a:close/>
                  <a:moveTo>
                    <a:pt x="665" y="902"/>
                  </a:moveTo>
                  <a:lnTo>
                    <a:pt x="665" y="902"/>
                  </a:lnTo>
                  <a:cubicBezTo>
                    <a:pt x="669" y="904"/>
                    <a:pt x="673" y="906"/>
                    <a:pt x="677" y="908"/>
                  </a:cubicBezTo>
                  <a:cubicBezTo>
                    <a:pt x="673" y="906"/>
                    <a:pt x="669" y="904"/>
                    <a:pt x="665" y="902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4911156" y="3138022"/>
              <a:ext cx="121140" cy="98223"/>
            </a:xfrm>
            <a:custGeom>
              <a:rect b="b" l="l" r="r" t="t"/>
              <a:pathLst>
                <a:path extrusionOk="0" h="1119" w="1380">
                  <a:moveTo>
                    <a:pt x="1145" y="1"/>
                  </a:moveTo>
                  <a:cubicBezTo>
                    <a:pt x="1044" y="1"/>
                    <a:pt x="929" y="53"/>
                    <a:pt x="859" y="87"/>
                  </a:cubicBezTo>
                  <a:cubicBezTo>
                    <a:pt x="729" y="152"/>
                    <a:pt x="677" y="308"/>
                    <a:pt x="729" y="439"/>
                  </a:cubicBezTo>
                  <a:cubicBezTo>
                    <a:pt x="794" y="556"/>
                    <a:pt x="859" y="660"/>
                    <a:pt x="690" y="751"/>
                  </a:cubicBezTo>
                  <a:cubicBezTo>
                    <a:pt x="633" y="776"/>
                    <a:pt x="575" y="785"/>
                    <a:pt x="517" y="785"/>
                  </a:cubicBezTo>
                  <a:cubicBezTo>
                    <a:pt x="484" y="785"/>
                    <a:pt x="450" y="782"/>
                    <a:pt x="417" y="777"/>
                  </a:cubicBezTo>
                  <a:cubicBezTo>
                    <a:pt x="261" y="738"/>
                    <a:pt x="118" y="673"/>
                    <a:pt x="1" y="569"/>
                  </a:cubicBezTo>
                  <a:lnTo>
                    <a:pt x="1" y="569"/>
                  </a:lnTo>
                  <a:cubicBezTo>
                    <a:pt x="157" y="738"/>
                    <a:pt x="326" y="881"/>
                    <a:pt x="534" y="998"/>
                  </a:cubicBezTo>
                  <a:cubicBezTo>
                    <a:pt x="625" y="1050"/>
                    <a:pt x="742" y="1089"/>
                    <a:pt x="859" y="1115"/>
                  </a:cubicBezTo>
                  <a:cubicBezTo>
                    <a:pt x="878" y="1117"/>
                    <a:pt x="897" y="1118"/>
                    <a:pt x="916" y="1118"/>
                  </a:cubicBezTo>
                  <a:cubicBezTo>
                    <a:pt x="1014" y="1118"/>
                    <a:pt x="1108" y="1089"/>
                    <a:pt x="1185" y="1024"/>
                  </a:cubicBezTo>
                  <a:cubicBezTo>
                    <a:pt x="1237" y="946"/>
                    <a:pt x="1289" y="855"/>
                    <a:pt x="1315" y="764"/>
                  </a:cubicBezTo>
                  <a:cubicBezTo>
                    <a:pt x="1380" y="556"/>
                    <a:pt x="1380" y="335"/>
                    <a:pt x="1328" y="126"/>
                  </a:cubicBezTo>
                  <a:cubicBezTo>
                    <a:pt x="1315" y="100"/>
                    <a:pt x="1302" y="61"/>
                    <a:pt x="1276" y="48"/>
                  </a:cubicBezTo>
                  <a:cubicBezTo>
                    <a:pt x="1241" y="14"/>
                    <a:pt x="1195" y="1"/>
                    <a:pt x="1145" y="1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4904747" y="3362213"/>
              <a:ext cx="57936" cy="46698"/>
            </a:xfrm>
            <a:custGeom>
              <a:rect b="b" l="l" r="r" t="t"/>
              <a:pathLst>
                <a:path extrusionOk="0" h="532" w="660">
                  <a:moveTo>
                    <a:pt x="391" y="0"/>
                  </a:moveTo>
                  <a:cubicBezTo>
                    <a:pt x="372" y="0"/>
                    <a:pt x="352" y="2"/>
                    <a:pt x="334" y="5"/>
                  </a:cubicBezTo>
                  <a:cubicBezTo>
                    <a:pt x="325" y="4"/>
                    <a:pt x="316" y="4"/>
                    <a:pt x="307" y="4"/>
                  </a:cubicBezTo>
                  <a:cubicBezTo>
                    <a:pt x="175" y="4"/>
                    <a:pt x="59" y="92"/>
                    <a:pt x="35" y="226"/>
                  </a:cubicBezTo>
                  <a:cubicBezTo>
                    <a:pt x="0" y="399"/>
                    <a:pt x="181" y="532"/>
                    <a:pt x="340" y="532"/>
                  </a:cubicBezTo>
                  <a:cubicBezTo>
                    <a:pt x="360" y="532"/>
                    <a:pt x="380" y="530"/>
                    <a:pt x="399" y="525"/>
                  </a:cubicBezTo>
                  <a:cubicBezTo>
                    <a:pt x="438" y="525"/>
                    <a:pt x="477" y="512"/>
                    <a:pt x="516" y="486"/>
                  </a:cubicBezTo>
                  <a:cubicBezTo>
                    <a:pt x="581" y="447"/>
                    <a:pt x="633" y="369"/>
                    <a:pt x="646" y="291"/>
                  </a:cubicBezTo>
                  <a:cubicBezTo>
                    <a:pt x="659" y="200"/>
                    <a:pt x="633" y="109"/>
                    <a:pt x="568" y="57"/>
                  </a:cubicBezTo>
                  <a:cubicBezTo>
                    <a:pt x="518" y="17"/>
                    <a:pt x="454" y="0"/>
                    <a:pt x="391" y="0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4927132" y="3297782"/>
              <a:ext cx="51528" cy="78736"/>
            </a:xfrm>
            <a:custGeom>
              <a:rect b="b" l="l" r="r" t="t"/>
              <a:pathLst>
                <a:path extrusionOk="0" h="897" w="587">
                  <a:moveTo>
                    <a:pt x="75" y="37"/>
                  </a:moveTo>
                  <a:cubicBezTo>
                    <a:pt x="49" y="44"/>
                    <a:pt x="23" y="56"/>
                    <a:pt x="1" y="75"/>
                  </a:cubicBezTo>
                  <a:cubicBezTo>
                    <a:pt x="25" y="61"/>
                    <a:pt x="49" y="48"/>
                    <a:pt x="75" y="37"/>
                  </a:cubicBezTo>
                  <a:close/>
                  <a:moveTo>
                    <a:pt x="259" y="0"/>
                  </a:moveTo>
                  <a:cubicBezTo>
                    <a:pt x="197" y="0"/>
                    <a:pt x="134" y="13"/>
                    <a:pt x="75" y="37"/>
                  </a:cubicBezTo>
                  <a:lnTo>
                    <a:pt x="75" y="37"/>
                  </a:lnTo>
                  <a:cubicBezTo>
                    <a:pt x="88" y="34"/>
                    <a:pt x="101" y="33"/>
                    <a:pt x="115" y="33"/>
                  </a:cubicBezTo>
                  <a:cubicBezTo>
                    <a:pt x="199" y="33"/>
                    <a:pt x="282" y="91"/>
                    <a:pt x="300" y="180"/>
                  </a:cubicBezTo>
                  <a:cubicBezTo>
                    <a:pt x="326" y="388"/>
                    <a:pt x="183" y="583"/>
                    <a:pt x="222" y="791"/>
                  </a:cubicBezTo>
                  <a:cubicBezTo>
                    <a:pt x="222" y="838"/>
                    <a:pt x="255" y="897"/>
                    <a:pt x="300" y="897"/>
                  </a:cubicBezTo>
                  <a:cubicBezTo>
                    <a:pt x="304" y="897"/>
                    <a:pt x="309" y="896"/>
                    <a:pt x="313" y="895"/>
                  </a:cubicBezTo>
                  <a:cubicBezTo>
                    <a:pt x="326" y="895"/>
                    <a:pt x="339" y="882"/>
                    <a:pt x="352" y="869"/>
                  </a:cubicBezTo>
                  <a:cubicBezTo>
                    <a:pt x="508" y="739"/>
                    <a:pt x="586" y="544"/>
                    <a:pt x="586" y="349"/>
                  </a:cubicBezTo>
                  <a:cubicBezTo>
                    <a:pt x="586" y="206"/>
                    <a:pt x="495" y="62"/>
                    <a:pt x="352" y="10"/>
                  </a:cubicBezTo>
                  <a:cubicBezTo>
                    <a:pt x="322" y="4"/>
                    <a:pt x="291" y="0"/>
                    <a:pt x="259" y="0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4813540" y="3439109"/>
              <a:ext cx="78302" cy="109722"/>
            </a:xfrm>
            <a:custGeom>
              <a:rect b="b" l="l" r="r" t="t"/>
              <a:pathLst>
                <a:path extrusionOk="0" h="1250" w="892">
                  <a:moveTo>
                    <a:pt x="59" y="0"/>
                  </a:moveTo>
                  <a:cubicBezTo>
                    <a:pt x="40" y="74"/>
                    <a:pt x="26" y="149"/>
                    <a:pt x="18" y="225"/>
                  </a:cubicBezTo>
                  <a:lnTo>
                    <a:pt x="18" y="225"/>
                  </a:lnTo>
                  <a:lnTo>
                    <a:pt x="59" y="0"/>
                  </a:lnTo>
                  <a:close/>
                  <a:moveTo>
                    <a:pt x="18" y="225"/>
                  </a:moveTo>
                  <a:lnTo>
                    <a:pt x="7" y="287"/>
                  </a:lnTo>
                  <a:lnTo>
                    <a:pt x="13" y="305"/>
                  </a:lnTo>
                  <a:lnTo>
                    <a:pt x="13" y="305"/>
                  </a:lnTo>
                  <a:cubicBezTo>
                    <a:pt x="14" y="278"/>
                    <a:pt x="16" y="251"/>
                    <a:pt x="18" y="225"/>
                  </a:cubicBezTo>
                  <a:close/>
                  <a:moveTo>
                    <a:pt x="736" y="157"/>
                  </a:moveTo>
                  <a:lnTo>
                    <a:pt x="736" y="157"/>
                  </a:lnTo>
                  <a:cubicBezTo>
                    <a:pt x="775" y="287"/>
                    <a:pt x="788" y="443"/>
                    <a:pt x="788" y="586"/>
                  </a:cubicBezTo>
                  <a:cubicBezTo>
                    <a:pt x="775" y="729"/>
                    <a:pt x="697" y="859"/>
                    <a:pt x="579" y="950"/>
                  </a:cubicBezTo>
                  <a:cubicBezTo>
                    <a:pt x="533" y="978"/>
                    <a:pt x="482" y="991"/>
                    <a:pt x="432" y="991"/>
                  </a:cubicBezTo>
                  <a:cubicBezTo>
                    <a:pt x="341" y="991"/>
                    <a:pt x="253" y="948"/>
                    <a:pt x="202" y="872"/>
                  </a:cubicBezTo>
                  <a:cubicBezTo>
                    <a:pt x="176" y="833"/>
                    <a:pt x="163" y="794"/>
                    <a:pt x="150" y="755"/>
                  </a:cubicBezTo>
                  <a:lnTo>
                    <a:pt x="13" y="305"/>
                  </a:lnTo>
                  <a:lnTo>
                    <a:pt x="13" y="305"/>
                  </a:lnTo>
                  <a:cubicBezTo>
                    <a:pt x="0" y="603"/>
                    <a:pt x="83" y="903"/>
                    <a:pt x="267" y="1145"/>
                  </a:cubicBezTo>
                  <a:cubicBezTo>
                    <a:pt x="306" y="1210"/>
                    <a:pt x="358" y="1249"/>
                    <a:pt x="423" y="1249"/>
                  </a:cubicBezTo>
                  <a:cubicBezTo>
                    <a:pt x="462" y="1236"/>
                    <a:pt x="501" y="1223"/>
                    <a:pt x="527" y="1184"/>
                  </a:cubicBezTo>
                  <a:cubicBezTo>
                    <a:pt x="606" y="1106"/>
                    <a:pt x="684" y="1015"/>
                    <a:pt x="749" y="924"/>
                  </a:cubicBezTo>
                  <a:cubicBezTo>
                    <a:pt x="892" y="690"/>
                    <a:pt x="892" y="391"/>
                    <a:pt x="736" y="157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4683972" y="3505647"/>
              <a:ext cx="65135" cy="111741"/>
            </a:xfrm>
            <a:custGeom>
              <a:rect b="b" l="l" r="r" t="t"/>
              <a:pathLst>
                <a:path extrusionOk="0" h="1273" w="742">
                  <a:moveTo>
                    <a:pt x="475" y="0"/>
                  </a:moveTo>
                  <a:cubicBezTo>
                    <a:pt x="387" y="0"/>
                    <a:pt x="298" y="45"/>
                    <a:pt x="247" y="140"/>
                  </a:cubicBezTo>
                  <a:cubicBezTo>
                    <a:pt x="156" y="296"/>
                    <a:pt x="104" y="478"/>
                    <a:pt x="91" y="660"/>
                  </a:cubicBezTo>
                  <a:cubicBezTo>
                    <a:pt x="65" y="816"/>
                    <a:pt x="0" y="1012"/>
                    <a:pt x="130" y="1142"/>
                  </a:cubicBezTo>
                  <a:cubicBezTo>
                    <a:pt x="182" y="1181"/>
                    <a:pt x="234" y="1207"/>
                    <a:pt x="299" y="1233"/>
                  </a:cubicBezTo>
                  <a:cubicBezTo>
                    <a:pt x="375" y="1258"/>
                    <a:pt x="451" y="1272"/>
                    <a:pt x="526" y="1272"/>
                  </a:cubicBezTo>
                  <a:cubicBezTo>
                    <a:pt x="568" y="1272"/>
                    <a:pt x="609" y="1268"/>
                    <a:pt x="651" y="1259"/>
                  </a:cubicBezTo>
                  <a:cubicBezTo>
                    <a:pt x="508" y="1246"/>
                    <a:pt x="377" y="1207"/>
                    <a:pt x="247" y="1155"/>
                  </a:cubicBezTo>
                  <a:cubicBezTo>
                    <a:pt x="234" y="1142"/>
                    <a:pt x="221" y="1142"/>
                    <a:pt x="208" y="1129"/>
                  </a:cubicBezTo>
                  <a:cubicBezTo>
                    <a:pt x="195" y="1103"/>
                    <a:pt x="195" y="1090"/>
                    <a:pt x="195" y="1077"/>
                  </a:cubicBezTo>
                  <a:cubicBezTo>
                    <a:pt x="169" y="947"/>
                    <a:pt x="182" y="816"/>
                    <a:pt x="234" y="712"/>
                  </a:cubicBezTo>
                  <a:cubicBezTo>
                    <a:pt x="299" y="621"/>
                    <a:pt x="442" y="608"/>
                    <a:pt x="534" y="556"/>
                  </a:cubicBezTo>
                  <a:cubicBezTo>
                    <a:pt x="664" y="491"/>
                    <a:pt x="742" y="361"/>
                    <a:pt x="729" y="218"/>
                  </a:cubicBezTo>
                  <a:cubicBezTo>
                    <a:pt x="706" y="78"/>
                    <a:pt x="592" y="0"/>
                    <a:pt x="475" y="0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4590307" y="3508632"/>
              <a:ext cx="59429" cy="81282"/>
            </a:xfrm>
            <a:custGeom>
              <a:rect b="b" l="l" r="r" t="t"/>
              <a:pathLst>
                <a:path extrusionOk="0" h="926" w="677">
                  <a:moveTo>
                    <a:pt x="400" y="0"/>
                  </a:moveTo>
                  <a:cubicBezTo>
                    <a:pt x="251" y="0"/>
                    <a:pt x="89" y="124"/>
                    <a:pt x="40" y="262"/>
                  </a:cubicBezTo>
                  <a:cubicBezTo>
                    <a:pt x="1" y="418"/>
                    <a:pt x="66" y="561"/>
                    <a:pt x="183" y="652"/>
                  </a:cubicBezTo>
                  <a:cubicBezTo>
                    <a:pt x="131" y="587"/>
                    <a:pt x="131" y="496"/>
                    <a:pt x="170" y="418"/>
                  </a:cubicBezTo>
                  <a:cubicBezTo>
                    <a:pt x="204" y="358"/>
                    <a:pt x="266" y="327"/>
                    <a:pt x="331" y="327"/>
                  </a:cubicBezTo>
                  <a:cubicBezTo>
                    <a:pt x="364" y="327"/>
                    <a:pt x="399" y="335"/>
                    <a:pt x="430" y="353"/>
                  </a:cubicBezTo>
                  <a:cubicBezTo>
                    <a:pt x="547" y="431"/>
                    <a:pt x="508" y="652"/>
                    <a:pt x="495" y="769"/>
                  </a:cubicBezTo>
                  <a:lnTo>
                    <a:pt x="469" y="926"/>
                  </a:lnTo>
                  <a:cubicBezTo>
                    <a:pt x="573" y="756"/>
                    <a:pt x="638" y="587"/>
                    <a:pt x="651" y="392"/>
                  </a:cubicBezTo>
                  <a:cubicBezTo>
                    <a:pt x="677" y="262"/>
                    <a:pt x="638" y="132"/>
                    <a:pt x="534" y="41"/>
                  </a:cubicBezTo>
                  <a:cubicBezTo>
                    <a:pt x="493" y="13"/>
                    <a:pt x="447" y="0"/>
                    <a:pt x="400" y="0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4583460" y="3426293"/>
              <a:ext cx="33182" cy="51701"/>
            </a:xfrm>
            <a:custGeom>
              <a:rect b="b" l="l" r="r" t="t"/>
              <a:pathLst>
                <a:path extrusionOk="0" h="589" w="378">
                  <a:moveTo>
                    <a:pt x="150" y="0"/>
                  </a:moveTo>
                  <a:cubicBezTo>
                    <a:pt x="139" y="0"/>
                    <a:pt x="128" y="1"/>
                    <a:pt x="118" y="3"/>
                  </a:cubicBezTo>
                  <a:lnTo>
                    <a:pt x="92" y="29"/>
                  </a:lnTo>
                  <a:cubicBezTo>
                    <a:pt x="39" y="68"/>
                    <a:pt x="0" y="146"/>
                    <a:pt x="13" y="225"/>
                  </a:cubicBezTo>
                  <a:cubicBezTo>
                    <a:pt x="13" y="264"/>
                    <a:pt x="39" y="290"/>
                    <a:pt x="66" y="303"/>
                  </a:cubicBezTo>
                  <a:lnTo>
                    <a:pt x="157" y="303"/>
                  </a:lnTo>
                  <a:cubicBezTo>
                    <a:pt x="209" y="329"/>
                    <a:pt x="235" y="407"/>
                    <a:pt x="209" y="472"/>
                  </a:cubicBezTo>
                  <a:cubicBezTo>
                    <a:pt x="196" y="511"/>
                    <a:pt x="183" y="550"/>
                    <a:pt x="157" y="589"/>
                  </a:cubicBezTo>
                  <a:cubicBezTo>
                    <a:pt x="248" y="550"/>
                    <a:pt x="326" y="472"/>
                    <a:pt x="352" y="368"/>
                  </a:cubicBezTo>
                  <a:cubicBezTo>
                    <a:pt x="378" y="264"/>
                    <a:pt x="352" y="159"/>
                    <a:pt x="287" y="81"/>
                  </a:cubicBezTo>
                  <a:cubicBezTo>
                    <a:pt x="254" y="27"/>
                    <a:pt x="204" y="0"/>
                    <a:pt x="150" y="0"/>
                  </a:cubicBezTo>
                  <a:close/>
                </a:path>
              </a:pathLst>
            </a:custGeom>
            <a:solidFill>
              <a:srgbClr val="FCB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5025011" y="2733967"/>
              <a:ext cx="31251" cy="74611"/>
            </a:xfrm>
            <a:custGeom>
              <a:rect b="b" l="l" r="r" t="t"/>
              <a:pathLst>
                <a:path extrusionOk="0" h="850" w="356">
                  <a:moveTo>
                    <a:pt x="218" y="1"/>
                  </a:moveTo>
                  <a:cubicBezTo>
                    <a:pt x="206" y="1"/>
                    <a:pt x="193" y="7"/>
                    <a:pt x="187" y="20"/>
                  </a:cubicBezTo>
                  <a:cubicBezTo>
                    <a:pt x="122" y="281"/>
                    <a:pt x="278" y="528"/>
                    <a:pt x="44" y="736"/>
                  </a:cubicBezTo>
                  <a:cubicBezTo>
                    <a:pt x="0" y="779"/>
                    <a:pt x="38" y="849"/>
                    <a:pt x="89" y="849"/>
                  </a:cubicBezTo>
                  <a:cubicBezTo>
                    <a:pt x="100" y="849"/>
                    <a:pt x="111" y="846"/>
                    <a:pt x="122" y="840"/>
                  </a:cubicBezTo>
                  <a:cubicBezTo>
                    <a:pt x="356" y="658"/>
                    <a:pt x="291" y="268"/>
                    <a:pt x="239" y="20"/>
                  </a:cubicBezTo>
                  <a:cubicBezTo>
                    <a:pt x="239" y="7"/>
                    <a:pt x="229" y="1"/>
                    <a:pt x="218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5031858" y="2800944"/>
              <a:ext cx="36956" cy="122713"/>
            </a:xfrm>
            <a:custGeom>
              <a:rect b="b" l="l" r="r" t="t"/>
              <a:pathLst>
                <a:path extrusionOk="0" h="1398" w="421">
                  <a:moveTo>
                    <a:pt x="83" y="1"/>
                  </a:moveTo>
                  <a:cubicBezTo>
                    <a:pt x="42" y="1"/>
                    <a:pt x="0" y="33"/>
                    <a:pt x="18" y="77"/>
                  </a:cubicBezTo>
                  <a:cubicBezTo>
                    <a:pt x="226" y="467"/>
                    <a:pt x="304" y="909"/>
                    <a:pt x="239" y="1352"/>
                  </a:cubicBezTo>
                  <a:cubicBezTo>
                    <a:pt x="239" y="1381"/>
                    <a:pt x="268" y="1398"/>
                    <a:pt x="293" y="1398"/>
                  </a:cubicBezTo>
                  <a:cubicBezTo>
                    <a:pt x="312" y="1398"/>
                    <a:pt x="330" y="1388"/>
                    <a:pt x="330" y="1365"/>
                  </a:cubicBezTo>
                  <a:cubicBezTo>
                    <a:pt x="421" y="948"/>
                    <a:pt x="382" y="389"/>
                    <a:pt x="135" y="25"/>
                  </a:cubicBezTo>
                  <a:cubicBezTo>
                    <a:pt x="122" y="8"/>
                    <a:pt x="103" y="1"/>
                    <a:pt x="83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5055559" y="2908475"/>
              <a:ext cx="56707" cy="204960"/>
            </a:xfrm>
            <a:custGeom>
              <a:rect b="b" l="l" r="r" t="t"/>
              <a:pathLst>
                <a:path extrusionOk="0" h="2335" w="646">
                  <a:moveTo>
                    <a:pt x="88" y="1"/>
                  </a:moveTo>
                  <a:cubicBezTo>
                    <a:pt x="45" y="1"/>
                    <a:pt x="1" y="30"/>
                    <a:pt x="8" y="88"/>
                  </a:cubicBezTo>
                  <a:cubicBezTo>
                    <a:pt x="47" y="439"/>
                    <a:pt x="216" y="738"/>
                    <a:pt x="294" y="1089"/>
                  </a:cubicBezTo>
                  <a:cubicBezTo>
                    <a:pt x="385" y="1519"/>
                    <a:pt x="229" y="1896"/>
                    <a:pt x="203" y="2325"/>
                  </a:cubicBezTo>
                  <a:cubicBezTo>
                    <a:pt x="203" y="2332"/>
                    <a:pt x="209" y="2335"/>
                    <a:pt x="216" y="2335"/>
                  </a:cubicBezTo>
                  <a:cubicBezTo>
                    <a:pt x="223" y="2335"/>
                    <a:pt x="229" y="2332"/>
                    <a:pt x="229" y="2325"/>
                  </a:cubicBezTo>
                  <a:cubicBezTo>
                    <a:pt x="645" y="1610"/>
                    <a:pt x="294" y="803"/>
                    <a:pt x="164" y="62"/>
                  </a:cubicBezTo>
                  <a:cubicBezTo>
                    <a:pt x="158" y="21"/>
                    <a:pt x="123" y="1"/>
                    <a:pt x="88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5034491" y="3099047"/>
              <a:ext cx="62940" cy="190565"/>
            </a:xfrm>
            <a:custGeom>
              <a:rect b="b" l="l" r="r" t="t"/>
              <a:pathLst>
                <a:path extrusionOk="0" h="2171" w="717">
                  <a:moveTo>
                    <a:pt x="455" y="1"/>
                  </a:moveTo>
                  <a:cubicBezTo>
                    <a:pt x="421" y="1"/>
                    <a:pt x="390" y="27"/>
                    <a:pt x="404" y="76"/>
                  </a:cubicBezTo>
                  <a:cubicBezTo>
                    <a:pt x="482" y="492"/>
                    <a:pt x="495" y="922"/>
                    <a:pt x="430" y="1338"/>
                  </a:cubicBezTo>
                  <a:cubicBezTo>
                    <a:pt x="352" y="1624"/>
                    <a:pt x="209" y="1897"/>
                    <a:pt x="14" y="2131"/>
                  </a:cubicBezTo>
                  <a:cubicBezTo>
                    <a:pt x="1" y="2157"/>
                    <a:pt x="27" y="2170"/>
                    <a:pt x="40" y="2170"/>
                  </a:cubicBezTo>
                  <a:cubicBezTo>
                    <a:pt x="716" y="1780"/>
                    <a:pt x="599" y="687"/>
                    <a:pt x="521" y="63"/>
                  </a:cubicBezTo>
                  <a:cubicBezTo>
                    <a:pt x="515" y="21"/>
                    <a:pt x="484" y="1"/>
                    <a:pt x="455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4772984" y="3008282"/>
              <a:ext cx="135361" cy="38885"/>
            </a:xfrm>
            <a:custGeom>
              <a:rect b="b" l="l" r="r" t="t"/>
              <a:pathLst>
                <a:path extrusionOk="0" h="443" w="1542">
                  <a:moveTo>
                    <a:pt x="682" y="1"/>
                  </a:moveTo>
                  <a:cubicBezTo>
                    <a:pt x="662" y="1"/>
                    <a:pt x="644" y="2"/>
                    <a:pt x="625" y="4"/>
                  </a:cubicBezTo>
                  <a:cubicBezTo>
                    <a:pt x="365" y="17"/>
                    <a:pt x="209" y="160"/>
                    <a:pt x="14" y="317"/>
                  </a:cubicBezTo>
                  <a:cubicBezTo>
                    <a:pt x="1" y="330"/>
                    <a:pt x="1" y="356"/>
                    <a:pt x="27" y="356"/>
                  </a:cubicBezTo>
                  <a:cubicBezTo>
                    <a:pt x="36" y="357"/>
                    <a:pt x="44" y="357"/>
                    <a:pt x="52" y="357"/>
                  </a:cubicBezTo>
                  <a:cubicBezTo>
                    <a:pt x="148" y="357"/>
                    <a:pt x="178" y="286"/>
                    <a:pt x="274" y="226"/>
                  </a:cubicBezTo>
                  <a:cubicBezTo>
                    <a:pt x="387" y="158"/>
                    <a:pt x="513" y="124"/>
                    <a:pt x="638" y="124"/>
                  </a:cubicBezTo>
                  <a:cubicBezTo>
                    <a:pt x="800" y="124"/>
                    <a:pt x="961" y="180"/>
                    <a:pt x="1094" y="291"/>
                  </a:cubicBezTo>
                  <a:cubicBezTo>
                    <a:pt x="1187" y="358"/>
                    <a:pt x="1280" y="443"/>
                    <a:pt x="1370" y="443"/>
                  </a:cubicBezTo>
                  <a:cubicBezTo>
                    <a:pt x="1418" y="443"/>
                    <a:pt x="1465" y="419"/>
                    <a:pt x="1510" y="356"/>
                  </a:cubicBezTo>
                  <a:cubicBezTo>
                    <a:pt x="1541" y="313"/>
                    <a:pt x="1496" y="254"/>
                    <a:pt x="1450" y="254"/>
                  </a:cubicBezTo>
                  <a:cubicBezTo>
                    <a:pt x="1439" y="254"/>
                    <a:pt x="1429" y="257"/>
                    <a:pt x="1419" y="265"/>
                  </a:cubicBezTo>
                  <a:cubicBezTo>
                    <a:pt x="1409" y="272"/>
                    <a:pt x="1397" y="276"/>
                    <a:pt x="1382" y="276"/>
                  </a:cubicBezTo>
                  <a:cubicBezTo>
                    <a:pt x="1274" y="276"/>
                    <a:pt x="1042" y="91"/>
                    <a:pt x="950" y="56"/>
                  </a:cubicBezTo>
                  <a:cubicBezTo>
                    <a:pt x="865" y="24"/>
                    <a:pt x="770" y="1"/>
                    <a:pt x="682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4899129" y="3034089"/>
              <a:ext cx="134307" cy="71626"/>
            </a:xfrm>
            <a:custGeom>
              <a:rect b="b" l="l" r="r" t="t"/>
              <a:pathLst>
                <a:path extrusionOk="0" h="816" w="1530">
                  <a:moveTo>
                    <a:pt x="35" y="1"/>
                  </a:moveTo>
                  <a:cubicBezTo>
                    <a:pt x="11" y="1"/>
                    <a:pt x="1" y="29"/>
                    <a:pt x="21" y="49"/>
                  </a:cubicBezTo>
                  <a:lnTo>
                    <a:pt x="21" y="62"/>
                  </a:lnTo>
                  <a:cubicBezTo>
                    <a:pt x="229" y="296"/>
                    <a:pt x="489" y="491"/>
                    <a:pt x="775" y="634"/>
                  </a:cubicBezTo>
                  <a:cubicBezTo>
                    <a:pt x="936" y="725"/>
                    <a:pt x="1121" y="815"/>
                    <a:pt x="1311" y="815"/>
                  </a:cubicBezTo>
                  <a:cubicBezTo>
                    <a:pt x="1366" y="815"/>
                    <a:pt x="1422" y="808"/>
                    <a:pt x="1478" y="790"/>
                  </a:cubicBezTo>
                  <a:cubicBezTo>
                    <a:pt x="1517" y="777"/>
                    <a:pt x="1530" y="712"/>
                    <a:pt x="1478" y="699"/>
                  </a:cubicBezTo>
                  <a:cubicBezTo>
                    <a:pt x="1204" y="660"/>
                    <a:pt x="944" y="569"/>
                    <a:pt x="710" y="439"/>
                  </a:cubicBezTo>
                  <a:cubicBezTo>
                    <a:pt x="489" y="296"/>
                    <a:pt x="281" y="127"/>
                    <a:pt x="60" y="10"/>
                  </a:cubicBezTo>
                  <a:cubicBezTo>
                    <a:pt x="51" y="4"/>
                    <a:pt x="42" y="1"/>
                    <a:pt x="35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4832414" y="2906719"/>
              <a:ext cx="84535" cy="42221"/>
            </a:xfrm>
            <a:custGeom>
              <a:rect b="b" l="l" r="r" t="t"/>
              <a:pathLst>
                <a:path extrusionOk="0" h="481" w="963">
                  <a:moveTo>
                    <a:pt x="925" y="0"/>
                  </a:moveTo>
                  <a:cubicBezTo>
                    <a:pt x="920" y="0"/>
                    <a:pt x="916" y="1"/>
                    <a:pt x="911" y="4"/>
                  </a:cubicBezTo>
                  <a:lnTo>
                    <a:pt x="846" y="82"/>
                  </a:lnTo>
                  <a:cubicBezTo>
                    <a:pt x="768" y="108"/>
                    <a:pt x="690" y="121"/>
                    <a:pt x="612" y="121"/>
                  </a:cubicBezTo>
                  <a:cubicBezTo>
                    <a:pt x="521" y="134"/>
                    <a:pt x="430" y="147"/>
                    <a:pt x="351" y="173"/>
                  </a:cubicBezTo>
                  <a:cubicBezTo>
                    <a:pt x="208" y="212"/>
                    <a:pt x="78" y="303"/>
                    <a:pt x="0" y="433"/>
                  </a:cubicBezTo>
                  <a:cubicBezTo>
                    <a:pt x="0" y="453"/>
                    <a:pt x="16" y="481"/>
                    <a:pt x="34" y="481"/>
                  </a:cubicBezTo>
                  <a:cubicBezTo>
                    <a:pt x="40" y="481"/>
                    <a:pt x="46" y="478"/>
                    <a:pt x="52" y="472"/>
                  </a:cubicBezTo>
                  <a:cubicBezTo>
                    <a:pt x="143" y="394"/>
                    <a:pt x="247" y="329"/>
                    <a:pt x="351" y="264"/>
                  </a:cubicBezTo>
                  <a:cubicBezTo>
                    <a:pt x="469" y="238"/>
                    <a:pt x="586" y="225"/>
                    <a:pt x="703" y="225"/>
                  </a:cubicBezTo>
                  <a:cubicBezTo>
                    <a:pt x="820" y="225"/>
                    <a:pt x="963" y="173"/>
                    <a:pt x="963" y="43"/>
                  </a:cubicBezTo>
                  <a:cubicBezTo>
                    <a:pt x="963" y="21"/>
                    <a:pt x="946" y="0"/>
                    <a:pt x="925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4813014" y="2782949"/>
              <a:ext cx="75405" cy="36164"/>
            </a:xfrm>
            <a:custGeom>
              <a:rect b="b" l="l" r="r" t="t"/>
              <a:pathLst>
                <a:path extrusionOk="0" h="412" w="859">
                  <a:moveTo>
                    <a:pt x="786" y="0"/>
                  </a:moveTo>
                  <a:cubicBezTo>
                    <a:pt x="776" y="0"/>
                    <a:pt x="765" y="3"/>
                    <a:pt x="755" y="9"/>
                  </a:cubicBezTo>
                  <a:cubicBezTo>
                    <a:pt x="742" y="22"/>
                    <a:pt x="729" y="35"/>
                    <a:pt x="716" y="61"/>
                  </a:cubicBezTo>
                  <a:cubicBezTo>
                    <a:pt x="677" y="126"/>
                    <a:pt x="677" y="139"/>
                    <a:pt x="559" y="139"/>
                  </a:cubicBezTo>
                  <a:cubicBezTo>
                    <a:pt x="481" y="139"/>
                    <a:pt x="390" y="139"/>
                    <a:pt x="312" y="152"/>
                  </a:cubicBezTo>
                  <a:cubicBezTo>
                    <a:pt x="195" y="178"/>
                    <a:pt x="13" y="256"/>
                    <a:pt x="0" y="386"/>
                  </a:cubicBezTo>
                  <a:cubicBezTo>
                    <a:pt x="0" y="399"/>
                    <a:pt x="0" y="399"/>
                    <a:pt x="13" y="399"/>
                  </a:cubicBezTo>
                  <a:lnTo>
                    <a:pt x="13" y="412"/>
                  </a:lnTo>
                  <a:cubicBezTo>
                    <a:pt x="104" y="386"/>
                    <a:pt x="182" y="295"/>
                    <a:pt x="273" y="269"/>
                  </a:cubicBezTo>
                  <a:cubicBezTo>
                    <a:pt x="332" y="256"/>
                    <a:pt x="394" y="249"/>
                    <a:pt x="455" y="249"/>
                  </a:cubicBezTo>
                  <a:cubicBezTo>
                    <a:pt x="517" y="249"/>
                    <a:pt x="579" y="256"/>
                    <a:pt x="638" y="269"/>
                  </a:cubicBezTo>
                  <a:cubicBezTo>
                    <a:pt x="768" y="269"/>
                    <a:pt x="859" y="139"/>
                    <a:pt x="820" y="22"/>
                  </a:cubicBezTo>
                  <a:cubicBezTo>
                    <a:pt x="812" y="7"/>
                    <a:pt x="800" y="0"/>
                    <a:pt x="786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4639378" y="2846853"/>
              <a:ext cx="20804" cy="19399"/>
            </a:xfrm>
            <a:custGeom>
              <a:rect b="b" l="l" r="r" t="t"/>
              <a:pathLst>
                <a:path extrusionOk="0" h="221" w="237">
                  <a:moveTo>
                    <a:pt x="177" y="0"/>
                  </a:moveTo>
                  <a:cubicBezTo>
                    <a:pt x="164" y="0"/>
                    <a:pt x="152" y="7"/>
                    <a:pt x="144" y="22"/>
                  </a:cubicBezTo>
                  <a:cubicBezTo>
                    <a:pt x="118" y="61"/>
                    <a:pt x="92" y="87"/>
                    <a:pt x="66" y="113"/>
                  </a:cubicBezTo>
                  <a:cubicBezTo>
                    <a:pt x="40" y="139"/>
                    <a:pt x="1" y="165"/>
                    <a:pt x="1" y="204"/>
                  </a:cubicBezTo>
                  <a:cubicBezTo>
                    <a:pt x="1" y="204"/>
                    <a:pt x="1" y="217"/>
                    <a:pt x="14" y="217"/>
                  </a:cubicBezTo>
                  <a:cubicBezTo>
                    <a:pt x="21" y="220"/>
                    <a:pt x="28" y="221"/>
                    <a:pt x="35" y="221"/>
                  </a:cubicBezTo>
                  <a:cubicBezTo>
                    <a:pt x="66" y="221"/>
                    <a:pt x="97" y="197"/>
                    <a:pt x="118" y="165"/>
                  </a:cubicBezTo>
                  <a:cubicBezTo>
                    <a:pt x="157" y="139"/>
                    <a:pt x="183" y="100"/>
                    <a:pt x="209" y="61"/>
                  </a:cubicBezTo>
                  <a:cubicBezTo>
                    <a:pt x="236" y="34"/>
                    <a:pt x="206" y="0"/>
                    <a:pt x="177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4653072" y="2847643"/>
              <a:ext cx="34499" cy="15273"/>
            </a:xfrm>
            <a:custGeom>
              <a:rect b="b" l="l" r="r" t="t"/>
              <a:pathLst>
                <a:path extrusionOk="0" h="174" w="393">
                  <a:moveTo>
                    <a:pt x="308" y="0"/>
                  </a:moveTo>
                  <a:cubicBezTo>
                    <a:pt x="297" y="0"/>
                    <a:pt x="286" y="4"/>
                    <a:pt x="274" y="13"/>
                  </a:cubicBezTo>
                  <a:cubicBezTo>
                    <a:pt x="236" y="44"/>
                    <a:pt x="188" y="70"/>
                    <a:pt x="145" y="70"/>
                  </a:cubicBezTo>
                  <a:cubicBezTo>
                    <a:pt x="115" y="70"/>
                    <a:pt x="87" y="58"/>
                    <a:pt x="66" y="26"/>
                  </a:cubicBezTo>
                  <a:cubicBezTo>
                    <a:pt x="55" y="10"/>
                    <a:pt x="42" y="3"/>
                    <a:pt x="30" y="3"/>
                  </a:cubicBezTo>
                  <a:cubicBezTo>
                    <a:pt x="14" y="3"/>
                    <a:pt x="1" y="17"/>
                    <a:pt x="1" y="39"/>
                  </a:cubicBezTo>
                  <a:cubicBezTo>
                    <a:pt x="1" y="104"/>
                    <a:pt x="40" y="156"/>
                    <a:pt x="105" y="169"/>
                  </a:cubicBezTo>
                  <a:cubicBezTo>
                    <a:pt x="123" y="172"/>
                    <a:pt x="143" y="174"/>
                    <a:pt x="162" y="174"/>
                  </a:cubicBezTo>
                  <a:cubicBezTo>
                    <a:pt x="225" y="174"/>
                    <a:pt x="289" y="157"/>
                    <a:pt x="339" y="117"/>
                  </a:cubicBezTo>
                  <a:cubicBezTo>
                    <a:pt x="393" y="85"/>
                    <a:pt x="358" y="0"/>
                    <a:pt x="308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4681689" y="2849925"/>
              <a:ext cx="27476" cy="39324"/>
            </a:xfrm>
            <a:custGeom>
              <a:rect b="b" l="l" r="r" t="t"/>
              <a:pathLst>
                <a:path extrusionOk="0" h="448" w="313">
                  <a:moveTo>
                    <a:pt x="26" y="0"/>
                  </a:moveTo>
                  <a:cubicBezTo>
                    <a:pt x="13" y="0"/>
                    <a:pt x="0" y="0"/>
                    <a:pt x="0" y="26"/>
                  </a:cubicBezTo>
                  <a:cubicBezTo>
                    <a:pt x="52" y="91"/>
                    <a:pt x="91" y="169"/>
                    <a:pt x="130" y="247"/>
                  </a:cubicBezTo>
                  <a:cubicBezTo>
                    <a:pt x="156" y="312"/>
                    <a:pt x="156" y="403"/>
                    <a:pt x="208" y="442"/>
                  </a:cubicBezTo>
                  <a:cubicBezTo>
                    <a:pt x="216" y="446"/>
                    <a:pt x="222" y="448"/>
                    <a:pt x="228" y="448"/>
                  </a:cubicBezTo>
                  <a:cubicBezTo>
                    <a:pt x="242" y="448"/>
                    <a:pt x="251" y="439"/>
                    <a:pt x="260" y="429"/>
                  </a:cubicBezTo>
                  <a:cubicBezTo>
                    <a:pt x="312" y="364"/>
                    <a:pt x="247" y="247"/>
                    <a:pt x="221" y="182"/>
                  </a:cubicBezTo>
                  <a:cubicBezTo>
                    <a:pt x="169" y="104"/>
                    <a:pt x="104" y="39"/>
                    <a:pt x="26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4696525" y="2805333"/>
              <a:ext cx="1229" cy="1229"/>
            </a:xfrm>
            <a:custGeom>
              <a:rect b="b" l="l" r="r" t="t"/>
              <a:pathLst>
                <a:path extrusionOk="0" h="14" w="14">
                  <a:moveTo>
                    <a:pt x="0" y="1"/>
                  </a:moveTo>
                  <a:lnTo>
                    <a:pt x="0" y="14"/>
                  </a:lnTo>
                  <a:lnTo>
                    <a:pt x="13" y="14"/>
                  </a:lnTo>
                  <a:cubicBezTo>
                    <a:pt x="13" y="14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4715925" y="2788918"/>
              <a:ext cx="17205" cy="50823"/>
            </a:xfrm>
            <a:custGeom>
              <a:rect b="b" l="l" r="r" t="t"/>
              <a:pathLst>
                <a:path extrusionOk="0" h="579" w="196">
                  <a:moveTo>
                    <a:pt x="60" y="1"/>
                  </a:moveTo>
                  <a:cubicBezTo>
                    <a:pt x="45" y="1"/>
                    <a:pt x="36" y="13"/>
                    <a:pt x="26" y="32"/>
                  </a:cubicBezTo>
                  <a:cubicBezTo>
                    <a:pt x="0" y="123"/>
                    <a:pt x="78" y="201"/>
                    <a:pt x="91" y="292"/>
                  </a:cubicBezTo>
                  <a:cubicBezTo>
                    <a:pt x="104" y="383"/>
                    <a:pt x="65" y="500"/>
                    <a:pt x="117" y="578"/>
                  </a:cubicBezTo>
                  <a:cubicBezTo>
                    <a:pt x="196" y="526"/>
                    <a:pt x="183" y="383"/>
                    <a:pt x="183" y="305"/>
                  </a:cubicBezTo>
                  <a:cubicBezTo>
                    <a:pt x="183" y="227"/>
                    <a:pt x="183" y="58"/>
                    <a:pt x="78" y="6"/>
                  </a:cubicBezTo>
                  <a:cubicBezTo>
                    <a:pt x="71" y="2"/>
                    <a:pt x="65" y="1"/>
                    <a:pt x="60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4654213" y="2711846"/>
              <a:ext cx="55040" cy="43713"/>
            </a:xfrm>
            <a:custGeom>
              <a:rect b="b" l="l" r="r" t="t"/>
              <a:pathLst>
                <a:path extrusionOk="0" h="498" w="627">
                  <a:moveTo>
                    <a:pt x="72" y="0"/>
                  </a:moveTo>
                  <a:cubicBezTo>
                    <a:pt x="44" y="0"/>
                    <a:pt x="19" y="7"/>
                    <a:pt x="1" y="25"/>
                  </a:cubicBezTo>
                  <a:lnTo>
                    <a:pt x="1" y="38"/>
                  </a:lnTo>
                  <a:cubicBezTo>
                    <a:pt x="14" y="64"/>
                    <a:pt x="27" y="77"/>
                    <a:pt x="66" y="90"/>
                  </a:cubicBezTo>
                  <a:cubicBezTo>
                    <a:pt x="131" y="116"/>
                    <a:pt x="183" y="142"/>
                    <a:pt x="248" y="194"/>
                  </a:cubicBezTo>
                  <a:cubicBezTo>
                    <a:pt x="339" y="272"/>
                    <a:pt x="417" y="376"/>
                    <a:pt x="482" y="481"/>
                  </a:cubicBezTo>
                  <a:cubicBezTo>
                    <a:pt x="494" y="493"/>
                    <a:pt x="509" y="498"/>
                    <a:pt x="524" y="498"/>
                  </a:cubicBezTo>
                  <a:cubicBezTo>
                    <a:pt x="574" y="498"/>
                    <a:pt x="626" y="442"/>
                    <a:pt x="586" y="402"/>
                  </a:cubicBezTo>
                  <a:cubicBezTo>
                    <a:pt x="508" y="272"/>
                    <a:pt x="404" y="168"/>
                    <a:pt x="287" y="77"/>
                  </a:cubicBezTo>
                  <a:cubicBezTo>
                    <a:pt x="240" y="49"/>
                    <a:pt x="145" y="0"/>
                    <a:pt x="72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4777549" y="2715182"/>
              <a:ext cx="64081" cy="30985"/>
            </a:xfrm>
            <a:custGeom>
              <a:rect b="b" l="l" r="r" t="t"/>
              <a:pathLst>
                <a:path extrusionOk="0" h="353" w="730">
                  <a:moveTo>
                    <a:pt x="690" y="0"/>
                  </a:moveTo>
                  <a:cubicBezTo>
                    <a:pt x="573" y="39"/>
                    <a:pt x="469" y="91"/>
                    <a:pt x="365" y="156"/>
                  </a:cubicBezTo>
                  <a:cubicBezTo>
                    <a:pt x="248" y="221"/>
                    <a:pt x="131" y="260"/>
                    <a:pt x="14" y="299"/>
                  </a:cubicBezTo>
                  <a:lnTo>
                    <a:pt x="14" y="312"/>
                  </a:lnTo>
                  <a:lnTo>
                    <a:pt x="1" y="312"/>
                  </a:lnTo>
                  <a:cubicBezTo>
                    <a:pt x="26" y="342"/>
                    <a:pt x="58" y="353"/>
                    <a:pt x="92" y="353"/>
                  </a:cubicBezTo>
                  <a:cubicBezTo>
                    <a:pt x="149" y="353"/>
                    <a:pt x="213" y="324"/>
                    <a:pt x="261" y="299"/>
                  </a:cubicBezTo>
                  <a:cubicBezTo>
                    <a:pt x="417" y="234"/>
                    <a:pt x="573" y="156"/>
                    <a:pt x="716" y="39"/>
                  </a:cubicBezTo>
                  <a:cubicBezTo>
                    <a:pt x="729" y="26"/>
                    <a:pt x="716" y="0"/>
                    <a:pt x="690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4832414" y="2688936"/>
              <a:ext cx="14923" cy="28703"/>
            </a:xfrm>
            <a:custGeom>
              <a:rect b="b" l="l" r="r" t="t"/>
              <a:pathLst>
                <a:path extrusionOk="0" h="327" w="170">
                  <a:moveTo>
                    <a:pt x="111" y="0"/>
                  </a:moveTo>
                  <a:cubicBezTo>
                    <a:pt x="83" y="0"/>
                    <a:pt x="52" y="22"/>
                    <a:pt x="52" y="52"/>
                  </a:cubicBezTo>
                  <a:cubicBezTo>
                    <a:pt x="52" y="117"/>
                    <a:pt x="52" y="169"/>
                    <a:pt x="39" y="234"/>
                  </a:cubicBezTo>
                  <a:cubicBezTo>
                    <a:pt x="39" y="247"/>
                    <a:pt x="0" y="312"/>
                    <a:pt x="39" y="325"/>
                  </a:cubicBezTo>
                  <a:cubicBezTo>
                    <a:pt x="45" y="326"/>
                    <a:pt x="50" y="327"/>
                    <a:pt x="55" y="327"/>
                  </a:cubicBezTo>
                  <a:cubicBezTo>
                    <a:pt x="107" y="327"/>
                    <a:pt x="118" y="270"/>
                    <a:pt x="130" y="234"/>
                  </a:cubicBezTo>
                  <a:cubicBezTo>
                    <a:pt x="156" y="169"/>
                    <a:pt x="169" y="104"/>
                    <a:pt x="156" y="39"/>
                  </a:cubicBezTo>
                  <a:cubicBezTo>
                    <a:pt x="151" y="12"/>
                    <a:pt x="132" y="0"/>
                    <a:pt x="111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4857871" y="2612830"/>
              <a:ext cx="90855" cy="77508"/>
            </a:xfrm>
            <a:custGeom>
              <a:rect b="b" l="l" r="r" t="t"/>
              <a:pathLst>
                <a:path extrusionOk="0" h="883" w="1035">
                  <a:moveTo>
                    <a:pt x="973" y="0"/>
                  </a:moveTo>
                  <a:cubicBezTo>
                    <a:pt x="964" y="0"/>
                    <a:pt x="955" y="3"/>
                    <a:pt x="946" y="9"/>
                  </a:cubicBezTo>
                  <a:cubicBezTo>
                    <a:pt x="777" y="100"/>
                    <a:pt x="660" y="295"/>
                    <a:pt x="517" y="425"/>
                  </a:cubicBezTo>
                  <a:cubicBezTo>
                    <a:pt x="387" y="542"/>
                    <a:pt x="179" y="672"/>
                    <a:pt x="35" y="815"/>
                  </a:cubicBezTo>
                  <a:cubicBezTo>
                    <a:pt x="1" y="838"/>
                    <a:pt x="28" y="882"/>
                    <a:pt x="62" y="882"/>
                  </a:cubicBezTo>
                  <a:cubicBezTo>
                    <a:pt x="66" y="882"/>
                    <a:pt x="70" y="881"/>
                    <a:pt x="74" y="880"/>
                  </a:cubicBezTo>
                  <a:cubicBezTo>
                    <a:pt x="270" y="802"/>
                    <a:pt x="452" y="685"/>
                    <a:pt x="608" y="542"/>
                  </a:cubicBezTo>
                  <a:cubicBezTo>
                    <a:pt x="751" y="425"/>
                    <a:pt x="972" y="256"/>
                    <a:pt x="1024" y="74"/>
                  </a:cubicBezTo>
                  <a:cubicBezTo>
                    <a:pt x="1034" y="33"/>
                    <a:pt x="1005" y="0"/>
                    <a:pt x="973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4538953" y="2683318"/>
              <a:ext cx="110782" cy="19925"/>
            </a:xfrm>
            <a:custGeom>
              <a:rect b="b" l="l" r="r" t="t"/>
              <a:pathLst>
                <a:path extrusionOk="0" h="227" w="1262">
                  <a:moveTo>
                    <a:pt x="90" y="0"/>
                  </a:moveTo>
                  <a:cubicBezTo>
                    <a:pt x="80" y="0"/>
                    <a:pt x="65" y="3"/>
                    <a:pt x="39" y="12"/>
                  </a:cubicBezTo>
                  <a:cubicBezTo>
                    <a:pt x="0" y="25"/>
                    <a:pt x="0" y="64"/>
                    <a:pt x="26" y="77"/>
                  </a:cubicBezTo>
                  <a:lnTo>
                    <a:pt x="39" y="77"/>
                  </a:lnTo>
                  <a:cubicBezTo>
                    <a:pt x="182" y="155"/>
                    <a:pt x="338" y="207"/>
                    <a:pt x="507" y="207"/>
                  </a:cubicBezTo>
                  <a:cubicBezTo>
                    <a:pt x="625" y="220"/>
                    <a:pt x="742" y="227"/>
                    <a:pt x="857" y="227"/>
                  </a:cubicBezTo>
                  <a:cubicBezTo>
                    <a:pt x="973" y="227"/>
                    <a:pt x="1086" y="220"/>
                    <a:pt x="1197" y="207"/>
                  </a:cubicBezTo>
                  <a:cubicBezTo>
                    <a:pt x="1262" y="181"/>
                    <a:pt x="1262" y="90"/>
                    <a:pt x="1197" y="77"/>
                  </a:cubicBezTo>
                  <a:cubicBezTo>
                    <a:pt x="1075" y="47"/>
                    <a:pt x="949" y="34"/>
                    <a:pt x="820" y="34"/>
                  </a:cubicBezTo>
                  <a:cubicBezTo>
                    <a:pt x="730" y="34"/>
                    <a:pt x="638" y="40"/>
                    <a:pt x="546" y="51"/>
                  </a:cubicBezTo>
                  <a:cubicBezTo>
                    <a:pt x="416" y="51"/>
                    <a:pt x="299" y="25"/>
                    <a:pt x="169" y="12"/>
                  </a:cubicBezTo>
                  <a:cubicBezTo>
                    <a:pt x="117" y="12"/>
                    <a:pt x="111" y="0"/>
                    <a:pt x="90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4832414" y="3197976"/>
              <a:ext cx="72947" cy="22120"/>
            </a:xfrm>
            <a:custGeom>
              <a:rect b="b" l="l" r="r" t="t"/>
              <a:pathLst>
                <a:path extrusionOk="0" h="252" w="831">
                  <a:moveTo>
                    <a:pt x="363" y="0"/>
                  </a:moveTo>
                  <a:cubicBezTo>
                    <a:pt x="238" y="0"/>
                    <a:pt x="116" y="40"/>
                    <a:pt x="13" y="120"/>
                  </a:cubicBezTo>
                  <a:cubicBezTo>
                    <a:pt x="0" y="133"/>
                    <a:pt x="13" y="146"/>
                    <a:pt x="26" y="146"/>
                  </a:cubicBezTo>
                  <a:cubicBezTo>
                    <a:pt x="85" y="139"/>
                    <a:pt x="140" y="136"/>
                    <a:pt x="195" y="136"/>
                  </a:cubicBezTo>
                  <a:cubicBezTo>
                    <a:pt x="251" y="136"/>
                    <a:pt x="306" y="139"/>
                    <a:pt x="364" y="146"/>
                  </a:cubicBezTo>
                  <a:cubicBezTo>
                    <a:pt x="495" y="159"/>
                    <a:pt x="612" y="237"/>
                    <a:pt x="729" y="250"/>
                  </a:cubicBezTo>
                  <a:cubicBezTo>
                    <a:pt x="734" y="251"/>
                    <a:pt x="740" y="252"/>
                    <a:pt x="745" y="252"/>
                  </a:cubicBezTo>
                  <a:cubicBezTo>
                    <a:pt x="791" y="252"/>
                    <a:pt x="830" y="205"/>
                    <a:pt x="807" y="159"/>
                  </a:cubicBezTo>
                  <a:cubicBezTo>
                    <a:pt x="742" y="29"/>
                    <a:pt x="547" y="3"/>
                    <a:pt x="417" y="3"/>
                  </a:cubicBezTo>
                  <a:cubicBezTo>
                    <a:pt x="399" y="1"/>
                    <a:pt x="381" y="0"/>
                    <a:pt x="363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4890790" y="3204910"/>
              <a:ext cx="84447" cy="51613"/>
            </a:xfrm>
            <a:custGeom>
              <a:rect b="b" l="l" r="r" t="t"/>
              <a:pathLst>
                <a:path extrusionOk="0" h="588" w="962">
                  <a:moveTo>
                    <a:pt x="89" y="0"/>
                  </a:moveTo>
                  <a:cubicBezTo>
                    <a:pt x="42" y="0"/>
                    <a:pt x="1" y="58"/>
                    <a:pt x="25" y="106"/>
                  </a:cubicBezTo>
                  <a:cubicBezTo>
                    <a:pt x="142" y="249"/>
                    <a:pt x="285" y="353"/>
                    <a:pt x="454" y="418"/>
                  </a:cubicBezTo>
                  <a:cubicBezTo>
                    <a:pt x="597" y="509"/>
                    <a:pt x="766" y="574"/>
                    <a:pt x="948" y="587"/>
                  </a:cubicBezTo>
                  <a:cubicBezTo>
                    <a:pt x="961" y="587"/>
                    <a:pt x="961" y="561"/>
                    <a:pt x="961" y="561"/>
                  </a:cubicBezTo>
                  <a:lnTo>
                    <a:pt x="948" y="548"/>
                  </a:lnTo>
                  <a:cubicBezTo>
                    <a:pt x="818" y="457"/>
                    <a:pt x="675" y="366"/>
                    <a:pt x="532" y="288"/>
                  </a:cubicBezTo>
                  <a:cubicBezTo>
                    <a:pt x="402" y="184"/>
                    <a:pt x="259" y="93"/>
                    <a:pt x="103" y="2"/>
                  </a:cubicBezTo>
                  <a:cubicBezTo>
                    <a:pt x="98" y="1"/>
                    <a:pt x="94" y="0"/>
                    <a:pt x="89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4665713" y="3290584"/>
              <a:ext cx="43101" cy="89270"/>
            </a:xfrm>
            <a:custGeom>
              <a:rect b="b" l="l" r="r" t="t"/>
              <a:pathLst>
                <a:path extrusionOk="0" h="1017" w="491">
                  <a:moveTo>
                    <a:pt x="427" y="0"/>
                  </a:moveTo>
                  <a:cubicBezTo>
                    <a:pt x="424" y="0"/>
                    <a:pt x="420" y="1"/>
                    <a:pt x="416" y="1"/>
                  </a:cubicBezTo>
                  <a:cubicBezTo>
                    <a:pt x="234" y="1"/>
                    <a:pt x="104" y="288"/>
                    <a:pt x="65" y="457"/>
                  </a:cubicBezTo>
                  <a:cubicBezTo>
                    <a:pt x="26" y="613"/>
                    <a:pt x="0" y="912"/>
                    <a:pt x="169" y="1016"/>
                  </a:cubicBezTo>
                  <a:cubicBezTo>
                    <a:pt x="182" y="1016"/>
                    <a:pt x="195" y="1016"/>
                    <a:pt x="195" y="1003"/>
                  </a:cubicBezTo>
                  <a:cubicBezTo>
                    <a:pt x="208" y="834"/>
                    <a:pt x="130" y="717"/>
                    <a:pt x="169" y="548"/>
                  </a:cubicBezTo>
                  <a:cubicBezTo>
                    <a:pt x="195" y="418"/>
                    <a:pt x="299" y="157"/>
                    <a:pt x="429" y="105"/>
                  </a:cubicBezTo>
                  <a:cubicBezTo>
                    <a:pt x="491" y="93"/>
                    <a:pt x="483" y="0"/>
                    <a:pt x="427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4718910" y="3295412"/>
              <a:ext cx="91908" cy="162125"/>
            </a:xfrm>
            <a:custGeom>
              <a:rect b="b" l="l" r="r" t="t"/>
              <a:pathLst>
                <a:path extrusionOk="0" h="1847" w="1047">
                  <a:moveTo>
                    <a:pt x="29" y="1"/>
                  </a:moveTo>
                  <a:cubicBezTo>
                    <a:pt x="14" y="1"/>
                    <a:pt x="0" y="19"/>
                    <a:pt x="18" y="37"/>
                  </a:cubicBezTo>
                  <a:lnTo>
                    <a:pt x="5" y="37"/>
                  </a:lnTo>
                  <a:cubicBezTo>
                    <a:pt x="279" y="402"/>
                    <a:pt x="474" y="805"/>
                    <a:pt x="591" y="1247"/>
                  </a:cubicBezTo>
                  <a:cubicBezTo>
                    <a:pt x="629" y="1437"/>
                    <a:pt x="654" y="1847"/>
                    <a:pt x="918" y="1847"/>
                  </a:cubicBezTo>
                  <a:cubicBezTo>
                    <a:pt x="926" y="1847"/>
                    <a:pt x="934" y="1846"/>
                    <a:pt x="942" y="1846"/>
                  </a:cubicBezTo>
                  <a:cubicBezTo>
                    <a:pt x="1033" y="1846"/>
                    <a:pt x="1046" y="1703"/>
                    <a:pt x="942" y="1703"/>
                  </a:cubicBezTo>
                  <a:cubicBezTo>
                    <a:pt x="941" y="1703"/>
                    <a:pt x="940" y="1703"/>
                    <a:pt x="938" y="1703"/>
                  </a:cubicBezTo>
                  <a:cubicBezTo>
                    <a:pt x="783" y="1703"/>
                    <a:pt x="603" y="908"/>
                    <a:pt x="526" y="753"/>
                  </a:cubicBezTo>
                  <a:cubicBezTo>
                    <a:pt x="409" y="480"/>
                    <a:pt x="253" y="233"/>
                    <a:pt x="44" y="11"/>
                  </a:cubicBezTo>
                  <a:cubicBezTo>
                    <a:pt x="41" y="4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4785537" y="3449643"/>
              <a:ext cx="58551" cy="138074"/>
            </a:xfrm>
            <a:custGeom>
              <a:rect b="b" l="l" r="r" t="t"/>
              <a:pathLst>
                <a:path extrusionOk="0" h="1573" w="667">
                  <a:moveTo>
                    <a:pt x="198" y="0"/>
                  </a:moveTo>
                  <a:cubicBezTo>
                    <a:pt x="183" y="0"/>
                    <a:pt x="168" y="7"/>
                    <a:pt x="157" y="24"/>
                  </a:cubicBezTo>
                  <a:cubicBezTo>
                    <a:pt x="1" y="492"/>
                    <a:pt x="157" y="1220"/>
                    <a:pt x="534" y="1546"/>
                  </a:cubicBezTo>
                  <a:cubicBezTo>
                    <a:pt x="549" y="1564"/>
                    <a:pt x="567" y="1572"/>
                    <a:pt x="585" y="1572"/>
                  </a:cubicBezTo>
                  <a:cubicBezTo>
                    <a:pt x="628" y="1572"/>
                    <a:pt x="666" y="1523"/>
                    <a:pt x="638" y="1467"/>
                  </a:cubicBezTo>
                  <a:cubicBezTo>
                    <a:pt x="508" y="1259"/>
                    <a:pt x="391" y="1025"/>
                    <a:pt x="313" y="791"/>
                  </a:cubicBezTo>
                  <a:cubicBezTo>
                    <a:pt x="248" y="544"/>
                    <a:pt x="222" y="297"/>
                    <a:pt x="235" y="37"/>
                  </a:cubicBezTo>
                  <a:cubicBezTo>
                    <a:pt x="235" y="14"/>
                    <a:pt x="217" y="0"/>
                    <a:pt x="198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4886049" y="3415145"/>
              <a:ext cx="86641" cy="43538"/>
            </a:xfrm>
            <a:custGeom>
              <a:rect b="b" l="l" r="r" t="t"/>
              <a:pathLst>
                <a:path extrusionOk="0" h="496" w="987">
                  <a:moveTo>
                    <a:pt x="1" y="0"/>
                  </a:moveTo>
                  <a:cubicBezTo>
                    <a:pt x="66" y="208"/>
                    <a:pt x="222" y="378"/>
                    <a:pt x="430" y="456"/>
                  </a:cubicBezTo>
                  <a:cubicBezTo>
                    <a:pt x="488" y="480"/>
                    <a:pt x="565" y="495"/>
                    <a:pt x="643" y="495"/>
                  </a:cubicBezTo>
                  <a:cubicBezTo>
                    <a:pt x="773" y="495"/>
                    <a:pt x="906" y="453"/>
                    <a:pt x="963" y="339"/>
                  </a:cubicBezTo>
                  <a:cubicBezTo>
                    <a:pt x="987" y="292"/>
                    <a:pt x="947" y="245"/>
                    <a:pt x="902" y="245"/>
                  </a:cubicBezTo>
                  <a:cubicBezTo>
                    <a:pt x="896" y="245"/>
                    <a:pt x="891" y="246"/>
                    <a:pt x="885" y="247"/>
                  </a:cubicBezTo>
                  <a:cubicBezTo>
                    <a:pt x="765" y="287"/>
                    <a:pt x="676" y="343"/>
                    <a:pt x="559" y="343"/>
                  </a:cubicBezTo>
                  <a:cubicBezTo>
                    <a:pt x="523" y="343"/>
                    <a:pt x="485" y="338"/>
                    <a:pt x="443" y="326"/>
                  </a:cubicBezTo>
                  <a:cubicBezTo>
                    <a:pt x="248" y="260"/>
                    <a:pt x="157" y="104"/>
                    <a:pt x="27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4660007" y="3593340"/>
              <a:ext cx="161695" cy="62673"/>
            </a:xfrm>
            <a:custGeom>
              <a:rect b="b" l="l" r="r" t="t"/>
              <a:pathLst>
                <a:path extrusionOk="0" h="714" w="1842">
                  <a:moveTo>
                    <a:pt x="1712" y="1"/>
                  </a:moveTo>
                  <a:cubicBezTo>
                    <a:pt x="1685" y="1"/>
                    <a:pt x="1658" y="12"/>
                    <a:pt x="1639" y="39"/>
                  </a:cubicBezTo>
                  <a:cubicBezTo>
                    <a:pt x="1388" y="385"/>
                    <a:pt x="1009" y="542"/>
                    <a:pt x="615" y="542"/>
                  </a:cubicBezTo>
                  <a:cubicBezTo>
                    <a:pt x="418" y="542"/>
                    <a:pt x="217" y="503"/>
                    <a:pt x="26" y="429"/>
                  </a:cubicBezTo>
                  <a:cubicBezTo>
                    <a:pt x="13" y="429"/>
                    <a:pt x="0" y="442"/>
                    <a:pt x="0" y="455"/>
                  </a:cubicBezTo>
                  <a:cubicBezTo>
                    <a:pt x="131" y="651"/>
                    <a:pt x="410" y="713"/>
                    <a:pt x="667" y="713"/>
                  </a:cubicBezTo>
                  <a:cubicBezTo>
                    <a:pt x="768" y="713"/>
                    <a:pt x="865" y="704"/>
                    <a:pt x="950" y="689"/>
                  </a:cubicBezTo>
                  <a:cubicBezTo>
                    <a:pt x="1301" y="637"/>
                    <a:pt x="1600" y="429"/>
                    <a:pt x="1795" y="130"/>
                  </a:cubicBezTo>
                  <a:cubicBezTo>
                    <a:pt x="1841" y="65"/>
                    <a:pt x="1777" y="1"/>
                    <a:pt x="1712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4807308" y="3467726"/>
              <a:ext cx="140101" cy="141234"/>
            </a:xfrm>
            <a:custGeom>
              <a:rect b="b" l="l" r="r" t="t"/>
              <a:pathLst>
                <a:path extrusionOk="0" h="1609" w="1596">
                  <a:moveTo>
                    <a:pt x="1495" y="1"/>
                  </a:moveTo>
                  <a:cubicBezTo>
                    <a:pt x="1464" y="1"/>
                    <a:pt x="1433" y="16"/>
                    <a:pt x="1418" y="52"/>
                  </a:cubicBezTo>
                  <a:cubicBezTo>
                    <a:pt x="1327" y="416"/>
                    <a:pt x="1145" y="754"/>
                    <a:pt x="911" y="1040"/>
                  </a:cubicBezTo>
                  <a:cubicBezTo>
                    <a:pt x="650" y="1340"/>
                    <a:pt x="351" y="1366"/>
                    <a:pt x="26" y="1522"/>
                  </a:cubicBezTo>
                  <a:cubicBezTo>
                    <a:pt x="0" y="1535"/>
                    <a:pt x="0" y="1548"/>
                    <a:pt x="26" y="1561"/>
                  </a:cubicBezTo>
                  <a:cubicBezTo>
                    <a:pt x="95" y="1594"/>
                    <a:pt x="168" y="1608"/>
                    <a:pt x="241" y="1608"/>
                  </a:cubicBezTo>
                  <a:cubicBezTo>
                    <a:pt x="514" y="1608"/>
                    <a:pt x="801" y="1410"/>
                    <a:pt x="976" y="1235"/>
                  </a:cubicBezTo>
                  <a:cubicBezTo>
                    <a:pt x="1288" y="923"/>
                    <a:pt x="1496" y="520"/>
                    <a:pt x="1587" y="104"/>
                  </a:cubicBezTo>
                  <a:cubicBezTo>
                    <a:pt x="1595" y="40"/>
                    <a:pt x="1544" y="1"/>
                    <a:pt x="1495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4656496" y="3515127"/>
              <a:ext cx="47490" cy="131140"/>
            </a:xfrm>
            <a:custGeom>
              <a:rect b="b" l="l" r="r" t="t"/>
              <a:pathLst>
                <a:path extrusionOk="0" h="1494" w="541">
                  <a:moveTo>
                    <a:pt x="469" y="1"/>
                  </a:moveTo>
                  <a:cubicBezTo>
                    <a:pt x="464" y="1"/>
                    <a:pt x="460" y="3"/>
                    <a:pt x="456" y="6"/>
                  </a:cubicBezTo>
                  <a:cubicBezTo>
                    <a:pt x="261" y="279"/>
                    <a:pt x="131" y="604"/>
                    <a:pt x="92" y="930"/>
                  </a:cubicBezTo>
                  <a:cubicBezTo>
                    <a:pt x="53" y="1164"/>
                    <a:pt x="183" y="1398"/>
                    <a:pt x="404" y="1489"/>
                  </a:cubicBezTo>
                  <a:cubicBezTo>
                    <a:pt x="413" y="1492"/>
                    <a:pt x="421" y="1493"/>
                    <a:pt x="429" y="1493"/>
                  </a:cubicBezTo>
                  <a:cubicBezTo>
                    <a:pt x="495" y="1493"/>
                    <a:pt x="540" y="1404"/>
                    <a:pt x="482" y="1346"/>
                  </a:cubicBezTo>
                  <a:cubicBezTo>
                    <a:pt x="1" y="956"/>
                    <a:pt x="430" y="500"/>
                    <a:pt x="495" y="32"/>
                  </a:cubicBezTo>
                  <a:cubicBezTo>
                    <a:pt x="495" y="13"/>
                    <a:pt x="481" y="1"/>
                    <a:pt x="469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4680548" y="3449380"/>
              <a:ext cx="20629" cy="69959"/>
            </a:xfrm>
            <a:custGeom>
              <a:rect b="b" l="l" r="r" t="t"/>
              <a:pathLst>
                <a:path extrusionOk="0" h="797" w="235">
                  <a:moveTo>
                    <a:pt x="169" y="1"/>
                  </a:moveTo>
                  <a:cubicBezTo>
                    <a:pt x="143" y="105"/>
                    <a:pt x="117" y="196"/>
                    <a:pt x="78" y="300"/>
                  </a:cubicBezTo>
                  <a:cubicBezTo>
                    <a:pt x="52" y="365"/>
                    <a:pt x="26" y="443"/>
                    <a:pt x="13" y="534"/>
                  </a:cubicBezTo>
                  <a:cubicBezTo>
                    <a:pt x="0" y="638"/>
                    <a:pt x="52" y="742"/>
                    <a:pt x="143" y="794"/>
                  </a:cubicBezTo>
                  <a:cubicBezTo>
                    <a:pt x="149" y="795"/>
                    <a:pt x="154" y="796"/>
                    <a:pt x="159" y="796"/>
                  </a:cubicBezTo>
                  <a:cubicBezTo>
                    <a:pt x="200" y="796"/>
                    <a:pt x="220" y="751"/>
                    <a:pt x="208" y="716"/>
                  </a:cubicBezTo>
                  <a:cubicBezTo>
                    <a:pt x="169" y="664"/>
                    <a:pt x="143" y="612"/>
                    <a:pt x="130" y="560"/>
                  </a:cubicBezTo>
                  <a:cubicBezTo>
                    <a:pt x="130" y="469"/>
                    <a:pt x="156" y="378"/>
                    <a:pt x="195" y="300"/>
                  </a:cubicBezTo>
                  <a:cubicBezTo>
                    <a:pt x="234" y="209"/>
                    <a:pt x="234" y="92"/>
                    <a:pt x="195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4601719" y="3497308"/>
              <a:ext cx="11500" cy="19487"/>
            </a:xfrm>
            <a:custGeom>
              <a:rect b="b" l="l" r="r" t="t"/>
              <a:pathLst>
                <a:path extrusionOk="0" h="222" w="131">
                  <a:moveTo>
                    <a:pt x="105" y="1"/>
                  </a:moveTo>
                  <a:cubicBezTo>
                    <a:pt x="79" y="14"/>
                    <a:pt x="66" y="14"/>
                    <a:pt x="53" y="27"/>
                  </a:cubicBezTo>
                  <a:cubicBezTo>
                    <a:pt x="40" y="40"/>
                    <a:pt x="27" y="53"/>
                    <a:pt x="27" y="66"/>
                  </a:cubicBezTo>
                  <a:cubicBezTo>
                    <a:pt x="14" y="105"/>
                    <a:pt x="1" y="144"/>
                    <a:pt x="14" y="183"/>
                  </a:cubicBezTo>
                  <a:cubicBezTo>
                    <a:pt x="19" y="210"/>
                    <a:pt x="36" y="222"/>
                    <a:pt x="54" y="222"/>
                  </a:cubicBezTo>
                  <a:cubicBezTo>
                    <a:pt x="78" y="222"/>
                    <a:pt x="105" y="200"/>
                    <a:pt x="105" y="170"/>
                  </a:cubicBezTo>
                  <a:cubicBezTo>
                    <a:pt x="105" y="144"/>
                    <a:pt x="105" y="118"/>
                    <a:pt x="118" y="92"/>
                  </a:cubicBezTo>
                  <a:cubicBezTo>
                    <a:pt x="118" y="79"/>
                    <a:pt x="118" y="66"/>
                    <a:pt x="131" y="53"/>
                  </a:cubicBezTo>
                  <a:cubicBezTo>
                    <a:pt x="118" y="53"/>
                    <a:pt x="118" y="40"/>
                    <a:pt x="131" y="40"/>
                  </a:cubicBezTo>
                  <a:cubicBezTo>
                    <a:pt x="131" y="29"/>
                    <a:pt x="122" y="10"/>
                    <a:pt x="112" y="10"/>
                  </a:cubicBezTo>
                  <a:cubicBezTo>
                    <a:pt x="110" y="10"/>
                    <a:pt x="107" y="11"/>
                    <a:pt x="105" y="14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4556071" y="3512231"/>
              <a:ext cx="92523" cy="118236"/>
            </a:xfrm>
            <a:custGeom>
              <a:rect b="b" l="l" r="r" t="t"/>
              <a:pathLst>
                <a:path extrusionOk="0" h="1347" w="1054">
                  <a:moveTo>
                    <a:pt x="573" y="0"/>
                  </a:moveTo>
                  <a:cubicBezTo>
                    <a:pt x="273" y="39"/>
                    <a:pt x="0" y="390"/>
                    <a:pt x="117" y="676"/>
                  </a:cubicBezTo>
                  <a:cubicBezTo>
                    <a:pt x="208" y="859"/>
                    <a:pt x="351" y="1028"/>
                    <a:pt x="521" y="1145"/>
                  </a:cubicBezTo>
                  <a:cubicBezTo>
                    <a:pt x="635" y="1236"/>
                    <a:pt x="758" y="1347"/>
                    <a:pt x="901" y="1347"/>
                  </a:cubicBezTo>
                  <a:cubicBezTo>
                    <a:pt x="921" y="1347"/>
                    <a:pt x="942" y="1345"/>
                    <a:pt x="963" y="1340"/>
                  </a:cubicBezTo>
                  <a:cubicBezTo>
                    <a:pt x="1054" y="1327"/>
                    <a:pt x="1054" y="1197"/>
                    <a:pt x="963" y="1171"/>
                  </a:cubicBezTo>
                  <a:cubicBezTo>
                    <a:pt x="716" y="1093"/>
                    <a:pt x="508" y="937"/>
                    <a:pt x="364" y="741"/>
                  </a:cubicBezTo>
                  <a:cubicBezTo>
                    <a:pt x="104" y="403"/>
                    <a:pt x="430" y="286"/>
                    <a:pt x="573" y="26"/>
                  </a:cubicBezTo>
                  <a:cubicBezTo>
                    <a:pt x="573" y="26"/>
                    <a:pt x="573" y="0"/>
                    <a:pt x="573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4554930" y="3478347"/>
              <a:ext cx="70840" cy="31600"/>
            </a:xfrm>
            <a:custGeom>
              <a:rect b="b" l="l" r="r" t="t"/>
              <a:pathLst>
                <a:path extrusionOk="0" h="360" w="807">
                  <a:moveTo>
                    <a:pt x="700" y="0"/>
                  </a:moveTo>
                  <a:cubicBezTo>
                    <a:pt x="598" y="0"/>
                    <a:pt x="492" y="80"/>
                    <a:pt x="404" y="113"/>
                  </a:cubicBezTo>
                  <a:cubicBezTo>
                    <a:pt x="273" y="152"/>
                    <a:pt x="156" y="204"/>
                    <a:pt x="39" y="269"/>
                  </a:cubicBezTo>
                  <a:cubicBezTo>
                    <a:pt x="0" y="295"/>
                    <a:pt x="13" y="360"/>
                    <a:pt x="65" y="360"/>
                  </a:cubicBezTo>
                  <a:cubicBezTo>
                    <a:pt x="208" y="360"/>
                    <a:pt x="364" y="334"/>
                    <a:pt x="508" y="269"/>
                  </a:cubicBezTo>
                  <a:cubicBezTo>
                    <a:pt x="612" y="230"/>
                    <a:pt x="755" y="204"/>
                    <a:pt x="794" y="87"/>
                  </a:cubicBezTo>
                  <a:cubicBezTo>
                    <a:pt x="807" y="48"/>
                    <a:pt x="794" y="22"/>
                    <a:pt x="755" y="9"/>
                  </a:cubicBezTo>
                  <a:cubicBezTo>
                    <a:pt x="737" y="3"/>
                    <a:pt x="718" y="0"/>
                    <a:pt x="700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4570907" y="2905842"/>
              <a:ext cx="114293" cy="23261"/>
            </a:xfrm>
            <a:custGeom>
              <a:rect b="b" l="l" r="r" t="t"/>
              <a:pathLst>
                <a:path extrusionOk="0" h="265" w="1302">
                  <a:moveTo>
                    <a:pt x="795" y="1"/>
                  </a:moveTo>
                  <a:cubicBezTo>
                    <a:pt x="689" y="1"/>
                    <a:pt x="584" y="12"/>
                    <a:pt x="495" y="27"/>
                  </a:cubicBezTo>
                  <a:cubicBezTo>
                    <a:pt x="378" y="40"/>
                    <a:pt x="39" y="79"/>
                    <a:pt x="0" y="222"/>
                  </a:cubicBezTo>
                  <a:cubicBezTo>
                    <a:pt x="0" y="243"/>
                    <a:pt x="9" y="264"/>
                    <a:pt x="26" y="264"/>
                  </a:cubicBezTo>
                  <a:cubicBezTo>
                    <a:pt x="30" y="264"/>
                    <a:pt x="35" y="263"/>
                    <a:pt x="39" y="261"/>
                  </a:cubicBezTo>
                  <a:cubicBezTo>
                    <a:pt x="182" y="223"/>
                    <a:pt x="332" y="199"/>
                    <a:pt x="484" y="199"/>
                  </a:cubicBezTo>
                  <a:cubicBezTo>
                    <a:pt x="539" y="199"/>
                    <a:pt x="595" y="202"/>
                    <a:pt x="651" y="209"/>
                  </a:cubicBezTo>
                  <a:cubicBezTo>
                    <a:pt x="846" y="235"/>
                    <a:pt x="1041" y="248"/>
                    <a:pt x="1236" y="248"/>
                  </a:cubicBezTo>
                  <a:cubicBezTo>
                    <a:pt x="1301" y="235"/>
                    <a:pt x="1301" y="144"/>
                    <a:pt x="1249" y="118"/>
                  </a:cubicBezTo>
                  <a:cubicBezTo>
                    <a:pt x="1137" y="29"/>
                    <a:pt x="965" y="1"/>
                    <a:pt x="795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4666854" y="2911547"/>
              <a:ext cx="35464" cy="54071"/>
            </a:xfrm>
            <a:custGeom>
              <a:rect b="b" l="l" r="r" t="t"/>
              <a:pathLst>
                <a:path extrusionOk="0" h="616" w="404">
                  <a:moveTo>
                    <a:pt x="26" y="1"/>
                  </a:moveTo>
                  <a:cubicBezTo>
                    <a:pt x="0" y="1"/>
                    <a:pt x="0" y="14"/>
                    <a:pt x="0" y="27"/>
                  </a:cubicBezTo>
                  <a:cubicBezTo>
                    <a:pt x="26" y="118"/>
                    <a:pt x="65" y="196"/>
                    <a:pt x="130" y="274"/>
                  </a:cubicBezTo>
                  <a:cubicBezTo>
                    <a:pt x="156" y="313"/>
                    <a:pt x="169" y="365"/>
                    <a:pt x="195" y="417"/>
                  </a:cubicBezTo>
                  <a:cubicBezTo>
                    <a:pt x="208" y="469"/>
                    <a:pt x="221" y="521"/>
                    <a:pt x="247" y="573"/>
                  </a:cubicBezTo>
                  <a:cubicBezTo>
                    <a:pt x="267" y="599"/>
                    <a:pt x="303" y="615"/>
                    <a:pt x="335" y="615"/>
                  </a:cubicBezTo>
                  <a:cubicBezTo>
                    <a:pt x="368" y="615"/>
                    <a:pt x="397" y="599"/>
                    <a:pt x="403" y="560"/>
                  </a:cubicBezTo>
                  <a:cubicBezTo>
                    <a:pt x="403" y="430"/>
                    <a:pt x="364" y="300"/>
                    <a:pt x="273" y="196"/>
                  </a:cubicBezTo>
                  <a:cubicBezTo>
                    <a:pt x="221" y="118"/>
                    <a:pt x="130" y="1"/>
                    <a:pt x="26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4734360" y="3018903"/>
              <a:ext cx="79882" cy="59864"/>
            </a:xfrm>
            <a:custGeom>
              <a:rect b="b" l="l" r="r" t="t"/>
              <a:pathLst>
                <a:path extrusionOk="0" h="682" w="910">
                  <a:moveTo>
                    <a:pt x="857" y="0"/>
                  </a:moveTo>
                  <a:cubicBezTo>
                    <a:pt x="701" y="52"/>
                    <a:pt x="558" y="131"/>
                    <a:pt x="441" y="235"/>
                  </a:cubicBezTo>
                  <a:cubicBezTo>
                    <a:pt x="298" y="326"/>
                    <a:pt x="168" y="417"/>
                    <a:pt x="64" y="534"/>
                  </a:cubicBezTo>
                  <a:cubicBezTo>
                    <a:pt x="0" y="586"/>
                    <a:pt x="48" y="682"/>
                    <a:pt x="117" y="682"/>
                  </a:cubicBezTo>
                  <a:cubicBezTo>
                    <a:pt x="133" y="682"/>
                    <a:pt x="150" y="676"/>
                    <a:pt x="168" y="664"/>
                  </a:cubicBezTo>
                  <a:cubicBezTo>
                    <a:pt x="285" y="573"/>
                    <a:pt x="389" y="469"/>
                    <a:pt x="506" y="365"/>
                  </a:cubicBezTo>
                  <a:cubicBezTo>
                    <a:pt x="636" y="274"/>
                    <a:pt x="766" y="170"/>
                    <a:pt x="883" y="52"/>
                  </a:cubicBezTo>
                  <a:cubicBezTo>
                    <a:pt x="909" y="39"/>
                    <a:pt x="883" y="0"/>
                    <a:pt x="857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4796949" y="3007492"/>
              <a:ext cx="68646" cy="21769"/>
            </a:xfrm>
            <a:custGeom>
              <a:rect b="b" l="l" r="r" t="t"/>
              <a:pathLst>
                <a:path extrusionOk="0" h="248" w="782">
                  <a:moveTo>
                    <a:pt x="533" y="1"/>
                  </a:moveTo>
                  <a:cubicBezTo>
                    <a:pt x="473" y="1"/>
                    <a:pt x="413" y="8"/>
                    <a:pt x="365" y="13"/>
                  </a:cubicBezTo>
                  <a:cubicBezTo>
                    <a:pt x="235" y="26"/>
                    <a:pt x="105" y="91"/>
                    <a:pt x="14" y="195"/>
                  </a:cubicBezTo>
                  <a:cubicBezTo>
                    <a:pt x="1" y="221"/>
                    <a:pt x="14" y="248"/>
                    <a:pt x="40" y="248"/>
                  </a:cubicBezTo>
                  <a:cubicBezTo>
                    <a:pt x="170" y="235"/>
                    <a:pt x="300" y="221"/>
                    <a:pt x="417" y="182"/>
                  </a:cubicBezTo>
                  <a:cubicBezTo>
                    <a:pt x="488" y="182"/>
                    <a:pt x="558" y="197"/>
                    <a:pt x="622" y="197"/>
                  </a:cubicBezTo>
                  <a:cubicBezTo>
                    <a:pt x="665" y="197"/>
                    <a:pt x="706" y="190"/>
                    <a:pt x="742" y="169"/>
                  </a:cubicBezTo>
                  <a:cubicBezTo>
                    <a:pt x="781" y="156"/>
                    <a:pt x="781" y="104"/>
                    <a:pt x="755" y="78"/>
                  </a:cubicBezTo>
                  <a:cubicBezTo>
                    <a:pt x="709" y="17"/>
                    <a:pt x="621" y="1"/>
                    <a:pt x="533" y="1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4633672" y="3074205"/>
              <a:ext cx="92611" cy="47575"/>
            </a:xfrm>
            <a:custGeom>
              <a:rect b="b" l="l" r="r" t="t"/>
              <a:pathLst>
                <a:path extrusionOk="0" h="542" w="1055">
                  <a:moveTo>
                    <a:pt x="125" y="0"/>
                  </a:moveTo>
                  <a:cubicBezTo>
                    <a:pt x="86" y="0"/>
                    <a:pt x="49" y="6"/>
                    <a:pt x="14" y="21"/>
                  </a:cubicBezTo>
                  <a:cubicBezTo>
                    <a:pt x="1" y="34"/>
                    <a:pt x="14" y="47"/>
                    <a:pt x="14" y="60"/>
                  </a:cubicBezTo>
                  <a:cubicBezTo>
                    <a:pt x="196" y="138"/>
                    <a:pt x="378" y="229"/>
                    <a:pt x="560" y="333"/>
                  </a:cubicBezTo>
                  <a:cubicBezTo>
                    <a:pt x="677" y="424"/>
                    <a:pt x="833" y="502"/>
                    <a:pt x="989" y="541"/>
                  </a:cubicBezTo>
                  <a:cubicBezTo>
                    <a:pt x="1028" y="528"/>
                    <a:pt x="1054" y="489"/>
                    <a:pt x="1041" y="450"/>
                  </a:cubicBezTo>
                  <a:cubicBezTo>
                    <a:pt x="950" y="281"/>
                    <a:pt x="703" y="190"/>
                    <a:pt x="534" y="125"/>
                  </a:cubicBezTo>
                  <a:cubicBezTo>
                    <a:pt x="413" y="74"/>
                    <a:pt x="260" y="0"/>
                    <a:pt x="125" y="0"/>
                  </a:cubicBezTo>
                  <a:close/>
                </a:path>
              </a:pathLst>
            </a:custGeom>
            <a:solidFill>
              <a:srgbClr val="8232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5013950" y="2608967"/>
              <a:ext cx="151952" cy="807377"/>
            </a:xfrm>
            <a:custGeom>
              <a:rect b="b" l="l" r="r" t="t"/>
              <a:pathLst>
                <a:path extrusionOk="0" h="9198" w="1731">
                  <a:moveTo>
                    <a:pt x="1" y="0"/>
                  </a:moveTo>
                  <a:lnTo>
                    <a:pt x="1" y="0"/>
                  </a:lnTo>
                  <a:cubicBezTo>
                    <a:pt x="105" y="222"/>
                    <a:pt x="209" y="456"/>
                    <a:pt x="300" y="690"/>
                  </a:cubicBezTo>
                  <a:cubicBezTo>
                    <a:pt x="311" y="722"/>
                    <a:pt x="286" y="790"/>
                    <a:pt x="262" y="790"/>
                  </a:cubicBezTo>
                  <a:cubicBezTo>
                    <a:pt x="257" y="790"/>
                    <a:pt x="252" y="788"/>
                    <a:pt x="248" y="781"/>
                  </a:cubicBezTo>
                  <a:lnTo>
                    <a:pt x="248" y="781"/>
                  </a:lnTo>
                  <a:cubicBezTo>
                    <a:pt x="339" y="1015"/>
                    <a:pt x="365" y="1262"/>
                    <a:pt x="339" y="1522"/>
                  </a:cubicBezTo>
                  <a:lnTo>
                    <a:pt x="378" y="1379"/>
                  </a:lnTo>
                  <a:lnTo>
                    <a:pt x="378" y="1379"/>
                  </a:lnTo>
                  <a:cubicBezTo>
                    <a:pt x="352" y="1705"/>
                    <a:pt x="365" y="2030"/>
                    <a:pt x="430" y="2342"/>
                  </a:cubicBezTo>
                  <a:lnTo>
                    <a:pt x="534" y="2927"/>
                  </a:lnTo>
                  <a:cubicBezTo>
                    <a:pt x="612" y="3422"/>
                    <a:pt x="690" y="3903"/>
                    <a:pt x="768" y="4397"/>
                  </a:cubicBezTo>
                  <a:cubicBezTo>
                    <a:pt x="846" y="4696"/>
                    <a:pt x="872" y="5009"/>
                    <a:pt x="833" y="5308"/>
                  </a:cubicBezTo>
                  <a:cubicBezTo>
                    <a:pt x="794" y="5425"/>
                    <a:pt x="768" y="5542"/>
                    <a:pt x="755" y="5659"/>
                  </a:cubicBezTo>
                  <a:cubicBezTo>
                    <a:pt x="742" y="5776"/>
                    <a:pt x="755" y="5893"/>
                    <a:pt x="781" y="6010"/>
                  </a:cubicBezTo>
                  <a:cubicBezTo>
                    <a:pt x="846" y="6596"/>
                    <a:pt x="690" y="7181"/>
                    <a:pt x="352" y="7649"/>
                  </a:cubicBezTo>
                  <a:cubicBezTo>
                    <a:pt x="313" y="7688"/>
                    <a:pt x="300" y="7727"/>
                    <a:pt x="287" y="7766"/>
                  </a:cubicBezTo>
                  <a:cubicBezTo>
                    <a:pt x="287" y="7831"/>
                    <a:pt x="313" y="7896"/>
                    <a:pt x="352" y="7949"/>
                  </a:cubicBezTo>
                  <a:cubicBezTo>
                    <a:pt x="404" y="8053"/>
                    <a:pt x="417" y="8183"/>
                    <a:pt x="391" y="8300"/>
                  </a:cubicBezTo>
                  <a:lnTo>
                    <a:pt x="469" y="8235"/>
                  </a:lnTo>
                  <a:lnTo>
                    <a:pt x="469" y="8235"/>
                  </a:lnTo>
                  <a:cubicBezTo>
                    <a:pt x="443" y="8560"/>
                    <a:pt x="365" y="8885"/>
                    <a:pt x="222" y="9197"/>
                  </a:cubicBezTo>
                  <a:cubicBezTo>
                    <a:pt x="1731" y="6283"/>
                    <a:pt x="1653" y="2823"/>
                    <a:pt x="1" y="0"/>
                  </a:cubicBezTo>
                  <a:close/>
                </a:path>
              </a:pathLst>
            </a:custGeom>
            <a:solidFill>
              <a:srgbClr val="DB52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4937754" y="3283299"/>
              <a:ext cx="149406" cy="265966"/>
            </a:xfrm>
            <a:custGeom>
              <a:rect b="b" l="l" r="r" t="t"/>
              <a:pathLst>
                <a:path extrusionOk="0" h="3030" w="1702">
                  <a:moveTo>
                    <a:pt x="1647" y="0"/>
                  </a:moveTo>
                  <a:cubicBezTo>
                    <a:pt x="1633" y="0"/>
                    <a:pt x="1619" y="6"/>
                    <a:pt x="1610" y="19"/>
                  </a:cubicBezTo>
                  <a:cubicBezTo>
                    <a:pt x="1493" y="254"/>
                    <a:pt x="1402" y="488"/>
                    <a:pt x="1324" y="735"/>
                  </a:cubicBezTo>
                  <a:cubicBezTo>
                    <a:pt x="1207" y="1021"/>
                    <a:pt x="1077" y="1307"/>
                    <a:pt x="934" y="1580"/>
                  </a:cubicBezTo>
                  <a:cubicBezTo>
                    <a:pt x="791" y="1828"/>
                    <a:pt x="647" y="2075"/>
                    <a:pt x="491" y="2309"/>
                  </a:cubicBezTo>
                  <a:cubicBezTo>
                    <a:pt x="335" y="2556"/>
                    <a:pt x="140" y="2764"/>
                    <a:pt x="10" y="3011"/>
                  </a:cubicBezTo>
                  <a:cubicBezTo>
                    <a:pt x="1" y="3020"/>
                    <a:pt x="5" y="3030"/>
                    <a:pt x="12" y="3030"/>
                  </a:cubicBezTo>
                  <a:cubicBezTo>
                    <a:pt x="15" y="3030"/>
                    <a:pt x="19" y="3028"/>
                    <a:pt x="23" y="3024"/>
                  </a:cubicBezTo>
                  <a:cubicBezTo>
                    <a:pt x="452" y="2660"/>
                    <a:pt x="791" y="2075"/>
                    <a:pt x="1064" y="1593"/>
                  </a:cubicBezTo>
                  <a:cubicBezTo>
                    <a:pt x="1324" y="1151"/>
                    <a:pt x="1662" y="579"/>
                    <a:pt x="1701" y="45"/>
                  </a:cubicBezTo>
                  <a:cubicBezTo>
                    <a:pt x="1701" y="20"/>
                    <a:pt x="1673" y="0"/>
                    <a:pt x="1647" y="0"/>
                  </a:cubicBezTo>
                  <a:close/>
                </a:path>
              </a:pathLst>
            </a:custGeom>
            <a:solidFill>
              <a:srgbClr val="DB52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4604001" y="3493358"/>
              <a:ext cx="380537" cy="201888"/>
            </a:xfrm>
            <a:custGeom>
              <a:rect b="b" l="l" r="r" t="t"/>
              <a:pathLst>
                <a:path extrusionOk="0" h="2300" w="4335">
                  <a:moveTo>
                    <a:pt x="4265" y="1"/>
                  </a:moveTo>
                  <a:cubicBezTo>
                    <a:pt x="4252" y="1"/>
                    <a:pt x="4239" y="6"/>
                    <a:pt x="4228" y="20"/>
                  </a:cubicBezTo>
                  <a:cubicBezTo>
                    <a:pt x="3656" y="618"/>
                    <a:pt x="3227" y="1347"/>
                    <a:pt x="2537" y="1841"/>
                  </a:cubicBezTo>
                  <a:cubicBezTo>
                    <a:pt x="2199" y="2101"/>
                    <a:pt x="1783" y="2257"/>
                    <a:pt x="1353" y="2270"/>
                  </a:cubicBezTo>
                  <a:cubicBezTo>
                    <a:pt x="898" y="2270"/>
                    <a:pt x="456" y="2101"/>
                    <a:pt x="14" y="2049"/>
                  </a:cubicBezTo>
                  <a:lnTo>
                    <a:pt x="1" y="2049"/>
                  </a:lnTo>
                  <a:cubicBezTo>
                    <a:pt x="472" y="2174"/>
                    <a:pt x="952" y="2300"/>
                    <a:pt x="1419" y="2300"/>
                  </a:cubicBezTo>
                  <a:cubicBezTo>
                    <a:pt x="1776" y="2300"/>
                    <a:pt x="2126" y="2226"/>
                    <a:pt x="2459" y="2023"/>
                  </a:cubicBezTo>
                  <a:cubicBezTo>
                    <a:pt x="2810" y="1789"/>
                    <a:pt x="3136" y="1516"/>
                    <a:pt x="3409" y="1178"/>
                  </a:cubicBezTo>
                  <a:cubicBezTo>
                    <a:pt x="3734" y="839"/>
                    <a:pt x="4033" y="462"/>
                    <a:pt x="4306" y="72"/>
                  </a:cubicBezTo>
                  <a:cubicBezTo>
                    <a:pt x="4335" y="43"/>
                    <a:pt x="4300" y="1"/>
                    <a:pt x="4265" y="1"/>
                  </a:cubicBezTo>
                  <a:close/>
                </a:path>
              </a:pathLst>
            </a:custGeom>
            <a:solidFill>
              <a:srgbClr val="DB52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4671419" y="2405316"/>
              <a:ext cx="395109" cy="339787"/>
            </a:xfrm>
            <a:custGeom>
              <a:rect b="b" l="l" r="r" t="t"/>
              <a:pathLst>
                <a:path extrusionOk="0" h="3871" w="4501">
                  <a:moveTo>
                    <a:pt x="1009" y="0"/>
                  </a:moveTo>
                  <a:cubicBezTo>
                    <a:pt x="670" y="0"/>
                    <a:pt x="328" y="66"/>
                    <a:pt x="0" y="200"/>
                  </a:cubicBezTo>
                  <a:cubicBezTo>
                    <a:pt x="0" y="200"/>
                    <a:pt x="0" y="213"/>
                    <a:pt x="0" y="213"/>
                  </a:cubicBezTo>
                  <a:lnTo>
                    <a:pt x="13" y="213"/>
                  </a:lnTo>
                  <a:cubicBezTo>
                    <a:pt x="349" y="166"/>
                    <a:pt x="684" y="115"/>
                    <a:pt x="1020" y="115"/>
                  </a:cubicBezTo>
                  <a:cubicBezTo>
                    <a:pt x="1244" y="115"/>
                    <a:pt x="1467" y="138"/>
                    <a:pt x="1691" y="200"/>
                  </a:cubicBezTo>
                  <a:cubicBezTo>
                    <a:pt x="2198" y="369"/>
                    <a:pt x="2641" y="668"/>
                    <a:pt x="2966" y="1085"/>
                  </a:cubicBezTo>
                  <a:cubicBezTo>
                    <a:pt x="3317" y="1475"/>
                    <a:pt x="3603" y="1904"/>
                    <a:pt x="3838" y="2373"/>
                  </a:cubicBezTo>
                  <a:cubicBezTo>
                    <a:pt x="4072" y="2854"/>
                    <a:pt x="4176" y="3361"/>
                    <a:pt x="4384" y="3842"/>
                  </a:cubicBezTo>
                  <a:cubicBezTo>
                    <a:pt x="4394" y="3862"/>
                    <a:pt x="4413" y="3871"/>
                    <a:pt x="4433" y="3871"/>
                  </a:cubicBezTo>
                  <a:cubicBezTo>
                    <a:pt x="4466" y="3871"/>
                    <a:pt x="4501" y="3849"/>
                    <a:pt x="4501" y="3816"/>
                  </a:cubicBezTo>
                  <a:cubicBezTo>
                    <a:pt x="4475" y="3283"/>
                    <a:pt x="4202" y="2711"/>
                    <a:pt x="3955" y="2242"/>
                  </a:cubicBezTo>
                  <a:cubicBezTo>
                    <a:pt x="3681" y="1722"/>
                    <a:pt x="3343" y="1254"/>
                    <a:pt x="2927" y="825"/>
                  </a:cubicBezTo>
                  <a:cubicBezTo>
                    <a:pt x="2416" y="287"/>
                    <a:pt x="1720" y="0"/>
                    <a:pt x="1009" y="0"/>
                  </a:cubicBezTo>
                  <a:close/>
                </a:path>
              </a:pathLst>
            </a:custGeom>
            <a:solidFill>
              <a:srgbClr val="DB52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4458983" y="2414709"/>
              <a:ext cx="238505" cy="311698"/>
            </a:xfrm>
            <a:custGeom>
              <a:rect b="b" l="l" r="r" t="t"/>
              <a:pathLst>
                <a:path extrusionOk="0" h="3551" w="2717">
                  <a:moveTo>
                    <a:pt x="2663" y="1"/>
                  </a:moveTo>
                  <a:cubicBezTo>
                    <a:pt x="2660" y="1"/>
                    <a:pt x="2657" y="1"/>
                    <a:pt x="2654" y="2"/>
                  </a:cubicBezTo>
                  <a:cubicBezTo>
                    <a:pt x="963" y="171"/>
                    <a:pt x="66" y="2031"/>
                    <a:pt x="1" y="3540"/>
                  </a:cubicBezTo>
                  <a:cubicBezTo>
                    <a:pt x="1" y="3547"/>
                    <a:pt x="7" y="3550"/>
                    <a:pt x="15" y="3550"/>
                  </a:cubicBezTo>
                  <a:cubicBezTo>
                    <a:pt x="23" y="3550"/>
                    <a:pt x="33" y="3547"/>
                    <a:pt x="40" y="3540"/>
                  </a:cubicBezTo>
                  <a:cubicBezTo>
                    <a:pt x="170" y="2773"/>
                    <a:pt x="352" y="2005"/>
                    <a:pt x="794" y="1342"/>
                  </a:cubicBezTo>
                  <a:cubicBezTo>
                    <a:pt x="1223" y="705"/>
                    <a:pt x="1900" y="262"/>
                    <a:pt x="2667" y="106"/>
                  </a:cubicBezTo>
                  <a:cubicBezTo>
                    <a:pt x="2716" y="94"/>
                    <a:pt x="2708" y="1"/>
                    <a:pt x="2663" y="1"/>
                  </a:cubicBezTo>
                  <a:close/>
                </a:path>
              </a:pathLst>
            </a:custGeom>
            <a:solidFill>
              <a:srgbClr val="DB52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4480665" y="3395746"/>
              <a:ext cx="285556" cy="303622"/>
            </a:xfrm>
            <a:custGeom>
              <a:rect b="b" l="l" r="r" t="t"/>
              <a:pathLst>
                <a:path extrusionOk="0" h="3459" w="3253">
                  <a:moveTo>
                    <a:pt x="794" y="0"/>
                  </a:moveTo>
                  <a:cubicBezTo>
                    <a:pt x="1" y="520"/>
                    <a:pt x="274" y="1756"/>
                    <a:pt x="690" y="2407"/>
                  </a:cubicBezTo>
                  <a:cubicBezTo>
                    <a:pt x="950" y="2810"/>
                    <a:pt x="1263" y="3174"/>
                    <a:pt x="1718" y="3330"/>
                  </a:cubicBezTo>
                  <a:cubicBezTo>
                    <a:pt x="2003" y="3415"/>
                    <a:pt x="2301" y="3459"/>
                    <a:pt x="2600" y="3459"/>
                  </a:cubicBezTo>
                  <a:cubicBezTo>
                    <a:pt x="2806" y="3459"/>
                    <a:pt x="3012" y="3438"/>
                    <a:pt x="3214" y="3395"/>
                  </a:cubicBezTo>
                  <a:cubicBezTo>
                    <a:pt x="3253" y="3382"/>
                    <a:pt x="3253" y="3317"/>
                    <a:pt x="3201" y="3317"/>
                  </a:cubicBezTo>
                  <a:cubicBezTo>
                    <a:pt x="2955" y="3325"/>
                    <a:pt x="2713" y="3349"/>
                    <a:pt x="2473" y="3349"/>
                  </a:cubicBezTo>
                  <a:cubicBezTo>
                    <a:pt x="2294" y="3349"/>
                    <a:pt x="2117" y="3336"/>
                    <a:pt x="1939" y="3291"/>
                  </a:cubicBezTo>
                  <a:cubicBezTo>
                    <a:pt x="1432" y="3174"/>
                    <a:pt x="1080" y="2823"/>
                    <a:pt x="807" y="2407"/>
                  </a:cubicBezTo>
                  <a:cubicBezTo>
                    <a:pt x="547" y="2042"/>
                    <a:pt x="404" y="1626"/>
                    <a:pt x="378" y="1171"/>
                  </a:cubicBezTo>
                  <a:cubicBezTo>
                    <a:pt x="378" y="716"/>
                    <a:pt x="573" y="390"/>
                    <a:pt x="820" y="26"/>
                  </a:cubicBezTo>
                  <a:cubicBezTo>
                    <a:pt x="820" y="13"/>
                    <a:pt x="820" y="0"/>
                    <a:pt x="794" y="0"/>
                  </a:cubicBezTo>
                  <a:close/>
                </a:path>
              </a:pathLst>
            </a:custGeom>
            <a:solidFill>
              <a:srgbClr val="DB52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4435018" y="2301998"/>
              <a:ext cx="525378" cy="323021"/>
            </a:xfrm>
            <a:custGeom>
              <a:rect b="b" l="l" r="r" t="t"/>
              <a:pathLst>
                <a:path extrusionOk="0" h="3680" w="5985">
                  <a:moveTo>
                    <a:pt x="2325" y="1"/>
                  </a:moveTo>
                  <a:cubicBezTo>
                    <a:pt x="2152" y="1"/>
                    <a:pt x="1985" y="64"/>
                    <a:pt x="1861" y="180"/>
                  </a:cubicBezTo>
                  <a:cubicBezTo>
                    <a:pt x="1861" y="180"/>
                    <a:pt x="1717" y="362"/>
                    <a:pt x="1652" y="454"/>
                  </a:cubicBezTo>
                  <a:cubicBezTo>
                    <a:pt x="1548" y="545"/>
                    <a:pt x="1418" y="623"/>
                    <a:pt x="1301" y="688"/>
                  </a:cubicBezTo>
                  <a:cubicBezTo>
                    <a:pt x="1145" y="740"/>
                    <a:pt x="1002" y="818"/>
                    <a:pt x="872" y="896"/>
                  </a:cubicBezTo>
                  <a:cubicBezTo>
                    <a:pt x="742" y="987"/>
                    <a:pt x="651" y="1130"/>
                    <a:pt x="612" y="1299"/>
                  </a:cubicBezTo>
                  <a:cubicBezTo>
                    <a:pt x="612" y="1299"/>
                    <a:pt x="573" y="1559"/>
                    <a:pt x="547" y="1923"/>
                  </a:cubicBezTo>
                  <a:cubicBezTo>
                    <a:pt x="521" y="2158"/>
                    <a:pt x="443" y="2379"/>
                    <a:pt x="326" y="2574"/>
                  </a:cubicBezTo>
                  <a:cubicBezTo>
                    <a:pt x="326" y="2574"/>
                    <a:pt x="0" y="2925"/>
                    <a:pt x="39" y="3250"/>
                  </a:cubicBezTo>
                  <a:cubicBezTo>
                    <a:pt x="39" y="3419"/>
                    <a:pt x="143" y="3589"/>
                    <a:pt x="300" y="3680"/>
                  </a:cubicBezTo>
                  <a:lnTo>
                    <a:pt x="807" y="2652"/>
                  </a:lnTo>
                  <a:cubicBezTo>
                    <a:pt x="1002" y="2327"/>
                    <a:pt x="1249" y="2041"/>
                    <a:pt x="1535" y="1806"/>
                  </a:cubicBezTo>
                  <a:cubicBezTo>
                    <a:pt x="1861" y="1546"/>
                    <a:pt x="2251" y="1338"/>
                    <a:pt x="2654" y="1208"/>
                  </a:cubicBezTo>
                  <a:lnTo>
                    <a:pt x="3721" y="1052"/>
                  </a:lnTo>
                  <a:lnTo>
                    <a:pt x="4839" y="1338"/>
                  </a:lnTo>
                  <a:lnTo>
                    <a:pt x="5958" y="2015"/>
                  </a:lnTo>
                  <a:lnTo>
                    <a:pt x="5984" y="1624"/>
                  </a:lnTo>
                  <a:lnTo>
                    <a:pt x="5893" y="1364"/>
                  </a:lnTo>
                  <a:cubicBezTo>
                    <a:pt x="5815" y="1234"/>
                    <a:pt x="5724" y="1117"/>
                    <a:pt x="5633" y="1013"/>
                  </a:cubicBezTo>
                  <a:cubicBezTo>
                    <a:pt x="5464" y="883"/>
                    <a:pt x="5295" y="766"/>
                    <a:pt x="5113" y="662"/>
                  </a:cubicBezTo>
                  <a:cubicBezTo>
                    <a:pt x="5113" y="662"/>
                    <a:pt x="4839" y="545"/>
                    <a:pt x="4462" y="415"/>
                  </a:cubicBezTo>
                  <a:cubicBezTo>
                    <a:pt x="4221" y="338"/>
                    <a:pt x="3980" y="307"/>
                    <a:pt x="3740" y="307"/>
                  </a:cubicBezTo>
                  <a:cubicBezTo>
                    <a:pt x="3694" y="307"/>
                    <a:pt x="3649" y="308"/>
                    <a:pt x="3604" y="310"/>
                  </a:cubicBezTo>
                  <a:lnTo>
                    <a:pt x="3031" y="284"/>
                  </a:lnTo>
                  <a:lnTo>
                    <a:pt x="2615" y="63"/>
                  </a:lnTo>
                  <a:cubicBezTo>
                    <a:pt x="2521" y="21"/>
                    <a:pt x="2422" y="1"/>
                    <a:pt x="2325" y="1"/>
                  </a:cubicBezTo>
                  <a:close/>
                </a:path>
              </a:pathLst>
            </a:custGeom>
            <a:solidFill>
              <a:srgbClr val="FFD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4428171" y="2368975"/>
              <a:ext cx="533366" cy="257188"/>
            </a:xfrm>
            <a:custGeom>
              <a:rect b="b" l="l" r="r" t="t"/>
              <a:pathLst>
                <a:path extrusionOk="0" h="2930" w="6076">
                  <a:moveTo>
                    <a:pt x="3361" y="0"/>
                  </a:moveTo>
                  <a:cubicBezTo>
                    <a:pt x="3308" y="0"/>
                    <a:pt x="3254" y="1"/>
                    <a:pt x="3200" y="3"/>
                  </a:cubicBezTo>
                  <a:cubicBezTo>
                    <a:pt x="3122" y="3"/>
                    <a:pt x="3031" y="16"/>
                    <a:pt x="2953" y="42"/>
                  </a:cubicBezTo>
                  <a:cubicBezTo>
                    <a:pt x="2875" y="68"/>
                    <a:pt x="2797" y="107"/>
                    <a:pt x="2732" y="159"/>
                  </a:cubicBezTo>
                  <a:cubicBezTo>
                    <a:pt x="2509" y="300"/>
                    <a:pt x="2248" y="371"/>
                    <a:pt x="1989" y="371"/>
                  </a:cubicBezTo>
                  <a:cubicBezTo>
                    <a:pt x="1915" y="371"/>
                    <a:pt x="1842" y="366"/>
                    <a:pt x="1769" y="354"/>
                  </a:cubicBezTo>
                  <a:lnTo>
                    <a:pt x="1652" y="354"/>
                  </a:lnTo>
                  <a:cubicBezTo>
                    <a:pt x="1587" y="380"/>
                    <a:pt x="1574" y="484"/>
                    <a:pt x="1561" y="562"/>
                  </a:cubicBezTo>
                  <a:cubicBezTo>
                    <a:pt x="1509" y="809"/>
                    <a:pt x="1327" y="1030"/>
                    <a:pt x="1093" y="1108"/>
                  </a:cubicBezTo>
                  <a:cubicBezTo>
                    <a:pt x="976" y="1147"/>
                    <a:pt x="794" y="1694"/>
                    <a:pt x="729" y="1811"/>
                  </a:cubicBezTo>
                  <a:cubicBezTo>
                    <a:pt x="647" y="1952"/>
                    <a:pt x="501" y="2251"/>
                    <a:pt x="292" y="2251"/>
                  </a:cubicBezTo>
                  <a:cubicBezTo>
                    <a:pt x="269" y="2251"/>
                    <a:pt x="246" y="2248"/>
                    <a:pt x="221" y="2240"/>
                  </a:cubicBezTo>
                  <a:cubicBezTo>
                    <a:pt x="234" y="2149"/>
                    <a:pt x="247" y="2071"/>
                    <a:pt x="261" y="1993"/>
                  </a:cubicBezTo>
                  <a:lnTo>
                    <a:pt x="261" y="1993"/>
                  </a:lnTo>
                  <a:cubicBezTo>
                    <a:pt x="0" y="2240"/>
                    <a:pt x="13" y="2813"/>
                    <a:pt x="391" y="2930"/>
                  </a:cubicBezTo>
                  <a:cubicBezTo>
                    <a:pt x="521" y="2071"/>
                    <a:pt x="1340" y="1069"/>
                    <a:pt x="2095" y="679"/>
                  </a:cubicBezTo>
                  <a:cubicBezTo>
                    <a:pt x="2394" y="536"/>
                    <a:pt x="2719" y="432"/>
                    <a:pt x="3057" y="380"/>
                  </a:cubicBezTo>
                  <a:cubicBezTo>
                    <a:pt x="3267" y="339"/>
                    <a:pt x="3480" y="319"/>
                    <a:pt x="3693" y="319"/>
                  </a:cubicBezTo>
                  <a:cubicBezTo>
                    <a:pt x="4156" y="319"/>
                    <a:pt x="4620" y="414"/>
                    <a:pt x="5048" y="601"/>
                  </a:cubicBezTo>
                  <a:cubicBezTo>
                    <a:pt x="5386" y="718"/>
                    <a:pt x="5685" y="926"/>
                    <a:pt x="5932" y="1199"/>
                  </a:cubicBezTo>
                  <a:cubicBezTo>
                    <a:pt x="6062" y="1056"/>
                    <a:pt x="6075" y="822"/>
                    <a:pt x="5958" y="666"/>
                  </a:cubicBezTo>
                  <a:lnTo>
                    <a:pt x="5958" y="666"/>
                  </a:lnTo>
                  <a:cubicBezTo>
                    <a:pt x="5919" y="720"/>
                    <a:pt x="5865" y="741"/>
                    <a:pt x="5805" y="741"/>
                  </a:cubicBezTo>
                  <a:cubicBezTo>
                    <a:pt x="5707" y="741"/>
                    <a:pt x="5592" y="684"/>
                    <a:pt x="5503" y="627"/>
                  </a:cubicBezTo>
                  <a:cubicBezTo>
                    <a:pt x="5191" y="406"/>
                    <a:pt x="4839" y="237"/>
                    <a:pt x="4475" y="120"/>
                  </a:cubicBezTo>
                  <a:cubicBezTo>
                    <a:pt x="4111" y="40"/>
                    <a:pt x="3737" y="0"/>
                    <a:pt x="3361" y="0"/>
                  </a:cubicBezTo>
                  <a:close/>
                </a:path>
              </a:pathLst>
            </a:custGeom>
            <a:solidFill>
              <a:srgbClr val="CE8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4608566" y="2316658"/>
              <a:ext cx="17205" cy="12640"/>
            </a:xfrm>
            <a:custGeom>
              <a:rect b="b" l="l" r="r" t="t"/>
              <a:pathLst>
                <a:path extrusionOk="0" h="144" w="196">
                  <a:moveTo>
                    <a:pt x="105" y="0"/>
                  </a:moveTo>
                  <a:cubicBezTo>
                    <a:pt x="86" y="0"/>
                    <a:pt x="67" y="7"/>
                    <a:pt x="53" y="26"/>
                  </a:cubicBezTo>
                  <a:cubicBezTo>
                    <a:pt x="1" y="26"/>
                    <a:pt x="1" y="90"/>
                    <a:pt x="51" y="104"/>
                  </a:cubicBezTo>
                  <a:lnTo>
                    <a:pt x="51" y="104"/>
                  </a:lnTo>
                  <a:cubicBezTo>
                    <a:pt x="52" y="105"/>
                    <a:pt x="52" y="106"/>
                    <a:pt x="53" y="107"/>
                  </a:cubicBezTo>
                  <a:lnTo>
                    <a:pt x="53" y="107"/>
                  </a:lnTo>
                  <a:lnTo>
                    <a:pt x="53" y="117"/>
                  </a:lnTo>
                  <a:lnTo>
                    <a:pt x="60" y="117"/>
                  </a:lnTo>
                  <a:cubicBezTo>
                    <a:pt x="73" y="134"/>
                    <a:pt x="89" y="143"/>
                    <a:pt x="105" y="143"/>
                  </a:cubicBezTo>
                  <a:lnTo>
                    <a:pt x="131" y="143"/>
                  </a:lnTo>
                  <a:cubicBezTo>
                    <a:pt x="170" y="130"/>
                    <a:pt x="196" y="104"/>
                    <a:pt x="196" y="65"/>
                  </a:cubicBezTo>
                  <a:cubicBezTo>
                    <a:pt x="196" y="26"/>
                    <a:pt x="170" y="0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4417900" y="2299628"/>
              <a:ext cx="560755" cy="324250"/>
            </a:xfrm>
            <a:custGeom>
              <a:rect b="b" l="l" r="r" t="t"/>
              <a:pathLst>
                <a:path extrusionOk="0" h="3694" w="6388">
                  <a:moveTo>
                    <a:pt x="2508" y="1"/>
                  </a:moveTo>
                  <a:cubicBezTo>
                    <a:pt x="2405" y="1"/>
                    <a:pt x="2300" y="22"/>
                    <a:pt x="2199" y="64"/>
                  </a:cubicBezTo>
                  <a:cubicBezTo>
                    <a:pt x="2108" y="116"/>
                    <a:pt x="2017" y="194"/>
                    <a:pt x="1938" y="285"/>
                  </a:cubicBezTo>
                  <a:cubicBezTo>
                    <a:pt x="1808" y="468"/>
                    <a:pt x="1639" y="611"/>
                    <a:pt x="1431" y="715"/>
                  </a:cubicBezTo>
                  <a:cubicBezTo>
                    <a:pt x="1184" y="832"/>
                    <a:pt x="937" y="936"/>
                    <a:pt x="820" y="1196"/>
                  </a:cubicBezTo>
                  <a:cubicBezTo>
                    <a:pt x="690" y="1508"/>
                    <a:pt x="755" y="1846"/>
                    <a:pt x="677" y="2172"/>
                  </a:cubicBezTo>
                  <a:cubicBezTo>
                    <a:pt x="599" y="2549"/>
                    <a:pt x="234" y="2809"/>
                    <a:pt x="208" y="3199"/>
                  </a:cubicBezTo>
                  <a:cubicBezTo>
                    <a:pt x="195" y="3407"/>
                    <a:pt x="273" y="3655"/>
                    <a:pt x="508" y="3694"/>
                  </a:cubicBezTo>
                  <a:cubicBezTo>
                    <a:pt x="508" y="3694"/>
                    <a:pt x="521" y="3694"/>
                    <a:pt x="508" y="3681"/>
                  </a:cubicBezTo>
                  <a:cubicBezTo>
                    <a:pt x="0" y="3459"/>
                    <a:pt x="338" y="2900"/>
                    <a:pt x="547" y="2588"/>
                  </a:cubicBezTo>
                  <a:cubicBezTo>
                    <a:pt x="690" y="2341"/>
                    <a:pt x="768" y="2068"/>
                    <a:pt x="768" y="1781"/>
                  </a:cubicBezTo>
                  <a:cubicBezTo>
                    <a:pt x="768" y="1573"/>
                    <a:pt x="807" y="1352"/>
                    <a:pt x="898" y="1157"/>
                  </a:cubicBezTo>
                  <a:cubicBezTo>
                    <a:pt x="1002" y="988"/>
                    <a:pt x="1171" y="858"/>
                    <a:pt x="1353" y="793"/>
                  </a:cubicBezTo>
                  <a:cubicBezTo>
                    <a:pt x="1496" y="741"/>
                    <a:pt x="1639" y="663"/>
                    <a:pt x="1756" y="572"/>
                  </a:cubicBezTo>
                  <a:cubicBezTo>
                    <a:pt x="1860" y="468"/>
                    <a:pt x="1952" y="363"/>
                    <a:pt x="2043" y="246"/>
                  </a:cubicBezTo>
                  <a:cubicBezTo>
                    <a:pt x="2171" y="118"/>
                    <a:pt x="2338" y="54"/>
                    <a:pt x="2512" y="54"/>
                  </a:cubicBezTo>
                  <a:cubicBezTo>
                    <a:pt x="2620" y="54"/>
                    <a:pt x="2731" y="79"/>
                    <a:pt x="2836" y="129"/>
                  </a:cubicBezTo>
                  <a:cubicBezTo>
                    <a:pt x="2953" y="220"/>
                    <a:pt x="3096" y="285"/>
                    <a:pt x="3226" y="337"/>
                  </a:cubicBezTo>
                  <a:cubicBezTo>
                    <a:pt x="3372" y="370"/>
                    <a:pt x="3525" y="375"/>
                    <a:pt x="3679" y="375"/>
                  </a:cubicBezTo>
                  <a:cubicBezTo>
                    <a:pt x="3759" y="375"/>
                    <a:pt x="3839" y="374"/>
                    <a:pt x="3918" y="374"/>
                  </a:cubicBezTo>
                  <a:cubicBezTo>
                    <a:pt x="4058" y="374"/>
                    <a:pt x="4197" y="378"/>
                    <a:pt x="4332" y="402"/>
                  </a:cubicBezTo>
                  <a:cubicBezTo>
                    <a:pt x="5060" y="533"/>
                    <a:pt x="6335" y="1053"/>
                    <a:pt x="6114" y="1989"/>
                  </a:cubicBezTo>
                  <a:cubicBezTo>
                    <a:pt x="6106" y="2006"/>
                    <a:pt x="6118" y="2017"/>
                    <a:pt x="6128" y="2017"/>
                  </a:cubicBezTo>
                  <a:cubicBezTo>
                    <a:pt x="6134" y="2017"/>
                    <a:pt x="6140" y="2012"/>
                    <a:pt x="6140" y="2003"/>
                  </a:cubicBezTo>
                  <a:cubicBezTo>
                    <a:pt x="6387" y="1404"/>
                    <a:pt x="5724" y="884"/>
                    <a:pt x="5256" y="663"/>
                  </a:cubicBezTo>
                  <a:cubicBezTo>
                    <a:pt x="4943" y="494"/>
                    <a:pt x="4592" y="389"/>
                    <a:pt x="4241" y="337"/>
                  </a:cubicBezTo>
                  <a:cubicBezTo>
                    <a:pt x="4046" y="298"/>
                    <a:pt x="3864" y="298"/>
                    <a:pt x="3669" y="298"/>
                  </a:cubicBezTo>
                  <a:cubicBezTo>
                    <a:pt x="3643" y="300"/>
                    <a:pt x="3617" y="300"/>
                    <a:pt x="3591" y="300"/>
                  </a:cubicBezTo>
                  <a:cubicBezTo>
                    <a:pt x="3357" y="300"/>
                    <a:pt x="3126" y="247"/>
                    <a:pt x="2927" y="129"/>
                  </a:cubicBezTo>
                  <a:cubicBezTo>
                    <a:pt x="2804" y="45"/>
                    <a:pt x="2658" y="1"/>
                    <a:pt x="2508" y="1"/>
                  </a:cubicBezTo>
                  <a:close/>
                </a:path>
              </a:pathLst>
            </a:custGeom>
            <a:solidFill>
              <a:srgbClr val="CE8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4429312" y="2387321"/>
              <a:ext cx="804000" cy="1329215"/>
            </a:xfrm>
            <a:custGeom>
              <a:rect b="b" l="l" r="r" t="t"/>
              <a:pathLst>
                <a:path extrusionOk="0" h="15143" w="9159">
                  <a:moveTo>
                    <a:pt x="3677" y="0"/>
                  </a:moveTo>
                  <a:cubicBezTo>
                    <a:pt x="3238" y="0"/>
                    <a:pt x="2802" y="88"/>
                    <a:pt x="2394" y="262"/>
                  </a:cubicBezTo>
                  <a:cubicBezTo>
                    <a:pt x="1301" y="717"/>
                    <a:pt x="547" y="1732"/>
                    <a:pt x="261" y="2851"/>
                  </a:cubicBezTo>
                  <a:cubicBezTo>
                    <a:pt x="0" y="3878"/>
                    <a:pt x="143" y="5062"/>
                    <a:pt x="911" y="5856"/>
                  </a:cubicBezTo>
                  <a:cubicBezTo>
                    <a:pt x="1425" y="6370"/>
                    <a:pt x="2123" y="6654"/>
                    <a:pt x="2851" y="6654"/>
                  </a:cubicBezTo>
                  <a:cubicBezTo>
                    <a:pt x="2988" y="6654"/>
                    <a:pt x="3127" y="6644"/>
                    <a:pt x="3265" y="6623"/>
                  </a:cubicBezTo>
                  <a:cubicBezTo>
                    <a:pt x="3265" y="6571"/>
                    <a:pt x="3278" y="6506"/>
                    <a:pt x="3304" y="6454"/>
                  </a:cubicBezTo>
                  <a:lnTo>
                    <a:pt x="3304" y="6454"/>
                  </a:lnTo>
                  <a:cubicBezTo>
                    <a:pt x="3187" y="6468"/>
                    <a:pt x="3070" y="6475"/>
                    <a:pt x="2954" y="6475"/>
                  </a:cubicBezTo>
                  <a:cubicBezTo>
                    <a:pt x="2411" y="6475"/>
                    <a:pt x="1881" y="6325"/>
                    <a:pt x="1431" y="6025"/>
                  </a:cubicBezTo>
                  <a:cubicBezTo>
                    <a:pt x="560" y="5452"/>
                    <a:pt x="261" y="4399"/>
                    <a:pt x="365" y="3397"/>
                  </a:cubicBezTo>
                  <a:cubicBezTo>
                    <a:pt x="495" y="2369"/>
                    <a:pt x="1041" y="1342"/>
                    <a:pt x="1900" y="769"/>
                  </a:cubicBezTo>
                  <a:cubicBezTo>
                    <a:pt x="2442" y="415"/>
                    <a:pt x="3068" y="227"/>
                    <a:pt x="3704" y="227"/>
                  </a:cubicBezTo>
                  <a:cubicBezTo>
                    <a:pt x="3861" y="227"/>
                    <a:pt x="4019" y="239"/>
                    <a:pt x="4176" y="262"/>
                  </a:cubicBezTo>
                  <a:cubicBezTo>
                    <a:pt x="5022" y="405"/>
                    <a:pt x="5698" y="938"/>
                    <a:pt x="6257" y="1550"/>
                  </a:cubicBezTo>
                  <a:cubicBezTo>
                    <a:pt x="7935" y="3436"/>
                    <a:pt x="8742" y="6025"/>
                    <a:pt x="8547" y="8522"/>
                  </a:cubicBezTo>
                  <a:cubicBezTo>
                    <a:pt x="8456" y="9758"/>
                    <a:pt x="8091" y="10942"/>
                    <a:pt x="7480" y="12008"/>
                  </a:cubicBezTo>
                  <a:cubicBezTo>
                    <a:pt x="6895" y="13023"/>
                    <a:pt x="6023" y="14051"/>
                    <a:pt x="4943" y="14571"/>
                  </a:cubicBezTo>
                  <a:cubicBezTo>
                    <a:pt x="4472" y="14793"/>
                    <a:pt x="3922" y="14919"/>
                    <a:pt x="3376" y="14919"/>
                  </a:cubicBezTo>
                  <a:cubicBezTo>
                    <a:pt x="2898" y="14919"/>
                    <a:pt x="2422" y="14823"/>
                    <a:pt x="2004" y="14610"/>
                  </a:cubicBezTo>
                  <a:cubicBezTo>
                    <a:pt x="1002" y="14103"/>
                    <a:pt x="508" y="12750"/>
                    <a:pt x="1171" y="11774"/>
                  </a:cubicBezTo>
                  <a:cubicBezTo>
                    <a:pt x="1405" y="11449"/>
                    <a:pt x="1730" y="11202"/>
                    <a:pt x="2108" y="11085"/>
                  </a:cubicBezTo>
                  <a:cubicBezTo>
                    <a:pt x="2173" y="11059"/>
                    <a:pt x="2147" y="10942"/>
                    <a:pt x="2069" y="10942"/>
                  </a:cubicBezTo>
                  <a:cubicBezTo>
                    <a:pt x="703" y="11293"/>
                    <a:pt x="274" y="12919"/>
                    <a:pt x="1015" y="14038"/>
                  </a:cubicBezTo>
                  <a:cubicBezTo>
                    <a:pt x="1519" y="14821"/>
                    <a:pt x="2474" y="15142"/>
                    <a:pt x="3386" y="15142"/>
                  </a:cubicBezTo>
                  <a:cubicBezTo>
                    <a:pt x="3534" y="15142"/>
                    <a:pt x="3681" y="15134"/>
                    <a:pt x="3825" y="15117"/>
                  </a:cubicBezTo>
                  <a:cubicBezTo>
                    <a:pt x="5087" y="14974"/>
                    <a:pt x="6088" y="14194"/>
                    <a:pt x="6895" y="13244"/>
                  </a:cubicBezTo>
                  <a:cubicBezTo>
                    <a:pt x="7766" y="12204"/>
                    <a:pt x="8365" y="10955"/>
                    <a:pt x="8625" y="9602"/>
                  </a:cubicBezTo>
                  <a:cubicBezTo>
                    <a:pt x="9158" y="6883"/>
                    <a:pt x="8495" y="4073"/>
                    <a:pt x="6817" y="1862"/>
                  </a:cubicBezTo>
                  <a:cubicBezTo>
                    <a:pt x="6296" y="1199"/>
                    <a:pt x="5685" y="561"/>
                    <a:pt x="4904" y="236"/>
                  </a:cubicBezTo>
                  <a:cubicBezTo>
                    <a:pt x="4507" y="78"/>
                    <a:pt x="4091" y="0"/>
                    <a:pt x="3677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4518324" y="2745993"/>
              <a:ext cx="133693" cy="125258"/>
            </a:xfrm>
            <a:custGeom>
              <a:rect b="b" l="l" r="r" t="t"/>
              <a:pathLst>
                <a:path extrusionOk="0" h="1427" w="1523">
                  <a:moveTo>
                    <a:pt x="1" y="0"/>
                  </a:moveTo>
                  <a:lnTo>
                    <a:pt x="1" y="0"/>
                  </a:lnTo>
                  <a:cubicBezTo>
                    <a:pt x="53" y="495"/>
                    <a:pt x="300" y="950"/>
                    <a:pt x="677" y="1262"/>
                  </a:cubicBezTo>
                  <a:cubicBezTo>
                    <a:pt x="803" y="1361"/>
                    <a:pt x="971" y="1427"/>
                    <a:pt x="1131" y="1427"/>
                  </a:cubicBezTo>
                  <a:cubicBezTo>
                    <a:pt x="1286" y="1427"/>
                    <a:pt x="1433" y="1364"/>
                    <a:pt x="1523" y="1210"/>
                  </a:cubicBezTo>
                  <a:cubicBezTo>
                    <a:pt x="1523" y="1201"/>
                    <a:pt x="1516" y="1192"/>
                    <a:pt x="1508" y="1192"/>
                  </a:cubicBezTo>
                  <a:cubicBezTo>
                    <a:pt x="1505" y="1192"/>
                    <a:pt x="1501" y="1193"/>
                    <a:pt x="1497" y="1197"/>
                  </a:cubicBezTo>
                  <a:cubicBezTo>
                    <a:pt x="1385" y="1341"/>
                    <a:pt x="1255" y="1398"/>
                    <a:pt x="1123" y="1398"/>
                  </a:cubicBezTo>
                  <a:cubicBezTo>
                    <a:pt x="873" y="1398"/>
                    <a:pt x="614" y="1193"/>
                    <a:pt x="443" y="989"/>
                  </a:cubicBezTo>
                  <a:cubicBezTo>
                    <a:pt x="222" y="703"/>
                    <a:pt x="66" y="352"/>
                    <a:pt x="1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518324" y="2722292"/>
              <a:ext cx="152039" cy="133597"/>
            </a:xfrm>
            <a:custGeom>
              <a:rect b="b" l="l" r="r" t="t"/>
              <a:pathLst>
                <a:path extrusionOk="0" h="1522" w="1732">
                  <a:moveTo>
                    <a:pt x="940" y="0"/>
                  </a:moveTo>
                  <a:cubicBezTo>
                    <a:pt x="799" y="0"/>
                    <a:pt x="657" y="20"/>
                    <a:pt x="534" y="36"/>
                  </a:cubicBezTo>
                  <a:cubicBezTo>
                    <a:pt x="339" y="62"/>
                    <a:pt x="53" y="88"/>
                    <a:pt x="1" y="309"/>
                  </a:cubicBezTo>
                  <a:cubicBezTo>
                    <a:pt x="7" y="316"/>
                    <a:pt x="17" y="319"/>
                    <a:pt x="24" y="319"/>
                  </a:cubicBezTo>
                  <a:cubicBezTo>
                    <a:pt x="30" y="319"/>
                    <a:pt x="34" y="316"/>
                    <a:pt x="27" y="309"/>
                  </a:cubicBezTo>
                  <a:lnTo>
                    <a:pt x="27" y="309"/>
                  </a:lnTo>
                  <a:lnTo>
                    <a:pt x="40" y="322"/>
                  </a:lnTo>
                  <a:cubicBezTo>
                    <a:pt x="100" y="121"/>
                    <a:pt x="446" y="44"/>
                    <a:pt x="774" y="44"/>
                  </a:cubicBezTo>
                  <a:cubicBezTo>
                    <a:pt x="1019" y="44"/>
                    <a:pt x="1254" y="87"/>
                    <a:pt x="1354" y="153"/>
                  </a:cubicBezTo>
                  <a:cubicBezTo>
                    <a:pt x="1549" y="296"/>
                    <a:pt x="1653" y="518"/>
                    <a:pt x="1653" y="765"/>
                  </a:cubicBezTo>
                  <a:cubicBezTo>
                    <a:pt x="1653" y="895"/>
                    <a:pt x="1627" y="1415"/>
                    <a:pt x="1432" y="1480"/>
                  </a:cubicBezTo>
                  <a:cubicBezTo>
                    <a:pt x="1397" y="1480"/>
                    <a:pt x="1404" y="1521"/>
                    <a:pt x="1433" y="1521"/>
                  </a:cubicBezTo>
                  <a:cubicBezTo>
                    <a:pt x="1437" y="1521"/>
                    <a:pt x="1441" y="1521"/>
                    <a:pt x="1445" y="1519"/>
                  </a:cubicBezTo>
                  <a:cubicBezTo>
                    <a:pt x="1666" y="1467"/>
                    <a:pt x="1679" y="1077"/>
                    <a:pt x="1692" y="869"/>
                  </a:cubicBezTo>
                  <a:cubicBezTo>
                    <a:pt x="1731" y="609"/>
                    <a:pt x="1640" y="336"/>
                    <a:pt x="1458" y="153"/>
                  </a:cubicBezTo>
                  <a:cubicBezTo>
                    <a:pt x="1317" y="34"/>
                    <a:pt x="1129" y="0"/>
                    <a:pt x="940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4530965" y="2544712"/>
              <a:ext cx="87519" cy="133948"/>
            </a:xfrm>
            <a:custGeom>
              <a:rect b="b" l="l" r="r" t="t"/>
              <a:pathLst>
                <a:path extrusionOk="0" h="1526" w="997">
                  <a:moveTo>
                    <a:pt x="959" y="1"/>
                  </a:moveTo>
                  <a:cubicBezTo>
                    <a:pt x="955" y="1"/>
                    <a:pt x="952" y="2"/>
                    <a:pt x="950" y="4"/>
                  </a:cubicBezTo>
                  <a:cubicBezTo>
                    <a:pt x="690" y="238"/>
                    <a:pt x="468" y="498"/>
                    <a:pt x="299" y="798"/>
                  </a:cubicBezTo>
                  <a:cubicBezTo>
                    <a:pt x="169" y="1006"/>
                    <a:pt x="0" y="1292"/>
                    <a:pt x="91" y="1526"/>
                  </a:cubicBezTo>
                  <a:lnTo>
                    <a:pt x="104" y="1526"/>
                  </a:lnTo>
                  <a:cubicBezTo>
                    <a:pt x="52" y="980"/>
                    <a:pt x="598" y="394"/>
                    <a:pt x="976" y="43"/>
                  </a:cubicBezTo>
                  <a:cubicBezTo>
                    <a:pt x="997" y="22"/>
                    <a:pt x="975" y="1"/>
                    <a:pt x="959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537812" y="2682001"/>
              <a:ext cx="125705" cy="12728"/>
            </a:xfrm>
            <a:custGeom>
              <a:rect b="b" l="l" r="r" t="t"/>
              <a:pathLst>
                <a:path extrusionOk="0" h="145" w="1432">
                  <a:moveTo>
                    <a:pt x="26" y="1"/>
                  </a:moveTo>
                  <a:cubicBezTo>
                    <a:pt x="13" y="1"/>
                    <a:pt x="0" y="27"/>
                    <a:pt x="26" y="27"/>
                  </a:cubicBezTo>
                  <a:cubicBezTo>
                    <a:pt x="481" y="92"/>
                    <a:pt x="950" y="131"/>
                    <a:pt x="1418" y="144"/>
                  </a:cubicBezTo>
                  <a:cubicBezTo>
                    <a:pt x="1418" y="144"/>
                    <a:pt x="1431" y="131"/>
                    <a:pt x="1418" y="131"/>
                  </a:cubicBezTo>
                  <a:cubicBezTo>
                    <a:pt x="950" y="53"/>
                    <a:pt x="494" y="14"/>
                    <a:pt x="26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4613131" y="2545941"/>
              <a:ext cx="72069" cy="152206"/>
            </a:xfrm>
            <a:custGeom>
              <a:rect b="b" l="l" r="r" t="t"/>
              <a:pathLst>
                <a:path extrusionOk="0" h="1734" w="821">
                  <a:moveTo>
                    <a:pt x="72" y="0"/>
                  </a:moveTo>
                  <a:cubicBezTo>
                    <a:pt x="63" y="0"/>
                    <a:pt x="52" y="1"/>
                    <a:pt x="40" y="3"/>
                  </a:cubicBezTo>
                  <a:cubicBezTo>
                    <a:pt x="27" y="3"/>
                    <a:pt x="14" y="3"/>
                    <a:pt x="14" y="16"/>
                  </a:cubicBezTo>
                  <a:cubicBezTo>
                    <a:pt x="14" y="29"/>
                    <a:pt x="1" y="55"/>
                    <a:pt x="1" y="68"/>
                  </a:cubicBezTo>
                  <a:cubicBezTo>
                    <a:pt x="1" y="77"/>
                    <a:pt x="14" y="86"/>
                    <a:pt x="21" y="86"/>
                  </a:cubicBezTo>
                  <a:cubicBezTo>
                    <a:pt x="24" y="86"/>
                    <a:pt x="27" y="85"/>
                    <a:pt x="27" y="81"/>
                  </a:cubicBezTo>
                  <a:cubicBezTo>
                    <a:pt x="32" y="75"/>
                    <a:pt x="39" y="72"/>
                    <a:pt x="46" y="72"/>
                  </a:cubicBezTo>
                  <a:cubicBezTo>
                    <a:pt x="151" y="72"/>
                    <a:pt x="459" y="619"/>
                    <a:pt x="495" y="679"/>
                  </a:cubicBezTo>
                  <a:cubicBezTo>
                    <a:pt x="677" y="1018"/>
                    <a:pt x="794" y="1369"/>
                    <a:pt x="586" y="1733"/>
                  </a:cubicBezTo>
                  <a:lnTo>
                    <a:pt x="612" y="1733"/>
                  </a:lnTo>
                  <a:cubicBezTo>
                    <a:pt x="820" y="1434"/>
                    <a:pt x="755" y="1083"/>
                    <a:pt x="599" y="757"/>
                  </a:cubicBezTo>
                  <a:cubicBezTo>
                    <a:pt x="495" y="523"/>
                    <a:pt x="365" y="289"/>
                    <a:pt x="209" y="81"/>
                  </a:cubicBezTo>
                  <a:cubicBezTo>
                    <a:pt x="164" y="36"/>
                    <a:pt x="138" y="0"/>
                    <a:pt x="72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4678266" y="2505035"/>
              <a:ext cx="18785" cy="33707"/>
            </a:xfrm>
            <a:custGeom>
              <a:rect b="b" l="l" r="r" t="t"/>
              <a:pathLst>
                <a:path extrusionOk="0" h="384" w="214">
                  <a:moveTo>
                    <a:pt x="169" y="1"/>
                  </a:moveTo>
                  <a:cubicBezTo>
                    <a:pt x="52" y="79"/>
                    <a:pt x="0" y="235"/>
                    <a:pt x="52" y="378"/>
                  </a:cubicBezTo>
                  <a:cubicBezTo>
                    <a:pt x="52" y="382"/>
                    <a:pt x="54" y="384"/>
                    <a:pt x="56" y="384"/>
                  </a:cubicBezTo>
                  <a:cubicBezTo>
                    <a:pt x="59" y="384"/>
                    <a:pt x="65" y="378"/>
                    <a:pt x="65" y="378"/>
                  </a:cubicBezTo>
                  <a:cubicBezTo>
                    <a:pt x="65" y="326"/>
                    <a:pt x="65" y="261"/>
                    <a:pt x="78" y="196"/>
                  </a:cubicBezTo>
                  <a:cubicBezTo>
                    <a:pt x="104" y="131"/>
                    <a:pt x="143" y="79"/>
                    <a:pt x="195" y="40"/>
                  </a:cubicBezTo>
                  <a:cubicBezTo>
                    <a:pt x="214" y="21"/>
                    <a:pt x="200" y="3"/>
                    <a:pt x="185" y="3"/>
                  </a:cubicBezTo>
                  <a:cubicBezTo>
                    <a:pt x="179" y="3"/>
                    <a:pt x="173" y="6"/>
                    <a:pt x="169" y="14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681689" y="2537338"/>
              <a:ext cx="45735" cy="121309"/>
            </a:xfrm>
            <a:custGeom>
              <a:rect b="b" l="l" r="r" t="t"/>
              <a:pathLst>
                <a:path extrusionOk="0" h="1382" w="521">
                  <a:moveTo>
                    <a:pt x="7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91" y="491"/>
                    <a:pt x="260" y="947"/>
                    <a:pt x="494" y="1376"/>
                  </a:cubicBezTo>
                  <a:cubicBezTo>
                    <a:pt x="494" y="1380"/>
                    <a:pt x="497" y="1381"/>
                    <a:pt x="500" y="1381"/>
                  </a:cubicBezTo>
                  <a:cubicBezTo>
                    <a:pt x="507" y="1381"/>
                    <a:pt x="520" y="1372"/>
                    <a:pt x="520" y="1363"/>
                  </a:cubicBezTo>
                  <a:cubicBezTo>
                    <a:pt x="351" y="908"/>
                    <a:pt x="169" y="465"/>
                    <a:pt x="13" y="10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728478" y="2509951"/>
              <a:ext cx="94893" cy="159667"/>
            </a:xfrm>
            <a:custGeom>
              <a:rect b="b" l="l" r="r" t="t"/>
              <a:pathLst>
                <a:path extrusionOk="0" h="1819" w="1081">
                  <a:moveTo>
                    <a:pt x="1061" y="0"/>
                  </a:moveTo>
                  <a:cubicBezTo>
                    <a:pt x="1051" y="0"/>
                    <a:pt x="1041" y="3"/>
                    <a:pt x="1041" y="10"/>
                  </a:cubicBezTo>
                  <a:cubicBezTo>
                    <a:pt x="989" y="309"/>
                    <a:pt x="911" y="595"/>
                    <a:pt x="807" y="881"/>
                  </a:cubicBezTo>
                  <a:cubicBezTo>
                    <a:pt x="774" y="979"/>
                    <a:pt x="440" y="1790"/>
                    <a:pt x="164" y="1790"/>
                  </a:cubicBezTo>
                  <a:cubicBezTo>
                    <a:pt x="111" y="1790"/>
                    <a:pt x="60" y="1760"/>
                    <a:pt x="14" y="1688"/>
                  </a:cubicBezTo>
                  <a:cubicBezTo>
                    <a:pt x="14" y="1688"/>
                    <a:pt x="7" y="1688"/>
                    <a:pt x="3" y="1693"/>
                  </a:cubicBezTo>
                  <a:lnTo>
                    <a:pt x="3" y="1693"/>
                  </a:lnTo>
                  <a:cubicBezTo>
                    <a:pt x="2" y="1691"/>
                    <a:pt x="1" y="1690"/>
                    <a:pt x="1" y="1688"/>
                  </a:cubicBezTo>
                  <a:lnTo>
                    <a:pt x="1" y="1701"/>
                  </a:lnTo>
                  <a:cubicBezTo>
                    <a:pt x="1" y="1697"/>
                    <a:pt x="1" y="1695"/>
                    <a:pt x="3" y="1693"/>
                  </a:cubicBezTo>
                  <a:lnTo>
                    <a:pt x="3" y="1693"/>
                  </a:lnTo>
                  <a:cubicBezTo>
                    <a:pt x="44" y="1783"/>
                    <a:pt x="99" y="1818"/>
                    <a:pt x="159" y="1818"/>
                  </a:cubicBezTo>
                  <a:cubicBezTo>
                    <a:pt x="293" y="1818"/>
                    <a:pt x="450" y="1648"/>
                    <a:pt x="521" y="1532"/>
                  </a:cubicBezTo>
                  <a:cubicBezTo>
                    <a:pt x="820" y="1076"/>
                    <a:pt x="1002" y="556"/>
                    <a:pt x="1080" y="10"/>
                  </a:cubicBezTo>
                  <a:cubicBezTo>
                    <a:pt x="1080" y="3"/>
                    <a:pt x="1070" y="0"/>
                    <a:pt x="1061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4696525" y="2498890"/>
              <a:ext cx="128777" cy="20364"/>
            </a:xfrm>
            <a:custGeom>
              <a:rect b="b" l="l" r="r" t="t"/>
              <a:pathLst>
                <a:path extrusionOk="0" h="232" w="1467">
                  <a:moveTo>
                    <a:pt x="664" y="0"/>
                  </a:moveTo>
                  <a:cubicBezTo>
                    <a:pt x="444" y="0"/>
                    <a:pt x="225" y="27"/>
                    <a:pt x="13" y="71"/>
                  </a:cubicBezTo>
                  <a:lnTo>
                    <a:pt x="0" y="84"/>
                  </a:lnTo>
                  <a:cubicBezTo>
                    <a:pt x="198" y="65"/>
                    <a:pt x="471" y="24"/>
                    <a:pt x="735" y="24"/>
                  </a:cubicBezTo>
                  <a:cubicBezTo>
                    <a:pt x="1008" y="24"/>
                    <a:pt x="1272" y="68"/>
                    <a:pt x="1431" y="227"/>
                  </a:cubicBezTo>
                  <a:cubicBezTo>
                    <a:pt x="1435" y="230"/>
                    <a:pt x="1439" y="232"/>
                    <a:pt x="1443" y="232"/>
                  </a:cubicBezTo>
                  <a:cubicBezTo>
                    <a:pt x="1455" y="232"/>
                    <a:pt x="1467" y="220"/>
                    <a:pt x="1457" y="201"/>
                  </a:cubicBezTo>
                  <a:cubicBezTo>
                    <a:pt x="1353" y="32"/>
                    <a:pt x="1145" y="32"/>
                    <a:pt x="976" y="19"/>
                  </a:cubicBezTo>
                  <a:cubicBezTo>
                    <a:pt x="872" y="6"/>
                    <a:pt x="767" y="0"/>
                    <a:pt x="664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4797564" y="2521362"/>
              <a:ext cx="69173" cy="154664"/>
            </a:xfrm>
            <a:custGeom>
              <a:rect b="b" l="l" r="r" t="t"/>
              <a:pathLst>
                <a:path extrusionOk="0" h="1762" w="788">
                  <a:moveTo>
                    <a:pt x="716" y="0"/>
                  </a:moveTo>
                  <a:cubicBezTo>
                    <a:pt x="713" y="0"/>
                    <a:pt x="709" y="3"/>
                    <a:pt x="709" y="10"/>
                  </a:cubicBezTo>
                  <a:cubicBezTo>
                    <a:pt x="618" y="673"/>
                    <a:pt x="475" y="1207"/>
                    <a:pt x="20" y="1727"/>
                  </a:cubicBezTo>
                  <a:cubicBezTo>
                    <a:pt x="0" y="1737"/>
                    <a:pt x="11" y="1762"/>
                    <a:pt x="28" y="1762"/>
                  </a:cubicBezTo>
                  <a:cubicBezTo>
                    <a:pt x="34" y="1762"/>
                    <a:pt x="40" y="1759"/>
                    <a:pt x="46" y="1753"/>
                  </a:cubicBezTo>
                  <a:cubicBezTo>
                    <a:pt x="462" y="1311"/>
                    <a:pt x="788" y="634"/>
                    <a:pt x="722" y="10"/>
                  </a:cubicBezTo>
                  <a:cubicBezTo>
                    <a:pt x="722" y="3"/>
                    <a:pt x="719" y="0"/>
                    <a:pt x="716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4798178" y="2608529"/>
              <a:ext cx="145104" cy="83301"/>
            </a:xfrm>
            <a:custGeom>
              <a:rect b="b" l="l" r="r" t="t"/>
              <a:pathLst>
                <a:path extrusionOk="0" h="949" w="1653">
                  <a:moveTo>
                    <a:pt x="1637" y="0"/>
                  </a:moveTo>
                  <a:cubicBezTo>
                    <a:pt x="1634" y="0"/>
                    <a:pt x="1630" y="2"/>
                    <a:pt x="1626" y="5"/>
                  </a:cubicBezTo>
                  <a:cubicBezTo>
                    <a:pt x="1431" y="266"/>
                    <a:pt x="1197" y="487"/>
                    <a:pt x="924" y="669"/>
                  </a:cubicBezTo>
                  <a:cubicBezTo>
                    <a:pt x="746" y="806"/>
                    <a:pt x="568" y="899"/>
                    <a:pt x="377" y="899"/>
                  </a:cubicBezTo>
                  <a:cubicBezTo>
                    <a:pt x="261" y="899"/>
                    <a:pt x="141" y="865"/>
                    <a:pt x="13" y="786"/>
                  </a:cubicBezTo>
                  <a:cubicBezTo>
                    <a:pt x="13" y="786"/>
                    <a:pt x="0" y="786"/>
                    <a:pt x="13" y="799"/>
                  </a:cubicBezTo>
                  <a:cubicBezTo>
                    <a:pt x="130" y="903"/>
                    <a:pt x="260" y="949"/>
                    <a:pt x="394" y="949"/>
                  </a:cubicBezTo>
                  <a:cubicBezTo>
                    <a:pt x="527" y="949"/>
                    <a:pt x="663" y="903"/>
                    <a:pt x="794" y="825"/>
                  </a:cubicBezTo>
                  <a:cubicBezTo>
                    <a:pt x="1080" y="656"/>
                    <a:pt x="1535" y="344"/>
                    <a:pt x="1652" y="18"/>
                  </a:cubicBezTo>
                  <a:cubicBezTo>
                    <a:pt x="1652" y="9"/>
                    <a:pt x="1646" y="0"/>
                    <a:pt x="1637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4862085" y="2524435"/>
              <a:ext cx="83481" cy="95765"/>
            </a:xfrm>
            <a:custGeom>
              <a:rect b="b" l="l" r="r" t="t"/>
              <a:pathLst>
                <a:path extrusionOk="0" h="1091" w="951">
                  <a:moveTo>
                    <a:pt x="118" y="0"/>
                  </a:moveTo>
                  <a:cubicBezTo>
                    <a:pt x="79" y="0"/>
                    <a:pt x="40" y="8"/>
                    <a:pt x="0" y="27"/>
                  </a:cubicBezTo>
                  <a:cubicBezTo>
                    <a:pt x="24" y="21"/>
                    <a:pt x="48" y="19"/>
                    <a:pt x="71" y="19"/>
                  </a:cubicBezTo>
                  <a:cubicBezTo>
                    <a:pt x="329" y="19"/>
                    <a:pt x="557" y="329"/>
                    <a:pt x="664" y="508"/>
                  </a:cubicBezTo>
                  <a:cubicBezTo>
                    <a:pt x="768" y="690"/>
                    <a:pt x="859" y="872"/>
                    <a:pt x="924" y="1081"/>
                  </a:cubicBezTo>
                  <a:cubicBezTo>
                    <a:pt x="931" y="1087"/>
                    <a:pt x="937" y="1090"/>
                    <a:pt x="942" y="1090"/>
                  </a:cubicBezTo>
                  <a:cubicBezTo>
                    <a:pt x="947" y="1090"/>
                    <a:pt x="950" y="1087"/>
                    <a:pt x="950" y="1081"/>
                  </a:cubicBezTo>
                  <a:cubicBezTo>
                    <a:pt x="898" y="781"/>
                    <a:pt x="768" y="521"/>
                    <a:pt x="560" y="300"/>
                  </a:cubicBezTo>
                  <a:cubicBezTo>
                    <a:pt x="453" y="172"/>
                    <a:pt x="294" y="0"/>
                    <a:pt x="118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4857520" y="2749417"/>
              <a:ext cx="29758" cy="35813"/>
            </a:xfrm>
            <a:custGeom>
              <a:rect b="b" l="l" r="r" t="t"/>
              <a:pathLst>
                <a:path extrusionOk="0" h="408" w="339">
                  <a:moveTo>
                    <a:pt x="78" y="0"/>
                  </a:moveTo>
                  <a:cubicBezTo>
                    <a:pt x="0" y="105"/>
                    <a:pt x="0" y="235"/>
                    <a:pt x="78" y="326"/>
                  </a:cubicBezTo>
                  <a:cubicBezTo>
                    <a:pt x="114" y="370"/>
                    <a:pt x="184" y="408"/>
                    <a:pt x="247" y="408"/>
                  </a:cubicBezTo>
                  <a:cubicBezTo>
                    <a:pt x="277" y="408"/>
                    <a:pt x="305" y="399"/>
                    <a:pt x="326" y="378"/>
                  </a:cubicBezTo>
                  <a:cubicBezTo>
                    <a:pt x="339" y="365"/>
                    <a:pt x="326" y="352"/>
                    <a:pt x="313" y="352"/>
                  </a:cubicBezTo>
                  <a:cubicBezTo>
                    <a:pt x="288" y="364"/>
                    <a:pt x="261" y="370"/>
                    <a:pt x="235" y="370"/>
                  </a:cubicBezTo>
                  <a:cubicBezTo>
                    <a:pt x="180" y="370"/>
                    <a:pt x="127" y="344"/>
                    <a:pt x="91" y="300"/>
                  </a:cubicBezTo>
                  <a:cubicBezTo>
                    <a:pt x="39" y="209"/>
                    <a:pt x="39" y="105"/>
                    <a:pt x="78" y="13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4863226" y="2658739"/>
              <a:ext cx="99458" cy="96467"/>
            </a:xfrm>
            <a:custGeom>
              <a:rect b="b" l="l" r="r" t="t"/>
              <a:pathLst>
                <a:path extrusionOk="0" h="1099" w="1133">
                  <a:moveTo>
                    <a:pt x="1117" y="0"/>
                  </a:moveTo>
                  <a:cubicBezTo>
                    <a:pt x="1114" y="0"/>
                    <a:pt x="1110" y="2"/>
                    <a:pt x="1106" y="6"/>
                  </a:cubicBezTo>
                  <a:cubicBezTo>
                    <a:pt x="937" y="266"/>
                    <a:pt x="729" y="487"/>
                    <a:pt x="495" y="682"/>
                  </a:cubicBezTo>
                  <a:cubicBezTo>
                    <a:pt x="326" y="799"/>
                    <a:pt x="105" y="903"/>
                    <a:pt x="0" y="1086"/>
                  </a:cubicBezTo>
                  <a:lnTo>
                    <a:pt x="13" y="1099"/>
                  </a:lnTo>
                  <a:cubicBezTo>
                    <a:pt x="365" y="721"/>
                    <a:pt x="937" y="539"/>
                    <a:pt x="1132" y="19"/>
                  </a:cubicBezTo>
                  <a:cubicBezTo>
                    <a:pt x="1132" y="10"/>
                    <a:pt x="1126" y="0"/>
                    <a:pt x="1117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4874638" y="2661811"/>
              <a:ext cx="146246" cy="136757"/>
            </a:xfrm>
            <a:custGeom>
              <a:rect b="b" l="l" r="r" t="t"/>
              <a:pathLst>
                <a:path extrusionOk="0" h="1558" w="1666">
                  <a:moveTo>
                    <a:pt x="1131" y="0"/>
                  </a:moveTo>
                  <a:cubicBezTo>
                    <a:pt x="1080" y="0"/>
                    <a:pt x="1024" y="15"/>
                    <a:pt x="963" y="49"/>
                  </a:cubicBezTo>
                  <a:cubicBezTo>
                    <a:pt x="950" y="49"/>
                    <a:pt x="963" y="62"/>
                    <a:pt x="963" y="62"/>
                  </a:cubicBezTo>
                  <a:cubicBezTo>
                    <a:pt x="1004" y="48"/>
                    <a:pt x="1042" y="42"/>
                    <a:pt x="1077" y="42"/>
                  </a:cubicBezTo>
                  <a:cubicBezTo>
                    <a:pt x="1382" y="42"/>
                    <a:pt x="1501" y="504"/>
                    <a:pt x="1536" y="725"/>
                  </a:cubicBezTo>
                  <a:cubicBezTo>
                    <a:pt x="1588" y="1038"/>
                    <a:pt x="1666" y="1415"/>
                    <a:pt x="1236" y="1493"/>
                  </a:cubicBezTo>
                  <a:cubicBezTo>
                    <a:pt x="1171" y="1504"/>
                    <a:pt x="1105" y="1508"/>
                    <a:pt x="1038" y="1508"/>
                  </a:cubicBezTo>
                  <a:cubicBezTo>
                    <a:pt x="707" y="1508"/>
                    <a:pt x="362" y="1393"/>
                    <a:pt x="27" y="1350"/>
                  </a:cubicBezTo>
                  <a:cubicBezTo>
                    <a:pt x="1" y="1350"/>
                    <a:pt x="1" y="1389"/>
                    <a:pt x="27" y="1402"/>
                  </a:cubicBezTo>
                  <a:cubicBezTo>
                    <a:pt x="207" y="1438"/>
                    <a:pt x="671" y="1558"/>
                    <a:pt x="1054" y="1558"/>
                  </a:cubicBezTo>
                  <a:cubicBezTo>
                    <a:pt x="1361" y="1558"/>
                    <a:pt x="1615" y="1480"/>
                    <a:pt x="1627" y="1220"/>
                  </a:cubicBezTo>
                  <a:cubicBezTo>
                    <a:pt x="1650" y="954"/>
                    <a:pt x="1539" y="0"/>
                    <a:pt x="1131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4879378" y="2815428"/>
              <a:ext cx="160818" cy="112882"/>
            </a:xfrm>
            <a:custGeom>
              <a:rect b="b" l="l" r="r" t="t"/>
              <a:pathLst>
                <a:path extrusionOk="0" h="1286" w="1832">
                  <a:moveTo>
                    <a:pt x="1275" y="56"/>
                  </a:moveTo>
                  <a:cubicBezTo>
                    <a:pt x="1486" y="56"/>
                    <a:pt x="1655" y="148"/>
                    <a:pt x="1716" y="393"/>
                  </a:cubicBezTo>
                  <a:cubicBezTo>
                    <a:pt x="1755" y="536"/>
                    <a:pt x="1768" y="692"/>
                    <a:pt x="1755" y="835"/>
                  </a:cubicBezTo>
                  <a:cubicBezTo>
                    <a:pt x="1710" y="1071"/>
                    <a:pt x="1510" y="1239"/>
                    <a:pt x="1281" y="1239"/>
                  </a:cubicBezTo>
                  <a:cubicBezTo>
                    <a:pt x="1244" y="1239"/>
                    <a:pt x="1207" y="1235"/>
                    <a:pt x="1169" y="1226"/>
                  </a:cubicBezTo>
                  <a:cubicBezTo>
                    <a:pt x="864" y="1188"/>
                    <a:pt x="25" y="1063"/>
                    <a:pt x="145" y="571"/>
                  </a:cubicBezTo>
                  <a:lnTo>
                    <a:pt x="145" y="571"/>
                  </a:lnTo>
                  <a:cubicBezTo>
                    <a:pt x="399" y="342"/>
                    <a:pt x="901" y="56"/>
                    <a:pt x="1275" y="56"/>
                  </a:cubicBezTo>
                  <a:close/>
                  <a:moveTo>
                    <a:pt x="1347" y="1"/>
                  </a:moveTo>
                  <a:cubicBezTo>
                    <a:pt x="1331" y="1"/>
                    <a:pt x="1316" y="2"/>
                    <a:pt x="1299" y="3"/>
                  </a:cubicBezTo>
                  <a:cubicBezTo>
                    <a:pt x="844" y="42"/>
                    <a:pt x="272" y="250"/>
                    <a:pt x="12" y="627"/>
                  </a:cubicBezTo>
                  <a:cubicBezTo>
                    <a:pt x="1" y="649"/>
                    <a:pt x="25" y="670"/>
                    <a:pt x="41" y="670"/>
                  </a:cubicBezTo>
                  <a:cubicBezTo>
                    <a:pt x="45" y="670"/>
                    <a:pt x="48" y="669"/>
                    <a:pt x="51" y="666"/>
                  </a:cubicBezTo>
                  <a:cubicBezTo>
                    <a:pt x="64" y="651"/>
                    <a:pt x="78" y="635"/>
                    <a:pt x="94" y="619"/>
                  </a:cubicBezTo>
                  <a:lnTo>
                    <a:pt x="94" y="619"/>
                  </a:lnTo>
                  <a:cubicBezTo>
                    <a:pt x="8" y="1006"/>
                    <a:pt x="632" y="1178"/>
                    <a:pt x="909" y="1239"/>
                  </a:cubicBezTo>
                  <a:cubicBezTo>
                    <a:pt x="1039" y="1264"/>
                    <a:pt x="1174" y="1285"/>
                    <a:pt x="1297" y="1285"/>
                  </a:cubicBezTo>
                  <a:cubicBezTo>
                    <a:pt x="1557" y="1285"/>
                    <a:pt x="1771" y="1192"/>
                    <a:pt x="1807" y="849"/>
                  </a:cubicBezTo>
                  <a:cubicBezTo>
                    <a:pt x="1832" y="497"/>
                    <a:pt x="1760" y="1"/>
                    <a:pt x="1347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4881924" y="2956930"/>
              <a:ext cx="185748" cy="143165"/>
            </a:xfrm>
            <a:custGeom>
              <a:rect b="b" l="l" r="r" t="t"/>
              <a:pathLst>
                <a:path extrusionOk="0" h="1631" w="2116">
                  <a:moveTo>
                    <a:pt x="1658" y="54"/>
                  </a:moveTo>
                  <a:cubicBezTo>
                    <a:pt x="1828" y="54"/>
                    <a:pt x="1976" y="119"/>
                    <a:pt x="2025" y="355"/>
                  </a:cubicBezTo>
                  <a:cubicBezTo>
                    <a:pt x="2038" y="511"/>
                    <a:pt x="2038" y="680"/>
                    <a:pt x="2012" y="837"/>
                  </a:cubicBezTo>
                  <a:cubicBezTo>
                    <a:pt x="1999" y="1124"/>
                    <a:pt x="2011" y="1554"/>
                    <a:pt x="1575" y="1554"/>
                  </a:cubicBezTo>
                  <a:cubicBezTo>
                    <a:pt x="1557" y="1554"/>
                    <a:pt x="1538" y="1554"/>
                    <a:pt x="1518" y="1552"/>
                  </a:cubicBezTo>
                  <a:cubicBezTo>
                    <a:pt x="1335" y="1513"/>
                    <a:pt x="1153" y="1448"/>
                    <a:pt x="997" y="1344"/>
                  </a:cubicBezTo>
                  <a:cubicBezTo>
                    <a:pt x="867" y="1266"/>
                    <a:pt x="737" y="1188"/>
                    <a:pt x="620" y="1097"/>
                  </a:cubicBezTo>
                  <a:cubicBezTo>
                    <a:pt x="506" y="1017"/>
                    <a:pt x="0" y="696"/>
                    <a:pt x="187" y="469"/>
                  </a:cubicBezTo>
                  <a:lnTo>
                    <a:pt x="187" y="469"/>
                  </a:lnTo>
                  <a:cubicBezTo>
                    <a:pt x="191" y="471"/>
                    <a:pt x="196" y="472"/>
                    <a:pt x="204" y="472"/>
                  </a:cubicBezTo>
                  <a:cubicBezTo>
                    <a:pt x="503" y="264"/>
                    <a:pt x="880" y="199"/>
                    <a:pt x="1218" y="134"/>
                  </a:cubicBezTo>
                  <a:cubicBezTo>
                    <a:pt x="1346" y="104"/>
                    <a:pt x="1510" y="54"/>
                    <a:pt x="1658" y="54"/>
                  </a:cubicBezTo>
                  <a:close/>
                  <a:moveTo>
                    <a:pt x="1689" y="1"/>
                  </a:moveTo>
                  <a:cubicBezTo>
                    <a:pt x="1492" y="1"/>
                    <a:pt x="1258" y="67"/>
                    <a:pt x="1101" y="95"/>
                  </a:cubicBezTo>
                  <a:cubicBezTo>
                    <a:pt x="823" y="155"/>
                    <a:pt x="456" y="205"/>
                    <a:pt x="228" y="399"/>
                  </a:cubicBezTo>
                  <a:lnTo>
                    <a:pt x="228" y="399"/>
                  </a:lnTo>
                  <a:cubicBezTo>
                    <a:pt x="139" y="451"/>
                    <a:pt x="79" y="553"/>
                    <a:pt x="100" y="654"/>
                  </a:cubicBezTo>
                  <a:cubicBezTo>
                    <a:pt x="126" y="863"/>
                    <a:pt x="412" y="993"/>
                    <a:pt x="555" y="1097"/>
                  </a:cubicBezTo>
                  <a:cubicBezTo>
                    <a:pt x="759" y="1252"/>
                    <a:pt x="1251" y="1631"/>
                    <a:pt x="1623" y="1631"/>
                  </a:cubicBezTo>
                  <a:cubicBezTo>
                    <a:pt x="1751" y="1631"/>
                    <a:pt x="1864" y="1587"/>
                    <a:pt x="1947" y="1474"/>
                  </a:cubicBezTo>
                  <a:cubicBezTo>
                    <a:pt x="2090" y="1266"/>
                    <a:pt x="2064" y="863"/>
                    <a:pt x="2077" y="615"/>
                  </a:cubicBezTo>
                  <a:cubicBezTo>
                    <a:pt x="2077" y="433"/>
                    <a:pt x="2116" y="147"/>
                    <a:pt x="1908" y="43"/>
                  </a:cubicBezTo>
                  <a:cubicBezTo>
                    <a:pt x="1847" y="12"/>
                    <a:pt x="1771" y="1"/>
                    <a:pt x="1689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4867000" y="3122923"/>
              <a:ext cx="200671" cy="141058"/>
            </a:xfrm>
            <a:custGeom>
              <a:rect b="b" l="l" r="r" t="t"/>
              <a:pathLst>
                <a:path extrusionOk="0" h="1607" w="2286">
                  <a:moveTo>
                    <a:pt x="1834" y="45"/>
                  </a:moveTo>
                  <a:cubicBezTo>
                    <a:pt x="1975" y="45"/>
                    <a:pt x="2099" y="96"/>
                    <a:pt x="2143" y="272"/>
                  </a:cubicBezTo>
                  <a:cubicBezTo>
                    <a:pt x="2143" y="454"/>
                    <a:pt x="2130" y="637"/>
                    <a:pt x="2104" y="806"/>
                  </a:cubicBezTo>
                  <a:cubicBezTo>
                    <a:pt x="2078" y="1027"/>
                    <a:pt x="2065" y="1404"/>
                    <a:pt x="1831" y="1495"/>
                  </a:cubicBezTo>
                  <a:cubicBezTo>
                    <a:pt x="1766" y="1524"/>
                    <a:pt x="1696" y="1536"/>
                    <a:pt x="1623" y="1536"/>
                  </a:cubicBezTo>
                  <a:cubicBezTo>
                    <a:pt x="1431" y="1536"/>
                    <a:pt x="1223" y="1453"/>
                    <a:pt x="1063" y="1378"/>
                  </a:cubicBezTo>
                  <a:cubicBezTo>
                    <a:pt x="907" y="1313"/>
                    <a:pt x="751" y="1235"/>
                    <a:pt x="621" y="1131"/>
                  </a:cubicBezTo>
                  <a:cubicBezTo>
                    <a:pt x="414" y="972"/>
                    <a:pt x="1" y="540"/>
                    <a:pt x="367" y="336"/>
                  </a:cubicBezTo>
                  <a:lnTo>
                    <a:pt x="367" y="336"/>
                  </a:lnTo>
                  <a:cubicBezTo>
                    <a:pt x="716" y="271"/>
                    <a:pt x="1052" y="194"/>
                    <a:pt x="1401" y="129"/>
                  </a:cubicBezTo>
                  <a:cubicBezTo>
                    <a:pt x="1515" y="102"/>
                    <a:pt x="1685" y="45"/>
                    <a:pt x="1834" y="45"/>
                  </a:cubicBezTo>
                  <a:close/>
                  <a:moveTo>
                    <a:pt x="1890" y="1"/>
                  </a:moveTo>
                  <a:cubicBezTo>
                    <a:pt x="1795" y="1"/>
                    <a:pt x="1697" y="25"/>
                    <a:pt x="1623" y="38"/>
                  </a:cubicBezTo>
                  <a:cubicBezTo>
                    <a:pt x="1230" y="110"/>
                    <a:pt x="837" y="170"/>
                    <a:pt x="454" y="260"/>
                  </a:cubicBezTo>
                  <a:lnTo>
                    <a:pt x="454" y="260"/>
                  </a:lnTo>
                  <a:cubicBezTo>
                    <a:pt x="453" y="259"/>
                    <a:pt x="453" y="259"/>
                    <a:pt x="452" y="259"/>
                  </a:cubicBezTo>
                  <a:cubicBezTo>
                    <a:pt x="449" y="260"/>
                    <a:pt x="445" y="261"/>
                    <a:pt x="442" y="262"/>
                  </a:cubicBezTo>
                  <a:lnTo>
                    <a:pt x="442" y="262"/>
                  </a:lnTo>
                  <a:cubicBezTo>
                    <a:pt x="411" y="270"/>
                    <a:pt x="379" y="278"/>
                    <a:pt x="348" y="285"/>
                  </a:cubicBezTo>
                  <a:cubicBezTo>
                    <a:pt x="325" y="285"/>
                    <a:pt x="320" y="304"/>
                    <a:pt x="328" y="318"/>
                  </a:cubicBezTo>
                  <a:lnTo>
                    <a:pt x="328" y="318"/>
                  </a:lnTo>
                  <a:cubicBezTo>
                    <a:pt x="56" y="510"/>
                    <a:pt x="295" y="931"/>
                    <a:pt x="504" y="1105"/>
                  </a:cubicBezTo>
                  <a:cubicBezTo>
                    <a:pt x="730" y="1292"/>
                    <a:pt x="1218" y="1606"/>
                    <a:pt x="1600" y="1606"/>
                  </a:cubicBezTo>
                  <a:cubicBezTo>
                    <a:pt x="1722" y="1606"/>
                    <a:pt x="1833" y="1574"/>
                    <a:pt x="1922" y="1495"/>
                  </a:cubicBezTo>
                  <a:cubicBezTo>
                    <a:pt x="2065" y="1339"/>
                    <a:pt x="2143" y="1131"/>
                    <a:pt x="2143" y="923"/>
                  </a:cubicBezTo>
                  <a:cubicBezTo>
                    <a:pt x="2156" y="715"/>
                    <a:pt x="2286" y="272"/>
                    <a:pt x="2117" y="90"/>
                  </a:cubicBezTo>
                  <a:cubicBezTo>
                    <a:pt x="2060" y="21"/>
                    <a:pt x="1977" y="1"/>
                    <a:pt x="1890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4860943" y="3284528"/>
              <a:ext cx="155375" cy="166338"/>
            </a:xfrm>
            <a:custGeom>
              <a:rect b="b" l="l" r="r" t="t"/>
              <a:pathLst>
                <a:path extrusionOk="0" h="1895" w="1770">
                  <a:moveTo>
                    <a:pt x="1116" y="57"/>
                  </a:moveTo>
                  <a:cubicBezTo>
                    <a:pt x="1295" y="57"/>
                    <a:pt x="1471" y="100"/>
                    <a:pt x="1598" y="201"/>
                  </a:cubicBezTo>
                  <a:lnTo>
                    <a:pt x="1598" y="201"/>
                  </a:lnTo>
                  <a:cubicBezTo>
                    <a:pt x="1597" y="204"/>
                    <a:pt x="1598" y="209"/>
                    <a:pt x="1600" y="213"/>
                  </a:cubicBezTo>
                  <a:cubicBezTo>
                    <a:pt x="1731" y="487"/>
                    <a:pt x="1561" y="994"/>
                    <a:pt x="1457" y="1267"/>
                  </a:cubicBezTo>
                  <a:cubicBezTo>
                    <a:pt x="1405" y="1436"/>
                    <a:pt x="1314" y="1605"/>
                    <a:pt x="1184" y="1735"/>
                  </a:cubicBezTo>
                  <a:cubicBezTo>
                    <a:pt x="1088" y="1798"/>
                    <a:pt x="994" y="1825"/>
                    <a:pt x="904" y="1825"/>
                  </a:cubicBezTo>
                  <a:cubicBezTo>
                    <a:pt x="679" y="1825"/>
                    <a:pt x="482" y="1654"/>
                    <a:pt x="352" y="1449"/>
                  </a:cubicBezTo>
                  <a:cubicBezTo>
                    <a:pt x="105" y="1046"/>
                    <a:pt x="92" y="487"/>
                    <a:pt x="534" y="213"/>
                  </a:cubicBezTo>
                  <a:cubicBezTo>
                    <a:pt x="686" y="117"/>
                    <a:pt x="904" y="57"/>
                    <a:pt x="1116" y="57"/>
                  </a:cubicBezTo>
                  <a:close/>
                  <a:moveTo>
                    <a:pt x="1100" y="0"/>
                  </a:moveTo>
                  <a:cubicBezTo>
                    <a:pt x="857" y="0"/>
                    <a:pt x="600" y="86"/>
                    <a:pt x="430" y="213"/>
                  </a:cubicBezTo>
                  <a:cubicBezTo>
                    <a:pt x="0" y="539"/>
                    <a:pt x="66" y="1150"/>
                    <a:pt x="352" y="1553"/>
                  </a:cubicBezTo>
                  <a:cubicBezTo>
                    <a:pt x="501" y="1763"/>
                    <a:pt x="703" y="1895"/>
                    <a:pt x="904" y="1895"/>
                  </a:cubicBezTo>
                  <a:cubicBezTo>
                    <a:pt x="1052" y="1895"/>
                    <a:pt x="1200" y="1823"/>
                    <a:pt x="1327" y="1657"/>
                  </a:cubicBezTo>
                  <a:cubicBezTo>
                    <a:pt x="1483" y="1410"/>
                    <a:pt x="1587" y="1150"/>
                    <a:pt x="1626" y="864"/>
                  </a:cubicBezTo>
                  <a:cubicBezTo>
                    <a:pt x="1679" y="643"/>
                    <a:pt x="1770" y="396"/>
                    <a:pt x="1639" y="200"/>
                  </a:cubicBezTo>
                  <a:cubicBezTo>
                    <a:pt x="1635" y="191"/>
                    <a:pt x="1626" y="186"/>
                    <a:pt x="1618" y="186"/>
                  </a:cubicBezTo>
                  <a:cubicBezTo>
                    <a:pt x="1616" y="186"/>
                    <a:pt x="1615" y="186"/>
                    <a:pt x="1613" y="187"/>
                  </a:cubicBezTo>
                  <a:lnTo>
                    <a:pt x="1613" y="187"/>
                  </a:lnTo>
                  <a:cubicBezTo>
                    <a:pt x="1484" y="55"/>
                    <a:pt x="1296" y="0"/>
                    <a:pt x="1100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4790804" y="3410493"/>
              <a:ext cx="137555" cy="180032"/>
            </a:xfrm>
            <a:custGeom>
              <a:rect b="b" l="l" r="r" t="t"/>
              <a:pathLst>
                <a:path extrusionOk="0" h="2051" w="1567">
                  <a:moveTo>
                    <a:pt x="503" y="38"/>
                  </a:moveTo>
                  <a:cubicBezTo>
                    <a:pt x="505" y="40"/>
                    <a:pt x="509" y="40"/>
                    <a:pt x="513" y="40"/>
                  </a:cubicBezTo>
                  <a:cubicBezTo>
                    <a:pt x="838" y="40"/>
                    <a:pt x="917" y="339"/>
                    <a:pt x="1112" y="509"/>
                  </a:cubicBezTo>
                  <a:cubicBezTo>
                    <a:pt x="1177" y="561"/>
                    <a:pt x="1242" y="587"/>
                    <a:pt x="1294" y="639"/>
                  </a:cubicBezTo>
                  <a:cubicBezTo>
                    <a:pt x="1515" y="782"/>
                    <a:pt x="1463" y="1042"/>
                    <a:pt x="1372" y="1250"/>
                  </a:cubicBezTo>
                  <a:cubicBezTo>
                    <a:pt x="1255" y="1484"/>
                    <a:pt x="1099" y="1692"/>
                    <a:pt x="917" y="1874"/>
                  </a:cubicBezTo>
                  <a:cubicBezTo>
                    <a:pt x="847" y="1944"/>
                    <a:pt x="780" y="1973"/>
                    <a:pt x="718" y="1973"/>
                  </a:cubicBezTo>
                  <a:cubicBezTo>
                    <a:pt x="548" y="1973"/>
                    <a:pt x="414" y="1760"/>
                    <a:pt x="357" y="1588"/>
                  </a:cubicBezTo>
                  <a:cubicBezTo>
                    <a:pt x="229" y="1178"/>
                    <a:pt x="0" y="289"/>
                    <a:pt x="503" y="38"/>
                  </a:cubicBezTo>
                  <a:close/>
                  <a:moveTo>
                    <a:pt x="546" y="0"/>
                  </a:moveTo>
                  <a:cubicBezTo>
                    <a:pt x="536" y="0"/>
                    <a:pt x="525" y="0"/>
                    <a:pt x="513" y="1"/>
                  </a:cubicBezTo>
                  <a:cubicBezTo>
                    <a:pt x="504" y="6"/>
                    <a:pt x="498" y="12"/>
                    <a:pt x="495" y="19"/>
                  </a:cubicBezTo>
                  <a:lnTo>
                    <a:pt x="495" y="19"/>
                  </a:lnTo>
                  <a:cubicBezTo>
                    <a:pt x="149" y="109"/>
                    <a:pt x="149" y="591"/>
                    <a:pt x="175" y="873"/>
                  </a:cubicBezTo>
                  <a:cubicBezTo>
                    <a:pt x="201" y="1172"/>
                    <a:pt x="266" y="1796"/>
                    <a:pt x="552" y="2005"/>
                  </a:cubicBezTo>
                  <a:cubicBezTo>
                    <a:pt x="597" y="2036"/>
                    <a:pt x="644" y="2050"/>
                    <a:pt x="692" y="2050"/>
                  </a:cubicBezTo>
                  <a:cubicBezTo>
                    <a:pt x="1059" y="2050"/>
                    <a:pt x="1482" y="1218"/>
                    <a:pt x="1528" y="977"/>
                  </a:cubicBezTo>
                  <a:cubicBezTo>
                    <a:pt x="1567" y="756"/>
                    <a:pt x="1411" y="665"/>
                    <a:pt x="1255" y="561"/>
                  </a:cubicBezTo>
                  <a:cubicBezTo>
                    <a:pt x="1003" y="384"/>
                    <a:pt x="885" y="0"/>
                    <a:pt x="546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4672560" y="3495464"/>
              <a:ext cx="123334" cy="147554"/>
            </a:xfrm>
            <a:custGeom>
              <a:rect b="b" l="l" r="r" t="t"/>
              <a:pathLst>
                <a:path extrusionOk="0" h="1681" w="1405">
                  <a:moveTo>
                    <a:pt x="650" y="61"/>
                  </a:moveTo>
                  <a:cubicBezTo>
                    <a:pt x="744" y="61"/>
                    <a:pt x="841" y="117"/>
                    <a:pt x="924" y="256"/>
                  </a:cubicBezTo>
                  <a:cubicBezTo>
                    <a:pt x="976" y="360"/>
                    <a:pt x="1015" y="477"/>
                    <a:pt x="1054" y="594"/>
                  </a:cubicBezTo>
                  <a:cubicBezTo>
                    <a:pt x="1158" y="919"/>
                    <a:pt x="1405" y="1427"/>
                    <a:pt x="911" y="1570"/>
                  </a:cubicBezTo>
                  <a:cubicBezTo>
                    <a:pt x="794" y="1596"/>
                    <a:pt x="677" y="1609"/>
                    <a:pt x="546" y="1609"/>
                  </a:cubicBezTo>
                  <a:cubicBezTo>
                    <a:pt x="518" y="1613"/>
                    <a:pt x="490" y="1616"/>
                    <a:pt x="464" y="1616"/>
                  </a:cubicBezTo>
                  <a:cubicBezTo>
                    <a:pt x="264" y="1616"/>
                    <a:pt x="136" y="1485"/>
                    <a:pt x="78" y="1232"/>
                  </a:cubicBezTo>
                  <a:cubicBezTo>
                    <a:pt x="91" y="1128"/>
                    <a:pt x="104" y="1024"/>
                    <a:pt x="130" y="919"/>
                  </a:cubicBezTo>
                  <a:cubicBezTo>
                    <a:pt x="171" y="725"/>
                    <a:pt x="244" y="539"/>
                    <a:pt x="299" y="348"/>
                  </a:cubicBezTo>
                  <a:lnTo>
                    <a:pt x="299" y="348"/>
                  </a:lnTo>
                  <a:cubicBezTo>
                    <a:pt x="299" y="348"/>
                    <a:pt x="299" y="347"/>
                    <a:pt x="299" y="347"/>
                  </a:cubicBezTo>
                  <a:cubicBezTo>
                    <a:pt x="370" y="190"/>
                    <a:pt x="507" y="61"/>
                    <a:pt x="650" y="61"/>
                  </a:cubicBezTo>
                  <a:close/>
                  <a:moveTo>
                    <a:pt x="651" y="1"/>
                  </a:moveTo>
                  <a:cubicBezTo>
                    <a:pt x="496" y="1"/>
                    <a:pt x="337" y="127"/>
                    <a:pt x="247" y="321"/>
                  </a:cubicBezTo>
                  <a:cubicBezTo>
                    <a:pt x="241" y="334"/>
                    <a:pt x="251" y="347"/>
                    <a:pt x="264" y="354"/>
                  </a:cubicBezTo>
                  <a:lnTo>
                    <a:pt x="264" y="354"/>
                  </a:lnTo>
                  <a:cubicBezTo>
                    <a:pt x="173" y="568"/>
                    <a:pt x="109" y="796"/>
                    <a:pt x="78" y="1024"/>
                  </a:cubicBezTo>
                  <a:cubicBezTo>
                    <a:pt x="39" y="1206"/>
                    <a:pt x="0" y="1414"/>
                    <a:pt x="156" y="1544"/>
                  </a:cubicBezTo>
                  <a:cubicBezTo>
                    <a:pt x="254" y="1636"/>
                    <a:pt x="426" y="1681"/>
                    <a:pt x="606" y="1681"/>
                  </a:cubicBezTo>
                  <a:cubicBezTo>
                    <a:pt x="858" y="1681"/>
                    <a:pt x="1124" y="1594"/>
                    <a:pt x="1223" y="1427"/>
                  </a:cubicBezTo>
                  <a:cubicBezTo>
                    <a:pt x="1288" y="1284"/>
                    <a:pt x="1288" y="1115"/>
                    <a:pt x="1223" y="958"/>
                  </a:cubicBezTo>
                  <a:cubicBezTo>
                    <a:pt x="1158" y="711"/>
                    <a:pt x="1067" y="464"/>
                    <a:pt x="963" y="230"/>
                  </a:cubicBezTo>
                  <a:cubicBezTo>
                    <a:pt x="880" y="70"/>
                    <a:pt x="766" y="1"/>
                    <a:pt x="651" y="1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4562655" y="3505471"/>
              <a:ext cx="96210" cy="117095"/>
            </a:xfrm>
            <a:custGeom>
              <a:rect b="b" l="l" r="r" t="t"/>
              <a:pathLst>
                <a:path extrusionOk="0" h="1334" w="1096">
                  <a:moveTo>
                    <a:pt x="713" y="51"/>
                  </a:moveTo>
                  <a:cubicBezTo>
                    <a:pt x="813" y="51"/>
                    <a:pt x="912" y="100"/>
                    <a:pt x="966" y="194"/>
                  </a:cubicBezTo>
                  <a:cubicBezTo>
                    <a:pt x="1018" y="311"/>
                    <a:pt x="1044" y="441"/>
                    <a:pt x="1031" y="571"/>
                  </a:cubicBezTo>
                  <a:cubicBezTo>
                    <a:pt x="1031" y="701"/>
                    <a:pt x="1018" y="818"/>
                    <a:pt x="992" y="936"/>
                  </a:cubicBezTo>
                  <a:cubicBezTo>
                    <a:pt x="992" y="1027"/>
                    <a:pt x="979" y="1105"/>
                    <a:pt x="940" y="1196"/>
                  </a:cubicBezTo>
                  <a:cubicBezTo>
                    <a:pt x="911" y="1224"/>
                    <a:pt x="859" y="1233"/>
                    <a:pt x="808" y="1233"/>
                  </a:cubicBezTo>
                  <a:cubicBezTo>
                    <a:pt x="768" y="1233"/>
                    <a:pt x="729" y="1228"/>
                    <a:pt x="706" y="1222"/>
                  </a:cubicBezTo>
                  <a:cubicBezTo>
                    <a:pt x="641" y="1183"/>
                    <a:pt x="576" y="1157"/>
                    <a:pt x="524" y="1105"/>
                  </a:cubicBezTo>
                  <a:cubicBezTo>
                    <a:pt x="394" y="1027"/>
                    <a:pt x="289" y="923"/>
                    <a:pt x="211" y="779"/>
                  </a:cubicBezTo>
                  <a:cubicBezTo>
                    <a:pt x="56" y="431"/>
                    <a:pt x="376" y="313"/>
                    <a:pt x="559" y="94"/>
                  </a:cubicBezTo>
                  <a:lnTo>
                    <a:pt x="559" y="94"/>
                  </a:lnTo>
                  <a:cubicBezTo>
                    <a:pt x="606" y="65"/>
                    <a:pt x="660" y="51"/>
                    <a:pt x="713" y="51"/>
                  </a:cubicBezTo>
                  <a:close/>
                  <a:moveTo>
                    <a:pt x="719" y="0"/>
                  </a:moveTo>
                  <a:cubicBezTo>
                    <a:pt x="620" y="0"/>
                    <a:pt x="520" y="42"/>
                    <a:pt x="451" y="130"/>
                  </a:cubicBezTo>
                  <a:lnTo>
                    <a:pt x="451" y="130"/>
                  </a:lnTo>
                  <a:cubicBezTo>
                    <a:pt x="209" y="320"/>
                    <a:pt x="1" y="532"/>
                    <a:pt x="198" y="857"/>
                  </a:cubicBezTo>
                  <a:cubicBezTo>
                    <a:pt x="274" y="987"/>
                    <a:pt x="629" y="1334"/>
                    <a:pt x="844" y="1334"/>
                  </a:cubicBezTo>
                  <a:cubicBezTo>
                    <a:pt x="887" y="1334"/>
                    <a:pt x="925" y="1320"/>
                    <a:pt x="953" y="1287"/>
                  </a:cubicBezTo>
                  <a:cubicBezTo>
                    <a:pt x="1044" y="1183"/>
                    <a:pt x="1044" y="949"/>
                    <a:pt x="1057" y="831"/>
                  </a:cubicBezTo>
                  <a:cubicBezTo>
                    <a:pt x="1096" y="623"/>
                    <a:pt x="1096" y="415"/>
                    <a:pt x="1031" y="220"/>
                  </a:cubicBezTo>
                  <a:cubicBezTo>
                    <a:pt x="981" y="76"/>
                    <a:pt x="851" y="0"/>
                    <a:pt x="719" y="0"/>
                  </a:cubicBez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4550629" y="3407157"/>
              <a:ext cx="84271" cy="96380"/>
            </a:xfrm>
            <a:custGeom>
              <a:rect b="b" l="l" r="r" t="t"/>
              <a:pathLst>
                <a:path extrusionOk="0" h="1098" w="960">
                  <a:moveTo>
                    <a:pt x="478" y="49"/>
                  </a:moveTo>
                  <a:lnTo>
                    <a:pt x="478" y="49"/>
                  </a:lnTo>
                  <a:cubicBezTo>
                    <a:pt x="480" y="58"/>
                    <a:pt x="487" y="67"/>
                    <a:pt x="496" y="67"/>
                  </a:cubicBezTo>
                  <a:cubicBezTo>
                    <a:pt x="499" y="67"/>
                    <a:pt x="502" y="67"/>
                    <a:pt x="505" y="65"/>
                  </a:cubicBezTo>
                  <a:cubicBezTo>
                    <a:pt x="596" y="65"/>
                    <a:pt x="726" y="195"/>
                    <a:pt x="778" y="260"/>
                  </a:cubicBezTo>
                  <a:cubicBezTo>
                    <a:pt x="934" y="403"/>
                    <a:pt x="908" y="651"/>
                    <a:pt x="726" y="768"/>
                  </a:cubicBezTo>
                  <a:cubicBezTo>
                    <a:pt x="607" y="839"/>
                    <a:pt x="370" y="1007"/>
                    <a:pt x="221" y="1007"/>
                  </a:cubicBezTo>
                  <a:cubicBezTo>
                    <a:pt x="206" y="1007"/>
                    <a:pt x="192" y="1005"/>
                    <a:pt x="179" y="1002"/>
                  </a:cubicBezTo>
                  <a:cubicBezTo>
                    <a:pt x="168" y="1004"/>
                    <a:pt x="158" y="1005"/>
                    <a:pt x="148" y="1005"/>
                  </a:cubicBezTo>
                  <a:cubicBezTo>
                    <a:pt x="102" y="1005"/>
                    <a:pt x="78" y="980"/>
                    <a:pt x="88" y="937"/>
                  </a:cubicBezTo>
                  <a:cubicBezTo>
                    <a:pt x="75" y="885"/>
                    <a:pt x="75" y="820"/>
                    <a:pt x="75" y="768"/>
                  </a:cubicBezTo>
                  <a:cubicBezTo>
                    <a:pt x="75" y="677"/>
                    <a:pt x="88" y="586"/>
                    <a:pt x="127" y="495"/>
                  </a:cubicBezTo>
                  <a:cubicBezTo>
                    <a:pt x="198" y="307"/>
                    <a:pt x="321" y="161"/>
                    <a:pt x="478" y="49"/>
                  </a:cubicBezTo>
                  <a:close/>
                  <a:moveTo>
                    <a:pt x="531" y="0"/>
                  </a:moveTo>
                  <a:cubicBezTo>
                    <a:pt x="270" y="117"/>
                    <a:pt x="88" y="364"/>
                    <a:pt x="49" y="638"/>
                  </a:cubicBezTo>
                  <a:cubicBezTo>
                    <a:pt x="25" y="771"/>
                    <a:pt x="1" y="1098"/>
                    <a:pt x="167" y="1098"/>
                  </a:cubicBezTo>
                  <a:cubicBezTo>
                    <a:pt x="179" y="1098"/>
                    <a:pt x="192" y="1096"/>
                    <a:pt x="205" y="1093"/>
                  </a:cubicBezTo>
                  <a:cubicBezTo>
                    <a:pt x="309" y="1054"/>
                    <a:pt x="413" y="1002"/>
                    <a:pt x="505" y="937"/>
                  </a:cubicBezTo>
                  <a:cubicBezTo>
                    <a:pt x="596" y="898"/>
                    <a:pt x="687" y="846"/>
                    <a:pt x="778" y="794"/>
                  </a:cubicBezTo>
                  <a:cubicBezTo>
                    <a:pt x="869" y="742"/>
                    <a:pt x="934" y="638"/>
                    <a:pt x="947" y="534"/>
                  </a:cubicBezTo>
                  <a:cubicBezTo>
                    <a:pt x="959" y="349"/>
                    <a:pt x="738" y="23"/>
                    <a:pt x="526" y="23"/>
                  </a:cubicBezTo>
                  <a:cubicBezTo>
                    <a:pt x="522" y="23"/>
                    <a:pt x="519" y="23"/>
                    <a:pt x="515" y="24"/>
                  </a:cubicBezTo>
                  <a:lnTo>
                    <a:pt x="515" y="24"/>
                  </a:lnTo>
                  <a:cubicBezTo>
                    <a:pt x="520" y="20"/>
                    <a:pt x="525" y="17"/>
                    <a:pt x="531" y="13"/>
                  </a:cubicBezTo>
                  <a:lnTo>
                    <a:pt x="531" y="0"/>
                  </a:lnTo>
                  <a:close/>
                </a:path>
              </a:pathLst>
            </a:custGeom>
            <a:solidFill>
              <a:srgbClr val="6222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4408771" y="2700347"/>
              <a:ext cx="487632" cy="521837"/>
            </a:xfrm>
            <a:custGeom>
              <a:rect b="b" l="l" r="r" t="t"/>
              <a:pathLst>
                <a:path extrusionOk="0" h="5945" w="5555">
                  <a:moveTo>
                    <a:pt x="4592" y="1145"/>
                  </a:moveTo>
                  <a:cubicBezTo>
                    <a:pt x="4588" y="1150"/>
                    <a:pt x="4584" y="1155"/>
                    <a:pt x="4580" y="1160"/>
                  </a:cubicBezTo>
                  <a:lnTo>
                    <a:pt x="4580" y="1160"/>
                  </a:lnTo>
                  <a:lnTo>
                    <a:pt x="4592" y="1145"/>
                  </a:lnTo>
                  <a:close/>
                  <a:moveTo>
                    <a:pt x="4890" y="5439"/>
                  </a:moveTo>
                  <a:cubicBezTo>
                    <a:pt x="4922" y="5451"/>
                    <a:pt x="4957" y="5459"/>
                    <a:pt x="4995" y="5464"/>
                  </a:cubicBezTo>
                  <a:cubicBezTo>
                    <a:pt x="4960" y="5454"/>
                    <a:pt x="4925" y="5446"/>
                    <a:pt x="4890" y="5439"/>
                  </a:cubicBezTo>
                  <a:close/>
                  <a:moveTo>
                    <a:pt x="3239" y="0"/>
                  </a:moveTo>
                  <a:lnTo>
                    <a:pt x="3239" y="0"/>
                  </a:lnTo>
                  <a:cubicBezTo>
                    <a:pt x="3356" y="390"/>
                    <a:pt x="3512" y="755"/>
                    <a:pt x="3695" y="1093"/>
                  </a:cubicBezTo>
                  <a:cubicBezTo>
                    <a:pt x="3825" y="1288"/>
                    <a:pt x="3929" y="1496"/>
                    <a:pt x="3994" y="1717"/>
                  </a:cubicBezTo>
                  <a:cubicBezTo>
                    <a:pt x="4176" y="2407"/>
                    <a:pt x="3395" y="3278"/>
                    <a:pt x="2719" y="3317"/>
                  </a:cubicBezTo>
                  <a:cubicBezTo>
                    <a:pt x="2547" y="3333"/>
                    <a:pt x="2376" y="3341"/>
                    <a:pt x="2204" y="3341"/>
                  </a:cubicBezTo>
                  <a:cubicBezTo>
                    <a:pt x="1519" y="3341"/>
                    <a:pt x="841" y="3216"/>
                    <a:pt x="195" y="2966"/>
                  </a:cubicBezTo>
                  <a:cubicBezTo>
                    <a:pt x="130" y="2940"/>
                    <a:pt x="65" y="2914"/>
                    <a:pt x="0" y="2875"/>
                  </a:cubicBezTo>
                  <a:lnTo>
                    <a:pt x="0" y="5425"/>
                  </a:lnTo>
                  <a:cubicBezTo>
                    <a:pt x="117" y="5164"/>
                    <a:pt x="299" y="4943"/>
                    <a:pt x="547" y="4800"/>
                  </a:cubicBezTo>
                  <a:cubicBezTo>
                    <a:pt x="872" y="4592"/>
                    <a:pt x="1236" y="4449"/>
                    <a:pt x="1600" y="4371"/>
                  </a:cubicBezTo>
                  <a:cubicBezTo>
                    <a:pt x="1859" y="4305"/>
                    <a:pt x="2130" y="4250"/>
                    <a:pt x="2393" y="4250"/>
                  </a:cubicBezTo>
                  <a:cubicBezTo>
                    <a:pt x="2698" y="4250"/>
                    <a:pt x="2994" y="4324"/>
                    <a:pt x="3252" y="4540"/>
                  </a:cubicBezTo>
                  <a:cubicBezTo>
                    <a:pt x="3447" y="4670"/>
                    <a:pt x="3590" y="4865"/>
                    <a:pt x="3669" y="5086"/>
                  </a:cubicBezTo>
                  <a:cubicBezTo>
                    <a:pt x="3747" y="5373"/>
                    <a:pt x="3799" y="5659"/>
                    <a:pt x="3825" y="5945"/>
                  </a:cubicBezTo>
                  <a:cubicBezTo>
                    <a:pt x="3877" y="5711"/>
                    <a:pt x="4059" y="5529"/>
                    <a:pt x="4293" y="5464"/>
                  </a:cubicBezTo>
                  <a:cubicBezTo>
                    <a:pt x="4410" y="5431"/>
                    <a:pt x="4527" y="5415"/>
                    <a:pt x="4644" y="5415"/>
                  </a:cubicBezTo>
                  <a:cubicBezTo>
                    <a:pt x="4726" y="5415"/>
                    <a:pt x="4808" y="5423"/>
                    <a:pt x="4890" y="5439"/>
                  </a:cubicBezTo>
                  <a:lnTo>
                    <a:pt x="4890" y="5439"/>
                  </a:lnTo>
                  <a:cubicBezTo>
                    <a:pt x="4834" y="5418"/>
                    <a:pt x="4785" y="5388"/>
                    <a:pt x="4735" y="5347"/>
                  </a:cubicBezTo>
                  <a:cubicBezTo>
                    <a:pt x="4722" y="5334"/>
                    <a:pt x="4709" y="5321"/>
                    <a:pt x="4709" y="5307"/>
                  </a:cubicBezTo>
                  <a:cubicBezTo>
                    <a:pt x="4709" y="5281"/>
                    <a:pt x="4722" y="5255"/>
                    <a:pt x="4735" y="5242"/>
                  </a:cubicBezTo>
                  <a:cubicBezTo>
                    <a:pt x="4944" y="5071"/>
                    <a:pt x="5199" y="4968"/>
                    <a:pt x="5468" y="4968"/>
                  </a:cubicBezTo>
                  <a:cubicBezTo>
                    <a:pt x="5484" y="4968"/>
                    <a:pt x="5500" y="4969"/>
                    <a:pt x="5516" y="4969"/>
                  </a:cubicBezTo>
                  <a:cubicBezTo>
                    <a:pt x="5449" y="4943"/>
                    <a:pt x="5381" y="4934"/>
                    <a:pt x="5313" y="4934"/>
                  </a:cubicBezTo>
                  <a:cubicBezTo>
                    <a:pt x="5153" y="4934"/>
                    <a:pt x="4987" y="4983"/>
                    <a:pt x="4816" y="4983"/>
                  </a:cubicBezTo>
                  <a:cubicBezTo>
                    <a:pt x="4802" y="4983"/>
                    <a:pt x="4788" y="4983"/>
                    <a:pt x="4774" y="4982"/>
                  </a:cubicBezTo>
                  <a:cubicBezTo>
                    <a:pt x="4319" y="4969"/>
                    <a:pt x="3903" y="4540"/>
                    <a:pt x="3721" y="4150"/>
                  </a:cubicBezTo>
                  <a:cubicBezTo>
                    <a:pt x="3682" y="4098"/>
                    <a:pt x="3669" y="4033"/>
                    <a:pt x="3656" y="3968"/>
                  </a:cubicBezTo>
                  <a:cubicBezTo>
                    <a:pt x="3669" y="3799"/>
                    <a:pt x="3773" y="3655"/>
                    <a:pt x="3929" y="3577"/>
                  </a:cubicBezTo>
                  <a:cubicBezTo>
                    <a:pt x="4423" y="3317"/>
                    <a:pt x="5034" y="3395"/>
                    <a:pt x="5555" y="3200"/>
                  </a:cubicBezTo>
                  <a:cubicBezTo>
                    <a:pt x="5469" y="3195"/>
                    <a:pt x="5380" y="3192"/>
                    <a:pt x="5290" y="3192"/>
                  </a:cubicBezTo>
                  <a:cubicBezTo>
                    <a:pt x="5163" y="3192"/>
                    <a:pt x="5034" y="3198"/>
                    <a:pt x="4904" y="3213"/>
                  </a:cubicBezTo>
                  <a:cubicBezTo>
                    <a:pt x="4807" y="3242"/>
                    <a:pt x="4702" y="3257"/>
                    <a:pt x="4595" y="3257"/>
                  </a:cubicBezTo>
                  <a:cubicBezTo>
                    <a:pt x="4560" y="3257"/>
                    <a:pt x="4524" y="3255"/>
                    <a:pt x="4488" y="3252"/>
                  </a:cubicBezTo>
                  <a:cubicBezTo>
                    <a:pt x="4449" y="3252"/>
                    <a:pt x="4410" y="3239"/>
                    <a:pt x="4371" y="3213"/>
                  </a:cubicBezTo>
                  <a:cubicBezTo>
                    <a:pt x="4241" y="3122"/>
                    <a:pt x="4215" y="2940"/>
                    <a:pt x="4293" y="2810"/>
                  </a:cubicBezTo>
                  <a:cubicBezTo>
                    <a:pt x="4371" y="2680"/>
                    <a:pt x="4488" y="2563"/>
                    <a:pt x="4618" y="2485"/>
                  </a:cubicBezTo>
                  <a:lnTo>
                    <a:pt x="4423" y="2485"/>
                  </a:lnTo>
                  <a:cubicBezTo>
                    <a:pt x="4414" y="2487"/>
                    <a:pt x="4405" y="2488"/>
                    <a:pt x="4395" y="2488"/>
                  </a:cubicBezTo>
                  <a:cubicBezTo>
                    <a:pt x="4353" y="2488"/>
                    <a:pt x="4312" y="2465"/>
                    <a:pt x="4280" y="2433"/>
                  </a:cubicBezTo>
                  <a:cubicBezTo>
                    <a:pt x="4267" y="2407"/>
                    <a:pt x="4254" y="2368"/>
                    <a:pt x="4254" y="2329"/>
                  </a:cubicBezTo>
                  <a:cubicBezTo>
                    <a:pt x="4267" y="1958"/>
                    <a:pt x="4342" y="1461"/>
                    <a:pt x="4580" y="1160"/>
                  </a:cubicBezTo>
                  <a:lnTo>
                    <a:pt x="4580" y="1160"/>
                  </a:lnTo>
                  <a:lnTo>
                    <a:pt x="4319" y="1483"/>
                  </a:lnTo>
                  <a:cubicBezTo>
                    <a:pt x="4286" y="1516"/>
                    <a:pt x="4235" y="1567"/>
                    <a:pt x="4181" y="1567"/>
                  </a:cubicBezTo>
                  <a:cubicBezTo>
                    <a:pt x="4171" y="1567"/>
                    <a:pt x="4160" y="1565"/>
                    <a:pt x="4150" y="1561"/>
                  </a:cubicBezTo>
                  <a:cubicBezTo>
                    <a:pt x="4124" y="1548"/>
                    <a:pt x="4098" y="1522"/>
                    <a:pt x="4072" y="1496"/>
                  </a:cubicBezTo>
                  <a:cubicBezTo>
                    <a:pt x="3760" y="1041"/>
                    <a:pt x="3486" y="559"/>
                    <a:pt x="3265" y="52"/>
                  </a:cubicBezTo>
                  <a:lnTo>
                    <a:pt x="3239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4409912" y="2535846"/>
              <a:ext cx="516161" cy="861097"/>
            </a:xfrm>
            <a:custGeom>
              <a:rect b="b" l="l" r="r" t="t"/>
              <a:pathLst>
                <a:path extrusionOk="0" h="9810" w="5880">
                  <a:moveTo>
                    <a:pt x="4722" y="3019"/>
                  </a:moveTo>
                  <a:cubicBezTo>
                    <a:pt x="4703" y="3052"/>
                    <a:pt x="4686" y="3085"/>
                    <a:pt x="4670" y="3118"/>
                  </a:cubicBezTo>
                  <a:lnTo>
                    <a:pt x="4670" y="3118"/>
                  </a:lnTo>
                  <a:cubicBezTo>
                    <a:pt x="4688" y="3085"/>
                    <a:pt x="4705" y="3052"/>
                    <a:pt x="4722" y="3019"/>
                  </a:cubicBezTo>
                  <a:close/>
                  <a:moveTo>
                    <a:pt x="5880" y="3422"/>
                  </a:moveTo>
                  <a:lnTo>
                    <a:pt x="5880" y="3422"/>
                  </a:lnTo>
                  <a:cubicBezTo>
                    <a:pt x="5806" y="3431"/>
                    <a:pt x="5726" y="3447"/>
                    <a:pt x="5654" y="3474"/>
                  </a:cubicBezTo>
                  <a:lnTo>
                    <a:pt x="5654" y="3474"/>
                  </a:lnTo>
                  <a:cubicBezTo>
                    <a:pt x="5730" y="3457"/>
                    <a:pt x="5805" y="3440"/>
                    <a:pt x="5880" y="3422"/>
                  </a:cubicBezTo>
                  <a:close/>
                  <a:moveTo>
                    <a:pt x="5654" y="3474"/>
                  </a:moveTo>
                  <a:cubicBezTo>
                    <a:pt x="5544" y="3497"/>
                    <a:pt x="5433" y="3519"/>
                    <a:pt x="5322" y="3539"/>
                  </a:cubicBezTo>
                  <a:lnTo>
                    <a:pt x="5322" y="3539"/>
                  </a:lnTo>
                  <a:cubicBezTo>
                    <a:pt x="5397" y="3538"/>
                    <a:pt x="5482" y="3525"/>
                    <a:pt x="5568" y="3513"/>
                  </a:cubicBezTo>
                  <a:cubicBezTo>
                    <a:pt x="5594" y="3498"/>
                    <a:pt x="5623" y="3485"/>
                    <a:pt x="5654" y="3474"/>
                  </a:cubicBezTo>
                  <a:close/>
                  <a:moveTo>
                    <a:pt x="3044" y="1"/>
                  </a:moveTo>
                  <a:lnTo>
                    <a:pt x="3044" y="1"/>
                  </a:lnTo>
                  <a:cubicBezTo>
                    <a:pt x="3135" y="365"/>
                    <a:pt x="3317" y="703"/>
                    <a:pt x="3447" y="1068"/>
                  </a:cubicBezTo>
                  <a:cubicBezTo>
                    <a:pt x="3603" y="1406"/>
                    <a:pt x="3630" y="1796"/>
                    <a:pt x="3538" y="2173"/>
                  </a:cubicBezTo>
                  <a:cubicBezTo>
                    <a:pt x="3512" y="2251"/>
                    <a:pt x="3473" y="2329"/>
                    <a:pt x="3421" y="2407"/>
                  </a:cubicBezTo>
                  <a:cubicBezTo>
                    <a:pt x="3356" y="2473"/>
                    <a:pt x="3278" y="2538"/>
                    <a:pt x="3200" y="2603"/>
                  </a:cubicBezTo>
                  <a:cubicBezTo>
                    <a:pt x="2654" y="2980"/>
                    <a:pt x="2147" y="3396"/>
                    <a:pt x="1652" y="3838"/>
                  </a:cubicBezTo>
                  <a:cubicBezTo>
                    <a:pt x="1509" y="3955"/>
                    <a:pt x="1379" y="4099"/>
                    <a:pt x="1275" y="4242"/>
                  </a:cubicBezTo>
                  <a:cubicBezTo>
                    <a:pt x="1210" y="4333"/>
                    <a:pt x="1184" y="4489"/>
                    <a:pt x="1106" y="4567"/>
                  </a:cubicBezTo>
                  <a:lnTo>
                    <a:pt x="755" y="4983"/>
                  </a:lnTo>
                  <a:cubicBezTo>
                    <a:pt x="547" y="5152"/>
                    <a:pt x="273" y="5230"/>
                    <a:pt x="0" y="5230"/>
                  </a:cubicBezTo>
                  <a:lnTo>
                    <a:pt x="0" y="6219"/>
                  </a:lnTo>
                  <a:cubicBezTo>
                    <a:pt x="273" y="6180"/>
                    <a:pt x="534" y="6115"/>
                    <a:pt x="794" y="6011"/>
                  </a:cubicBezTo>
                  <a:cubicBezTo>
                    <a:pt x="841" y="6006"/>
                    <a:pt x="889" y="6003"/>
                    <a:pt x="936" y="6003"/>
                  </a:cubicBezTo>
                  <a:cubicBezTo>
                    <a:pt x="1017" y="6003"/>
                    <a:pt x="1097" y="6012"/>
                    <a:pt x="1171" y="6037"/>
                  </a:cubicBezTo>
                  <a:cubicBezTo>
                    <a:pt x="1353" y="6336"/>
                    <a:pt x="1496" y="6635"/>
                    <a:pt x="1626" y="6960"/>
                  </a:cubicBezTo>
                  <a:cubicBezTo>
                    <a:pt x="1951" y="7871"/>
                    <a:pt x="2134" y="8834"/>
                    <a:pt x="2160" y="9809"/>
                  </a:cubicBezTo>
                  <a:cubicBezTo>
                    <a:pt x="2355" y="9770"/>
                    <a:pt x="2667" y="9796"/>
                    <a:pt x="2641" y="9536"/>
                  </a:cubicBezTo>
                  <a:cubicBezTo>
                    <a:pt x="2550" y="8456"/>
                    <a:pt x="2199" y="7429"/>
                    <a:pt x="1808" y="6427"/>
                  </a:cubicBezTo>
                  <a:cubicBezTo>
                    <a:pt x="1704" y="6284"/>
                    <a:pt x="1639" y="6115"/>
                    <a:pt x="1626" y="5933"/>
                  </a:cubicBezTo>
                  <a:cubicBezTo>
                    <a:pt x="1626" y="5712"/>
                    <a:pt x="2043" y="5686"/>
                    <a:pt x="2043" y="5686"/>
                  </a:cubicBezTo>
                  <a:lnTo>
                    <a:pt x="2992" y="5621"/>
                  </a:lnTo>
                  <a:lnTo>
                    <a:pt x="3161" y="5295"/>
                  </a:lnTo>
                  <a:lnTo>
                    <a:pt x="3161" y="5295"/>
                  </a:lnTo>
                  <a:lnTo>
                    <a:pt x="2069" y="5360"/>
                  </a:lnTo>
                  <a:lnTo>
                    <a:pt x="1145" y="5256"/>
                  </a:lnTo>
                  <a:cubicBezTo>
                    <a:pt x="1431" y="4814"/>
                    <a:pt x="1691" y="4216"/>
                    <a:pt x="2290" y="4164"/>
                  </a:cubicBezTo>
                  <a:cubicBezTo>
                    <a:pt x="2335" y="4160"/>
                    <a:pt x="2380" y="4158"/>
                    <a:pt x="2425" y="4158"/>
                  </a:cubicBezTo>
                  <a:cubicBezTo>
                    <a:pt x="2668" y="4158"/>
                    <a:pt x="2911" y="4204"/>
                    <a:pt x="3153" y="4204"/>
                  </a:cubicBezTo>
                  <a:cubicBezTo>
                    <a:pt x="3178" y="4204"/>
                    <a:pt x="3202" y="4204"/>
                    <a:pt x="3226" y="4203"/>
                  </a:cubicBezTo>
                  <a:cubicBezTo>
                    <a:pt x="3838" y="4190"/>
                    <a:pt x="4280" y="3721"/>
                    <a:pt x="4878" y="3604"/>
                  </a:cubicBezTo>
                  <a:cubicBezTo>
                    <a:pt x="5026" y="3587"/>
                    <a:pt x="5175" y="3565"/>
                    <a:pt x="5322" y="3539"/>
                  </a:cubicBezTo>
                  <a:lnTo>
                    <a:pt x="5322" y="3539"/>
                  </a:lnTo>
                  <a:cubicBezTo>
                    <a:pt x="5317" y="3539"/>
                    <a:pt x="5312" y="3539"/>
                    <a:pt x="5308" y="3539"/>
                  </a:cubicBezTo>
                  <a:lnTo>
                    <a:pt x="4527" y="3591"/>
                  </a:lnTo>
                  <a:cubicBezTo>
                    <a:pt x="4548" y="3421"/>
                    <a:pt x="4596" y="3268"/>
                    <a:pt x="4670" y="3118"/>
                  </a:cubicBezTo>
                  <a:lnTo>
                    <a:pt x="4670" y="3118"/>
                  </a:lnTo>
                  <a:cubicBezTo>
                    <a:pt x="4489" y="3437"/>
                    <a:pt x="4233" y="3699"/>
                    <a:pt x="3903" y="3864"/>
                  </a:cubicBezTo>
                  <a:cubicBezTo>
                    <a:pt x="3717" y="3948"/>
                    <a:pt x="3515" y="3991"/>
                    <a:pt x="3314" y="3991"/>
                  </a:cubicBezTo>
                  <a:cubicBezTo>
                    <a:pt x="3076" y="3991"/>
                    <a:pt x="2839" y="3932"/>
                    <a:pt x="2628" y="3812"/>
                  </a:cubicBezTo>
                  <a:cubicBezTo>
                    <a:pt x="2576" y="3799"/>
                    <a:pt x="2524" y="3760"/>
                    <a:pt x="2485" y="3721"/>
                  </a:cubicBezTo>
                  <a:cubicBezTo>
                    <a:pt x="2446" y="3682"/>
                    <a:pt x="2433" y="3617"/>
                    <a:pt x="2446" y="3565"/>
                  </a:cubicBezTo>
                  <a:cubicBezTo>
                    <a:pt x="2485" y="3422"/>
                    <a:pt x="2810" y="3214"/>
                    <a:pt x="2940" y="3136"/>
                  </a:cubicBezTo>
                  <a:cubicBezTo>
                    <a:pt x="3122" y="3045"/>
                    <a:pt x="3304" y="2954"/>
                    <a:pt x="3486" y="2876"/>
                  </a:cubicBezTo>
                  <a:cubicBezTo>
                    <a:pt x="3695" y="2798"/>
                    <a:pt x="3903" y="2733"/>
                    <a:pt x="4111" y="2642"/>
                  </a:cubicBezTo>
                  <a:cubicBezTo>
                    <a:pt x="4644" y="2433"/>
                    <a:pt x="5138" y="2147"/>
                    <a:pt x="5581" y="1770"/>
                  </a:cubicBezTo>
                  <a:lnTo>
                    <a:pt x="5581" y="1770"/>
                  </a:lnTo>
                  <a:lnTo>
                    <a:pt x="4488" y="2329"/>
                  </a:lnTo>
                  <a:cubicBezTo>
                    <a:pt x="4436" y="2355"/>
                    <a:pt x="4384" y="2368"/>
                    <a:pt x="4332" y="2381"/>
                  </a:cubicBezTo>
                  <a:cubicBezTo>
                    <a:pt x="4215" y="2381"/>
                    <a:pt x="4111" y="2316"/>
                    <a:pt x="4046" y="2225"/>
                  </a:cubicBezTo>
                  <a:cubicBezTo>
                    <a:pt x="3981" y="2121"/>
                    <a:pt x="3942" y="2017"/>
                    <a:pt x="3929" y="1900"/>
                  </a:cubicBezTo>
                  <a:cubicBezTo>
                    <a:pt x="3734" y="1224"/>
                    <a:pt x="3434" y="586"/>
                    <a:pt x="3044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4411053" y="3066744"/>
              <a:ext cx="112010" cy="100681"/>
            </a:xfrm>
            <a:custGeom>
              <a:rect b="b" l="l" r="r" t="t"/>
              <a:pathLst>
                <a:path extrusionOk="0" h="1147" w="1276">
                  <a:moveTo>
                    <a:pt x="964" y="1"/>
                  </a:moveTo>
                  <a:cubicBezTo>
                    <a:pt x="955" y="1"/>
                    <a:pt x="946" y="1"/>
                    <a:pt x="937" y="2"/>
                  </a:cubicBezTo>
                  <a:cubicBezTo>
                    <a:pt x="781" y="28"/>
                    <a:pt x="638" y="67"/>
                    <a:pt x="508" y="132"/>
                  </a:cubicBezTo>
                  <a:cubicBezTo>
                    <a:pt x="338" y="184"/>
                    <a:pt x="169" y="210"/>
                    <a:pt x="0" y="210"/>
                  </a:cubicBezTo>
                  <a:lnTo>
                    <a:pt x="0" y="1147"/>
                  </a:lnTo>
                  <a:cubicBezTo>
                    <a:pt x="104" y="860"/>
                    <a:pt x="325" y="626"/>
                    <a:pt x="599" y="496"/>
                  </a:cubicBezTo>
                  <a:cubicBezTo>
                    <a:pt x="807" y="379"/>
                    <a:pt x="1041" y="288"/>
                    <a:pt x="1275" y="236"/>
                  </a:cubicBezTo>
                  <a:cubicBezTo>
                    <a:pt x="1226" y="90"/>
                    <a:pt x="1098" y="1"/>
                    <a:pt x="964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4411053" y="3055420"/>
              <a:ext cx="87958" cy="26333"/>
            </a:xfrm>
            <a:custGeom>
              <a:rect b="b" l="l" r="r" t="t"/>
              <a:pathLst>
                <a:path extrusionOk="0" h="300" w="1002">
                  <a:moveTo>
                    <a:pt x="0" y="1"/>
                  </a:moveTo>
                  <a:lnTo>
                    <a:pt x="0" y="300"/>
                  </a:lnTo>
                  <a:cubicBezTo>
                    <a:pt x="91" y="300"/>
                    <a:pt x="195" y="300"/>
                    <a:pt x="286" y="287"/>
                  </a:cubicBezTo>
                  <a:cubicBezTo>
                    <a:pt x="534" y="222"/>
                    <a:pt x="781" y="118"/>
                    <a:pt x="1002" y="1"/>
                  </a:cubicBezTo>
                  <a:lnTo>
                    <a:pt x="1002" y="1"/>
                  </a:lnTo>
                  <a:cubicBezTo>
                    <a:pt x="832" y="35"/>
                    <a:pt x="655" y="54"/>
                    <a:pt x="478" y="54"/>
                  </a:cubicBezTo>
                  <a:cubicBezTo>
                    <a:pt x="317" y="54"/>
                    <a:pt x="155" y="38"/>
                    <a:pt x="0" y="1"/>
                  </a:cubicBezTo>
                  <a:close/>
                </a:path>
              </a:pathLst>
            </a:custGeom>
            <a:solidFill>
              <a:srgbClr val="1E77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4509195" y="3021185"/>
              <a:ext cx="65222" cy="49155"/>
            </a:xfrm>
            <a:custGeom>
              <a:rect b="b" l="l" r="r" t="t"/>
              <a:pathLst>
                <a:path extrusionOk="0" h="560" w="743">
                  <a:moveTo>
                    <a:pt x="157" y="0"/>
                  </a:moveTo>
                  <a:lnTo>
                    <a:pt x="131" y="39"/>
                  </a:lnTo>
                  <a:cubicBezTo>
                    <a:pt x="120" y="23"/>
                    <a:pt x="102" y="16"/>
                    <a:pt x="84" y="16"/>
                  </a:cubicBezTo>
                  <a:cubicBezTo>
                    <a:pt x="60" y="16"/>
                    <a:pt x="35" y="30"/>
                    <a:pt x="27" y="52"/>
                  </a:cubicBezTo>
                  <a:cubicBezTo>
                    <a:pt x="1" y="92"/>
                    <a:pt x="14" y="144"/>
                    <a:pt x="40" y="183"/>
                  </a:cubicBezTo>
                  <a:cubicBezTo>
                    <a:pt x="66" y="209"/>
                    <a:pt x="105" y="235"/>
                    <a:pt x="144" y="261"/>
                  </a:cubicBezTo>
                  <a:cubicBezTo>
                    <a:pt x="274" y="339"/>
                    <a:pt x="391" y="443"/>
                    <a:pt x="508" y="560"/>
                  </a:cubicBezTo>
                  <a:cubicBezTo>
                    <a:pt x="469" y="469"/>
                    <a:pt x="482" y="365"/>
                    <a:pt x="547" y="287"/>
                  </a:cubicBezTo>
                  <a:cubicBezTo>
                    <a:pt x="599" y="209"/>
                    <a:pt x="664" y="144"/>
                    <a:pt x="742" y="92"/>
                  </a:cubicBezTo>
                  <a:cubicBezTo>
                    <a:pt x="547" y="92"/>
                    <a:pt x="339" y="52"/>
                    <a:pt x="157" y="0"/>
                  </a:cubicBezTo>
                  <a:close/>
                </a:path>
              </a:pathLst>
            </a:custGeom>
            <a:solidFill>
              <a:srgbClr val="3CAF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4597154" y="3140216"/>
              <a:ext cx="194175" cy="277904"/>
            </a:xfrm>
            <a:custGeom>
              <a:rect b="b" l="l" r="r" t="t"/>
              <a:pathLst>
                <a:path extrusionOk="0" h="3166" w="2212">
                  <a:moveTo>
                    <a:pt x="1" y="388"/>
                  </a:moveTo>
                  <a:cubicBezTo>
                    <a:pt x="1" y="388"/>
                    <a:pt x="1" y="388"/>
                    <a:pt x="1" y="388"/>
                  </a:cubicBezTo>
                  <a:cubicBezTo>
                    <a:pt x="1" y="388"/>
                    <a:pt x="1" y="388"/>
                    <a:pt x="1" y="388"/>
                  </a:cubicBezTo>
                  <a:close/>
                  <a:moveTo>
                    <a:pt x="910" y="0"/>
                  </a:moveTo>
                  <a:cubicBezTo>
                    <a:pt x="734" y="0"/>
                    <a:pt x="561" y="49"/>
                    <a:pt x="404" y="140"/>
                  </a:cubicBezTo>
                  <a:cubicBezTo>
                    <a:pt x="261" y="218"/>
                    <a:pt x="144" y="322"/>
                    <a:pt x="1" y="388"/>
                  </a:cubicBezTo>
                  <a:lnTo>
                    <a:pt x="1" y="388"/>
                  </a:lnTo>
                  <a:cubicBezTo>
                    <a:pt x="1" y="387"/>
                    <a:pt x="1" y="387"/>
                    <a:pt x="1" y="387"/>
                  </a:cubicBezTo>
                  <a:cubicBezTo>
                    <a:pt x="29" y="387"/>
                    <a:pt x="300" y="1624"/>
                    <a:pt x="326" y="1740"/>
                  </a:cubicBezTo>
                  <a:cubicBezTo>
                    <a:pt x="417" y="2196"/>
                    <a:pt x="482" y="2664"/>
                    <a:pt x="508" y="3132"/>
                  </a:cubicBezTo>
                  <a:cubicBezTo>
                    <a:pt x="542" y="3155"/>
                    <a:pt x="581" y="3165"/>
                    <a:pt x="621" y="3165"/>
                  </a:cubicBezTo>
                  <a:cubicBezTo>
                    <a:pt x="672" y="3165"/>
                    <a:pt x="724" y="3149"/>
                    <a:pt x="768" y="3119"/>
                  </a:cubicBezTo>
                  <a:cubicBezTo>
                    <a:pt x="846" y="3054"/>
                    <a:pt x="898" y="2976"/>
                    <a:pt x="950" y="2898"/>
                  </a:cubicBezTo>
                  <a:cubicBezTo>
                    <a:pt x="872" y="2898"/>
                    <a:pt x="794" y="2846"/>
                    <a:pt x="755" y="2794"/>
                  </a:cubicBezTo>
                  <a:cubicBezTo>
                    <a:pt x="469" y="2437"/>
                    <a:pt x="685" y="1468"/>
                    <a:pt x="1204" y="1468"/>
                  </a:cubicBezTo>
                  <a:cubicBezTo>
                    <a:pt x="1251" y="1468"/>
                    <a:pt x="1301" y="1476"/>
                    <a:pt x="1353" y="1493"/>
                  </a:cubicBezTo>
                  <a:cubicBezTo>
                    <a:pt x="1510" y="1545"/>
                    <a:pt x="1640" y="1649"/>
                    <a:pt x="1731" y="1779"/>
                  </a:cubicBezTo>
                  <a:cubicBezTo>
                    <a:pt x="1718" y="1675"/>
                    <a:pt x="1770" y="1584"/>
                    <a:pt x="1874" y="1545"/>
                  </a:cubicBezTo>
                  <a:cubicBezTo>
                    <a:pt x="1897" y="1542"/>
                    <a:pt x="1920" y="1540"/>
                    <a:pt x="1944" y="1540"/>
                  </a:cubicBezTo>
                  <a:cubicBezTo>
                    <a:pt x="2015" y="1540"/>
                    <a:pt x="2088" y="1555"/>
                    <a:pt x="2147" y="1584"/>
                  </a:cubicBezTo>
                  <a:cubicBezTo>
                    <a:pt x="1991" y="1311"/>
                    <a:pt x="2017" y="960"/>
                    <a:pt x="2212" y="700"/>
                  </a:cubicBezTo>
                  <a:cubicBezTo>
                    <a:pt x="1913" y="440"/>
                    <a:pt x="1601" y="166"/>
                    <a:pt x="1210" y="49"/>
                  </a:cubicBezTo>
                  <a:cubicBezTo>
                    <a:pt x="1111" y="16"/>
                    <a:pt x="1010" y="0"/>
                    <a:pt x="910" y="0"/>
                  </a:cubicBezTo>
                  <a:close/>
                </a:path>
              </a:pathLst>
            </a:custGeom>
            <a:solidFill>
              <a:srgbClr val="D48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4409912" y="3236160"/>
              <a:ext cx="185046" cy="761909"/>
            </a:xfrm>
            <a:custGeom>
              <a:rect b="b" l="l" r="r" t="t"/>
              <a:pathLst>
                <a:path extrusionOk="0" h="8680" w="2108">
                  <a:moveTo>
                    <a:pt x="1563" y="0"/>
                  </a:moveTo>
                  <a:cubicBezTo>
                    <a:pt x="1535" y="0"/>
                    <a:pt x="1509" y="4"/>
                    <a:pt x="1483" y="10"/>
                  </a:cubicBezTo>
                  <a:cubicBezTo>
                    <a:pt x="1405" y="49"/>
                    <a:pt x="1353" y="114"/>
                    <a:pt x="1327" y="192"/>
                  </a:cubicBezTo>
                  <a:cubicBezTo>
                    <a:pt x="1041" y="712"/>
                    <a:pt x="846" y="1285"/>
                    <a:pt x="781" y="1870"/>
                  </a:cubicBezTo>
                  <a:cubicBezTo>
                    <a:pt x="612" y="2976"/>
                    <a:pt x="755" y="4121"/>
                    <a:pt x="664" y="5239"/>
                  </a:cubicBezTo>
                  <a:cubicBezTo>
                    <a:pt x="664" y="5239"/>
                    <a:pt x="482" y="7477"/>
                    <a:pt x="390" y="7854"/>
                  </a:cubicBezTo>
                  <a:cubicBezTo>
                    <a:pt x="320" y="8193"/>
                    <a:pt x="250" y="8531"/>
                    <a:pt x="143" y="8531"/>
                  </a:cubicBezTo>
                  <a:cubicBezTo>
                    <a:pt x="130" y="8531"/>
                    <a:pt x="118" y="8527"/>
                    <a:pt x="104" y="8517"/>
                  </a:cubicBezTo>
                  <a:cubicBezTo>
                    <a:pt x="65" y="8491"/>
                    <a:pt x="26" y="8465"/>
                    <a:pt x="0" y="8439"/>
                  </a:cubicBezTo>
                  <a:lnTo>
                    <a:pt x="0" y="8530"/>
                  </a:lnTo>
                  <a:cubicBezTo>
                    <a:pt x="67" y="8619"/>
                    <a:pt x="180" y="8679"/>
                    <a:pt x="293" y="8679"/>
                  </a:cubicBezTo>
                  <a:cubicBezTo>
                    <a:pt x="312" y="8679"/>
                    <a:pt x="332" y="8677"/>
                    <a:pt x="351" y="8674"/>
                  </a:cubicBezTo>
                  <a:cubicBezTo>
                    <a:pt x="638" y="8608"/>
                    <a:pt x="625" y="8478"/>
                    <a:pt x="625" y="8387"/>
                  </a:cubicBezTo>
                  <a:cubicBezTo>
                    <a:pt x="625" y="8296"/>
                    <a:pt x="638" y="7204"/>
                    <a:pt x="638" y="7204"/>
                  </a:cubicBezTo>
                  <a:cubicBezTo>
                    <a:pt x="651" y="6852"/>
                    <a:pt x="690" y="6514"/>
                    <a:pt x="729" y="6176"/>
                  </a:cubicBezTo>
                  <a:cubicBezTo>
                    <a:pt x="794" y="5578"/>
                    <a:pt x="833" y="4862"/>
                    <a:pt x="1119" y="4316"/>
                  </a:cubicBezTo>
                  <a:cubicBezTo>
                    <a:pt x="1132" y="4290"/>
                    <a:pt x="1132" y="4264"/>
                    <a:pt x="1145" y="4238"/>
                  </a:cubicBezTo>
                  <a:cubicBezTo>
                    <a:pt x="1132" y="4212"/>
                    <a:pt x="1119" y="4173"/>
                    <a:pt x="1106" y="4160"/>
                  </a:cubicBezTo>
                  <a:cubicBezTo>
                    <a:pt x="937" y="3873"/>
                    <a:pt x="859" y="3548"/>
                    <a:pt x="898" y="3223"/>
                  </a:cubicBezTo>
                  <a:cubicBezTo>
                    <a:pt x="911" y="2911"/>
                    <a:pt x="976" y="2599"/>
                    <a:pt x="1080" y="2299"/>
                  </a:cubicBezTo>
                  <a:cubicBezTo>
                    <a:pt x="1210" y="2026"/>
                    <a:pt x="1392" y="1779"/>
                    <a:pt x="1626" y="1584"/>
                  </a:cubicBezTo>
                  <a:cubicBezTo>
                    <a:pt x="1665" y="1545"/>
                    <a:pt x="2108" y="1350"/>
                    <a:pt x="2095" y="1324"/>
                  </a:cubicBezTo>
                  <a:cubicBezTo>
                    <a:pt x="2056" y="1012"/>
                    <a:pt x="2003" y="699"/>
                    <a:pt x="1912" y="400"/>
                  </a:cubicBezTo>
                  <a:cubicBezTo>
                    <a:pt x="1899" y="296"/>
                    <a:pt x="1847" y="192"/>
                    <a:pt x="1782" y="101"/>
                  </a:cubicBezTo>
                  <a:cubicBezTo>
                    <a:pt x="1743" y="62"/>
                    <a:pt x="1704" y="36"/>
                    <a:pt x="1652" y="10"/>
                  </a:cubicBezTo>
                  <a:cubicBezTo>
                    <a:pt x="1620" y="4"/>
                    <a:pt x="1590" y="0"/>
                    <a:pt x="1563" y="0"/>
                  </a:cubicBezTo>
                  <a:close/>
                </a:path>
              </a:pathLst>
            </a:custGeom>
            <a:solidFill>
              <a:srgbClr val="D48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4502348" y="3029700"/>
              <a:ext cx="14572" cy="10270"/>
            </a:xfrm>
            <a:custGeom>
              <a:rect b="b" l="l" r="r" t="t"/>
              <a:pathLst>
                <a:path extrusionOk="0" h="117" w="166">
                  <a:moveTo>
                    <a:pt x="94" y="1"/>
                  </a:moveTo>
                  <a:cubicBezTo>
                    <a:pt x="85" y="1"/>
                    <a:pt x="75" y="3"/>
                    <a:pt x="66" y="8"/>
                  </a:cubicBezTo>
                  <a:cubicBezTo>
                    <a:pt x="40" y="21"/>
                    <a:pt x="1" y="86"/>
                    <a:pt x="40" y="112"/>
                  </a:cubicBezTo>
                  <a:cubicBezTo>
                    <a:pt x="50" y="115"/>
                    <a:pt x="61" y="117"/>
                    <a:pt x="71" y="117"/>
                  </a:cubicBezTo>
                  <a:cubicBezTo>
                    <a:pt x="99" y="117"/>
                    <a:pt x="125" y="105"/>
                    <a:pt x="144" y="86"/>
                  </a:cubicBezTo>
                  <a:cubicBezTo>
                    <a:pt x="165" y="43"/>
                    <a:pt x="134" y="1"/>
                    <a:pt x="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4580036" y="3196483"/>
              <a:ext cx="4652" cy="13781"/>
            </a:xfrm>
            <a:custGeom>
              <a:rect b="b" l="l" r="r" t="t"/>
              <a:pathLst>
                <a:path extrusionOk="0" h="157" w="53">
                  <a:moveTo>
                    <a:pt x="33" y="0"/>
                  </a:moveTo>
                  <a:cubicBezTo>
                    <a:pt x="23" y="0"/>
                    <a:pt x="13" y="7"/>
                    <a:pt x="13" y="20"/>
                  </a:cubicBezTo>
                  <a:cubicBezTo>
                    <a:pt x="0" y="59"/>
                    <a:pt x="0" y="98"/>
                    <a:pt x="13" y="137"/>
                  </a:cubicBezTo>
                  <a:cubicBezTo>
                    <a:pt x="13" y="150"/>
                    <a:pt x="20" y="156"/>
                    <a:pt x="28" y="156"/>
                  </a:cubicBezTo>
                  <a:cubicBezTo>
                    <a:pt x="36" y="156"/>
                    <a:pt x="46" y="150"/>
                    <a:pt x="52" y="137"/>
                  </a:cubicBezTo>
                  <a:cubicBezTo>
                    <a:pt x="52" y="98"/>
                    <a:pt x="52" y="59"/>
                    <a:pt x="52" y="20"/>
                  </a:cubicBezTo>
                  <a:cubicBezTo>
                    <a:pt x="52" y="7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4502348" y="2403385"/>
              <a:ext cx="20717" cy="17292"/>
            </a:xfrm>
            <a:custGeom>
              <a:rect b="b" l="l" r="r" t="t"/>
              <a:pathLst>
                <a:path extrusionOk="0" h="197" w="236">
                  <a:moveTo>
                    <a:pt x="92" y="1"/>
                  </a:moveTo>
                  <a:cubicBezTo>
                    <a:pt x="40" y="1"/>
                    <a:pt x="1" y="40"/>
                    <a:pt x="1" y="105"/>
                  </a:cubicBezTo>
                  <a:cubicBezTo>
                    <a:pt x="1" y="157"/>
                    <a:pt x="40" y="196"/>
                    <a:pt x="92" y="196"/>
                  </a:cubicBezTo>
                  <a:cubicBezTo>
                    <a:pt x="131" y="196"/>
                    <a:pt x="157" y="196"/>
                    <a:pt x="183" y="183"/>
                  </a:cubicBezTo>
                  <a:cubicBezTo>
                    <a:pt x="235" y="144"/>
                    <a:pt x="235" y="53"/>
                    <a:pt x="183" y="14"/>
                  </a:cubicBezTo>
                  <a:cubicBezTo>
                    <a:pt x="157" y="1"/>
                    <a:pt x="131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4450994" y="3216673"/>
              <a:ext cx="72684" cy="132017"/>
            </a:xfrm>
            <a:custGeom>
              <a:rect b="b" l="l" r="r" t="t"/>
              <a:pathLst>
                <a:path extrusionOk="0" h="1504" w="828">
                  <a:moveTo>
                    <a:pt x="683" y="1"/>
                  </a:moveTo>
                  <a:cubicBezTo>
                    <a:pt x="657" y="1"/>
                    <a:pt x="627" y="12"/>
                    <a:pt x="599" y="37"/>
                  </a:cubicBezTo>
                  <a:cubicBezTo>
                    <a:pt x="248" y="375"/>
                    <a:pt x="1" y="1013"/>
                    <a:pt x="170" y="1494"/>
                  </a:cubicBezTo>
                  <a:cubicBezTo>
                    <a:pt x="176" y="1500"/>
                    <a:pt x="183" y="1504"/>
                    <a:pt x="189" y="1504"/>
                  </a:cubicBezTo>
                  <a:cubicBezTo>
                    <a:pt x="196" y="1504"/>
                    <a:pt x="202" y="1500"/>
                    <a:pt x="209" y="1494"/>
                  </a:cubicBezTo>
                  <a:lnTo>
                    <a:pt x="222" y="1494"/>
                  </a:lnTo>
                  <a:cubicBezTo>
                    <a:pt x="248" y="1273"/>
                    <a:pt x="287" y="1065"/>
                    <a:pt x="352" y="856"/>
                  </a:cubicBezTo>
                  <a:cubicBezTo>
                    <a:pt x="456" y="609"/>
                    <a:pt x="599" y="388"/>
                    <a:pt x="768" y="193"/>
                  </a:cubicBezTo>
                  <a:cubicBezTo>
                    <a:pt x="827" y="104"/>
                    <a:pt x="767" y="1"/>
                    <a:pt x="6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4411053" y="2904525"/>
              <a:ext cx="113854" cy="95063"/>
            </a:xfrm>
            <a:custGeom>
              <a:rect b="b" l="l" r="r" t="t"/>
              <a:pathLst>
                <a:path extrusionOk="0" h="1083" w="1297">
                  <a:moveTo>
                    <a:pt x="1236" y="0"/>
                  </a:moveTo>
                  <a:cubicBezTo>
                    <a:pt x="1218" y="0"/>
                    <a:pt x="1202" y="9"/>
                    <a:pt x="1197" y="29"/>
                  </a:cubicBezTo>
                  <a:cubicBezTo>
                    <a:pt x="1015" y="588"/>
                    <a:pt x="612" y="978"/>
                    <a:pt x="0" y="978"/>
                  </a:cubicBezTo>
                  <a:lnTo>
                    <a:pt x="0" y="1082"/>
                  </a:lnTo>
                  <a:cubicBezTo>
                    <a:pt x="65" y="1082"/>
                    <a:pt x="117" y="1082"/>
                    <a:pt x="182" y="1069"/>
                  </a:cubicBezTo>
                  <a:cubicBezTo>
                    <a:pt x="768" y="1004"/>
                    <a:pt x="1119" y="601"/>
                    <a:pt x="1288" y="55"/>
                  </a:cubicBezTo>
                  <a:cubicBezTo>
                    <a:pt x="1296" y="22"/>
                    <a:pt x="1264" y="0"/>
                    <a:pt x="1236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4508317" y="2930157"/>
              <a:ext cx="41697" cy="72329"/>
            </a:xfrm>
            <a:custGeom>
              <a:rect b="b" l="l" r="r" t="t"/>
              <a:pathLst>
                <a:path extrusionOk="0" h="824" w="475">
                  <a:moveTo>
                    <a:pt x="421" y="0"/>
                  </a:moveTo>
                  <a:cubicBezTo>
                    <a:pt x="404" y="0"/>
                    <a:pt x="385" y="7"/>
                    <a:pt x="375" y="23"/>
                  </a:cubicBezTo>
                  <a:lnTo>
                    <a:pt x="388" y="36"/>
                  </a:lnTo>
                  <a:cubicBezTo>
                    <a:pt x="336" y="166"/>
                    <a:pt x="284" y="296"/>
                    <a:pt x="219" y="426"/>
                  </a:cubicBezTo>
                  <a:cubicBezTo>
                    <a:pt x="154" y="530"/>
                    <a:pt x="63" y="634"/>
                    <a:pt x="11" y="751"/>
                  </a:cubicBezTo>
                  <a:cubicBezTo>
                    <a:pt x="0" y="783"/>
                    <a:pt x="24" y="823"/>
                    <a:pt x="54" y="823"/>
                  </a:cubicBezTo>
                  <a:cubicBezTo>
                    <a:pt x="61" y="823"/>
                    <a:pt x="69" y="821"/>
                    <a:pt x="76" y="816"/>
                  </a:cubicBezTo>
                  <a:cubicBezTo>
                    <a:pt x="297" y="660"/>
                    <a:pt x="427" y="309"/>
                    <a:pt x="466" y="49"/>
                  </a:cubicBezTo>
                  <a:cubicBezTo>
                    <a:pt x="474" y="17"/>
                    <a:pt x="449" y="0"/>
                    <a:pt x="421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4516042" y="2998363"/>
              <a:ext cx="169157" cy="17994"/>
            </a:xfrm>
            <a:custGeom>
              <a:rect b="b" l="l" r="r" t="t"/>
              <a:pathLst>
                <a:path extrusionOk="0" h="205" w="1927">
                  <a:moveTo>
                    <a:pt x="1861" y="0"/>
                  </a:moveTo>
                  <a:cubicBezTo>
                    <a:pt x="1562" y="0"/>
                    <a:pt x="1250" y="65"/>
                    <a:pt x="951" y="65"/>
                  </a:cubicBezTo>
                  <a:cubicBezTo>
                    <a:pt x="651" y="65"/>
                    <a:pt x="352" y="26"/>
                    <a:pt x="40" y="13"/>
                  </a:cubicBezTo>
                  <a:cubicBezTo>
                    <a:pt x="1" y="13"/>
                    <a:pt x="1" y="65"/>
                    <a:pt x="27" y="78"/>
                  </a:cubicBezTo>
                  <a:cubicBezTo>
                    <a:pt x="353" y="161"/>
                    <a:pt x="682" y="204"/>
                    <a:pt x="1011" y="204"/>
                  </a:cubicBezTo>
                  <a:cubicBezTo>
                    <a:pt x="1300" y="204"/>
                    <a:pt x="1588" y="171"/>
                    <a:pt x="1874" y="104"/>
                  </a:cubicBezTo>
                  <a:cubicBezTo>
                    <a:pt x="1926" y="91"/>
                    <a:pt x="1913" y="0"/>
                    <a:pt x="1861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4570819" y="3072537"/>
              <a:ext cx="76634" cy="51877"/>
            </a:xfrm>
            <a:custGeom>
              <a:rect b="b" l="l" r="r" t="t"/>
              <a:pathLst>
                <a:path extrusionOk="0" h="591" w="873">
                  <a:moveTo>
                    <a:pt x="756" y="1"/>
                  </a:moveTo>
                  <a:cubicBezTo>
                    <a:pt x="665" y="40"/>
                    <a:pt x="587" y="105"/>
                    <a:pt x="522" y="144"/>
                  </a:cubicBezTo>
                  <a:cubicBezTo>
                    <a:pt x="353" y="248"/>
                    <a:pt x="183" y="365"/>
                    <a:pt x="40" y="495"/>
                  </a:cubicBezTo>
                  <a:cubicBezTo>
                    <a:pt x="0" y="535"/>
                    <a:pt x="37" y="590"/>
                    <a:pt x="74" y="590"/>
                  </a:cubicBezTo>
                  <a:cubicBezTo>
                    <a:pt x="85" y="590"/>
                    <a:pt x="96" y="585"/>
                    <a:pt x="105" y="573"/>
                  </a:cubicBezTo>
                  <a:cubicBezTo>
                    <a:pt x="262" y="443"/>
                    <a:pt x="431" y="326"/>
                    <a:pt x="600" y="209"/>
                  </a:cubicBezTo>
                  <a:cubicBezTo>
                    <a:pt x="678" y="157"/>
                    <a:pt x="782" y="118"/>
                    <a:pt x="873" y="66"/>
                  </a:cubicBezTo>
                  <a:lnTo>
                    <a:pt x="847" y="40"/>
                  </a:lnTo>
                  <a:cubicBezTo>
                    <a:pt x="821" y="40"/>
                    <a:pt x="782" y="14"/>
                    <a:pt x="756" y="1"/>
                  </a:cubicBezTo>
                  <a:close/>
                </a:path>
              </a:pathLst>
            </a:custGeom>
            <a:solidFill>
              <a:srgbClr val="D48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4411053" y="3138197"/>
              <a:ext cx="140979" cy="781659"/>
            </a:xfrm>
            <a:custGeom>
              <a:rect b="b" l="l" r="r" t="t"/>
              <a:pathLst>
                <a:path extrusionOk="0" h="8905" w="1606">
                  <a:moveTo>
                    <a:pt x="1552" y="0"/>
                  </a:moveTo>
                  <a:cubicBezTo>
                    <a:pt x="1546" y="0"/>
                    <a:pt x="1540" y="2"/>
                    <a:pt x="1535" y="7"/>
                  </a:cubicBezTo>
                  <a:cubicBezTo>
                    <a:pt x="1028" y="437"/>
                    <a:pt x="651" y="1009"/>
                    <a:pt x="482" y="1646"/>
                  </a:cubicBezTo>
                  <a:cubicBezTo>
                    <a:pt x="273" y="2466"/>
                    <a:pt x="403" y="3337"/>
                    <a:pt x="403" y="4170"/>
                  </a:cubicBezTo>
                  <a:cubicBezTo>
                    <a:pt x="416" y="5041"/>
                    <a:pt x="364" y="5913"/>
                    <a:pt x="260" y="6785"/>
                  </a:cubicBezTo>
                  <a:cubicBezTo>
                    <a:pt x="195" y="7318"/>
                    <a:pt x="104" y="7851"/>
                    <a:pt x="0" y="8385"/>
                  </a:cubicBezTo>
                  <a:lnTo>
                    <a:pt x="0" y="8905"/>
                  </a:lnTo>
                  <a:cubicBezTo>
                    <a:pt x="130" y="8307"/>
                    <a:pt x="221" y="7695"/>
                    <a:pt x="299" y="7097"/>
                  </a:cubicBezTo>
                  <a:cubicBezTo>
                    <a:pt x="403" y="6264"/>
                    <a:pt x="469" y="5419"/>
                    <a:pt x="482" y="4586"/>
                  </a:cubicBezTo>
                  <a:cubicBezTo>
                    <a:pt x="482" y="3702"/>
                    <a:pt x="351" y="2804"/>
                    <a:pt x="495" y="1933"/>
                  </a:cubicBezTo>
                  <a:cubicBezTo>
                    <a:pt x="612" y="1191"/>
                    <a:pt x="1002" y="528"/>
                    <a:pt x="1574" y="59"/>
                  </a:cubicBezTo>
                  <a:cubicBezTo>
                    <a:pt x="1606" y="38"/>
                    <a:pt x="1578" y="0"/>
                    <a:pt x="1552" y="0"/>
                  </a:cubicBezTo>
                  <a:close/>
                </a:path>
              </a:pathLst>
            </a:custGeom>
            <a:solidFill>
              <a:srgbClr val="D48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4411053" y="3604664"/>
              <a:ext cx="105076" cy="401231"/>
            </a:xfrm>
            <a:custGeom>
              <a:rect b="b" l="l" r="r" t="t"/>
              <a:pathLst>
                <a:path extrusionOk="0" h="4571" w="1197">
                  <a:moveTo>
                    <a:pt x="1132" y="1"/>
                  </a:moveTo>
                  <a:cubicBezTo>
                    <a:pt x="1132" y="14"/>
                    <a:pt x="1119" y="14"/>
                    <a:pt x="1119" y="27"/>
                  </a:cubicBezTo>
                  <a:cubicBezTo>
                    <a:pt x="898" y="443"/>
                    <a:pt x="820" y="976"/>
                    <a:pt x="755" y="1432"/>
                  </a:cubicBezTo>
                  <a:cubicBezTo>
                    <a:pt x="677" y="1900"/>
                    <a:pt x="638" y="2342"/>
                    <a:pt x="612" y="2810"/>
                  </a:cubicBezTo>
                  <a:cubicBezTo>
                    <a:pt x="586" y="3175"/>
                    <a:pt x="586" y="3539"/>
                    <a:pt x="573" y="3903"/>
                  </a:cubicBezTo>
                  <a:cubicBezTo>
                    <a:pt x="586" y="4046"/>
                    <a:pt x="573" y="4189"/>
                    <a:pt x="508" y="4319"/>
                  </a:cubicBezTo>
                  <a:cubicBezTo>
                    <a:pt x="448" y="4421"/>
                    <a:pt x="367" y="4462"/>
                    <a:pt x="282" y="4462"/>
                  </a:cubicBezTo>
                  <a:cubicBezTo>
                    <a:pt x="182" y="4462"/>
                    <a:pt x="78" y="4404"/>
                    <a:pt x="0" y="4319"/>
                  </a:cubicBezTo>
                  <a:lnTo>
                    <a:pt x="0" y="4476"/>
                  </a:lnTo>
                  <a:cubicBezTo>
                    <a:pt x="74" y="4541"/>
                    <a:pt x="168" y="4570"/>
                    <a:pt x="263" y="4570"/>
                  </a:cubicBezTo>
                  <a:cubicBezTo>
                    <a:pt x="319" y="4570"/>
                    <a:pt x="376" y="4560"/>
                    <a:pt x="429" y="4541"/>
                  </a:cubicBezTo>
                  <a:cubicBezTo>
                    <a:pt x="690" y="4423"/>
                    <a:pt x="690" y="4072"/>
                    <a:pt x="690" y="3825"/>
                  </a:cubicBezTo>
                  <a:cubicBezTo>
                    <a:pt x="690" y="3253"/>
                    <a:pt x="716" y="2693"/>
                    <a:pt x="781" y="2121"/>
                  </a:cubicBezTo>
                  <a:cubicBezTo>
                    <a:pt x="820" y="1770"/>
                    <a:pt x="872" y="1419"/>
                    <a:pt x="950" y="1067"/>
                  </a:cubicBezTo>
                  <a:cubicBezTo>
                    <a:pt x="1015" y="742"/>
                    <a:pt x="1132" y="443"/>
                    <a:pt x="1197" y="131"/>
                  </a:cubicBezTo>
                  <a:cubicBezTo>
                    <a:pt x="1171" y="92"/>
                    <a:pt x="1145" y="53"/>
                    <a:pt x="1132" y="1"/>
                  </a:cubicBezTo>
                  <a:close/>
                </a:path>
              </a:pathLst>
            </a:custGeom>
            <a:solidFill>
              <a:srgbClr val="D48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4546942" y="3026891"/>
              <a:ext cx="123422" cy="356377"/>
            </a:xfrm>
            <a:custGeom>
              <a:rect b="b" l="l" r="r" t="t"/>
              <a:pathLst>
                <a:path extrusionOk="0" h="4060" w="1406">
                  <a:moveTo>
                    <a:pt x="1366" y="0"/>
                  </a:moveTo>
                  <a:cubicBezTo>
                    <a:pt x="1145" y="0"/>
                    <a:pt x="924" y="0"/>
                    <a:pt x="703" y="27"/>
                  </a:cubicBezTo>
                  <a:cubicBezTo>
                    <a:pt x="534" y="27"/>
                    <a:pt x="364" y="40"/>
                    <a:pt x="208" y="79"/>
                  </a:cubicBezTo>
                  <a:cubicBezTo>
                    <a:pt x="0" y="157"/>
                    <a:pt x="13" y="365"/>
                    <a:pt x="91" y="534"/>
                  </a:cubicBezTo>
                  <a:cubicBezTo>
                    <a:pt x="208" y="820"/>
                    <a:pt x="338" y="1119"/>
                    <a:pt x="455" y="1405"/>
                  </a:cubicBezTo>
                  <a:cubicBezTo>
                    <a:pt x="560" y="1627"/>
                    <a:pt x="638" y="1874"/>
                    <a:pt x="664" y="2121"/>
                  </a:cubicBezTo>
                  <a:cubicBezTo>
                    <a:pt x="846" y="2758"/>
                    <a:pt x="976" y="3409"/>
                    <a:pt x="1054" y="4059"/>
                  </a:cubicBezTo>
                  <a:cubicBezTo>
                    <a:pt x="989" y="3266"/>
                    <a:pt x="846" y="2472"/>
                    <a:pt x="651" y="1705"/>
                  </a:cubicBezTo>
                  <a:cubicBezTo>
                    <a:pt x="547" y="1340"/>
                    <a:pt x="403" y="1028"/>
                    <a:pt x="273" y="690"/>
                  </a:cubicBezTo>
                  <a:cubicBezTo>
                    <a:pt x="182" y="482"/>
                    <a:pt x="143" y="209"/>
                    <a:pt x="442" y="170"/>
                  </a:cubicBezTo>
                  <a:cubicBezTo>
                    <a:pt x="755" y="157"/>
                    <a:pt x="1067" y="118"/>
                    <a:pt x="1366" y="66"/>
                  </a:cubicBezTo>
                  <a:cubicBezTo>
                    <a:pt x="1405" y="53"/>
                    <a:pt x="1405" y="0"/>
                    <a:pt x="1366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4411053" y="3052611"/>
              <a:ext cx="197598" cy="340928"/>
            </a:xfrm>
            <a:custGeom>
              <a:rect b="b" l="l" r="r" t="t"/>
              <a:pathLst>
                <a:path extrusionOk="0" h="3884" w="2251">
                  <a:moveTo>
                    <a:pt x="934" y="0"/>
                  </a:moveTo>
                  <a:cubicBezTo>
                    <a:pt x="819" y="0"/>
                    <a:pt x="709" y="56"/>
                    <a:pt x="599" y="111"/>
                  </a:cubicBezTo>
                  <a:cubicBezTo>
                    <a:pt x="403" y="215"/>
                    <a:pt x="208" y="267"/>
                    <a:pt x="0" y="280"/>
                  </a:cubicBezTo>
                  <a:lnTo>
                    <a:pt x="0" y="397"/>
                  </a:lnTo>
                  <a:cubicBezTo>
                    <a:pt x="208" y="397"/>
                    <a:pt x="416" y="358"/>
                    <a:pt x="599" y="280"/>
                  </a:cubicBezTo>
                  <a:cubicBezTo>
                    <a:pt x="702" y="223"/>
                    <a:pt x="812" y="153"/>
                    <a:pt x="925" y="153"/>
                  </a:cubicBezTo>
                  <a:cubicBezTo>
                    <a:pt x="967" y="153"/>
                    <a:pt x="1011" y="164"/>
                    <a:pt x="1054" y="189"/>
                  </a:cubicBezTo>
                  <a:cubicBezTo>
                    <a:pt x="1158" y="254"/>
                    <a:pt x="1236" y="345"/>
                    <a:pt x="1288" y="449"/>
                  </a:cubicBezTo>
                  <a:cubicBezTo>
                    <a:pt x="1808" y="1386"/>
                    <a:pt x="1899" y="2400"/>
                    <a:pt x="2134" y="3415"/>
                  </a:cubicBezTo>
                  <a:cubicBezTo>
                    <a:pt x="2160" y="3571"/>
                    <a:pt x="2199" y="3727"/>
                    <a:pt x="2251" y="3883"/>
                  </a:cubicBezTo>
                  <a:cubicBezTo>
                    <a:pt x="2147" y="3506"/>
                    <a:pt x="2134" y="3077"/>
                    <a:pt x="2069" y="2686"/>
                  </a:cubicBezTo>
                  <a:cubicBezTo>
                    <a:pt x="1990" y="2231"/>
                    <a:pt x="1886" y="1776"/>
                    <a:pt x="1769" y="1334"/>
                  </a:cubicBezTo>
                  <a:cubicBezTo>
                    <a:pt x="1652" y="943"/>
                    <a:pt x="1496" y="228"/>
                    <a:pt x="1080" y="33"/>
                  </a:cubicBezTo>
                  <a:cubicBezTo>
                    <a:pt x="1030" y="10"/>
                    <a:pt x="982" y="0"/>
                    <a:pt x="934" y="0"/>
                  </a:cubicBezTo>
                  <a:close/>
                </a:path>
              </a:pathLst>
            </a:custGeom>
            <a:solidFill>
              <a:srgbClr val="112D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4502348" y="2746520"/>
              <a:ext cx="226216" cy="224535"/>
            </a:xfrm>
            <a:custGeom>
              <a:rect b="b" l="l" r="r" t="t"/>
              <a:pathLst>
                <a:path extrusionOk="0" h="2558" w="2577">
                  <a:moveTo>
                    <a:pt x="107" y="1"/>
                  </a:moveTo>
                  <a:cubicBezTo>
                    <a:pt x="98" y="1"/>
                    <a:pt x="92" y="7"/>
                    <a:pt x="92" y="20"/>
                  </a:cubicBezTo>
                  <a:lnTo>
                    <a:pt x="92" y="7"/>
                  </a:lnTo>
                  <a:lnTo>
                    <a:pt x="92" y="7"/>
                  </a:lnTo>
                  <a:cubicBezTo>
                    <a:pt x="1" y="476"/>
                    <a:pt x="456" y="1100"/>
                    <a:pt x="807" y="1373"/>
                  </a:cubicBezTo>
                  <a:cubicBezTo>
                    <a:pt x="1003" y="1529"/>
                    <a:pt x="1237" y="1607"/>
                    <a:pt x="1484" y="1607"/>
                  </a:cubicBezTo>
                  <a:cubicBezTo>
                    <a:pt x="1718" y="1607"/>
                    <a:pt x="1939" y="1725"/>
                    <a:pt x="2095" y="1920"/>
                  </a:cubicBezTo>
                  <a:cubicBezTo>
                    <a:pt x="2134" y="1959"/>
                    <a:pt x="2407" y="2362"/>
                    <a:pt x="2342" y="2414"/>
                  </a:cubicBezTo>
                  <a:cubicBezTo>
                    <a:pt x="2290" y="2466"/>
                    <a:pt x="2329" y="2557"/>
                    <a:pt x="2394" y="2557"/>
                  </a:cubicBezTo>
                  <a:lnTo>
                    <a:pt x="2433" y="2557"/>
                  </a:lnTo>
                  <a:cubicBezTo>
                    <a:pt x="2485" y="2557"/>
                    <a:pt x="2524" y="2531"/>
                    <a:pt x="2537" y="2492"/>
                  </a:cubicBezTo>
                  <a:cubicBezTo>
                    <a:pt x="2577" y="2271"/>
                    <a:pt x="2394" y="2063"/>
                    <a:pt x="2264" y="1894"/>
                  </a:cubicBezTo>
                  <a:cubicBezTo>
                    <a:pt x="2121" y="1686"/>
                    <a:pt x="1887" y="1555"/>
                    <a:pt x="1640" y="1516"/>
                  </a:cubicBezTo>
                  <a:cubicBezTo>
                    <a:pt x="1484" y="1516"/>
                    <a:pt x="1315" y="1503"/>
                    <a:pt x="1159" y="1464"/>
                  </a:cubicBezTo>
                  <a:cubicBezTo>
                    <a:pt x="963" y="1399"/>
                    <a:pt x="794" y="1282"/>
                    <a:pt x="664" y="1126"/>
                  </a:cubicBezTo>
                  <a:cubicBezTo>
                    <a:pt x="365" y="827"/>
                    <a:pt x="183" y="437"/>
                    <a:pt x="131" y="20"/>
                  </a:cubicBezTo>
                  <a:cubicBezTo>
                    <a:pt x="124" y="7"/>
                    <a:pt x="115" y="1"/>
                    <a:pt x="107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4501207" y="2704736"/>
              <a:ext cx="61799" cy="53193"/>
            </a:xfrm>
            <a:custGeom>
              <a:rect b="b" l="l" r="r" t="t"/>
              <a:pathLst>
                <a:path extrusionOk="0" h="606" w="704">
                  <a:moveTo>
                    <a:pt x="648" y="1"/>
                  </a:moveTo>
                  <a:cubicBezTo>
                    <a:pt x="469" y="1"/>
                    <a:pt x="304" y="77"/>
                    <a:pt x="183" y="197"/>
                  </a:cubicBezTo>
                  <a:cubicBezTo>
                    <a:pt x="92" y="288"/>
                    <a:pt x="1" y="483"/>
                    <a:pt x="105" y="601"/>
                  </a:cubicBezTo>
                  <a:cubicBezTo>
                    <a:pt x="109" y="604"/>
                    <a:pt x="114" y="606"/>
                    <a:pt x="119" y="606"/>
                  </a:cubicBezTo>
                  <a:cubicBezTo>
                    <a:pt x="131" y="606"/>
                    <a:pt x="144" y="597"/>
                    <a:pt x="144" y="588"/>
                  </a:cubicBezTo>
                  <a:cubicBezTo>
                    <a:pt x="144" y="509"/>
                    <a:pt x="144" y="444"/>
                    <a:pt x="144" y="379"/>
                  </a:cubicBezTo>
                  <a:cubicBezTo>
                    <a:pt x="170" y="314"/>
                    <a:pt x="209" y="236"/>
                    <a:pt x="274" y="197"/>
                  </a:cubicBezTo>
                  <a:cubicBezTo>
                    <a:pt x="326" y="145"/>
                    <a:pt x="404" y="119"/>
                    <a:pt x="482" y="93"/>
                  </a:cubicBezTo>
                  <a:cubicBezTo>
                    <a:pt x="547" y="80"/>
                    <a:pt x="612" y="67"/>
                    <a:pt x="690" y="54"/>
                  </a:cubicBezTo>
                  <a:cubicBezTo>
                    <a:pt x="703" y="54"/>
                    <a:pt x="703" y="15"/>
                    <a:pt x="690" y="2"/>
                  </a:cubicBezTo>
                  <a:cubicBezTo>
                    <a:pt x="676" y="1"/>
                    <a:pt x="662" y="1"/>
                    <a:pt x="648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4480665" y="2506703"/>
              <a:ext cx="182412" cy="206277"/>
            </a:xfrm>
            <a:custGeom>
              <a:rect b="b" l="l" r="r" t="t"/>
              <a:pathLst>
                <a:path extrusionOk="0" h="2350" w="2078">
                  <a:moveTo>
                    <a:pt x="1848" y="0"/>
                  </a:moveTo>
                  <a:cubicBezTo>
                    <a:pt x="1509" y="0"/>
                    <a:pt x="972" y="680"/>
                    <a:pt x="859" y="853"/>
                  </a:cubicBezTo>
                  <a:cubicBezTo>
                    <a:pt x="729" y="1061"/>
                    <a:pt x="1" y="2271"/>
                    <a:pt x="586" y="2349"/>
                  </a:cubicBezTo>
                  <a:cubicBezTo>
                    <a:pt x="599" y="2349"/>
                    <a:pt x="599" y="2323"/>
                    <a:pt x="599" y="2323"/>
                  </a:cubicBezTo>
                  <a:cubicBezTo>
                    <a:pt x="274" y="2011"/>
                    <a:pt x="716" y="1283"/>
                    <a:pt x="898" y="983"/>
                  </a:cubicBezTo>
                  <a:cubicBezTo>
                    <a:pt x="985" y="831"/>
                    <a:pt x="1492" y="112"/>
                    <a:pt x="1823" y="112"/>
                  </a:cubicBezTo>
                  <a:cubicBezTo>
                    <a:pt x="1887" y="112"/>
                    <a:pt x="1945" y="139"/>
                    <a:pt x="1991" y="203"/>
                  </a:cubicBezTo>
                  <a:cubicBezTo>
                    <a:pt x="1996" y="216"/>
                    <a:pt x="2008" y="222"/>
                    <a:pt x="2022" y="222"/>
                  </a:cubicBezTo>
                  <a:cubicBezTo>
                    <a:pt x="2047" y="222"/>
                    <a:pt x="2078" y="202"/>
                    <a:pt x="2069" y="177"/>
                  </a:cubicBezTo>
                  <a:cubicBezTo>
                    <a:pt x="2019" y="51"/>
                    <a:pt x="1941" y="0"/>
                    <a:pt x="1848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4649648" y="2469572"/>
              <a:ext cx="229463" cy="66360"/>
            </a:xfrm>
            <a:custGeom>
              <a:rect b="b" l="l" r="r" t="t"/>
              <a:pathLst>
                <a:path extrusionOk="0" h="756" w="2614">
                  <a:moveTo>
                    <a:pt x="1087" y="1"/>
                  </a:moveTo>
                  <a:cubicBezTo>
                    <a:pt x="1075" y="1"/>
                    <a:pt x="1064" y="1"/>
                    <a:pt x="1055" y="1"/>
                  </a:cubicBezTo>
                  <a:cubicBezTo>
                    <a:pt x="781" y="14"/>
                    <a:pt x="365" y="53"/>
                    <a:pt x="170" y="249"/>
                  </a:cubicBezTo>
                  <a:cubicBezTo>
                    <a:pt x="14" y="379"/>
                    <a:pt x="1" y="613"/>
                    <a:pt x="144" y="756"/>
                  </a:cubicBezTo>
                  <a:lnTo>
                    <a:pt x="157" y="756"/>
                  </a:lnTo>
                  <a:cubicBezTo>
                    <a:pt x="105" y="457"/>
                    <a:pt x="170" y="327"/>
                    <a:pt x="469" y="223"/>
                  </a:cubicBezTo>
                  <a:cubicBezTo>
                    <a:pt x="638" y="171"/>
                    <a:pt x="820" y="132"/>
                    <a:pt x="1003" y="119"/>
                  </a:cubicBezTo>
                  <a:cubicBezTo>
                    <a:pt x="1009" y="118"/>
                    <a:pt x="1020" y="117"/>
                    <a:pt x="1032" y="117"/>
                  </a:cubicBezTo>
                  <a:cubicBezTo>
                    <a:pt x="1259" y="117"/>
                    <a:pt x="2342" y="232"/>
                    <a:pt x="2108" y="626"/>
                  </a:cubicBezTo>
                  <a:cubicBezTo>
                    <a:pt x="2079" y="674"/>
                    <a:pt x="2122" y="723"/>
                    <a:pt x="2162" y="723"/>
                  </a:cubicBezTo>
                  <a:cubicBezTo>
                    <a:pt x="2176" y="723"/>
                    <a:pt x="2189" y="717"/>
                    <a:pt x="2199" y="704"/>
                  </a:cubicBezTo>
                  <a:cubicBezTo>
                    <a:pt x="2614" y="177"/>
                    <a:pt x="1417" y="1"/>
                    <a:pt x="1087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4815296" y="2515218"/>
              <a:ext cx="29758" cy="73733"/>
            </a:xfrm>
            <a:custGeom>
              <a:rect b="b" l="l" r="r" t="t"/>
              <a:pathLst>
                <a:path extrusionOk="0" h="840" w="339">
                  <a:moveTo>
                    <a:pt x="306" y="1"/>
                  </a:moveTo>
                  <a:cubicBezTo>
                    <a:pt x="295" y="1"/>
                    <a:pt x="283" y="5"/>
                    <a:pt x="273" y="15"/>
                  </a:cubicBezTo>
                  <a:cubicBezTo>
                    <a:pt x="195" y="119"/>
                    <a:pt x="208" y="275"/>
                    <a:pt x="169" y="405"/>
                  </a:cubicBezTo>
                  <a:cubicBezTo>
                    <a:pt x="130" y="522"/>
                    <a:pt x="65" y="691"/>
                    <a:pt x="0" y="821"/>
                  </a:cubicBezTo>
                  <a:cubicBezTo>
                    <a:pt x="0" y="831"/>
                    <a:pt x="7" y="840"/>
                    <a:pt x="15" y="840"/>
                  </a:cubicBezTo>
                  <a:cubicBezTo>
                    <a:pt x="19" y="840"/>
                    <a:pt x="22" y="838"/>
                    <a:pt x="26" y="834"/>
                  </a:cubicBezTo>
                  <a:cubicBezTo>
                    <a:pt x="91" y="704"/>
                    <a:pt x="143" y="574"/>
                    <a:pt x="195" y="444"/>
                  </a:cubicBezTo>
                  <a:cubicBezTo>
                    <a:pt x="273" y="314"/>
                    <a:pt x="325" y="184"/>
                    <a:pt x="338" y="28"/>
                  </a:cubicBezTo>
                  <a:cubicBezTo>
                    <a:pt x="338" y="12"/>
                    <a:pt x="323" y="1"/>
                    <a:pt x="306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4847249" y="2507581"/>
              <a:ext cx="132552" cy="137635"/>
            </a:xfrm>
            <a:custGeom>
              <a:rect b="b" l="l" r="r" t="t"/>
              <a:pathLst>
                <a:path extrusionOk="0" h="1568" w="1510">
                  <a:moveTo>
                    <a:pt x="260" y="0"/>
                  </a:moveTo>
                  <a:cubicBezTo>
                    <a:pt x="165" y="0"/>
                    <a:pt x="76" y="23"/>
                    <a:pt x="0" y="76"/>
                  </a:cubicBezTo>
                  <a:lnTo>
                    <a:pt x="0" y="89"/>
                  </a:lnTo>
                  <a:cubicBezTo>
                    <a:pt x="62" y="78"/>
                    <a:pt x="125" y="72"/>
                    <a:pt x="186" y="72"/>
                  </a:cubicBezTo>
                  <a:cubicBezTo>
                    <a:pt x="485" y="72"/>
                    <a:pt x="769" y="200"/>
                    <a:pt x="963" y="427"/>
                  </a:cubicBezTo>
                  <a:cubicBezTo>
                    <a:pt x="1158" y="674"/>
                    <a:pt x="1418" y="1234"/>
                    <a:pt x="1184" y="1520"/>
                  </a:cubicBezTo>
                  <a:cubicBezTo>
                    <a:pt x="1174" y="1540"/>
                    <a:pt x="1187" y="1567"/>
                    <a:pt x="1205" y="1567"/>
                  </a:cubicBezTo>
                  <a:cubicBezTo>
                    <a:pt x="1211" y="1567"/>
                    <a:pt x="1217" y="1565"/>
                    <a:pt x="1223" y="1559"/>
                  </a:cubicBezTo>
                  <a:cubicBezTo>
                    <a:pt x="1509" y="1260"/>
                    <a:pt x="1223" y="661"/>
                    <a:pt x="1015" y="401"/>
                  </a:cubicBezTo>
                  <a:cubicBezTo>
                    <a:pt x="860" y="197"/>
                    <a:pt x="537" y="0"/>
                    <a:pt x="260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4955750" y="2635214"/>
              <a:ext cx="95946" cy="171342"/>
            </a:xfrm>
            <a:custGeom>
              <a:rect b="b" l="l" r="r" t="t"/>
              <a:pathLst>
                <a:path extrusionOk="0" h="1952" w="1093">
                  <a:moveTo>
                    <a:pt x="13" y="1"/>
                  </a:moveTo>
                  <a:cubicBezTo>
                    <a:pt x="0" y="14"/>
                    <a:pt x="0" y="27"/>
                    <a:pt x="13" y="27"/>
                  </a:cubicBezTo>
                  <a:lnTo>
                    <a:pt x="26" y="27"/>
                  </a:lnTo>
                  <a:cubicBezTo>
                    <a:pt x="390" y="144"/>
                    <a:pt x="677" y="443"/>
                    <a:pt x="794" y="807"/>
                  </a:cubicBezTo>
                  <a:cubicBezTo>
                    <a:pt x="833" y="937"/>
                    <a:pt x="859" y="1067"/>
                    <a:pt x="885" y="1197"/>
                  </a:cubicBezTo>
                  <a:cubicBezTo>
                    <a:pt x="911" y="1301"/>
                    <a:pt x="924" y="1393"/>
                    <a:pt x="924" y="1497"/>
                  </a:cubicBezTo>
                  <a:cubicBezTo>
                    <a:pt x="872" y="1679"/>
                    <a:pt x="742" y="1835"/>
                    <a:pt x="573" y="1926"/>
                  </a:cubicBezTo>
                  <a:cubicBezTo>
                    <a:pt x="559" y="1926"/>
                    <a:pt x="559" y="1952"/>
                    <a:pt x="573" y="1952"/>
                  </a:cubicBezTo>
                  <a:cubicBezTo>
                    <a:pt x="1093" y="1939"/>
                    <a:pt x="989" y="1393"/>
                    <a:pt x="898" y="1041"/>
                  </a:cubicBezTo>
                  <a:cubicBezTo>
                    <a:pt x="794" y="586"/>
                    <a:pt x="520" y="79"/>
                    <a:pt x="13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5026503" y="2802612"/>
              <a:ext cx="40029" cy="131491"/>
            </a:xfrm>
            <a:custGeom>
              <a:rect b="b" l="l" r="r" t="t"/>
              <a:pathLst>
                <a:path extrusionOk="0" h="1498" w="456">
                  <a:moveTo>
                    <a:pt x="11" y="0"/>
                  </a:moveTo>
                  <a:cubicBezTo>
                    <a:pt x="7" y="0"/>
                    <a:pt x="1" y="10"/>
                    <a:pt x="1" y="19"/>
                  </a:cubicBezTo>
                  <a:cubicBezTo>
                    <a:pt x="183" y="370"/>
                    <a:pt x="456" y="1099"/>
                    <a:pt x="144" y="1463"/>
                  </a:cubicBezTo>
                  <a:cubicBezTo>
                    <a:pt x="134" y="1473"/>
                    <a:pt x="146" y="1498"/>
                    <a:pt x="165" y="1498"/>
                  </a:cubicBezTo>
                  <a:cubicBezTo>
                    <a:pt x="170" y="1498"/>
                    <a:pt x="177" y="1495"/>
                    <a:pt x="183" y="1489"/>
                  </a:cubicBezTo>
                  <a:cubicBezTo>
                    <a:pt x="352" y="1333"/>
                    <a:pt x="326" y="1034"/>
                    <a:pt x="300" y="825"/>
                  </a:cubicBezTo>
                  <a:cubicBezTo>
                    <a:pt x="261" y="526"/>
                    <a:pt x="170" y="253"/>
                    <a:pt x="14" y="6"/>
                  </a:cubicBezTo>
                  <a:cubicBezTo>
                    <a:pt x="14" y="2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5047483" y="2921291"/>
              <a:ext cx="35113" cy="199518"/>
            </a:xfrm>
            <a:custGeom>
              <a:rect b="b" l="l" r="r" t="t"/>
              <a:pathLst>
                <a:path extrusionOk="0" h="2273" w="400">
                  <a:moveTo>
                    <a:pt x="16" y="1"/>
                  </a:moveTo>
                  <a:cubicBezTo>
                    <a:pt x="9" y="1"/>
                    <a:pt x="0" y="7"/>
                    <a:pt x="9" y="7"/>
                  </a:cubicBezTo>
                  <a:cubicBezTo>
                    <a:pt x="165" y="345"/>
                    <a:pt x="269" y="696"/>
                    <a:pt x="321" y="1073"/>
                  </a:cubicBezTo>
                  <a:cubicBezTo>
                    <a:pt x="347" y="1373"/>
                    <a:pt x="386" y="2062"/>
                    <a:pt x="48" y="2218"/>
                  </a:cubicBezTo>
                  <a:cubicBezTo>
                    <a:pt x="25" y="2230"/>
                    <a:pt x="32" y="2272"/>
                    <a:pt x="62" y="2272"/>
                  </a:cubicBezTo>
                  <a:cubicBezTo>
                    <a:pt x="66" y="2272"/>
                    <a:pt x="70" y="2272"/>
                    <a:pt x="74" y="2270"/>
                  </a:cubicBezTo>
                  <a:cubicBezTo>
                    <a:pt x="386" y="2179"/>
                    <a:pt x="373" y="1646"/>
                    <a:pt x="386" y="1386"/>
                  </a:cubicBezTo>
                  <a:cubicBezTo>
                    <a:pt x="399" y="904"/>
                    <a:pt x="282" y="410"/>
                    <a:pt x="22" y="7"/>
                  </a:cubicBezTo>
                  <a:cubicBezTo>
                    <a:pt x="22" y="2"/>
                    <a:pt x="19" y="1"/>
                    <a:pt x="16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4976818" y="3110107"/>
              <a:ext cx="103496" cy="178978"/>
            </a:xfrm>
            <a:custGeom>
              <a:rect b="b" l="l" r="r" t="t"/>
              <a:pathLst>
                <a:path extrusionOk="0" h="2039" w="1179">
                  <a:moveTo>
                    <a:pt x="1020" y="0"/>
                  </a:moveTo>
                  <a:cubicBezTo>
                    <a:pt x="1009" y="0"/>
                    <a:pt x="996" y="8"/>
                    <a:pt x="996" y="15"/>
                  </a:cubicBezTo>
                  <a:cubicBezTo>
                    <a:pt x="1061" y="431"/>
                    <a:pt x="1061" y="848"/>
                    <a:pt x="996" y="1251"/>
                  </a:cubicBezTo>
                  <a:cubicBezTo>
                    <a:pt x="970" y="1407"/>
                    <a:pt x="918" y="1550"/>
                    <a:pt x="853" y="1693"/>
                  </a:cubicBezTo>
                  <a:cubicBezTo>
                    <a:pt x="760" y="1871"/>
                    <a:pt x="609" y="1952"/>
                    <a:pt x="448" y="1952"/>
                  </a:cubicBezTo>
                  <a:cubicBezTo>
                    <a:pt x="316" y="1952"/>
                    <a:pt x="177" y="1897"/>
                    <a:pt x="59" y="1797"/>
                  </a:cubicBezTo>
                  <a:cubicBezTo>
                    <a:pt x="56" y="1794"/>
                    <a:pt x="50" y="1792"/>
                    <a:pt x="44" y="1792"/>
                  </a:cubicBezTo>
                  <a:cubicBezTo>
                    <a:pt x="25" y="1792"/>
                    <a:pt x="1" y="1807"/>
                    <a:pt x="20" y="1836"/>
                  </a:cubicBezTo>
                  <a:cubicBezTo>
                    <a:pt x="127" y="1972"/>
                    <a:pt x="279" y="2038"/>
                    <a:pt x="430" y="2038"/>
                  </a:cubicBezTo>
                  <a:cubicBezTo>
                    <a:pt x="612" y="2038"/>
                    <a:pt x="792" y="1943"/>
                    <a:pt x="892" y="1758"/>
                  </a:cubicBezTo>
                  <a:cubicBezTo>
                    <a:pt x="1178" y="1277"/>
                    <a:pt x="1165" y="535"/>
                    <a:pt x="1035" y="15"/>
                  </a:cubicBezTo>
                  <a:cubicBezTo>
                    <a:pt x="1035" y="4"/>
                    <a:pt x="1028" y="0"/>
                    <a:pt x="1020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4902289" y="3284176"/>
              <a:ext cx="136853" cy="185913"/>
            </a:xfrm>
            <a:custGeom>
              <a:rect b="b" l="l" r="r" t="t"/>
              <a:pathLst>
                <a:path extrusionOk="0" h="2118" w="1559">
                  <a:moveTo>
                    <a:pt x="1479" y="1"/>
                  </a:moveTo>
                  <a:cubicBezTo>
                    <a:pt x="1468" y="1"/>
                    <a:pt x="1455" y="7"/>
                    <a:pt x="1455" y="22"/>
                  </a:cubicBezTo>
                  <a:lnTo>
                    <a:pt x="1442" y="22"/>
                  </a:lnTo>
                  <a:cubicBezTo>
                    <a:pt x="1507" y="413"/>
                    <a:pt x="1273" y="907"/>
                    <a:pt x="1129" y="1271"/>
                  </a:cubicBezTo>
                  <a:cubicBezTo>
                    <a:pt x="992" y="1641"/>
                    <a:pt x="735" y="2028"/>
                    <a:pt x="350" y="2028"/>
                  </a:cubicBezTo>
                  <a:cubicBezTo>
                    <a:pt x="261" y="2028"/>
                    <a:pt x="165" y="2007"/>
                    <a:pt x="63" y="1961"/>
                  </a:cubicBezTo>
                  <a:cubicBezTo>
                    <a:pt x="59" y="1959"/>
                    <a:pt x="54" y="1959"/>
                    <a:pt x="50" y="1959"/>
                  </a:cubicBezTo>
                  <a:cubicBezTo>
                    <a:pt x="19" y="1959"/>
                    <a:pt x="1" y="2001"/>
                    <a:pt x="24" y="2013"/>
                  </a:cubicBezTo>
                  <a:cubicBezTo>
                    <a:pt x="122" y="2086"/>
                    <a:pt x="226" y="2117"/>
                    <a:pt x="330" y="2117"/>
                  </a:cubicBezTo>
                  <a:cubicBezTo>
                    <a:pt x="613" y="2117"/>
                    <a:pt x="892" y="1886"/>
                    <a:pt x="1025" y="1648"/>
                  </a:cubicBezTo>
                  <a:cubicBezTo>
                    <a:pt x="1155" y="1401"/>
                    <a:pt x="1260" y="1128"/>
                    <a:pt x="1325" y="868"/>
                  </a:cubicBezTo>
                  <a:cubicBezTo>
                    <a:pt x="1416" y="595"/>
                    <a:pt x="1559" y="296"/>
                    <a:pt x="1494" y="9"/>
                  </a:cubicBezTo>
                  <a:cubicBezTo>
                    <a:pt x="1494" y="4"/>
                    <a:pt x="1487" y="1"/>
                    <a:pt x="1479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4789488" y="3467638"/>
              <a:ext cx="159501" cy="138601"/>
            </a:xfrm>
            <a:custGeom>
              <a:rect b="b" l="l" r="r" t="t"/>
              <a:pathLst>
                <a:path extrusionOk="0" h="1579" w="1817">
                  <a:moveTo>
                    <a:pt x="1803" y="1"/>
                  </a:moveTo>
                  <a:cubicBezTo>
                    <a:pt x="1699" y="14"/>
                    <a:pt x="1751" y="1"/>
                    <a:pt x="1699" y="105"/>
                  </a:cubicBezTo>
                  <a:cubicBezTo>
                    <a:pt x="1595" y="300"/>
                    <a:pt x="1556" y="547"/>
                    <a:pt x="1439" y="755"/>
                  </a:cubicBezTo>
                  <a:cubicBezTo>
                    <a:pt x="1322" y="950"/>
                    <a:pt x="1192" y="1132"/>
                    <a:pt x="1023" y="1302"/>
                  </a:cubicBezTo>
                  <a:cubicBezTo>
                    <a:pt x="887" y="1425"/>
                    <a:pt x="693" y="1507"/>
                    <a:pt x="514" y="1507"/>
                  </a:cubicBezTo>
                  <a:cubicBezTo>
                    <a:pt x="315" y="1507"/>
                    <a:pt x="135" y="1406"/>
                    <a:pt x="73" y="1145"/>
                  </a:cubicBezTo>
                  <a:cubicBezTo>
                    <a:pt x="68" y="1130"/>
                    <a:pt x="55" y="1123"/>
                    <a:pt x="41" y="1123"/>
                  </a:cubicBezTo>
                  <a:cubicBezTo>
                    <a:pt x="21" y="1123"/>
                    <a:pt x="0" y="1140"/>
                    <a:pt x="8" y="1171"/>
                  </a:cubicBezTo>
                  <a:cubicBezTo>
                    <a:pt x="48" y="1458"/>
                    <a:pt x="268" y="1579"/>
                    <a:pt x="507" y="1579"/>
                  </a:cubicBezTo>
                  <a:cubicBezTo>
                    <a:pt x="659" y="1579"/>
                    <a:pt x="818" y="1530"/>
                    <a:pt x="945" y="1445"/>
                  </a:cubicBezTo>
                  <a:cubicBezTo>
                    <a:pt x="1153" y="1288"/>
                    <a:pt x="1309" y="1093"/>
                    <a:pt x="1439" y="872"/>
                  </a:cubicBezTo>
                  <a:cubicBezTo>
                    <a:pt x="1504" y="755"/>
                    <a:pt x="1582" y="625"/>
                    <a:pt x="1634" y="495"/>
                  </a:cubicBezTo>
                  <a:cubicBezTo>
                    <a:pt x="1699" y="365"/>
                    <a:pt x="1712" y="118"/>
                    <a:pt x="1816" y="14"/>
                  </a:cubicBezTo>
                  <a:lnTo>
                    <a:pt x="1816" y="1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4721631" y="3115462"/>
              <a:ext cx="71982" cy="454775"/>
            </a:xfrm>
            <a:custGeom>
              <a:rect b="b" l="l" r="r" t="t"/>
              <a:pathLst>
                <a:path extrusionOk="0" h="5181" w="820">
                  <a:moveTo>
                    <a:pt x="102" y="0"/>
                  </a:moveTo>
                  <a:cubicBezTo>
                    <a:pt x="73" y="0"/>
                    <a:pt x="45" y="20"/>
                    <a:pt x="52" y="58"/>
                  </a:cubicBezTo>
                  <a:cubicBezTo>
                    <a:pt x="339" y="969"/>
                    <a:pt x="0" y="1853"/>
                    <a:pt x="118" y="2764"/>
                  </a:cubicBezTo>
                  <a:cubicBezTo>
                    <a:pt x="222" y="3596"/>
                    <a:pt x="638" y="4351"/>
                    <a:pt x="794" y="5170"/>
                  </a:cubicBezTo>
                  <a:cubicBezTo>
                    <a:pt x="794" y="5177"/>
                    <a:pt x="800" y="5180"/>
                    <a:pt x="807" y="5180"/>
                  </a:cubicBezTo>
                  <a:cubicBezTo>
                    <a:pt x="813" y="5180"/>
                    <a:pt x="820" y="5177"/>
                    <a:pt x="820" y="5170"/>
                  </a:cubicBezTo>
                  <a:cubicBezTo>
                    <a:pt x="755" y="4273"/>
                    <a:pt x="209" y="3492"/>
                    <a:pt x="157" y="2595"/>
                  </a:cubicBezTo>
                  <a:cubicBezTo>
                    <a:pt x="105" y="1749"/>
                    <a:pt x="482" y="852"/>
                    <a:pt x="157" y="32"/>
                  </a:cubicBezTo>
                  <a:cubicBezTo>
                    <a:pt x="146" y="10"/>
                    <a:pt x="124" y="0"/>
                    <a:pt x="102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4639378" y="3509860"/>
              <a:ext cx="169332" cy="144218"/>
            </a:xfrm>
            <a:custGeom>
              <a:rect b="b" l="l" r="r" t="t"/>
              <a:pathLst>
                <a:path extrusionOk="0" h="1643" w="1929">
                  <a:moveTo>
                    <a:pt x="599" y="1"/>
                  </a:moveTo>
                  <a:cubicBezTo>
                    <a:pt x="404" y="339"/>
                    <a:pt x="287" y="716"/>
                    <a:pt x="248" y="1107"/>
                  </a:cubicBezTo>
                  <a:cubicBezTo>
                    <a:pt x="222" y="1393"/>
                    <a:pt x="378" y="1497"/>
                    <a:pt x="638" y="1588"/>
                  </a:cubicBezTo>
                  <a:cubicBezTo>
                    <a:pt x="749" y="1624"/>
                    <a:pt x="872" y="1642"/>
                    <a:pt x="995" y="1642"/>
                  </a:cubicBezTo>
                  <a:cubicBezTo>
                    <a:pt x="1453" y="1642"/>
                    <a:pt x="1928" y="1392"/>
                    <a:pt x="1887" y="860"/>
                  </a:cubicBezTo>
                  <a:cubicBezTo>
                    <a:pt x="1887" y="847"/>
                    <a:pt x="1874" y="840"/>
                    <a:pt x="1861" y="840"/>
                  </a:cubicBezTo>
                  <a:cubicBezTo>
                    <a:pt x="1848" y="840"/>
                    <a:pt x="1835" y="847"/>
                    <a:pt x="1835" y="860"/>
                  </a:cubicBezTo>
                  <a:cubicBezTo>
                    <a:pt x="1795" y="1348"/>
                    <a:pt x="1420" y="1592"/>
                    <a:pt x="995" y="1592"/>
                  </a:cubicBezTo>
                  <a:cubicBezTo>
                    <a:pt x="865" y="1592"/>
                    <a:pt x="730" y="1569"/>
                    <a:pt x="599" y="1523"/>
                  </a:cubicBezTo>
                  <a:cubicBezTo>
                    <a:pt x="1" y="1315"/>
                    <a:pt x="469" y="417"/>
                    <a:pt x="625" y="27"/>
                  </a:cubicBezTo>
                  <a:cubicBezTo>
                    <a:pt x="625" y="12"/>
                    <a:pt x="616" y="5"/>
                    <a:pt x="609" y="5"/>
                  </a:cubicBezTo>
                  <a:cubicBezTo>
                    <a:pt x="604" y="5"/>
                    <a:pt x="599" y="9"/>
                    <a:pt x="599" y="14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4535530" y="3520219"/>
              <a:ext cx="134307" cy="114374"/>
            </a:xfrm>
            <a:custGeom>
              <a:rect b="b" l="l" r="r" t="t"/>
              <a:pathLst>
                <a:path extrusionOk="0" h="1303" w="1530">
                  <a:moveTo>
                    <a:pt x="364" y="0"/>
                  </a:moveTo>
                  <a:lnTo>
                    <a:pt x="364" y="0"/>
                  </a:lnTo>
                  <a:cubicBezTo>
                    <a:pt x="0" y="143"/>
                    <a:pt x="390" y="663"/>
                    <a:pt x="533" y="833"/>
                  </a:cubicBezTo>
                  <a:cubicBezTo>
                    <a:pt x="678" y="996"/>
                    <a:pt x="994" y="1303"/>
                    <a:pt x="1259" y="1303"/>
                  </a:cubicBezTo>
                  <a:cubicBezTo>
                    <a:pt x="1352" y="1303"/>
                    <a:pt x="1438" y="1265"/>
                    <a:pt x="1509" y="1171"/>
                  </a:cubicBezTo>
                  <a:cubicBezTo>
                    <a:pt x="1529" y="1151"/>
                    <a:pt x="1503" y="1123"/>
                    <a:pt x="1484" y="1123"/>
                  </a:cubicBezTo>
                  <a:cubicBezTo>
                    <a:pt x="1478" y="1123"/>
                    <a:pt x="1473" y="1126"/>
                    <a:pt x="1470" y="1132"/>
                  </a:cubicBezTo>
                  <a:cubicBezTo>
                    <a:pt x="1415" y="1197"/>
                    <a:pt x="1340" y="1226"/>
                    <a:pt x="1256" y="1226"/>
                  </a:cubicBezTo>
                  <a:cubicBezTo>
                    <a:pt x="786" y="1226"/>
                    <a:pt x="0" y="342"/>
                    <a:pt x="364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4578895" y="3516795"/>
              <a:ext cx="88" cy="1229"/>
            </a:xfrm>
            <a:custGeom>
              <a:rect b="b" l="l" r="r" t="t"/>
              <a:pathLst>
                <a:path extrusionOk="0" h="14" w="1">
                  <a:moveTo>
                    <a:pt x="0" y="1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4564060" y="3457104"/>
              <a:ext cx="100248" cy="66623"/>
            </a:xfrm>
            <a:custGeom>
              <a:rect b="b" l="l" r="r" t="t"/>
              <a:pathLst>
                <a:path extrusionOk="0" h="759" w="1142">
                  <a:moveTo>
                    <a:pt x="1104" y="1"/>
                  </a:moveTo>
                  <a:cubicBezTo>
                    <a:pt x="1100" y="1"/>
                    <a:pt x="1097" y="2"/>
                    <a:pt x="1093" y="4"/>
                  </a:cubicBezTo>
                  <a:cubicBezTo>
                    <a:pt x="703" y="212"/>
                    <a:pt x="339" y="459"/>
                    <a:pt x="0" y="745"/>
                  </a:cubicBezTo>
                  <a:cubicBezTo>
                    <a:pt x="0" y="745"/>
                    <a:pt x="0" y="758"/>
                    <a:pt x="13" y="758"/>
                  </a:cubicBezTo>
                  <a:cubicBezTo>
                    <a:pt x="365" y="498"/>
                    <a:pt x="755" y="277"/>
                    <a:pt x="1119" y="43"/>
                  </a:cubicBezTo>
                  <a:cubicBezTo>
                    <a:pt x="1141" y="31"/>
                    <a:pt x="1125" y="1"/>
                    <a:pt x="1104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4715925" y="3355191"/>
              <a:ext cx="22911" cy="56616"/>
            </a:xfrm>
            <a:custGeom>
              <a:rect b="b" l="l" r="r" t="t"/>
              <a:pathLst>
                <a:path extrusionOk="0" h="645" w="261">
                  <a:moveTo>
                    <a:pt x="189" y="0"/>
                  </a:moveTo>
                  <a:cubicBezTo>
                    <a:pt x="179" y="0"/>
                    <a:pt x="170" y="7"/>
                    <a:pt x="170" y="20"/>
                  </a:cubicBezTo>
                  <a:cubicBezTo>
                    <a:pt x="170" y="124"/>
                    <a:pt x="170" y="241"/>
                    <a:pt x="144" y="345"/>
                  </a:cubicBezTo>
                  <a:cubicBezTo>
                    <a:pt x="104" y="449"/>
                    <a:pt x="52" y="540"/>
                    <a:pt x="0" y="631"/>
                  </a:cubicBezTo>
                  <a:cubicBezTo>
                    <a:pt x="0" y="631"/>
                    <a:pt x="0" y="644"/>
                    <a:pt x="0" y="644"/>
                  </a:cubicBezTo>
                  <a:cubicBezTo>
                    <a:pt x="183" y="488"/>
                    <a:pt x="261" y="241"/>
                    <a:pt x="209" y="20"/>
                  </a:cubicBezTo>
                  <a:cubicBezTo>
                    <a:pt x="209" y="7"/>
                    <a:pt x="199" y="0"/>
                    <a:pt x="189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4744455" y="3409439"/>
              <a:ext cx="62238" cy="71451"/>
            </a:xfrm>
            <a:custGeom>
              <a:rect b="b" l="l" r="r" t="t"/>
              <a:pathLst>
                <a:path extrusionOk="0" h="814" w="709">
                  <a:moveTo>
                    <a:pt x="1" y="0"/>
                  </a:moveTo>
                  <a:lnTo>
                    <a:pt x="1" y="13"/>
                  </a:lnTo>
                  <a:cubicBezTo>
                    <a:pt x="131" y="338"/>
                    <a:pt x="352" y="625"/>
                    <a:pt x="651" y="807"/>
                  </a:cubicBezTo>
                  <a:cubicBezTo>
                    <a:pt x="658" y="812"/>
                    <a:pt x="665" y="814"/>
                    <a:pt x="672" y="814"/>
                  </a:cubicBezTo>
                  <a:cubicBezTo>
                    <a:pt x="698" y="814"/>
                    <a:pt x="709" y="776"/>
                    <a:pt x="677" y="755"/>
                  </a:cubicBezTo>
                  <a:cubicBezTo>
                    <a:pt x="417" y="547"/>
                    <a:pt x="183" y="299"/>
                    <a:pt x="14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4780973" y="3520833"/>
              <a:ext cx="38624" cy="28177"/>
            </a:xfrm>
            <a:custGeom>
              <a:rect b="b" l="l" r="r" t="t"/>
              <a:pathLst>
                <a:path extrusionOk="0" h="321" w="440">
                  <a:moveTo>
                    <a:pt x="16" y="1"/>
                  </a:moveTo>
                  <a:cubicBezTo>
                    <a:pt x="7" y="1"/>
                    <a:pt x="1" y="10"/>
                    <a:pt x="1" y="19"/>
                  </a:cubicBezTo>
                  <a:cubicBezTo>
                    <a:pt x="105" y="149"/>
                    <a:pt x="248" y="253"/>
                    <a:pt x="404" y="318"/>
                  </a:cubicBezTo>
                  <a:cubicBezTo>
                    <a:pt x="406" y="320"/>
                    <a:pt x="408" y="321"/>
                    <a:pt x="410" y="321"/>
                  </a:cubicBezTo>
                  <a:cubicBezTo>
                    <a:pt x="423" y="321"/>
                    <a:pt x="440" y="290"/>
                    <a:pt x="417" y="279"/>
                  </a:cubicBezTo>
                  <a:cubicBezTo>
                    <a:pt x="274" y="214"/>
                    <a:pt x="144" y="123"/>
                    <a:pt x="27" y="6"/>
                  </a:cubicBezTo>
                  <a:cubicBezTo>
                    <a:pt x="23" y="2"/>
                    <a:pt x="19" y="1"/>
                    <a:pt x="16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4686605" y="3458509"/>
              <a:ext cx="74615" cy="60918"/>
            </a:xfrm>
            <a:custGeom>
              <a:rect b="b" l="l" r="r" t="t"/>
              <a:pathLst>
                <a:path extrusionOk="0" h="694" w="850">
                  <a:moveTo>
                    <a:pt x="803" y="1"/>
                  </a:moveTo>
                  <a:cubicBezTo>
                    <a:pt x="491" y="157"/>
                    <a:pt x="230" y="378"/>
                    <a:pt x="22" y="651"/>
                  </a:cubicBezTo>
                  <a:cubicBezTo>
                    <a:pt x="1" y="672"/>
                    <a:pt x="23" y="694"/>
                    <a:pt x="46" y="694"/>
                  </a:cubicBezTo>
                  <a:cubicBezTo>
                    <a:pt x="51" y="694"/>
                    <a:pt x="56" y="692"/>
                    <a:pt x="61" y="690"/>
                  </a:cubicBezTo>
                  <a:cubicBezTo>
                    <a:pt x="178" y="586"/>
                    <a:pt x="282" y="469"/>
                    <a:pt x="399" y="365"/>
                  </a:cubicBezTo>
                  <a:cubicBezTo>
                    <a:pt x="530" y="261"/>
                    <a:pt x="686" y="157"/>
                    <a:pt x="829" y="53"/>
                  </a:cubicBezTo>
                  <a:cubicBezTo>
                    <a:pt x="850" y="42"/>
                    <a:pt x="837" y="6"/>
                    <a:pt x="818" y="6"/>
                  </a:cubicBezTo>
                  <a:cubicBezTo>
                    <a:pt x="813" y="6"/>
                    <a:pt x="808" y="9"/>
                    <a:pt x="803" y="14"/>
                  </a:cubicBezTo>
                  <a:lnTo>
                    <a:pt x="803" y="1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4719612" y="3045237"/>
              <a:ext cx="368686" cy="95677"/>
            </a:xfrm>
            <a:custGeom>
              <a:rect b="b" l="l" r="r" t="t"/>
              <a:pathLst>
                <a:path extrusionOk="0" h="1090" w="4200">
                  <a:moveTo>
                    <a:pt x="4056" y="1"/>
                  </a:moveTo>
                  <a:cubicBezTo>
                    <a:pt x="4025" y="1"/>
                    <a:pt x="3996" y="26"/>
                    <a:pt x="4004" y="65"/>
                  </a:cubicBezTo>
                  <a:cubicBezTo>
                    <a:pt x="4121" y="624"/>
                    <a:pt x="3575" y="793"/>
                    <a:pt x="3145" y="832"/>
                  </a:cubicBezTo>
                  <a:cubicBezTo>
                    <a:pt x="2768" y="845"/>
                    <a:pt x="2391" y="884"/>
                    <a:pt x="2001" y="910"/>
                  </a:cubicBezTo>
                  <a:cubicBezTo>
                    <a:pt x="1819" y="929"/>
                    <a:pt x="1659" y="948"/>
                    <a:pt x="1503" y="948"/>
                  </a:cubicBezTo>
                  <a:cubicBezTo>
                    <a:pt x="1334" y="948"/>
                    <a:pt x="1169" y="926"/>
                    <a:pt x="986" y="858"/>
                  </a:cubicBezTo>
                  <a:cubicBezTo>
                    <a:pt x="648" y="728"/>
                    <a:pt x="336" y="559"/>
                    <a:pt x="36" y="364"/>
                  </a:cubicBezTo>
                  <a:cubicBezTo>
                    <a:pt x="34" y="361"/>
                    <a:pt x="31" y="360"/>
                    <a:pt x="28" y="360"/>
                  </a:cubicBezTo>
                  <a:cubicBezTo>
                    <a:pt x="15" y="360"/>
                    <a:pt x="0" y="377"/>
                    <a:pt x="10" y="377"/>
                  </a:cubicBezTo>
                  <a:cubicBezTo>
                    <a:pt x="336" y="663"/>
                    <a:pt x="700" y="884"/>
                    <a:pt x="1103" y="1027"/>
                  </a:cubicBezTo>
                  <a:cubicBezTo>
                    <a:pt x="1249" y="1073"/>
                    <a:pt x="1404" y="1090"/>
                    <a:pt x="1562" y="1090"/>
                  </a:cubicBezTo>
                  <a:cubicBezTo>
                    <a:pt x="1900" y="1090"/>
                    <a:pt x="2254" y="1015"/>
                    <a:pt x="2573" y="988"/>
                  </a:cubicBezTo>
                  <a:cubicBezTo>
                    <a:pt x="2976" y="949"/>
                    <a:pt x="3484" y="1014"/>
                    <a:pt x="3835" y="780"/>
                  </a:cubicBezTo>
                  <a:cubicBezTo>
                    <a:pt x="4082" y="624"/>
                    <a:pt x="4199" y="312"/>
                    <a:pt x="4108" y="39"/>
                  </a:cubicBezTo>
                  <a:cubicBezTo>
                    <a:pt x="4098" y="12"/>
                    <a:pt x="4076" y="1"/>
                    <a:pt x="4056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4723299" y="3109054"/>
              <a:ext cx="168542" cy="332413"/>
            </a:xfrm>
            <a:custGeom>
              <a:rect b="b" l="l" r="r" t="t"/>
              <a:pathLst>
                <a:path extrusionOk="0" h="3787" w="1920">
                  <a:moveTo>
                    <a:pt x="56" y="0"/>
                  </a:moveTo>
                  <a:cubicBezTo>
                    <a:pt x="26" y="0"/>
                    <a:pt x="1" y="40"/>
                    <a:pt x="20" y="79"/>
                  </a:cubicBezTo>
                  <a:cubicBezTo>
                    <a:pt x="177" y="443"/>
                    <a:pt x="151" y="795"/>
                    <a:pt x="216" y="1185"/>
                  </a:cubicBezTo>
                  <a:cubicBezTo>
                    <a:pt x="255" y="1445"/>
                    <a:pt x="359" y="1679"/>
                    <a:pt x="541" y="1887"/>
                  </a:cubicBezTo>
                  <a:cubicBezTo>
                    <a:pt x="762" y="2173"/>
                    <a:pt x="1022" y="2421"/>
                    <a:pt x="1243" y="2707"/>
                  </a:cubicBezTo>
                  <a:cubicBezTo>
                    <a:pt x="1503" y="3045"/>
                    <a:pt x="1725" y="3409"/>
                    <a:pt x="1920" y="3786"/>
                  </a:cubicBezTo>
                  <a:cubicBezTo>
                    <a:pt x="1699" y="3084"/>
                    <a:pt x="1178" y="2525"/>
                    <a:pt x="736" y="1952"/>
                  </a:cubicBezTo>
                  <a:cubicBezTo>
                    <a:pt x="463" y="1627"/>
                    <a:pt x="307" y="1198"/>
                    <a:pt x="320" y="769"/>
                  </a:cubicBezTo>
                  <a:cubicBezTo>
                    <a:pt x="307" y="508"/>
                    <a:pt x="294" y="196"/>
                    <a:pt x="86" y="14"/>
                  </a:cubicBezTo>
                  <a:cubicBezTo>
                    <a:pt x="76" y="5"/>
                    <a:pt x="66" y="0"/>
                    <a:pt x="56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4776408" y="3271536"/>
              <a:ext cx="227971" cy="23875"/>
            </a:xfrm>
            <a:custGeom>
              <a:rect b="b" l="l" r="r" t="t"/>
              <a:pathLst>
                <a:path extrusionOk="0" h="272" w="2597">
                  <a:moveTo>
                    <a:pt x="2165" y="0"/>
                  </a:moveTo>
                  <a:cubicBezTo>
                    <a:pt x="1926" y="0"/>
                    <a:pt x="1678" y="59"/>
                    <a:pt x="1458" y="101"/>
                  </a:cubicBezTo>
                  <a:cubicBezTo>
                    <a:pt x="1224" y="152"/>
                    <a:pt x="988" y="178"/>
                    <a:pt x="752" y="178"/>
                  </a:cubicBezTo>
                  <a:cubicBezTo>
                    <a:pt x="503" y="178"/>
                    <a:pt x="255" y="149"/>
                    <a:pt x="14" y="88"/>
                  </a:cubicBezTo>
                  <a:cubicBezTo>
                    <a:pt x="14" y="88"/>
                    <a:pt x="1" y="88"/>
                    <a:pt x="14" y="101"/>
                  </a:cubicBezTo>
                  <a:cubicBezTo>
                    <a:pt x="220" y="229"/>
                    <a:pt x="436" y="271"/>
                    <a:pt x="657" y="271"/>
                  </a:cubicBezTo>
                  <a:cubicBezTo>
                    <a:pt x="1109" y="271"/>
                    <a:pt x="1581" y="93"/>
                    <a:pt x="2027" y="93"/>
                  </a:cubicBezTo>
                  <a:cubicBezTo>
                    <a:pt x="2188" y="93"/>
                    <a:pt x="2346" y="116"/>
                    <a:pt x="2498" y="179"/>
                  </a:cubicBezTo>
                  <a:cubicBezTo>
                    <a:pt x="2506" y="182"/>
                    <a:pt x="2513" y="183"/>
                    <a:pt x="2520" y="183"/>
                  </a:cubicBezTo>
                  <a:cubicBezTo>
                    <a:pt x="2581" y="183"/>
                    <a:pt x="2596" y="86"/>
                    <a:pt x="2537" y="62"/>
                  </a:cubicBezTo>
                  <a:cubicBezTo>
                    <a:pt x="2420" y="17"/>
                    <a:pt x="2294" y="0"/>
                    <a:pt x="2165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4746737" y="3170764"/>
              <a:ext cx="149669" cy="59338"/>
            </a:xfrm>
            <a:custGeom>
              <a:rect b="b" l="l" r="r" t="t"/>
              <a:pathLst>
                <a:path extrusionOk="0" h="676" w="1705">
                  <a:moveTo>
                    <a:pt x="703" y="0"/>
                  </a:moveTo>
                  <a:cubicBezTo>
                    <a:pt x="332" y="0"/>
                    <a:pt x="14" y="165"/>
                    <a:pt x="1" y="625"/>
                  </a:cubicBezTo>
                  <a:cubicBezTo>
                    <a:pt x="1" y="659"/>
                    <a:pt x="26" y="675"/>
                    <a:pt x="54" y="675"/>
                  </a:cubicBezTo>
                  <a:cubicBezTo>
                    <a:pt x="79" y="675"/>
                    <a:pt x="105" y="663"/>
                    <a:pt x="118" y="638"/>
                  </a:cubicBezTo>
                  <a:cubicBezTo>
                    <a:pt x="250" y="296"/>
                    <a:pt x="448" y="113"/>
                    <a:pt x="775" y="113"/>
                  </a:cubicBezTo>
                  <a:cubicBezTo>
                    <a:pt x="834" y="113"/>
                    <a:pt x="896" y="119"/>
                    <a:pt x="963" y="131"/>
                  </a:cubicBezTo>
                  <a:cubicBezTo>
                    <a:pt x="1210" y="183"/>
                    <a:pt x="1458" y="261"/>
                    <a:pt x="1705" y="352"/>
                  </a:cubicBezTo>
                  <a:cubicBezTo>
                    <a:pt x="1479" y="159"/>
                    <a:pt x="1066" y="0"/>
                    <a:pt x="703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4651931" y="2511092"/>
              <a:ext cx="83481" cy="250693"/>
            </a:xfrm>
            <a:custGeom>
              <a:rect b="b" l="l" r="r" t="t"/>
              <a:pathLst>
                <a:path extrusionOk="0" h="2856" w="951">
                  <a:moveTo>
                    <a:pt x="52" y="0"/>
                  </a:moveTo>
                  <a:cubicBezTo>
                    <a:pt x="25" y="0"/>
                    <a:pt x="1" y="17"/>
                    <a:pt x="1" y="49"/>
                  </a:cubicBezTo>
                  <a:cubicBezTo>
                    <a:pt x="27" y="517"/>
                    <a:pt x="300" y="1011"/>
                    <a:pt x="469" y="1441"/>
                  </a:cubicBezTo>
                  <a:cubicBezTo>
                    <a:pt x="547" y="1662"/>
                    <a:pt x="625" y="1883"/>
                    <a:pt x="690" y="2117"/>
                  </a:cubicBezTo>
                  <a:cubicBezTo>
                    <a:pt x="742" y="2351"/>
                    <a:pt x="781" y="2598"/>
                    <a:pt x="794" y="2846"/>
                  </a:cubicBezTo>
                  <a:cubicBezTo>
                    <a:pt x="794" y="2852"/>
                    <a:pt x="801" y="2855"/>
                    <a:pt x="809" y="2855"/>
                  </a:cubicBezTo>
                  <a:cubicBezTo>
                    <a:pt x="817" y="2855"/>
                    <a:pt x="827" y="2852"/>
                    <a:pt x="833" y="2846"/>
                  </a:cubicBezTo>
                  <a:cubicBezTo>
                    <a:pt x="951" y="2429"/>
                    <a:pt x="742" y="1922"/>
                    <a:pt x="625" y="1532"/>
                  </a:cubicBezTo>
                  <a:cubicBezTo>
                    <a:pt x="534" y="1272"/>
                    <a:pt x="456" y="1011"/>
                    <a:pt x="365" y="751"/>
                  </a:cubicBezTo>
                  <a:cubicBezTo>
                    <a:pt x="313" y="491"/>
                    <a:pt x="222" y="244"/>
                    <a:pt x="105" y="23"/>
                  </a:cubicBezTo>
                  <a:cubicBezTo>
                    <a:pt x="90" y="7"/>
                    <a:pt x="70" y="0"/>
                    <a:pt x="52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4639378" y="2567886"/>
              <a:ext cx="139399" cy="386133"/>
            </a:xfrm>
            <a:custGeom>
              <a:rect b="b" l="l" r="r" t="t"/>
              <a:pathLst>
                <a:path extrusionOk="0" h="4399" w="1588">
                  <a:moveTo>
                    <a:pt x="1" y="0"/>
                  </a:moveTo>
                  <a:lnTo>
                    <a:pt x="1" y="13"/>
                  </a:lnTo>
                  <a:cubicBezTo>
                    <a:pt x="430" y="638"/>
                    <a:pt x="521" y="1379"/>
                    <a:pt x="807" y="2068"/>
                  </a:cubicBezTo>
                  <a:cubicBezTo>
                    <a:pt x="937" y="2394"/>
                    <a:pt x="1198" y="2680"/>
                    <a:pt x="1315" y="3005"/>
                  </a:cubicBezTo>
                  <a:cubicBezTo>
                    <a:pt x="1445" y="3447"/>
                    <a:pt x="1354" y="3929"/>
                    <a:pt x="1055" y="4280"/>
                  </a:cubicBezTo>
                  <a:cubicBezTo>
                    <a:pt x="1006" y="4328"/>
                    <a:pt x="1047" y="4398"/>
                    <a:pt x="1105" y="4398"/>
                  </a:cubicBezTo>
                  <a:cubicBezTo>
                    <a:pt x="1110" y="4398"/>
                    <a:pt x="1115" y="4398"/>
                    <a:pt x="1120" y="4397"/>
                  </a:cubicBezTo>
                  <a:cubicBezTo>
                    <a:pt x="1445" y="4319"/>
                    <a:pt x="1510" y="3877"/>
                    <a:pt x="1536" y="3590"/>
                  </a:cubicBezTo>
                  <a:cubicBezTo>
                    <a:pt x="1588" y="3070"/>
                    <a:pt x="1406" y="2810"/>
                    <a:pt x="1133" y="2394"/>
                  </a:cubicBezTo>
                  <a:cubicBezTo>
                    <a:pt x="625" y="1652"/>
                    <a:pt x="638" y="677"/>
                    <a:pt x="1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4517183" y="2691569"/>
              <a:ext cx="190488" cy="34145"/>
            </a:xfrm>
            <a:custGeom>
              <a:rect b="b" l="l" r="r" t="t"/>
              <a:pathLst>
                <a:path extrusionOk="0" h="389" w="2170">
                  <a:moveTo>
                    <a:pt x="61" y="0"/>
                  </a:moveTo>
                  <a:cubicBezTo>
                    <a:pt x="31" y="0"/>
                    <a:pt x="1" y="20"/>
                    <a:pt x="1" y="61"/>
                  </a:cubicBezTo>
                  <a:cubicBezTo>
                    <a:pt x="1" y="220"/>
                    <a:pt x="111" y="262"/>
                    <a:pt x="240" y="262"/>
                  </a:cubicBezTo>
                  <a:cubicBezTo>
                    <a:pt x="353" y="262"/>
                    <a:pt x="481" y="229"/>
                    <a:pt x="560" y="217"/>
                  </a:cubicBezTo>
                  <a:cubicBezTo>
                    <a:pt x="673" y="199"/>
                    <a:pt x="782" y="191"/>
                    <a:pt x="889" y="191"/>
                  </a:cubicBezTo>
                  <a:cubicBezTo>
                    <a:pt x="1311" y="191"/>
                    <a:pt x="1698" y="314"/>
                    <a:pt x="2134" y="386"/>
                  </a:cubicBezTo>
                  <a:cubicBezTo>
                    <a:pt x="2138" y="388"/>
                    <a:pt x="2141" y="389"/>
                    <a:pt x="2144" y="389"/>
                  </a:cubicBezTo>
                  <a:cubicBezTo>
                    <a:pt x="2163" y="389"/>
                    <a:pt x="2170" y="358"/>
                    <a:pt x="2147" y="347"/>
                  </a:cubicBezTo>
                  <a:cubicBezTo>
                    <a:pt x="1900" y="165"/>
                    <a:pt x="1510" y="113"/>
                    <a:pt x="1211" y="74"/>
                  </a:cubicBezTo>
                  <a:cubicBezTo>
                    <a:pt x="1096" y="55"/>
                    <a:pt x="989" y="43"/>
                    <a:pt x="884" y="43"/>
                  </a:cubicBezTo>
                  <a:cubicBezTo>
                    <a:pt x="845" y="43"/>
                    <a:pt x="807" y="45"/>
                    <a:pt x="768" y="48"/>
                  </a:cubicBezTo>
                  <a:cubicBezTo>
                    <a:pt x="666" y="56"/>
                    <a:pt x="486" y="102"/>
                    <a:pt x="334" y="102"/>
                  </a:cubicBezTo>
                  <a:cubicBezTo>
                    <a:pt x="237" y="102"/>
                    <a:pt x="151" y="83"/>
                    <a:pt x="105" y="22"/>
                  </a:cubicBezTo>
                  <a:cubicBezTo>
                    <a:pt x="95" y="7"/>
                    <a:pt x="78" y="0"/>
                    <a:pt x="61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4839261" y="2685161"/>
              <a:ext cx="16064" cy="78034"/>
            </a:xfrm>
            <a:custGeom>
              <a:rect b="b" l="l" r="r" t="t"/>
              <a:pathLst>
                <a:path extrusionOk="0" h="889" w="183">
                  <a:moveTo>
                    <a:pt x="156" y="1"/>
                  </a:moveTo>
                  <a:cubicBezTo>
                    <a:pt x="143" y="1"/>
                    <a:pt x="130" y="11"/>
                    <a:pt x="130" y="30"/>
                  </a:cubicBezTo>
                  <a:cubicBezTo>
                    <a:pt x="104" y="303"/>
                    <a:pt x="13" y="589"/>
                    <a:pt x="0" y="876"/>
                  </a:cubicBezTo>
                  <a:cubicBezTo>
                    <a:pt x="0" y="882"/>
                    <a:pt x="4" y="885"/>
                    <a:pt x="7" y="885"/>
                  </a:cubicBezTo>
                  <a:cubicBezTo>
                    <a:pt x="10" y="885"/>
                    <a:pt x="13" y="882"/>
                    <a:pt x="13" y="876"/>
                  </a:cubicBezTo>
                  <a:lnTo>
                    <a:pt x="26" y="889"/>
                  </a:lnTo>
                  <a:cubicBezTo>
                    <a:pt x="117" y="602"/>
                    <a:pt x="169" y="316"/>
                    <a:pt x="182" y="30"/>
                  </a:cubicBezTo>
                  <a:cubicBezTo>
                    <a:pt x="182" y="11"/>
                    <a:pt x="169" y="1"/>
                    <a:pt x="156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4925201" y="2628104"/>
              <a:ext cx="37220" cy="51087"/>
            </a:xfrm>
            <a:custGeom>
              <a:rect b="b" l="l" r="r" t="t"/>
              <a:pathLst>
                <a:path extrusionOk="0" h="582" w="424">
                  <a:moveTo>
                    <a:pt x="396" y="0"/>
                  </a:moveTo>
                  <a:cubicBezTo>
                    <a:pt x="393" y="0"/>
                    <a:pt x="390" y="1"/>
                    <a:pt x="387" y="4"/>
                  </a:cubicBezTo>
                  <a:cubicBezTo>
                    <a:pt x="322" y="95"/>
                    <a:pt x="257" y="173"/>
                    <a:pt x="205" y="264"/>
                  </a:cubicBezTo>
                  <a:cubicBezTo>
                    <a:pt x="127" y="355"/>
                    <a:pt x="62" y="459"/>
                    <a:pt x="10" y="563"/>
                  </a:cubicBezTo>
                  <a:cubicBezTo>
                    <a:pt x="1" y="572"/>
                    <a:pt x="11" y="581"/>
                    <a:pt x="22" y="581"/>
                  </a:cubicBezTo>
                  <a:cubicBezTo>
                    <a:pt x="27" y="581"/>
                    <a:pt x="32" y="580"/>
                    <a:pt x="36" y="576"/>
                  </a:cubicBezTo>
                  <a:cubicBezTo>
                    <a:pt x="101" y="498"/>
                    <a:pt x="166" y="420"/>
                    <a:pt x="218" y="329"/>
                  </a:cubicBezTo>
                  <a:cubicBezTo>
                    <a:pt x="283" y="238"/>
                    <a:pt x="361" y="134"/>
                    <a:pt x="413" y="30"/>
                  </a:cubicBezTo>
                  <a:cubicBezTo>
                    <a:pt x="424" y="19"/>
                    <a:pt x="409" y="0"/>
                    <a:pt x="396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4799319" y="2784265"/>
              <a:ext cx="235520" cy="47488"/>
            </a:xfrm>
            <a:custGeom>
              <a:rect b="b" l="l" r="r" t="t"/>
              <a:pathLst>
                <a:path extrusionOk="0" h="541" w="2683">
                  <a:moveTo>
                    <a:pt x="2623" y="0"/>
                  </a:moveTo>
                  <a:cubicBezTo>
                    <a:pt x="2611" y="0"/>
                    <a:pt x="2599" y="6"/>
                    <a:pt x="2589" y="20"/>
                  </a:cubicBezTo>
                  <a:cubicBezTo>
                    <a:pt x="2328" y="271"/>
                    <a:pt x="1998" y="324"/>
                    <a:pt x="1650" y="324"/>
                  </a:cubicBezTo>
                  <a:cubicBezTo>
                    <a:pt x="1389" y="324"/>
                    <a:pt x="1118" y="294"/>
                    <a:pt x="857" y="294"/>
                  </a:cubicBezTo>
                  <a:cubicBezTo>
                    <a:pt x="545" y="294"/>
                    <a:pt x="247" y="337"/>
                    <a:pt x="0" y="527"/>
                  </a:cubicBezTo>
                  <a:cubicBezTo>
                    <a:pt x="0" y="527"/>
                    <a:pt x="0" y="540"/>
                    <a:pt x="13" y="540"/>
                  </a:cubicBezTo>
                  <a:cubicBezTo>
                    <a:pt x="284" y="415"/>
                    <a:pt x="596" y="390"/>
                    <a:pt x="911" y="390"/>
                  </a:cubicBezTo>
                  <a:cubicBezTo>
                    <a:pt x="1119" y="390"/>
                    <a:pt x="1328" y="401"/>
                    <a:pt x="1528" y="401"/>
                  </a:cubicBezTo>
                  <a:cubicBezTo>
                    <a:pt x="1592" y="401"/>
                    <a:pt x="1655" y="400"/>
                    <a:pt x="1717" y="397"/>
                  </a:cubicBezTo>
                  <a:cubicBezTo>
                    <a:pt x="2055" y="384"/>
                    <a:pt x="2420" y="345"/>
                    <a:pt x="2654" y="72"/>
                  </a:cubicBezTo>
                  <a:cubicBezTo>
                    <a:pt x="2682" y="43"/>
                    <a:pt x="2655" y="0"/>
                    <a:pt x="2623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4764996" y="2674891"/>
              <a:ext cx="163188" cy="232698"/>
            </a:xfrm>
            <a:custGeom>
              <a:rect b="b" l="l" r="r" t="t"/>
              <a:pathLst>
                <a:path extrusionOk="0" h="2651" w="1859">
                  <a:moveTo>
                    <a:pt x="1830" y="0"/>
                  </a:moveTo>
                  <a:cubicBezTo>
                    <a:pt x="1827" y="0"/>
                    <a:pt x="1824" y="1"/>
                    <a:pt x="1822" y="4"/>
                  </a:cubicBezTo>
                  <a:cubicBezTo>
                    <a:pt x="1380" y="368"/>
                    <a:pt x="976" y="771"/>
                    <a:pt x="625" y="1227"/>
                  </a:cubicBezTo>
                  <a:cubicBezTo>
                    <a:pt x="339" y="1591"/>
                    <a:pt x="1" y="2124"/>
                    <a:pt x="40" y="2606"/>
                  </a:cubicBezTo>
                  <a:cubicBezTo>
                    <a:pt x="40" y="2631"/>
                    <a:pt x="67" y="2651"/>
                    <a:pt x="90" y="2651"/>
                  </a:cubicBezTo>
                  <a:cubicBezTo>
                    <a:pt x="102" y="2651"/>
                    <a:pt x="113" y="2645"/>
                    <a:pt x="118" y="2632"/>
                  </a:cubicBezTo>
                  <a:cubicBezTo>
                    <a:pt x="235" y="2410"/>
                    <a:pt x="287" y="2163"/>
                    <a:pt x="378" y="1942"/>
                  </a:cubicBezTo>
                  <a:cubicBezTo>
                    <a:pt x="482" y="1721"/>
                    <a:pt x="599" y="1500"/>
                    <a:pt x="742" y="1292"/>
                  </a:cubicBezTo>
                  <a:cubicBezTo>
                    <a:pt x="1080" y="849"/>
                    <a:pt x="1445" y="420"/>
                    <a:pt x="1848" y="30"/>
                  </a:cubicBezTo>
                  <a:cubicBezTo>
                    <a:pt x="1858" y="19"/>
                    <a:pt x="1843" y="0"/>
                    <a:pt x="1830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4745596" y="2508985"/>
              <a:ext cx="107621" cy="353568"/>
            </a:xfrm>
            <a:custGeom>
              <a:rect b="b" l="l" r="r" t="t"/>
              <a:pathLst>
                <a:path extrusionOk="0" h="4028" w="1226">
                  <a:moveTo>
                    <a:pt x="1146" y="1"/>
                  </a:moveTo>
                  <a:cubicBezTo>
                    <a:pt x="1119" y="1"/>
                    <a:pt x="1091" y="15"/>
                    <a:pt x="1080" y="47"/>
                  </a:cubicBezTo>
                  <a:cubicBezTo>
                    <a:pt x="781" y="749"/>
                    <a:pt x="534" y="1465"/>
                    <a:pt x="287" y="2180"/>
                  </a:cubicBezTo>
                  <a:cubicBezTo>
                    <a:pt x="92" y="2752"/>
                    <a:pt x="1" y="3494"/>
                    <a:pt x="365" y="4027"/>
                  </a:cubicBezTo>
                  <a:lnTo>
                    <a:pt x="378" y="4027"/>
                  </a:lnTo>
                  <a:cubicBezTo>
                    <a:pt x="378" y="3702"/>
                    <a:pt x="222" y="3377"/>
                    <a:pt x="222" y="3052"/>
                  </a:cubicBezTo>
                  <a:cubicBezTo>
                    <a:pt x="235" y="2687"/>
                    <a:pt x="326" y="2323"/>
                    <a:pt x="482" y="1998"/>
                  </a:cubicBezTo>
                  <a:cubicBezTo>
                    <a:pt x="729" y="1361"/>
                    <a:pt x="989" y="723"/>
                    <a:pt x="1210" y="86"/>
                  </a:cubicBezTo>
                  <a:cubicBezTo>
                    <a:pt x="1226" y="32"/>
                    <a:pt x="1186" y="1"/>
                    <a:pt x="1146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4545801" y="2710003"/>
              <a:ext cx="141154" cy="95502"/>
            </a:xfrm>
            <a:custGeom>
              <a:rect b="b" l="l" r="r" t="t"/>
              <a:pathLst>
                <a:path extrusionOk="0" h="1088" w="1608">
                  <a:moveTo>
                    <a:pt x="362" y="0"/>
                  </a:moveTo>
                  <a:cubicBezTo>
                    <a:pt x="242" y="0"/>
                    <a:pt x="124" y="12"/>
                    <a:pt x="13" y="33"/>
                  </a:cubicBezTo>
                  <a:cubicBezTo>
                    <a:pt x="0" y="33"/>
                    <a:pt x="13" y="59"/>
                    <a:pt x="13" y="59"/>
                  </a:cubicBezTo>
                  <a:cubicBezTo>
                    <a:pt x="66" y="54"/>
                    <a:pt x="123" y="52"/>
                    <a:pt x="184" y="52"/>
                  </a:cubicBezTo>
                  <a:cubicBezTo>
                    <a:pt x="761" y="52"/>
                    <a:pt x="1607" y="290"/>
                    <a:pt x="1301" y="1009"/>
                  </a:cubicBezTo>
                  <a:cubicBezTo>
                    <a:pt x="1281" y="1048"/>
                    <a:pt x="1306" y="1088"/>
                    <a:pt x="1336" y="1088"/>
                  </a:cubicBezTo>
                  <a:cubicBezTo>
                    <a:pt x="1346" y="1088"/>
                    <a:pt x="1357" y="1083"/>
                    <a:pt x="1366" y="1074"/>
                  </a:cubicBezTo>
                  <a:cubicBezTo>
                    <a:pt x="1600" y="853"/>
                    <a:pt x="1470" y="462"/>
                    <a:pt x="1249" y="280"/>
                  </a:cubicBezTo>
                  <a:cubicBezTo>
                    <a:pt x="1013" y="82"/>
                    <a:pt x="681" y="0"/>
                    <a:pt x="362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4486371" y="2718869"/>
              <a:ext cx="57234" cy="222340"/>
            </a:xfrm>
            <a:custGeom>
              <a:rect b="b" l="l" r="r" t="t"/>
              <a:pathLst>
                <a:path extrusionOk="0" h="2533" w="652">
                  <a:moveTo>
                    <a:pt x="194" y="1"/>
                  </a:moveTo>
                  <a:cubicBezTo>
                    <a:pt x="193" y="1"/>
                    <a:pt x="189" y="4"/>
                    <a:pt x="183" y="10"/>
                  </a:cubicBezTo>
                  <a:cubicBezTo>
                    <a:pt x="27" y="388"/>
                    <a:pt x="1" y="804"/>
                    <a:pt x="105" y="1194"/>
                  </a:cubicBezTo>
                  <a:cubicBezTo>
                    <a:pt x="157" y="1324"/>
                    <a:pt x="235" y="1454"/>
                    <a:pt x="326" y="1571"/>
                  </a:cubicBezTo>
                  <a:cubicBezTo>
                    <a:pt x="521" y="1896"/>
                    <a:pt x="391" y="2144"/>
                    <a:pt x="326" y="2469"/>
                  </a:cubicBezTo>
                  <a:cubicBezTo>
                    <a:pt x="326" y="2504"/>
                    <a:pt x="355" y="2532"/>
                    <a:pt x="382" y="2532"/>
                  </a:cubicBezTo>
                  <a:cubicBezTo>
                    <a:pt x="395" y="2532"/>
                    <a:pt x="408" y="2525"/>
                    <a:pt x="417" y="2508"/>
                  </a:cubicBezTo>
                  <a:cubicBezTo>
                    <a:pt x="586" y="2222"/>
                    <a:pt x="651" y="1831"/>
                    <a:pt x="456" y="1545"/>
                  </a:cubicBezTo>
                  <a:cubicBezTo>
                    <a:pt x="300" y="1298"/>
                    <a:pt x="157" y="1142"/>
                    <a:pt x="118" y="830"/>
                  </a:cubicBezTo>
                  <a:cubicBezTo>
                    <a:pt x="118" y="557"/>
                    <a:pt x="144" y="283"/>
                    <a:pt x="196" y="10"/>
                  </a:cubicBezTo>
                  <a:cubicBezTo>
                    <a:pt x="196" y="4"/>
                    <a:pt x="196" y="1"/>
                    <a:pt x="194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4634813" y="3007579"/>
              <a:ext cx="386067" cy="109546"/>
            </a:xfrm>
            <a:custGeom>
              <a:rect b="b" l="l" r="r" t="t"/>
              <a:pathLst>
                <a:path extrusionOk="0" h="1248" w="4398">
                  <a:moveTo>
                    <a:pt x="354" y="1"/>
                  </a:moveTo>
                  <a:cubicBezTo>
                    <a:pt x="253" y="1"/>
                    <a:pt x="152" y="13"/>
                    <a:pt x="53" y="38"/>
                  </a:cubicBezTo>
                  <a:cubicBezTo>
                    <a:pt x="1" y="51"/>
                    <a:pt x="27" y="116"/>
                    <a:pt x="66" y="129"/>
                  </a:cubicBezTo>
                  <a:cubicBezTo>
                    <a:pt x="495" y="168"/>
                    <a:pt x="924" y="273"/>
                    <a:pt x="1328" y="442"/>
                  </a:cubicBezTo>
                  <a:cubicBezTo>
                    <a:pt x="1666" y="598"/>
                    <a:pt x="1991" y="793"/>
                    <a:pt x="2329" y="936"/>
                  </a:cubicBezTo>
                  <a:cubicBezTo>
                    <a:pt x="2838" y="1139"/>
                    <a:pt x="3371" y="1247"/>
                    <a:pt x="3915" y="1247"/>
                  </a:cubicBezTo>
                  <a:cubicBezTo>
                    <a:pt x="4066" y="1247"/>
                    <a:pt x="4219" y="1239"/>
                    <a:pt x="4372" y="1222"/>
                  </a:cubicBezTo>
                  <a:cubicBezTo>
                    <a:pt x="4398" y="1222"/>
                    <a:pt x="4398" y="1183"/>
                    <a:pt x="4372" y="1170"/>
                  </a:cubicBezTo>
                  <a:cubicBezTo>
                    <a:pt x="3955" y="1170"/>
                    <a:pt x="3539" y="1131"/>
                    <a:pt x="3123" y="1079"/>
                  </a:cubicBezTo>
                  <a:cubicBezTo>
                    <a:pt x="2720" y="975"/>
                    <a:pt x="2316" y="819"/>
                    <a:pt x="1952" y="611"/>
                  </a:cubicBezTo>
                  <a:cubicBezTo>
                    <a:pt x="1489" y="357"/>
                    <a:pt x="914" y="1"/>
                    <a:pt x="354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4639378" y="3009862"/>
              <a:ext cx="174512" cy="585564"/>
            </a:xfrm>
            <a:custGeom>
              <a:rect b="b" l="l" r="r" t="t"/>
              <a:pathLst>
                <a:path extrusionOk="0" h="6671" w="1988">
                  <a:moveTo>
                    <a:pt x="166" y="1"/>
                  </a:moveTo>
                  <a:cubicBezTo>
                    <a:pt x="129" y="1"/>
                    <a:pt x="92" y="4"/>
                    <a:pt x="53" y="12"/>
                  </a:cubicBezTo>
                  <a:cubicBezTo>
                    <a:pt x="1" y="25"/>
                    <a:pt x="1" y="103"/>
                    <a:pt x="53" y="116"/>
                  </a:cubicBezTo>
                  <a:cubicBezTo>
                    <a:pt x="417" y="194"/>
                    <a:pt x="690" y="481"/>
                    <a:pt x="755" y="832"/>
                  </a:cubicBezTo>
                  <a:cubicBezTo>
                    <a:pt x="820" y="1131"/>
                    <a:pt x="859" y="1430"/>
                    <a:pt x="846" y="1729"/>
                  </a:cubicBezTo>
                  <a:cubicBezTo>
                    <a:pt x="859" y="2341"/>
                    <a:pt x="781" y="2939"/>
                    <a:pt x="807" y="3551"/>
                  </a:cubicBezTo>
                  <a:cubicBezTo>
                    <a:pt x="846" y="4045"/>
                    <a:pt x="976" y="4526"/>
                    <a:pt x="1198" y="4969"/>
                  </a:cubicBezTo>
                  <a:cubicBezTo>
                    <a:pt x="1445" y="5541"/>
                    <a:pt x="1692" y="6100"/>
                    <a:pt x="1939" y="6660"/>
                  </a:cubicBezTo>
                  <a:cubicBezTo>
                    <a:pt x="1943" y="6667"/>
                    <a:pt x="1949" y="6670"/>
                    <a:pt x="1955" y="6670"/>
                  </a:cubicBezTo>
                  <a:cubicBezTo>
                    <a:pt x="1970" y="6670"/>
                    <a:pt x="1987" y="6652"/>
                    <a:pt x="1978" y="6634"/>
                  </a:cubicBezTo>
                  <a:cubicBezTo>
                    <a:pt x="1718" y="6009"/>
                    <a:pt x="1445" y="5372"/>
                    <a:pt x="1185" y="4747"/>
                  </a:cubicBezTo>
                  <a:cubicBezTo>
                    <a:pt x="898" y="4045"/>
                    <a:pt x="911" y="3382"/>
                    <a:pt x="950" y="2640"/>
                  </a:cubicBezTo>
                  <a:cubicBezTo>
                    <a:pt x="989" y="2016"/>
                    <a:pt x="1055" y="1365"/>
                    <a:pt x="898" y="754"/>
                  </a:cubicBezTo>
                  <a:cubicBezTo>
                    <a:pt x="803" y="410"/>
                    <a:pt x="546" y="1"/>
                    <a:pt x="166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4687132" y="3021800"/>
              <a:ext cx="52845" cy="294932"/>
            </a:xfrm>
            <a:custGeom>
              <a:rect b="b" l="l" r="r" t="t"/>
              <a:pathLst>
                <a:path extrusionOk="0" h="3360" w="602">
                  <a:moveTo>
                    <a:pt x="89" y="1"/>
                  </a:moveTo>
                  <a:cubicBezTo>
                    <a:pt x="43" y="1"/>
                    <a:pt x="0" y="49"/>
                    <a:pt x="29" y="98"/>
                  </a:cubicBezTo>
                  <a:cubicBezTo>
                    <a:pt x="172" y="345"/>
                    <a:pt x="289" y="605"/>
                    <a:pt x="367" y="878"/>
                  </a:cubicBezTo>
                  <a:cubicBezTo>
                    <a:pt x="432" y="1151"/>
                    <a:pt x="445" y="1437"/>
                    <a:pt x="419" y="1724"/>
                  </a:cubicBezTo>
                  <a:cubicBezTo>
                    <a:pt x="393" y="2270"/>
                    <a:pt x="289" y="2803"/>
                    <a:pt x="289" y="3350"/>
                  </a:cubicBezTo>
                  <a:cubicBezTo>
                    <a:pt x="289" y="3356"/>
                    <a:pt x="296" y="3359"/>
                    <a:pt x="302" y="3359"/>
                  </a:cubicBezTo>
                  <a:cubicBezTo>
                    <a:pt x="309" y="3359"/>
                    <a:pt x="315" y="3356"/>
                    <a:pt x="315" y="3350"/>
                  </a:cubicBezTo>
                  <a:cubicBezTo>
                    <a:pt x="472" y="2738"/>
                    <a:pt x="563" y="2114"/>
                    <a:pt x="589" y="1489"/>
                  </a:cubicBezTo>
                  <a:cubicBezTo>
                    <a:pt x="602" y="982"/>
                    <a:pt x="485" y="410"/>
                    <a:pt x="133" y="19"/>
                  </a:cubicBezTo>
                  <a:cubicBezTo>
                    <a:pt x="120" y="6"/>
                    <a:pt x="104" y="1"/>
                    <a:pt x="89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4657637" y="3190602"/>
              <a:ext cx="69787" cy="349267"/>
            </a:xfrm>
            <a:custGeom>
              <a:rect b="b" l="l" r="r" t="t"/>
              <a:pathLst>
                <a:path extrusionOk="0" h="3979" w="795">
                  <a:moveTo>
                    <a:pt x="744" y="0"/>
                  </a:moveTo>
                  <a:cubicBezTo>
                    <a:pt x="727" y="0"/>
                    <a:pt x="709" y="11"/>
                    <a:pt x="703" y="35"/>
                  </a:cubicBezTo>
                  <a:cubicBezTo>
                    <a:pt x="560" y="659"/>
                    <a:pt x="573" y="1362"/>
                    <a:pt x="521" y="2012"/>
                  </a:cubicBezTo>
                  <a:cubicBezTo>
                    <a:pt x="508" y="2363"/>
                    <a:pt x="469" y="2701"/>
                    <a:pt x="391" y="3040"/>
                  </a:cubicBezTo>
                  <a:cubicBezTo>
                    <a:pt x="274" y="3352"/>
                    <a:pt x="144" y="3664"/>
                    <a:pt x="1" y="3963"/>
                  </a:cubicBezTo>
                  <a:cubicBezTo>
                    <a:pt x="1" y="3971"/>
                    <a:pt x="5" y="3978"/>
                    <a:pt x="9" y="3978"/>
                  </a:cubicBezTo>
                  <a:cubicBezTo>
                    <a:pt x="12" y="3978"/>
                    <a:pt x="14" y="3974"/>
                    <a:pt x="14" y="3963"/>
                  </a:cubicBezTo>
                  <a:cubicBezTo>
                    <a:pt x="378" y="3456"/>
                    <a:pt x="586" y="2870"/>
                    <a:pt x="638" y="2246"/>
                  </a:cubicBezTo>
                  <a:cubicBezTo>
                    <a:pt x="677" y="1895"/>
                    <a:pt x="690" y="1531"/>
                    <a:pt x="729" y="1179"/>
                  </a:cubicBezTo>
                  <a:cubicBezTo>
                    <a:pt x="768" y="802"/>
                    <a:pt x="794" y="425"/>
                    <a:pt x="781" y="35"/>
                  </a:cubicBezTo>
                  <a:cubicBezTo>
                    <a:pt x="781" y="14"/>
                    <a:pt x="763" y="0"/>
                    <a:pt x="744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4593730" y="3254682"/>
              <a:ext cx="126846" cy="177662"/>
            </a:xfrm>
            <a:custGeom>
              <a:rect b="b" l="l" r="r" t="t"/>
              <a:pathLst>
                <a:path extrusionOk="0" h="2024" w="1445">
                  <a:moveTo>
                    <a:pt x="1376" y="0"/>
                  </a:moveTo>
                  <a:cubicBezTo>
                    <a:pt x="1352" y="0"/>
                    <a:pt x="1327" y="17"/>
                    <a:pt x="1327" y="46"/>
                  </a:cubicBezTo>
                  <a:cubicBezTo>
                    <a:pt x="1262" y="553"/>
                    <a:pt x="1262" y="1061"/>
                    <a:pt x="1106" y="1542"/>
                  </a:cubicBezTo>
                  <a:cubicBezTo>
                    <a:pt x="1054" y="1724"/>
                    <a:pt x="924" y="1854"/>
                    <a:pt x="755" y="1906"/>
                  </a:cubicBezTo>
                  <a:cubicBezTo>
                    <a:pt x="717" y="1917"/>
                    <a:pt x="682" y="1922"/>
                    <a:pt x="648" y="1922"/>
                  </a:cubicBezTo>
                  <a:cubicBezTo>
                    <a:pt x="517" y="1922"/>
                    <a:pt x="408" y="1854"/>
                    <a:pt x="274" y="1802"/>
                  </a:cubicBezTo>
                  <a:cubicBezTo>
                    <a:pt x="214" y="1763"/>
                    <a:pt x="139" y="1746"/>
                    <a:pt x="67" y="1746"/>
                  </a:cubicBezTo>
                  <a:cubicBezTo>
                    <a:pt x="44" y="1746"/>
                    <a:pt x="22" y="1747"/>
                    <a:pt x="1" y="1750"/>
                  </a:cubicBezTo>
                  <a:cubicBezTo>
                    <a:pt x="248" y="1802"/>
                    <a:pt x="443" y="2010"/>
                    <a:pt x="690" y="2023"/>
                  </a:cubicBezTo>
                  <a:cubicBezTo>
                    <a:pt x="872" y="2023"/>
                    <a:pt x="1028" y="1932"/>
                    <a:pt x="1132" y="1776"/>
                  </a:cubicBezTo>
                  <a:cubicBezTo>
                    <a:pt x="1262" y="1529"/>
                    <a:pt x="1340" y="1256"/>
                    <a:pt x="1366" y="970"/>
                  </a:cubicBezTo>
                  <a:cubicBezTo>
                    <a:pt x="1431" y="658"/>
                    <a:pt x="1444" y="345"/>
                    <a:pt x="1418" y="33"/>
                  </a:cubicBezTo>
                  <a:cubicBezTo>
                    <a:pt x="1413" y="10"/>
                    <a:pt x="1395" y="0"/>
                    <a:pt x="1376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4728478" y="3088864"/>
              <a:ext cx="120789" cy="142726"/>
            </a:xfrm>
            <a:custGeom>
              <a:rect b="b" l="l" r="r" t="t"/>
              <a:pathLst>
                <a:path extrusionOk="0" h="1626" w="1376">
                  <a:moveTo>
                    <a:pt x="7" y="0"/>
                  </a:moveTo>
                  <a:cubicBezTo>
                    <a:pt x="4" y="0"/>
                    <a:pt x="1" y="3"/>
                    <a:pt x="1" y="10"/>
                  </a:cubicBezTo>
                  <a:cubicBezTo>
                    <a:pt x="131" y="621"/>
                    <a:pt x="690" y="1428"/>
                    <a:pt x="1301" y="1623"/>
                  </a:cubicBezTo>
                  <a:cubicBezTo>
                    <a:pt x="1307" y="1625"/>
                    <a:pt x="1312" y="1626"/>
                    <a:pt x="1317" y="1626"/>
                  </a:cubicBezTo>
                  <a:cubicBezTo>
                    <a:pt x="1350" y="1626"/>
                    <a:pt x="1376" y="1592"/>
                    <a:pt x="1353" y="1558"/>
                  </a:cubicBezTo>
                  <a:cubicBezTo>
                    <a:pt x="1119" y="1324"/>
                    <a:pt x="833" y="1155"/>
                    <a:pt x="612" y="895"/>
                  </a:cubicBezTo>
                  <a:cubicBezTo>
                    <a:pt x="391" y="621"/>
                    <a:pt x="196" y="322"/>
                    <a:pt x="14" y="10"/>
                  </a:cubicBezTo>
                  <a:cubicBezTo>
                    <a:pt x="14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4795018" y="3195693"/>
              <a:ext cx="107095" cy="250868"/>
            </a:xfrm>
            <a:custGeom>
              <a:rect b="b" l="l" r="r" t="t"/>
              <a:pathLst>
                <a:path extrusionOk="0" h="2858" w="1220">
                  <a:moveTo>
                    <a:pt x="51" y="0"/>
                  </a:moveTo>
                  <a:cubicBezTo>
                    <a:pt x="27" y="0"/>
                    <a:pt x="0" y="34"/>
                    <a:pt x="23" y="68"/>
                  </a:cubicBezTo>
                  <a:cubicBezTo>
                    <a:pt x="205" y="250"/>
                    <a:pt x="348" y="471"/>
                    <a:pt x="452" y="705"/>
                  </a:cubicBezTo>
                  <a:cubicBezTo>
                    <a:pt x="543" y="978"/>
                    <a:pt x="608" y="1238"/>
                    <a:pt x="673" y="1512"/>
                  </a:cubicBezTo>
                  <a:cubicBezTo>
                    <a:pt x="777" y="1980"/>
                    <a:pt x="960" y="2435"/>
                    <a:pt x="1207" y="2852"/>
                  </a:cubicBezTo>
                  <a:cubicBezTo>
                    <a:pt x="1207" y="2856"/>
                    <a:pt x="1208" y="2857"/>
                    <a:pt x="1210" y="2857"/>
                  </a:cubicBezTo>
                  <a:cubicBezTo>
                    <a:pt x="1214" y="2857"/>
                    <a:pt x="1220" y="2852"/>
                    <a:pt x="1220" y="2852"/>
                  </a:cubicBezTo>
                  <a:cubicBezTo>
                    <a:pt x="1012" y="2292"/>
                    <a:pt x="843" y="1720"/>
                    <a:pt x="686" y="1147"/>
                  </a:cubicBezTo>
                  <a:cubicBezTo>
                    <a:pt x="595" y="744"/>
                    <a:pt x="478" y="211"/>
                    <a:pt x="62" y="3"/>
                  </a:cubicBezTo>
                  <a:cubicBezTo>
                    <a:pt x="59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4795808" y="3197010"/>
              <a:ext cx="206816" cy="67501"/>
            </a:xfrm>
            <a:custGeom>
              <a:rect b="b" l="l" r="r" t="t"/>
              <a:pathLst>
                <a:path extrusionOk="0" h="769" w="2356">
                  <a:moveTo>
                    <a:pt x="66" y="1"/>
                  </a:moveTo>
                  <a:cubicBezTo>
                    <a:pt x="40" y="1"/>
                    <a:pt x="1" y="40"/>
                    <a:pt x="27" y="66"/>
                  </a:cubicBezTo>
                  <a:cubicBezTo>
                    <a:pt x="261" y="339"/>
                    <a:pt x="586" y="508"/>
                    <a:pt x="938" y="547"/>
                  </a:cubicBezTo>
                  <a:cubicBezTo>
                    <a:pt x="1393" y="677"/>
                    <a:pt x="1874" y="742"/>
                    <a:pt x="2342" y="768"/>
                  </a:cubicBezTo>
                  <a:cubicBezTo>
                    <a:pt x="2355" y="755"/>
                    <a:pt x="2355" y="742"/>
                    <a:pt x="2342" y="742"/>
                  </a:cubicBezTo>
                  <a:cubicBezTo>
                    <a:pt x="1900" y="651"/>
                    <a:pt x="1458" y="586"/>
                    <a:pt x="1029" y="456"/>
                  </a:cubicBezTo>
                  <a:cubicBezTo>
                    <a:pt x="781" y="404"/>
                    <a:pt x="547" y="313"/>
                    <a:pt x="326" y="183"/>
                  </a:cubicBezTo>
                  <a:cubicBezTo>
                    <a:pt x="235" y="105"/>
                    <a:pt x="183" y="40"/>
                    <a:pt x="66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5016232" y="2991516"/>
              <a:ext cx="58288" cy="122274"/>
            </a:xfrm>
            <a:custGeom>
              <a:rect b="b" l="l" r="r" t="t"/>
              <a:pathLst>
                <a:path extrusionOk="0" h="1393" w="664">
                  <a:moveTo>
                    <a:pt x="560" y="0"/>
                  </a:moveTo>
                  <a:lnTo>
                    <a:pt x="573" y="13"/>
                  </a:lnTo>
                  <a:cubicBezTo>
                    <a:pt x="560" y="495"/>
                    <a:pt x="560" y="1145"/>
                    <a:pt x="27" y="1353"/>
                  </a:cubicBezTo>
                  <a:cubicBezTo>
                    <a:pt x="1" y="1353"/>
                    <a:pt x="1" y="1392"/>
                    <a:pt x="27" y="1392"/>
                  </a:cubicBezTo>
                  <a:cubicBezTo>
                    <a:pt x="573" y="1353"/>
                    <a:pt x="664" y="417"/>
                    <a:pt x="573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4986562" y="3117130"/>
              <a:ext cx="90328" cy="152821"/>
            </a:xfrm>
            <a:custGeom>
              <a:rect b="b" l="l" r="r" t="t"/>
              <a:pathLst>
                <a:path extrusionOk="0" h="1741" w="1029">
                  <a:moveTo>
                    <a:pt x="781" y="0"/>
                  </a:moveTo>
                  <a:cubicBezTo>
                    <a:pt x="781" y="0"/>
                    <a:pt x="768" y="0"/>
                    <a:pt x="768" y="13"/>
                  </a:cubicBezTo>
                  <a:cubicBezTo>
                    <a:pt x="898" y="325"/>
                    <a:pt x="807" y="794"/>
                    <a:pt x="755" y="1119"/>
                  </a:cubicBezTo>
                  <a:cubicBezTo>
                    <a:pt x="742" y="1275"/>
                    <a:pt x="690" y="1418"/>
                    <a:pt x="586" y="1548"/>
                  </a:cubicBezTo>
                  <a:cubicBezTo>
                    <a:pt x="430" y="1691"/>
                    <a:pt x="222" y="1665"/>
                    <a:pt x="26" y="1678"/>
                  </a:cubicBezTo>
                  <a:cubicBezTo>
                    <a:pt x="0" y="1691"/>
                    <a:pt x="0" y="1730"/>
                    <a:pt x="26" y="1730"/>
                  </a:cubicBezTo>
                  <a:cubicBezTo>
                    <a:pt x="75" y="1737"/>
                    <a:pt x="121" y="1741"/>
                    <a:pt x="166" y="1741"/>
                  </a:cubicBezTo>
                  <a:cubicBezTo>
                    <a:pt x="463" y="1741"/>
                    <a:pt x="689" y="1591"/>
                    <a:pt x="768" y="1275"/>
                  </a:cubicBezTo>
                  <a:cubicBezTo>
                    <a:pt x="846" y="950"/>
                    <a:pt x="1028" y="273"/>
                    <a:pt x="781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4965142" y="3289268"/>
              <a:ext cx="50036" cy="152645"/>
            </a:xfrm>
            <a:custGeom>
              <a:rect b="b" l="l" r="r" t="t"/>
              <a:pathLst>
                <a:path extrusionOk="0" h="1739" w="570">
                  <a:moveTo>
                    <a:pt x="461" y="0"/>
                  </a:moveTo>
                  <a:cubicBezTo>
                    <a:pt x="449" y="0"/>
                    <a:pt x="439" y="10"/>
                    <a:pt x="439" y="29"/>
                  </a:cubicBezTo>
                  <a:cubicBezTo>
                    <a:pt x="492" y="628"/>
                    <a:pt x="335" y="1213"/>
                    <a:pt x="10" y="1707"/>
                  </a:cubicBezTo>
                  <a:cubicBezTo>
                    <a:pt x="1" y="1727"/>
                    <a:pt x="19" y="1739"/>
                    <a:pt x="35" y="1739"/>
                  </a:cubicBezTo>
                  <a:cubicBezTo>
                    <a:pt x="40" y="1739"/>
                    <a:pt x="46" y="1737"/>
                    <a:pt x="49" y="1733"/>
                  </a:cubicBezTo>
                  <a:cubicBezTo>
                    <a:pt x="413" y="1239"/>
                    <a:pt x="570" y="628"/>
                    <a:pt x="492" y="29"/>
                  </a:cubicBezTo>
                  <a:cubicBezTo>
                    <a:pt x="485" y="10"/>
                    <a:pt x="472" y="0"/>
                    <a:pt x="461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4752443" y="3458509"/>
              <a:ext cx="60658" cy="50297"/>
            </a:xfrm>
            <a:custGeom>
              <a:rect b="b" l="l" r="r" t="t"/>
              <a:pathLst>
                <a:path extrusionOk="0" h="573" w="691">
                  <a:moveTo>
                    <a:pt x="1" y="1"/>
                  </a:moveTo>
                  <a:cubicBezTo>
                    <a:pt x="66" y="131"/>
                    <a:pt x="157" y="261"/>
                    <a:pt x="274" y="352"/>
                  </a:cubicBezTo>
                  <a:cubicBezTo>
                    <a:pt x="378" y="456"/>
                    <a:pt x="508" y="534"/>
                    <a:pt x="664" y="573"/>
                  </a:cubicBezTo>
                  <a:cubicBezTo>
                    <a:pt x="677" y="573"/>
                    <a:pt x="690" y="560"/>
                    <a:pt x="677" y="547"/>
                  </a:cubicBezTo>
                  <a:cubicBezTo>
                    <a:pt x="547" y="456"/>
                    <a:pt x="404" y="404"/>
                    <a:pt x="287" y="300"/>
                  </a:cubicBezTo>
                  <a:cubicBezTo>
                    <a:pt x="196" y="209"/>
                    <a:pt x="92" y="105"/>
                    <a:pt x="14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4674842" y="2820080"/>
              <a:ext cx="263523" cy="191267"/>
            </a:xfrm>
            <a:custGeom>
              <a:rect b="b" l="l" r="r" t="t"/>
              <a:pathLst>
                <a:path extrusionOk="0" h="2179" w="3002">
                  <a:moveTo>
                    <a:pt x="2926" y="1"/>
                  </a:moveTo>
                  <a:cubicBezTo>
                    <a:pt x="2922" y="1"/>
                    <a:pt x="2918" y="1"/>
                    <a:pt x="2914" y="2"/>
                  </a:cubicBezTo>
                  <a:cubicBezTo>
                    <a:pt x="2394" y="132"/>
                    <a:pt x="2081" y="665"/>
                    <a:pt x="1808" y="1082"/>
                  </a:cubicBezTo>
                  <a:cubicBezTo>
                    <a:pt x="1639" y="1394"/>
                    <a:pt x="1392" y="1667"/>
                    <a:pt x="1093" y="1875"/>
                  </a:cubicBezTo>
                  <a:cubicBezTo>
                    <a:pt x="823" y="2016"/>
                    <a:pt x="517" y="2093"/>
                    <a:pt x="213" y="2093"/>
                  </a:cubicBezTo>
                  <a:cubicBezTo>
                    <a:pt x="150" y="2093"/>
                    <a:pt x="88" y="2090"/>
                    <a:pt x="26" y="2083"/>
                  </a:cubicBezTo>
                  <a:cubicBezTo>
                    <a:pt x="0" y="2083"/>
                    <a:pt x="0" y="2109"/>
                    <a:pt x="26" y="2109"/>
                  </a:cubicBezTo>
                  <a:lnTo>
                    <a:pt x="13" y="2109"/>
                  </a:lnTo>
                  <a:cubicBezTo>
                    <a:pt x="149" y="2157"/>
                    <a:pt x="288" y="2179"/>
                    <a:pt x="425" y="2179"/>
                  </a:cubicBezTo>
                  <a:cubicBezTo>
                    <a:pt x="851" y="2179"/>
                    <a:pt x="1263" y="1966"/>
                    <a:pt x="1548" y="1641"/>
                  </a:cubicBezTo>
                  <a:cubicBezTo>
                    <a:pt x="1743" y="1407"/>
                    <a:pt x="1925" y="1147"/>
                    <a:pt x="2081" y="874"/>
                  </a:cubicBezTo>
                  <a:cubicBezTo>
                    <a:pt x="2290" y="535"/>
                    <a:pt x="2589" y="262"/>
                    <a:pt x="2953" y="93"/>
                  </a:cubicBezTo>
                  <a:cubicBezTo>
                    <a:pt x="3001" y="69"/>
                    <a:pt x="2971" y="1"/>
                    <a:pt x="2926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4655354" y="2923222"/>
              <a:ext cx="301621" cy="92342"/>
            </a:xfrm>
            <a:custGeom>
              <a:rect b="b" l="l" r="r" t="t"/>
              <a:pathLst>
                <a:path extrusionOk="0" h="1052" w="3436">
                  <a:moveTo>
                    <a:pt x="3158" y="1"/>
                  </a:moveTo>
                  <a:cubicBezTo>
                    <a:pt x="2636" y="1"/>
                    <a:pt x="2126" y="159"/>
                    <a:pt x="1705" y="466"/>
                  </a:cubicBezTo>
                  <a:cubicBezTo>
                    <a:pt x="1432" y="661"/>
                    <a:pt x="1211" y="895"/>
                    <a:pt x="860" y="921"/>
                  </a:cubicBezTo>
                  <a:cubicBezTo>
                    <a:pt x="776" y="932"/>
                    <a:pt x="694" y="934"/>
                    <a:pt x="614" y="934"/>
                  </a:cubicBezTo>
                  <a:cubicBezTo>
                    <a:pt x="576" y="934"/>
                    <a:pt x="538" y="934"/>
                    <a:pt x="501" y="934"/>
                  </a:cubicBezTo>
                  <a:cubicBezTo>
                    <a:pt x="335" y="934"/>
                    <a:pt x="174" y="941"/>
                    <a:pt x="14" y="1025"/>
                  </a:cubicBezTo>
                  <a:cubicBezTo>
                    <a:pt x="1" y="1038"/>
                    <a:pt x="1" y="1051"/>
                    <a:pt x="14" y="1051"/>
                  </a:cubicBezTo>
                  <a:cubicBezTo>
                    <a:pt x="118" y="1025"/>
                    <a:pt x="221" y="1018"/>
                    <a:pt x="322" y="1018"/>
                  </a:cubicBezTo>
                  <a:cubicBezTo>
                    <a:pt x="449" y="1018"/>
                    <a:pt x="575" y="1029"/>
                    <a:pt x="700" y="1029"/>
                  </a:cubicBezTo>
                  <a:cubicBezTo>
                    <a:pt x="775" y="1029"/>
                    <a:pt x="850" y="1025"/>
                    <a:pt x="925" y="1012"/>
                  </a:cubicBezTo>
                  <a:cubicBezTo>
                    <a:pt x="1159" y="960"/>
                    <a:pt x="1380" y="856"/>
                    <a:pt x="1562" y="687"/>
                  </a:cubicBezTo>
                  <a:cubicBezTo>
                    <a:pt x="2031" y="302"/>
                    <a:pt x="2622" y="84"/>
                    <a:pt x="3233" y="84"/>
                  </a:cubicBezTo>
                  <a:cubicBezTo>
                    <a:pt x="3283" y="84"/>
                    <a:pt x="3333" y="86"/>
                    <a:pt x="3383" y="89"/>
                  </a:cubicBezTo>
                  <a:cubicBezTo>
                    <a:pt x="3435" y="89"/>
                    <a:pt x="3422" y="24"/>
                    <a:pt x="3383" y="11"/>
                  </a:cubicBezTo>
                  <a:cubicBezTo>
                    <a:pt x="3308" y="4"/>
                    <a:pt x="3233" y="1"/>
                    <a:pt x="3158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4843826" y="2940076"/>
              <a:ext cx="230692" cy="90937"/>
            </a:xfrm>
            <a:custGeom>
              <a:rect b="b" l="l" r="r" t="t"/>
              <a:pathLst>
                <a:path extrusionOk="0" h="1036" w="2628">
                  <a:moveTo>
                    <a:pt x="13" y="1"/>
                  </a:moveTo>
                  <a:cubicBezTo>
                    <a:pt x="0" y="1"/>
                    <a:pt x="0" y="14"/>
                    <a:pt x="13" y="14"/>
                  </a:cubicBezTo>
                  <a:lnTo>
                    <a:pt x="13" y="27"/>
                  </a:lnTo>
                  <a:cubicBezTo>
                    <a:pt x="430" y="144"/>
                    <a:pt x="859" y="196"/>
                    <a:pt x="1288" y="196"/>
                  </a:cubicBezTo>
                  <a:cubicBezTo>
                    <a:pt x="1362" y="200"/>
                    <a:pt x="1436" y="202"/>
                    <a:pt x="1509" y="202"/>
                  </a:cubicBezTo>
                  <a:cubicBezTo>
                    <a:pt x="1657" y="202"/>
                    <a:pt x="1804" y="196"/>
                    <a:pt x="1952" y="196"/>
                  </a:cubicBezTo>
                  <a:cubicBezTo>
                    <a:pt x="2485" y="235"/>
                    <a:pt x="2485" y="612"/>
                    <a:pt x="2498" y="1016"/>
                  </a:cubicBezTo>
                  <a:cubicBezTo>
                    <a:pt x="2498" y="1029"/>
                    <a:pt x="2508" y="1035"/>
                    <a:pt x="2517" y="1035"/>
                  </a:cubicBezTo>
                  <a:cubicBezTo>
                    <a:pt x="2527" y="1035"/>
                    <a:pt x="2537" y="1029"/>
                    <a:pt x="2537" y="1016"/>
                  </a:cubicBezTo>
                  <a:cubicBezTo>
                    <a:pt x="2628" y="664"/>
                    <a:pt x="2524" y="157"/>
                    <a:pt x="2095" y="118"/>
                  </a:cubicBezTo>
                  <a:cubicBezTo>
                    <a:pt x="2046" y="116"/>
                    <a:pt x="1996" y="115"/>
                    <a:pt x="1947" y="115"/>
                  </a:cubicBezTo>
                  <a:cubicBezTo>
                    <a:pt x="1754" y="115"/>
                    <a:pt x="1558" y="127"/>
                    <a:pt x="1363" y="127"/>
                  </a:cubicBezTo>
                  <a:cubicBezTo>
                    <a:pt x="1277" y="127"/>
                    <a:pt x="1191" y="125"/>
                    <a:pt x="1106" y="118"/>
                  </a:cubicBezTo>
                  <a:cubicBezTo>
                    <a:pt x="742" y="105"/>
                    <a:pt x="378" y="27"/>
                    <a:pt x="13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4486371" y="2498627"/>
              <a:ext cx="167752" cy="218303"/>
            </a:xfrm>
            <a:custGeom>
              <a:rect b="b" l="l" r="r" t="t"/>
              <a:pathLst>
                <a:path extrusionOk="0" h="2487" w="1911">
                  <a:moveTo>
                    <a:pt x="1771" y="0"/>
                  </a:moveTo>
                  <a:cubicBezTo>
                    <a:pt x="1282" y="0"/>
                    <a:pt x="983" y="455"/>
                    <a:pt x="729" y="854"/>
                  </a:cubicBezTo>
                  <a:cubicBezTo>
                    <a:pt x="430" y="1323"/>
                    <a:pt x="1" y="1895"/>
                    <a:pt x="248" y="2480"/>
                  </a:cubicBezTo>
                  <a:cubicBezTo>
                    <a:pt x="248" y="2485"/>
                    <a:pt x="251" y="2486"/>
                    <a:pt x="254" y="2486"/>
                  </a:cubicBezTo>
                  <a:cubicBezTo>
                    <a:pt x="261" y="2486"/>
                    <a:pt x="270" y="2480"/>
                    <a:pt x="261" y="2480"/>
                  </a:cubicBezTo>
                  <a:lnTo>
                    <a:pt x="274" y="2480"/>
                  </a:lnTo>
                  <a:cubicBezTo>
                    <a:pt x="131" y="1908"/>
                    <a:pt x="404" y="1466"/>
                    <a:pt x="703" y="1010"/>
                  </a:cubicBezTo>
                  <a:cubicBezTo>
                    <a:pt x="960" y="595"/>
                    <a:pt x="1240" y="41"/>
                    <a:pt x="1780" y="41"/>
                  </a:cubicBezTo>
                  <a:cubicBezTo>
                    <a:pt x="1815" y="41"/>
                    <a:pt x="1850" y="43"/>
                    <a:pt x="1887" y="48"/>
                  </a:cubicBezTo>
                  <a:cubicBezTo>
                    <a:pt x="1889" y="49"/>
                    <a:pt x="1892" y="49"/>
                    <a:pt x="1893" y="49"/>
                  </a:cubicBezTo>
                  <a:cubicBezTo>
                    <a:pt x="1911" y="49"/>
                    <a:pt x="1911" y="7"/>
                    <a:pt x="1893" y="7"/>
                  </a:cubicBezTo>
                  <a:cubicBezTo>
                    <a:pt x="1892" y="7"/>
                    <a:pt x="1889" y="7"/>
                    <a:pt x="1887" y="9"/>
                  </a:cubicBezTo>
                  <a:cubicBezTo>
                    <a:pt x="1847" y="3"/>
                    <a:pt x="1809" y="0"/>
                    <a:pt x="1771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4666854" y="2509951"/>
              <a:ext cx="34323" cy="80668"/>
            </a:xfrm>
            <a:custGeom>
              <a:rect b="b" l="l" r="r" t="t"/>
              <a:pathLst>
                <a:path extrusionOk="0" h="919" w="391">
                  <a:moveTo>
                    <a:pt x="8" y="0"/>
                  </a:moveTo>
                  <a:cubicBezTo>
                    <a:pt x="3" y="0"/>
                    <a:pt x="0" y="3"/>
                    <a:pt x="0" y="10"/>
                  </a:cubicBezTo>
                  <a:lnTo>
                    <a:pt x="13" y="10"/>
                  </a:lnTo>
                  <a:cubicBezTo>
                    <a:pt x="52" y="179"/>
                    <a:pt x="117" y="335"/>
                    <a:pt x="182" y="491"/>
                  </a:cubicBezTo>
                  <a:cubicBezTo>
                    <a:pt x="221" y="634"/>
                    <a:pt x="273" y="764"/>
                    <a:pt x="338" y="907"/>
                  </a:cubicBezTo>
                  <a:cubicBezTo>
                    <a:pt x="342" y="915"/>
                    <a:pt x="348" y="918"/>
                    <a:pt x="355" y="918"/>
                  </a:cubicBezTo>
                  <a:cubicBezTo>
                    <a:pt x="371" y="918"/>
                    <a:pt x="390" y="900"/>
                    <a:pt x="390" y="881"/>
                  </a:cubicBezTo>
                  <a:cubicBezTo>
                    <a:pt x="325" y="569"/>
                    <a:pt x="195" y="270"/>
                    <a:pt x="26" y="10"/>
                  </a:cubicBezTo>
                  <a:cubicBezTo>
                    <a:pt x="20" y="3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4616554" y="2531106"/>
              <a:ext cx="39765" cy="15361"/>
            </a:xfrm>
            <a:custGeom>
              <a:rect b="b" l="l" r="r" t="t"/>
              <a:pathLst>
                <a:path extrusionOk="0" h="175" w="453">
                  <a:moveTo>
                    <a:pt x="58" y="1"/>
                  </a:moveTo>
                  <a:cubicBezTo>
                    <a:pt x="43" y="1"/>
                    <a:pt x="28" y="2"/>
                    <a:pt x="14" y="3"/>
                  </a:cubicBezTo>
                  <a:cubicBezTo>
                    <a:pt x="14" y="3"/>
                    <a:pt x="1" y="3"/>
                    <a:pt x="14" y="16"/>
                  </a:cubicBezTo>
                  <a:cubicBezTo>
                    <a:pt x="79" y="29"/>
                    <a:pt x="144" y="42"/>
                    <a:pt x="209" y="68"/>
                  </a:cubicBezTo>
                  <a:cubicBezTo>
                    <a:pt x="274" y="94"/>
                    <a:pt x="339" y="133"/>
                    <a:pt x="404" y="172"/>
                  </a:cubicBezTo>
                  <a:cubicBezTo>
                    <a:pt x="408" y="174"/>
                    <a:pt x="411" y="175"/>
                    <a:pt x="415" y="175"/>
                  </a:cubicBezTo>
                  <a:cubicBezTo>
                    <a:pt x="436" y="175"/>
                    <a:pt x="452" y="144"/>
                    <a:pt x="430" y="133"/>
                  </a:cubicBezTo>
                  <a:cubicBezTo>
                    <a:pt x="325" y="51"/>
                    <a:pt x="188" y="1"/>
                    <a:pt x="58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4652282" y="2458248"/>
              <a:ext cx="181798" cy="61532"/>
            </a:xfrm>
            <a:custGeom>
              <a:rect b="b" l="l" r="r" t="t"/>
              <a:pathLst>
                <a:path extrusionOk="0" h="701" w="2071">
                  <a:moveTo>
                    <a:pt x="1060" y="0"/>
                  </a:moveTo>
                  <a:cubicBezTo>
                    <a:pt x="1052" y="0"/>
                    <a:pt x="1045" y="0"/>
                    <a:pt x="1038" y="0"/>
                  </a:cubicBezTo>
                  <a:cubicBezTo>
                    <a:pt x="686" y="26"/>
                    <a:pt x="192" y="130"/>
                    <a:pt x="10" y="469"/>
                  </a:cubicBezTo>
                  <a:cubicBezTo>
                    <a:pt x="1" y="478"/>
                    <a:pt x="5" y="487"/>
                    <a:pt x="12" y="487"/>
                  </a:cubicBezTo>
                  <a:cubicBezTo>
                    <a:pt x="15" y="487"/>
                    <a:pt x="19" y="485"/>
                    <a:pt x="23" y="482"/>
                  </a:cubicBezTo>
                  <a:cubicBezTo>
                    <a:pt x="270" y="235"/>
                    <a:pt x="608" y="91"/>
                    <a:pt x="960" y="78"/>
                  </a:cubicBezTo>
                  <a:cubicBezTo>
                    <a:pt x="989" y="75"/>
                    <a:pt x="1019" y="73"/>
                    <a:pt x="1049" y="73"/>
                  </a:cubicBezTo>
                  <a:cubicBezTo>
                    <a:pt x="1436" y="73"/>
                    <a:pt x="1820" y="376"/>
                    <a:pt x="2013" y="690"/>
                  </a:cubicBezTo>
                  <a:cubicBezTo>
                    <a:pt x="2017" y="697"/>
                    <a:pt x="2024" y="701"/>
                    <a:pt x="2032" y="701"/>
                  </a:cubicBezTo>
                  <a:cubicBezTo>
                    <a:pt x="2050" y="701"/>
                    <a:pt x="2071" y="682"/>
                    <a:pt x="2052" y="664"/>
                  </a:cubicBezTo>
                  <a:cubicBezTo>
                    <a:pt x="1899" y="332"/>
                    <a:pt x="1445" y="0"/>
                    <a:pt x="1060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4841543" y="2534617"/>
              <a:ext cx="11500" cy="39851"/>
            </a:xfrm>
            <a:custGeom>
              <a:rect b="b" l="l" r="r" t="t"/>
              <a:pathLst>
                <a:path extrusionOk="0" h="454" w="131">
                  <a:moveTo>
                    <a:pt x="21" y="1"/>
                  </a:moveTo>
                  <a:cubicBezTo>
                    <a:pt x="12" y="1"/>
                    <a:pt x="4" y="8"/>
                    <a:pt x="1" y="20"/>
                  </a:cubicBezTo>
                  <a:lnTo>
                    <a:pt x="1" y="20"/>
                  </a:lnTo>
                  <a:cubicBezTo>
                    <a:pt x="1" y="18"/>
                    <a:pt x="1" y="17"/>
                    <a:pt x="0" y="15"/>
                  </a:cubicBezTo>
                  <a:lnTo>
                    <a:pt x="0" y="28"/>
                  </a:lnTo>
                  <a:cubicBezTo>
                    <a:pt x="0" y="25"/>
                    <a:pt x="1" y="23"/>
                    <a:pt x="1" y="20"/>
                  </a:cubicBezTo>
                  <a:lnTo>
                    <a:pt x="1" y="20"/>
                  </a:lnTo>
                  <a:cubicBezTo>
                    <a:pt x="14" y="96"/>
                    <a:pt x="27" y="160"/>
                    <a:pt x="39" y="236"/>
                  </a:cubicBezTo>
                  <a:cubicBezTo>
                    <a:pt x="52" y="301"/>
                    <a:pt x="65" y="366"/>
                    <a:pt x="91" y="444"/>
                  </a:cubicBezTo>
                  <a:cubicBezTo>
                    <a:pt x="91" y="451"/>
                    <a:pt x="98" y="454"/>
                    <a:pt x="104" y="454"/>
                  </a:cubicBezTo>
                  <a:cubicBezTo>
                    <a:pt x="111" y="454"/>
                    <a:pt x="117" y="451"/>
                    <a:pt x="117" y="444"/>
                  </a:cubicBezTo>
                  <a:cubicBezTo>
                    <a:pt x="130" y="366"/>
                    <a:pt x="130" y="301"/>
                    <a:pt x="104" y="236"/>
                  </a:cubicBezTo>
                  <a:cubicBezTo>
                    <a:pt x="91" y="158"/>
                    <a:pt x="78" y="80"/>
                    <a:pt x="39" y="15"/>
                  </a:cubicBezTo>
                  <a:cubicBezTo>
                    <a:pt x="34" y="5"/>
                    <a:pt x="28" y="1"/>
                    <a:pt x="21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4744455" y="2568764"/>
              <a:ext cx="110518" cy="117622"/>
            </a:xfrm>
            <a:custGeom>
              <a:rect b="b" l="l" r="r" t="t"/>
              <a:pathLst>
                <a:path extrusionOk="0" h="1340" w="1259">
                  <a:moveTo>
                    <a:pt x="1221" y="1"/>
                  </a:moveTo>
                  <a:cubicBezTo>
                    <a:pt x="1218" y="1"/>
                    <a:pt x="1214" y="1"/>
                    <a:pt x="1210" y="3"/>
                  </a:cubicBezTo>
                  <a:cubicBezTo>
                    <a:pt x="768" y="315"/>
                    <a:pt x="170" y="784"/>
                    <a:pt x="1" y="1330"/>
                  </a:cubicBezTo>
                  <a:cubicBezTo>
                    <a:pt x="1" y="1337"/>
                    <a:pt x="4" y="1340"/>
                    <a:pt x="9" y="1340"/>
                  </a:cubicBezTo>
                  <a:cubicBezTo>
                    <a:pt x="14" y="1340"/>
                    <a:pt x="20" y="1337"/>
                    <a:pt x="27" y="1330"/>
                  </a:cubicBezTo>
                  <a:cubicBezTo>
                    <a:pt x="183" y="1070"/>
                    <a:pt x="378" y="836"/>
                    <a:pt x="586" y="602"/>
                  </a:cubicBezTo>
                  <a:cubicBezTo>
                    <a:pt x="794" y="406"/>
                    <a:pt x="1015" y="237"/>
                    <a:pt x="1236" y="42"/>
                  </a:cubicBezTo>
                  <a:cubicBezTo>
                    <a:pt x="1259" y="31"/>
                    <a:pt x="1243" y="1"/>
                    <a:pt x="1221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4899744" y="2631088"/>
              <a:ext cx="33182" cy="66360"/>
            </a:xfrm>
            <a:custGeom>
              <a:rect b="b" l="l" r="r" t="t"/>
              <a:pathLst>
                <a:path extrusionOk="0" h="756" w="378">
                  <a:moveTo>
                    <a:pt x="362" y="0"/>
                  </a:moveTo>
                  <a:cubicBezTo>
                    <a:pt x="356" y="0"/>
                    <a:pt x="352" y="3"/>
                    <a:pt x="352" y="9"/>
                  </a:cubicBezTo>
                  <a:cubicBezTo>
                    <a:pt x="274" y="126"/>
                    <a:pt x="209" y="256"/>
                    <a:pt x="157" y="386"/>
                  </a:cubicBezTo>
                  <a:cubicBezTo>
                    <a:pt x="92" y="503"/>
                    <a:pt x="40" y="620"/>
                    <a:pt x="1" y="737"/>
                  </a:cubicBezTo>
                  <a:cubicBezTo>
                    <a:pt x="1" y="746"/>
                    <a:pt x="7" y="755"/>
                    <a:pt x="11" y="755"/>
                  </a:cubicBezTo>
                  <a:cubicBezTo>
                    <a:pt x="13" y="755"/>
                    <a:pt x="14" y="754"/>
                    <a:pt x="14" y="750"/>
                  </a:cubicBezTo>
                  <a:lnTo>
                    <a:pt x="27" y="750"/>
                  </a:lnTo>
                  <a:cubicBezTo>
                    <a:pt x="92" y="633"/>
                    <a:pt x="157" y="516"/>
                    <a:pt x="209" y="386"/>
                  </a:cubicBezTo>
                  <a:cubicBezTo>
                    <a:pt x="274" y="269"/>
                    <a:pt x="339" y="152"/>
                    <a:pt x="378" y="22"/>
                  </a:cubicBezTo>
                  <a:cubicBezTo>
                    <a:pt x="378" y="6"/>
                    <a:pt x="369" y="0"/>
                    <a:pt x="362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4966020" y="2631790"/>
              <a:ext cx="78829" cy="185035"/>
            </a:xfrm>
            <a:custGeom>
              <a:rect b="b" l="l" r="r" t="t"/>
              <a:pathLst>
                <a:path extrusionOk="0" h="2108" w="898">
                  <a:moveTo>
                    <a:pt x="0" y="1"/>
                  </a:moveTo>
                  <a:lnTo>
                    <a:pt x="0" y="14"/>
                  </a:lnTo>
                  <a:cubicBezTo>
                    <a:pt x="364" y="300"/>
                    <a:pt x="742" y="495"/>
                    <a:pt x="781" y="1028"/>
                  </a:cubicBezTo>
                  <a:cubicBezTo>
                    <a:pt x="807" y="1471"/>
                    <a:pt x="573" y="1744"/>
                    <a:pt x="338" y="2082"/>
                  </a:cubicBezTo>
                  <a:cubicBezTo>
                    <a:pt x="325" y="2095"/>
                    <a:pt x="351" y="2108"/>
                    <a:pt x="364" y="2108"/>
                  </a:cubicBezTo>
                  <a:cubicBezTo>
                    <a:pt x="729" y="1887"/>
                    <a:pt x="898" y="1340"/>
                    <a:pt x="833" y="937"/>
                  </a:cubicBezTo>
                  <a:cubicBezTo>
                    <a:pt x="755" y="495"/>
                    <a:pt x="429" y="131"/>
                    <a:pt x="0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4894301" y="2794887"/>
              <a:ext cx="85237" cy="55388"/>
            </a:xfrm>
            <a:custGeom>
              <a:rect b="b" l="l" r="r" t="t"/>
              <a:pathLst>
                <a:path extrusionOk="0" h="631" w="971">
                  <a:moveTo>
                    <a:pt x="920" y="1"/>
                  </a:moveTo>
                  <a:cubicBezTo>
                    <a:pt x="917" y="1"/>
                    <a:pt x="912" y="1"/>
                    <a:pt x="908" y="3"/>
                  </a:cubicBezTo>
                  <a:cubicBezTo>
                    <a:pt x="739" y="68"/>
                    <a:pt x="583" y="159"/>
                    <a:pt x="440" y="276"/>
                  </a:cubicBezTo>
                  <a:cubicBezTo>
                    <a:pt x="284" y="367"/>
                    <a:pt x="141" y="471"/>
                    <a:pt x="11" y="601"/>
                  </a:cubicBezTo>
                  <a:cubicBezTo>
                    <a:pt x="0" y="612"/>
                    <a:pt x="7" y="631"/>
                    <a:pt x="16" y="631"/>
                  </a:cubicBezTo>
                  <a:cubicBezTo>
                    <a:pt x="19" y="631"/>
                    <a:pt x="21" y="630"/>
                    <a:pt x="24" y="627"/>
                  </a:cubicBezTo>
                  <a:cubicBezTo>
                    <a:pt x="193" y="562"/>
                    <a:pt x="349" y="484"/>
                    <a:pt x="505" y="380"/>
                  </a:cubicBezTo>
                  <a:cubicBezTo>
                    <a:pt x="661" y="302"/>
                    <a:pt x="817" y="198"/>
                    <a:pt x="947" y="68"/>
                  </a:cubicBezTo>
                  <a:cubicBezTo>
                    <a:pt x="971" y="45"/>
                    <a:pt x="952" y="1"/>
                    <a:pt x="920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4891755" y="2782334"/>
              <a:ext cx="133517" cy="19750"/>
            </a:xfrm>
            <a:custGeom>
              <a:rect b="b" l="l" r="r" t="t"/>
              <a:pathLst>
                <a:path extrusionOk="0" h="225" w="1521">
                  <a:moveTo>
                    <a:pt x="1494" y="0"/>
                  </a:moveTo>
                  <a:cubicBezTo>
                    <a:pt x="1491" y="0"/>
                    <a:pt x="1487" y="1"/>
                    <a:pt x="1484" y="3"/>
                  </a:cubicBezTo>
                  <a:cubicBezTo>
                    <a:pt x="1210" y="92"/>
                    <a:pt x="966" y="127"/>
                    <a:pt x="718" y="127"/>
                  </a:cubicBezTo>
                  <a:cubicBezTo>
                    <a:pt x="494" y="127"/>
                    <a:pt x="267" y="98"/>
                    <a:pt x="14" y="55"/>
                  </a:cubicBezTo>
                  <a:lnTo>
                    <a:pt x="14" y="68"/>
                  </a:lnTo>
                  <a:lnTo>
                    <a:pt x="1" y="68"/>
                  </a:lnTo>
                  <a:cubicBezTo>
                    <a:pt x="259" y="142"/>
                    <a:pt x="577" y="224"/>
                    <a:pt x="879" y="224"/>
                  </a:cubicBezTo>
                  <a:cubicBezTo>
                    <a:pt x="1109" y="224"/>
                    <a:pt x="1330" y="177"/>
                    <a:pt x="1510" y="42"/>
                  </a:cubicBezTo>
                  <a:cubicBezTo>
                    <a:pt x="1521" y="31"/>
                    <a:pt x="1513" y="0"/>
                    <a:pt x="1494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4550365" y="3431823"/>
              <a:ext cx="13431" cy="24490"/>
            </a:xfrm>
            <a:custGeom>
              <a:rect b="b" l="l" r="r" t="t"/>
              <a:pathLst>
                <a:path extrusionOk="0" h="279" w="153">
                  <a:moveTo>
                    <a:pt x="130" y="0"/>
                  </a:moveTo>
                  <a:cubicBezTo>
                    <a:pt x="125" y="0"/>
                    <a:pt x="121" y="2"/>
                    <a:pt x="117" y="5"/>
                  </a:cubicBezTo>
                  <a:lnTo>
                    <a:pt x="117" y="18"/>
                  </a:lnTo>
                  <a:cubicBezTo>
                    <a:pt x="78" y="96"/>
                    <a:pt x="26" y="188"/>
                    <a:pt x="0" y="279"/>
                  </a:cubicBezTo>
                  <a:cubicBezTo>
                    <a:pt x="52" y="201"/>
                    <a:pt x="104" y="122"/>
                    <a:pt x="143" y="31"/>
                  </a:cubicBezTo>
                  <a:cubicBezTo>
                    <a:pt x="153" y="12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4558354" y="3372572"/>
              <a:ext cx="147387" cy="133948"/>
            </a:xfrm>
            <a:custGeom>
              <a:rect b="b" l="l" r="r" t="t"/>
              <a:pathLst>
                <a:path extrusionOk="0" h="1526" w="1679">
                  <a:moveTo>
                    <a:pt x="0" y="1487"/>
                  </a:moveTo>
                  <a:lnTo>
                    <a:pt x="0" y="1500"/>
                  </a:lnTo>
                  <a:cubicBezTo>
                    <a:pt x="18" y="1503"/>
                    <a:pt x="35" y="1504"/>
                    <a:pt x="52" y="1505"/>
                  </a:cubicBezTo>
                  <a:lnTo>
                    <a:pt x="52" y="1505"/>
                  </a:lnTo>
                  <a:cubicBezTo>
                    <a:pt x="35" y="1500"/>
                    <a:pt x="18" y="1494"/>
                    <a:pt x="0" y="1487"/>
                  </a:cubicBezTo>
                  <a:close/>
                  <a:moveTo>
                    <a:pt x="1644" y="1"/>
                  </a:moveTo>
                  <a:cubicBezTo>
                    <a:pt x="1633" y="1"/>
                    <a:pt x="1620" y="10"/>
                    <a:pt x="1613" y="30"/>
                  </a:cubicBezTo>
                  <a:cubicBezTo>
                    <a:pt x="1509" y="355"/>
                    <a:pt x="1197" y="602"/>
                    <a:pt x="963" y="863"/>
                  </a:cubicBezTo>
                  <a:cubicBezTo>
                    <a:pt x="721" y="1128"/>
                    <a:pt x="479" y="1507"/>
                    <a:pt x="91" y="1507"/>
                  </a:cubicBezTo>
                  <a:cubicBezTo>
                    <a:pt x="79" y="1507"/>
                    <a:pt x="65" y="1506"/>
                    <a:pt x="52" y="1505"/>
                  </a:cubicBezTo>
                  <a:lnTo>
                    <a:pt x="52" y="1505"/>
                  </a:lnTo>
                  <a:cubicBezTo>
                    <a:pt x="98" y="1519"/>
                    <a:pt x="143" y="1526"/>
                    <a:pt x="186" y="1526"/>
                  </a:cubicBezTo>
                  <a:cubicBezTo>
                    <a:pt x="470" y="1526"/>
                    <a:pt x="693" y="1249"/>
                    <a:pt x="898" y="1045"/>
                  </a:cubicBezTo>
                  <a:cubicBezTo>
                    <a:pt x="1106" y="850"/>
                    <a:pt x="1301" y="641"/>
                    <a:pt x="1496" y="433"/>
                  </a:cubicBezTo>
                  <a:cubicBezTo>
                    <a:pt x="1613" y="329"/>
                    <a:pt x="1678" y="173"/>
                    <a:pt x="1665" y="30"/>
                  </a:cubicBezTo>
                  <a:cubicBezTo>
                    <a:pt x="1665" y="10"/>
                    <a:pt x="1656" y="1"/>
                    <a:pt x="1644" y="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4643943" y="3025838"/>
              <a:ext cx="78916" cy="383412"/>
            </a:xfrm>
            <a:custGeom>
              <a:rect b="b" l="l" r="r" t="t"/>
              <a:pathLst>
                <a:path extrusionOk="0" h="4368" w="899">
                  <a:moveTo>
                    <a:pt x="205" y="0"/>
                  </a:moveTo>
                  <a:cubicBezTo>
                    <a:pt x="143" y="0"/>
                    <a:pt x="76" y="16"/>
                    <a:pt x="1" y="52"/>
                  </a:cubicBezTo>
                  <a:lnTo>
                    <a:pt x="1" y="78"/>
                  </a:lnTo>
                  <a:cubicBezTo>
                    <a:pt x="28" y="74"/>
                    <a:pt x="54" y="73"/>
                    <a:pt x="79" y="73"/>
                  </a:cubicBezTo>
                  <a:cubicBezTo>
                    <a:pt x="855" y="73"/>
                    <a:pt x="781" y="1578"/>
                    <a:pt x="768" y="2107"/>
                  </a:cubicBezTo>
                  <a:cubicBezTo>
                    <a:pt x="755" y="2861"/>
                    <a:pt x="612" y="3603"/>
                    <a:pt x="391" y="4331"/>
                  </a:cubicBezTo>
                  <a:cubicBezTo>
                    <a:pt x="384" y="4354"/>
                    <a:pt x="398" y="4368"/>
                    <a:pt x="414" y="4368"/>
                  </a:cubicBezTo>
                  <a:cubicBezTo>
                    <a:pt x="425" y="4368"/>
                    <a:pt x="438" y="4361"/>
                    <a:pt x="443" y="4344"/>
                  </a:cubicBezTo>
                  <a:cubicBezTo>
                    <a:pt x="768" y="3395"/>
                    <a:pt x="898" y="2406"/>
                    <a:pt x="807" y="1404"/>
                  </a:cubicBezTo>
                  <a:cubicBezTo>
                    <a:pt x="784" y="1080"/>
                    <a:pt x="709" y="0"/>
                    <a:pt x="205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4592589" y="3380296"/>
              <a:ext cx="99458" cy="42133"/>
            </a:xfrm>
            <a:custGeom>
              <a:rect b="b" l="l" r="r" t="t"/>
              <a:pathLst>
                <a:path extrusionOk="0" h="480" w="1133">
                  <a:moveTo>
                    <a:pt x="14" y="280"/>
                  </a:moveTo>
                  <a:cubicBezTo>
                    <a:pt x="1" y="280"/>
                    <a:pt x="1" y="293"/>
                    <a:pt x="14" y="293"/>
                  </a:cubicBezTo>
                  <a:lnTo>
                    <a:pt x="14" y="280"/>
                  </a:lnTo>
                  <a:close/>
                  <a:moveTo>
                    <a:pt x="1111" y="1"/>
                  </a:moveTo>
                  <a:cubicBezTo>
                    <a:pt x="1100" y="1"/>
                    <a:pt x="1087" y="7"/>
                    <a:pt x="1080" y="20"/>
                  </a:cubicBezTo>
                  <a:cubicBezTo>
                    <a:pt x="1028" y="150"/>
                    <a:pt x="963" y="319"/>
                    <a:pt x="833" y="384"/>
                  </a:cubicBezTo>
                  <a:cubicBezTo>
                    <a:pt x="779" y="401"/>
                    <a:pt x="724" y="408"/>
                    <a:pt x="670" y="408"/>
                  </a:cubicBezTo>
                  <a:cubicBezTo>
                    <a:pt x="594" y="408"/>
                    <a:pt x="518" y="394"/>
                    <a:pt x="443" y="371"/>
                  </a:cubicBezTo>
                  <a:cubicBezTo>
                    <a:pt x="300" y="319"/>
                    <a:pt x="157" y="280"/>
                    <a:pt x="14" y="280"/>
                  </a:cubicBezTo>
                  <a:cubicBezTo>
                    <a:pt x="211" y="324"/>
                    <a:pt x="465" y="480"/>
                    <a:pt x="688" y="480"/>
                  </a:cubicBezTo>
                  <a:cubicBezTo>
                    <a:pt x="729" y="480"/>
                    <a:pt x="769" y="474"/>
                    <a:pt x="807" y="462"/>
                  </a:cubicBezTo>
                  <a:cubicBezTo>
                    <a:pt x="989" y="384"/>
                    <a:pt x="1106" y="215"/>
                    <a:pt x="1132" y="20"/>
                  </a:cubicBezTo>
                  <a:cubicBezTo>
                    <a:pt x="1132" y="7"/>
                    <a:pt x="1122" y="1"/>
                    <a:pt x="1111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4600577" y="3379418"/>
              <a:ext cx="41170" cy="17468"/>
            </a:xfrm>
            <a:custGeom>
              <a:rect b="b" l="l" r="r" t="t"/>
              <a:pathLst>
                <a:path extrusionOk="0" h="199" w="469">
                  <a:moveTo>
                    <a:pt x="450" y="0"/>
                  </a:moveTo>
                  <a:cubicBezTo>
                    <a:pt x="448" y="0"/>
                    <a:pt x="445" y="2"/>
                    <a:pt x="443" y="4"/>
                  </a:cubicBezTo>
                  <a:cubicBezTo>
                    <a:pt x="365" y="43"/>
                    <a:pt x="300" y="82"/>
                    <a:pt x="235" y="121"/>
                  </a:cubicBezTo>
                  <a:cubicBezTo>
                    <a:pt x="157" y="147"/>
                    <a:pt x="79" y="134"/>
                    <a:pt x="14" y="160"/>
                  </a:cubicBezTo>
                  <a:cubicBezTo>
                    <a:pt x="1" y="160"/>
                    <a:pt x="1" y="173"/>
                    <a:pt x="14" y="173"/>
                  </a:cubicBezTo>
                  <a:cubicBezTo>
                    <a:pt x="58" y="190"/>
                    <a:pt x="104" y="198"/>
                    <a:pt x="149" y="198"/>
                  </a:cubicBezTo>
                  <a:cubicBezTo>
                    <a:pt x="273" y="198"/>
                    <a:pt x="392" y="135"/>
                    <a:pt x="469" y="30"/>
                  </a:cubicBezTo>
                  <a:cubicBezTo>
                    <a:pt x="469" y="20"/>
                    <a:pt x="460" y="0"/>
                    <a:pt x="450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4610848" y="2911547"/>
              <a:ext cx="222792" cy="103139"/>
            </a:xfrm>
            <a:custGeom>
              <a:rect b="b" l="l" r="r" t="t"/>
              <a:pathLst>
                <a:path extrusionOk="0" h="1175" w="2538">
                  <a:moveTo>
                    <a:pt x="2537" y="1"/>
                  </a:moveTo>
                  <a:lnTo>
                    <a:pt x="2524" y="14"/>
                  </a:lnTo>
                  <a:cubicBezTo>
                    <a:pt x="2290" y="456"/>
                    <a:pt x="1887" y="794"/>
                    <a:pt x="1393" y="937"/>
                  </a:cubicBezTo>
                  <a:cubicBezTo>
                    <a:pt x="963" y="1041"/>
                    <a:pt x="469" y="963"/>
                    <a:pt x="53" y="1093"/>
                  </a:cubicBezTo>
                  <a:cubicBezTo>
                    <a:pt x="1" y="1106"/>
                    <a:pt x="14" y="1171"/>
                    <a:pt x="53" y="1171"/>
                  </a:cubicBezTo>
                  <a:cubicBezTo>
                    <a:pt x="98" y="1174"/>
                    <a:pt x="144" y="1175"/>
                    <a:pt x="190" y="1175"/>
                  </a:cubicBezTo>
                  <a:cubicBezTo>
                    <a:pt x="421" y="1175"/>
                    <a:pt x="658" y="1148"/>
                    <a:pt x="885" y="1093"/>
                  </a:cubicBezTo>
                  <a:cubicBezTo>
                    <a:pt x="1132" y="1080"/>
                    <a:pt x="1367" y="1015"/>
                    <a:pt x="1601" y="937"/>
                  </a:cubicBezTo>
                  <a:cubicBezTo>
                    <a:pt x="2017" y="742"/>
                    <a:pt x="2342" y="417"/>
                    <a:pt x="2537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4535530" y="2899960"/>
              <a:ext cx="142822" cy="58548"/>
            </a:xfrm>
            <a:custGeom>
              <a:rect b="b" l="l" r="r" t="t"/>
              <a:pathLst>
                <a:path extrusionOk="0" h="667" w="1627">
                  <a:moveTo>
                    <a:pt x="941" y="0"/>
                  </a:moveTo>
                  <a:cubicBezTo>
                    <a:pt x="769" y="0"/>
                    <a:pt x="598" y="27"/>
                    <a:pt x="442" y="94"/>
                  </a:cubicBezTo>
                  <a:cubicBezTo>
                    <a:pt x="234" y="198"/>
                    <a:pt x="0" y="380"/>
                    <a:pt x="0" y="627"/>
                  </a:cubicBezTo>
                  <a:cubicBezTo>
                    <a:pt x="0" y="652"/>
                    <a:pt x="16" y="667"/>
                    <a:pt x="35" y="667"/>
                  </a:cubicBezTo>
                  <a:cubicBezTo>
                    <a:pt x="45" y="667"/>
                    <a:pt x="56" y="662"/>
                    <a:pt x="65" y="653"/>
                  </a:cubicBezTo>
                  <a:cubicBezTo>
                    <a:pt x="234" y="393"/>
                    <a:pt x="364" y="211"/>
                    <a:pt x="677" y="133"/>
                  </a:cubicBezTo>
                  <a:cubicBezTo>
                    <a:pt x="804" y="95"/>
                    <a:pt x="932" y="82"/>
                    <a:pt x="1060" y="82"/>
                  </a:cubicBezTo>
                  <a:cubicBezTo>
                    <a:pt x="1245" y="82"/>
                    <a:pt x="1429" y="110"/>
                    <a:pt x="1613" y="133"/>
                  </a:cubicBezTo>
                  <a:cubicBezTo>
                    <a:pt x="1626" y="133"/>
                    <a:pt x="1626" y="120"/>
                    <a:pt x="1613" y="107"/>
                  </a:cubicBezTo>
                  <a:cubicBezTo>
                    <a:pt x="1405" y="47"/>
                    <a:pt x="1171" y="0"/>
                    <a:pt x="941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4484089" y="2741428"/>
              <a:ext cx="43540" cy="199869"/>
            </a:xfrm>
            <a:custGeom>
              <a:rect b="b" l="l" r="r" t="t"/>
              <a:pathLst>
                <a:path extrusionOk="0" h="2277" w="496">
                  <a:moveTo>
                    <a:pt x="144" y="0"/>
                  </a:moveTo>
                  <a:cubicBezTo>
                    <a:pt x="14" y="313"/>
                    <a:pt x="1" y="664"/>
                    <a:pt x="92" y="989"/>
                  </a:cubicBezTo>
                  <a:cubicBezTo>
                    <a:pt x="144" y="1158"/>
                    <a:pt x="248" y="1314"/>
                    <a:pt x="300" y="1496"/>
                  </a:cubicBezTo>
                  <a:cubicBezTo>
                    <a:pt x="352" y="1744"/>
                    <a:pt x="313" y="2004"/>
                    <a:pt x="209" y="2225"/>
                  </a:cubicBezTo>
                  <a:cubicBezTo>
                    <a:pt x="200" y="2260"/>
                    <a:pt x="226" y="2277"/>
                    <a:pt x="252" y="2277"/>
                  </a:cubicBezTo>
                  <a:cubicBezTo>
                    <a:pt x="265" y="2277"/>
                    <a:pt x="278" y="2273"/>
                    <a:pt x="287" y="2264"/>
                  </a:cubicBezTo>
                  <a:cubicBezTo>
                    <a:pt x="456" y="2017"/>
                    <a:pt x="495" y="1705"/>
                    <a:pt x="391" y="1418"/>
                  </a:cubicBezTo>
                  <a:cubicBezTo>
                    <a:pt x="313" y="1223"/>
                    <a:pt x="157" y="1080"/>
                    <a:pt x="105" y="872"/>
                  </a:cubicBezTo>
                  <a:cubicBezTo>
                    <a:pt x="14" y="586"/>
                    <a:pt x="105" y="287"/>
                    <a:pt x="157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4540095" y="2860196"/>
              <a:ext cx="29758" cy="32478"/>
            </a:xfrm>
            <a:custGeom>
              <a:rect b="b" l="l" r="r" t="t"/>
              <a:pathLst>
                <a:path extrusionOk="0" h="370" w="339">
                  <a:moveTo>
                    <a:pt x="312" y="0"/>
                  </a:moveTo>
                  <a:cubicBezTo>
                    <a:pt x="247" y="52"/>
                    <a:pt x="182" y="104"/>
                    <a:pt x="143" y="169"/>
                  </a:cubicBezTo>
                  <a:cubicBezTo>
                    <a:pt x="91" y="221"/>
                    <a:pt x="39" y="286"/>
                    <a:pt x="0" y="352"/>
                  </a:cubicBezTo>
                  <a:cubicBezTo>
                    <a:pt x="0" y="361"/>
                    <a:pt x="7" y="370"/>
                    <a:pt x="15" y="370"/>
                  </a:cubicBezTo>
                  <a:cubicBezTo>
                    <a:pt x="19" y="370"/>
                    <a:pt x="22" y="368"/>
                    <a:pt x="26" y="365"/>
                  </a:cubicBezTo>
                  <a:lnTo>
                    <a:pt x="13" y="365"/>
                  </a:lnTo>
                  <a:cubicBezTo>
                    <a:pt x="65" y="312"/>
                    <a:pt x="117" y="247"/>
                    <a:pt x="169" y="182"/>
                  </a:cubicBezTo>
                  <a:cubicBezTo>
                    <a:pt x="234" y="143"/>
                    <a:pt x="286" y="78"/>
                    <a:pt x="325" y="26"/>
                  </a:cubicBezTo>
                  <a:cubicBezTo>
                    <a:pt x="338" y="13"/>
                    <a:pt x="325" y="0"/>
                    <a:pt x="312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4577754" y="2751523"/>
              <a:ext cx="133342" cy="103051"/>
            </a:xfrm>
            <a:custGeom>
              <a:rect b="b" l="l" r="r" t="t"/>
              <a:pathLst>
                <a:path extrusionOk="0" h="1174" w="1519">
                  <a:moveTo>
                    <a:pt x="1457" y="0"/>
                  </a:moveTo>
                  <a:cubicBezTo>
                    <a:pt x="1453" y="0"/>
                    <a:pt x="1449" y="1"/>
                    <a:pt x="1444" y="3"/>
                  </a:cubicBezTo>
                  <a:cubicBezTo>
                    <a:pt x="924" y="328"/>
                    <a:pt x="443" y="705"/>
                    <a:pt x="13" y="1147"/>
                  </a:cubicBezTo>
                  <a:cubicBezTo>
                    <a:pt x="0" y="1160"/>
                    <a:pt x="13" y="1173"/>
                    <a:pt x="26" y="1173"/>
                  </a:cubicBezTo>
                  <a:lnTo>
                    <a:pt x="13" y="1160"/>
                  </a:lnTo>
                  <a:cubicBezTo>
                    <a:pt x="508" y="796"/>
                    <a:pt x="976" y="419"/>
                    <a:pt x="1483" y="68"/>
                  </a:cubicBezTo>
                  <a:cubicBezTo>
                    <a:pt x="1518" y="44"/>
                    <a:pt x="1491" y="0"/>
                    <a:pt x="1457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4821002" y="2799539"/>
              <a:ext cx="181183" cy="158263"/>
            </a:xfrm>
            <a:custGeom>
              <a:rect b="b" l="l" r="r" t="t"/>
              <a:pathLst>
                <a:path extrusionOk="0" h="1803" w="2064">
                  <a:moveTo>
                    <a:pt x="2002" y="0"/>
                  </a:moveTo>
                  <a:cubicBezTo>
                    <a:pt x="1998" y="0"/>
                    <a:pt x="1994" y="1"/>
                    <a:pt x="1990" y="2"/>
                  </a:cubicBezTo>
                  <a:cubicBezTo>
                    <a:pt x="1028" y="236"/>
                    <a:pt x="468" y="964"/>
                    <a:pt x="0" y="1771"/>
                  </a:cubicBezTo>
                  <a:cubicBezTo>
                    <a:pt x="0" y="1790"/>
                    <a:pt x="7" y="1802"/>
                    <a:pt x="16" y="1802"/>
                  </a:cubicBezTo>
                  <a:cubicBezTo>
                    <a:pt x="19" y="1802"/>
                    <a:pt x="23" y="1800"/>
                    <a:pt x="26" y="1797"/>
                  </a:cubicBezTo>
                  <a:cubicBezTo>
                    <a:pt x="286" y="1433"/>
                    <a:pt x="507" y="1043"/>
                    <a:pt x="846" y="730"/>
                  </a:cubicBezTo>
                  <a:cubicBezTo>
                    <a:pt x="1171" y="418"/>
                    <a:pt x="1574" y="197"/>
                    <a:pt x="2003" y="80"/>
                  </a:cubicBezTo>
                  <a:cubicBezTo>
                    <a:pt x="2064" y="68"/>
                    <a:pt x="2046" y="0"/>
                    <a:pt x="2002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4729619" y="2940778"/>
              <a:ext cx="104022" cy="75928"/>
            </a:xfrm>
            <a:custGeom>
              <a:rect b="b" l="l" r="r" t="t"/>
              <a:pathLst>
                <a:path extrusionOk="0" h="865" w="1185">
                  <a:moveTo>
                    <a:pt x="1180" y="0"/>
                  </a:moveTo>
                  <a:cubicBezTo>
                    <a:pt x="1178" y="0"/>
                    <a:pt x="1175" y="2"/>
                    <a:pt x="1171" y="6"/>
                  </a:cubicBezTo>
                  <a:cubicBezTo>
                    <a:pt x="1015" y="214"/>
                    <a:pt x="833" y="383"/>
                    <a:pt x="625" y="526"/>
                  </a:cubicBezTo>
                  <a:cubicBezTo>
                    <a:pt x="430" y="656"/>
                    <a:pt x="209" y="760"/>
                    <a:pt x="1" y="851"/>
                  </a:cubicBezTo>
                  <a:lnTo>
                    <a:pt x="1" y="864"/>
                  </a:lnTo>
                  <a:cubicBezTo>
                    <a:pt x="443" y="734"/>
                    <a:pt x="989" y="461"/>
                    <a:pt x="1184" y="19"/>
                  </a:cubicBezTo>
                  <a:cubicBezTo>
                    <a:pt x="1184" y="10"/>
                    <a:pt x="1184" y="0"/>
                    <a:pt x="1180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4710219" y="3033738"/>
              <a:ext cx="236486" cy="89182"/>
            </a:xfrm>
            <a:custGeom>
              <a:rect b="b" l="l" r="r" t="t"/>
              <a:pathLst>
                <a:path extrusionOk="0" h="1016" w="2694">
                  <a:moveTo>
                    <a:pt x="0" y="1"/>
                  </a:moveTo>
                  <a:cubicBezTo>
                    <a:pt x="911" y="313"/>
                    <a:pt x="1665" y="976"/>
                    <a:pt x="2667" y="1015"/>
                  </a:cubicBezTo>
                  <a:cubicBezTo>
                    <a:pt x="2693" y="1015"/>
                    <a:pt x="2693" y="963"/>
                    <a:pt x="2667" y="963"/>
                  </a:cubicBezTo>
                  <a:cubicBezTo>
                    <a:pt x="2134" y="898"/>
                    <a:pt x="1613" y="742"/>
                    <a:pt x="1145" y="482"/>
                  </a:cubicBezTo>
                  <a:cubicBezTo>
                    <a:pt x="781" y="287"/>
                    <a:pt x="417" y="66"/>
                    <a:pt x="0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4682831" y="2555333"/>
              <a:ext cx="57146" cy="207857"/>
            </a:xfrm>
            <a:custGeom>
              <a:rect b="b" l="l" r="r" t="t"/>
              <a:pathLst>
                <a:path extrusionOk="0" h="2368" w="651">
                  <a:moveTo>
                    <a:pt x="0" y="0"/>
                  </a:moveTo>
                  <a:cubicBezTo>
                    <a:pt x="247" y="781"/>
                    <a:pt x="560" y="1483"/>
                    <a:pt x="468" y="2329"/>
                  </a:cubicBezTo>
                  <a:cubicBezTo>
                    <a:pt x="468" y="2355"/>
                    <a:pt x="488" y="2368"/>
                    <a:pt x="507" y="2368"/>
                  </a:cubicBezTo>
                  <a:cubicBezTo>
                    <a:pt x="527" y="2368"/>
                    <a:pt x="547" y="2355"/>
                    <a:pt x="547" y="2329"/>
                  </a:cubicBezTo>
                  <a:cubicBezTo>
                    <a:pt x="651" y="1535"/>
                    <a:pt x="377" y="703"/>
                    <a:pt x="13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4622260" y="2782334"/>
              <a:ext cx="109465" cy="74962"/>
            </a:xfrm>
            <a:custGeom>
              <a:rect b="b" l="l" r="r" t="t"/>
              <a:pathLst>
                <a:path extrusionOk="0" h="854" w="1247">
                  <a:moveTo>
                    <a:pt x="1206" y="1"/>
                  </a:moveTo>
                  <a:cubicBezTo>
                    <a:pt x="1203" y="1"/>
                    <a:pt x="1200" y="1"/>
                    <a:pt x="1197" y="3"/>
                  </a:cubicBezTo>
                  <a:cubicBezTo>
                    <a:pt x="924" y="120"/>
                    <a:pt x="664" y="250"/>
                    <a:pt x="417" y="406"/>
                  </a:cubicBezTo>
                  <a:cubicBezTo>
                    <a:pt x="235" y="510"/>
                    <a:pt x="92" y="653"/>
                    <a:pt x="1" y="835"/>
                  </a:cubicBezTo>
                  <a:cubicBezTo>
                    <a:pt x="1" y="844"/>
                    <a:pt x="14" y="854"/>
                    <a:pt x="21" y="854"/>
                  </a:cubicBezTo>
                  <a:cubicBezTo>
                    <a:pt x="25" y="854"/>
                    <a:pt x="27" y="852"/>
                    <a:pt x="27" y="848"/>
                  </a:cubicBezTo>
                  <a:cubicBezTo>
                    <a:pt x="287" y="445"/>
                    <a:pt x="820" y="289"/>
                    <a:pt x="1224" y="68"/>
                  </a:cubicBezTo>
                  <a:cubicBezTo>
                    <a:pt x="1247" y="45"/>
                    <a:pt x="1229" y="1"/>
                    <a:pt x="1206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4767542" y="2733265"/>
              <a:ext cx="74878" cy="35989"/>
            </a:xfrm>
            <a:custGeom>
              <a:rect b="b" l="l" r="r" t="t"/>
              <a:pathLst>
                <a:path extrusionOk="0" h="410" w="853">
                  <a:moveTo>
                    <a:pt x="794" y="0"/>
                  </a:moveTo>
                  <a:cubicBezTo>
                    <a:pt x="789" y="0"/>
                    <a:pt x="784" y="1"/>
                    <a:pt x="778" y="2"/>
                  </a:cubicBezTo>
                  <a:cubicBezTo>
                    <a:pt x="518" y="119"/>
                    <a:pt x="258" y="250"/>
                    <a:pt x="11" y="393"/>
                  </a:cubicBezTo>
                  <a:cubicBezTo>
                    <a:pt x="0" y="393"/>
                    <a:pt x="7" y="409"/>
                    <a:pt x="10" y="409"/>
                  </a:cubicBezTo>
                  <a:cubicBezTo>
                    <a:pt x="10" y="409"/>
                    <a:pt x="11" y="408"/>
                    <a:pt x="11" y="406"/>
                  </a:cubicBezTo>
                  <a:lnTo>
                    <a:pt x="24" y="406"/>
                  </a:lnTo>
                  <a:cubicBezTo>
                    <a:pt x="310" y="341"/>
                    <a:pt x="570" y="224"/>
                    <a:pt x="817" y="67"/>
                  </a:cubicBezTo>
                  <a:cubicBezTo>
                    <a:pt x="852" y="44"/>
                    <a:pt x="835" y="0"/>
                    <a:pt x="794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4853306" y="2707896"/>
              <a:ext cx="31426" cy="21505"/>
            </a:xfrm>
            <a:custGeom>
              <a:rect b="b" l="l" r="r" t="t"/>
              <a:pathLst>
                <a:path extrusionOk="0" h="245" w="358">
                  <a:moveTo>
                    <a:pt x="334" y="0"/>
                  </a:moveTo>
                  <a:cubicBezTo>
                    <a:pt x="330" y="0"/>
                    <a:pt x="325" y="2"/>
                    <a:pt x="322" y="5"/>
                  </a:cubicBezTo>
                  <a:cubicBezTo>
                    <a:pt x="270" y="31"/>
                    <a:pt x="218" y="70"/>
                    <a:pt x="166" y="109"/>
                  </a:cubicBezTo>
                  <a:cubicBezTo>
                    <a:pt x="113" y="148"/>
                    <a:pt x="61" y="187"/>
                    <a:pt x="9" y="226"/>
                  </a:cubicBezTo>
                  <a:cubicBezTo>
                    <a:pt x="0" y="236"/>
                    <a:pt x="4" y="245"/>
                    <a:pt x="12" y="245"/>
                  </a:cubicBezTo>
                  <a:cubicBezTo>
                    <a:pt x="15" y="245"/>
                    <a:pt x="19" y="243"/>
                    <a:pt x="22" y="239"/>
                  </a:cubicBezTo>
                  <a:cubicBezTo>
                    <a:pt x="87" y="213"/>
                    <a:pt x="153" y="174"/>
                    <a:pt x="205" y="135"/>
                  </a:cubicBezTo>
                  <a:cubicBezTo>
                    <a:pt x="257" y="109"/>
                    <a:pt x="309" y="70"/>
                    <a:pt x="348" y="31"/>
                  </a:cubicBezTo>
                  <a:cubicBezTo>
                    <a:pt x="357" y="12"/>
                    <a:pt x="346" y="0"/>
                    <a:pt x="334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4698807" y="2889602"/>
              <a:ext cx="58112" cy="18609"/>
            </a:xfrm>
            <a:custGeom>
              <a:rect b="b" l="l" r="r" t="t"/>
              <a:pathLst>
                <a:path extrusionOk="0" h="212" w="662">
                  <a:moveTo>
                    <a:pt x="638" y="0"/>
                  </a:moveTo>
                  <a:cubicBezTo>
                    <a:pt x="634" y="0"/>
                    <a:pt x="629" y="1"/>
                    <a:pt x="625" y="4"/>
                  </a:cubicBezTo>
                  <a:cubicBezTo>
                    <a:pt x="521" y="30"/>
                    <a:pt x="430" y="69"/>
                    <a:pt x="325" y="108"/>
                  </a:cubicBezTo>
                  <a:cubicBezTo>
                    <a:pt x="221" y="147"/>
                    <a:pt x="117" y="147"/>
                    <a:pt x="13" y="173"/>
                  </a:cubicBezTo>
                  <a:cubicBezTo>
                    <a:pt x="0" y="186"/>
                    <a:pt x="0" y="199"/>
                    <a:pt x="13" y="212"/>
                  </a:cubicBezTo>
                  <a:lnTo>
                    <a:pt x="13" y="199"/>
                  </a:lnTo>
                  <a:cubicBezTo>
                    <a:pt x="45" y="202"/>
                    <a:pt x="75" y="204"/>
                    <a:pt x="105" y="204"/>
                  </a:cubicBezTo>
                  <a:cubicBezTo>
                    <a:pt x="186" y="204"/>
                    <a:pt x="262" y="192"/>
                    <a:pt x="339" y="173"/>
                  </a:cubicBezTo>
                  <a:cubicBezTo>
                    <a:pt x="456" y="160"/>
                    <a:pt x="560" y="108"/>
                    <a:pt x="651" y="43"/>
                  </a:cubicBezTo>
                  <a:cubicBezTo>
                    <a:pt x="661" y="21"/>
                    <a:pt x="655" y="0"/>
                    <a:pt x="638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4992267" y="2799627"/>
              <a:ext cx="8076" cy="16853"/>
            </a:xfrm>
            <a:custGeom>
              <a:rect b="b" l="l" r="r" t="t"/>
              <a:pathLst>
                <a:path extrusionOk="0" h="192" w="92">
                  <a:moveTo>
                    <a:pt x="91" y="1"/>
                  </a:moveTo>
                  <a:cubicBezTo>
                    <a:pt x="65" y="1"/>
                    <a:pt x="52" y="14"/>
                    <a:pt x="52" y="27"/>
                  </a:cubicBezTo>
                  <a:lnTo>
                    <a:pt x="26" y="92"/>
                  </a:lnTo>
                  <a:cubicBezTo>
                    <a:pt x="13" y="105"/>
                    <a:pt x="13" y="118"/>
                    <a:pt x="13" y="131"/>
                  </a:cubicBezTo>
                  <a:cubicBezTo>
                    <a:pt x="0" y="144"/>
                    <a:pt x="0" y="157"/>
                    <a:pt x="0" y="170"/>
                  </a:cubicBezTo>
                  <a:cubicBezTo>
                    <a:pt x="0" y="185"/>
                    <a:pt x="9" y="192"/>
                    <a:pt x="19" y="192"/>
                  </a:cubicBezTo>
                  <a:cubicBezTo>
                    <a:pt x="26" y="192"/>
                    <a:pt x="34" y="188"/>
                    <a:pt x="39" y="183"/>
                  </a:cubicBezTo>
                  <a:lnTo>
                    <a:pt x="26" y="183"/>
                  </a:lnTo>
                  <a:cubicBezTo>
                    <a:pt x="26" y="170"/>
                    <a:pt x="39" y="170"/>
                    <a:pt x="52" y="157"/>
                  </a:cubicBezTo>
                  <a:cubicBezTo>
                    <a:pt x="52" y="144"/>
                    <a:pt x="52" y="131"/>
                    <a:pt x="65" y="118"/>
                  </a:cubicBezTo>
                  <a:lnTo>
                    <a:pt x="91" y="40"/>
                  </a:lnTo>
                  <a:cubicBezTo>
                    <a:pt x="91" y="27"/>
                    <a:pt x="91" y="14"/>
                    <a:pt x="91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4719349" y="3124503"/>
              <a:ext cx="35464" cy="167392"/>
            </a:xfrm>
            <a:custGeom>
              <a:rect b="b" l="l" r="r" t="t"/>
              <a:pathLst>
                <a:path extrusionOk="0" h="1907" w="404">
                  <a:moveTo>
                    <a:pt x="219" y="0"/>
                  </a:moveTo>
                  <a:cubicBezTo>
                    <a:pt x="205" y="0"/>
                    <a:pt x="187" y="17"/>
                    <a:pt x="196" y="33"/>
                  </a:cubicBezTo>
                  <a:cubicBezTo>
                    <a:pt x="313" y="697"/>
                    <a:pt x="39" y="1256"/>
                    <a:pt x="0" y="1906"/>
                  </a:cubicBezTo>
                  <a:lnTo>
                    <a:pt x="13" y="1906"/>
                  </a:lnTo>
                  <a:cubicBezTo>
                    <a:pt x="144" y="1308"/>
                    <a:pt x="404" y="632"/>
                    <a:pt x="235" y="20"/>
                  </a:cubicBezTo>
                  <a:cubicBezTo>
                    <a:pt x="235" y="6"/>
                    <a:pt x="228" y="0"/>
                    <a:pt x="219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4739890" y="3128541"/>
              <a:ext cx="174336" cy="334081"/>
            </a:xfrm>
            <a:custGeom>
              <a:rect b="b" l="l" r="r" t="t"/>
              <a:pathLst>
                <a:path extrusionOk="0" h="3806" w="1986">
                  <a:moveTo>
                    <a:pt x="1" y="0"/>
                  </a:moveTo>
                  <a:lnTo>
                    <a:pt x="1" y="0"/>
                  </a:lnTo>
                  <a:cubicBezTo>
                    <a:pt x="66" y="299"/>
                    <a:pt x="287" y="534"/>
                    <a:pt x="482" y="742"/>
                  </a:cubicBezTo>
                  <a:cubicBezTo>
                    <a:pt x="794" y="1067"/>
                    <a:pt x="1028" y="1457"/>
                    <a:pt x="1145" y="1886"/>
                  </a:cubicBezTo>
                  <a:cubicBezTo>
                    <a:pt x="1340" y="2537"/>
                    <a:pt x="1392" y="3291"/>
                    <a:pt x="1913" y="3799"/>
                  </a:cubicBezTo>
                  <a:cubicBezTo>
                    <a:pt x="1918" y="3804"/>
                    <a:pt x="1924" y="3806"/>
                    <a:pt x="1930" y="3806"/>
                  </a:cubicBezTo>
                  <a:cubicBezTo>
                    <a:pt x="1956" y="3806"/>
                    <a:pt x="1986" y="3768"/>
                    <a:pt x="1965" y="3747"/>
                  </a:cubicBezTo>
                  <a:cubicBezTo>
                    <a:pt x="1379" y="3161"/>
                    <a:pt x="1379" y="2355"/>
                    <a:pt x="1119" y="1626"/>
                  </a:cubicBezTo>
                  <a:cubicBezTo>
                    <a:pt x="885" y="976"/>
                    <a:pt x="326" y="599"/>
                    <a:pt x="1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4835047" y="3177435"/>
              <a:ext cx="230341" cy="96116"/>
            </a:xfrm>
            <a:custGeom>
              <a:rect b="b" l="l" r="r" t="t"/>
              <a:pathLst>
                <a:path extrusionOk="0" h="1095" w="2624">
                  <a:moveTo>
                    <a:pt x="2608" y="1"/>
                  </a:moveTo>
                  <a:cubicBezTo>
                    <a:pt x="2603" y="1"/>
                    <a:pt x="2598" y="5"/>
                    <a:pt x="2598" y="16"/>
                  </a:cubicBezTo>
                  <a:cubicBezTo>
                    <a:pt x="2559" y="250"/>
                    <a:pt x="2494" y="471"/>
                    <a:pt x="2403" y="692"/>
                  </a:cubicBezTo>
                  <a:cubicBezTo>
                    <a:pt x="2264" y="935"/>
                    <a:pt x="2056" y="1010"/>
                    <a:pt x="1821" y="1010"/>
                  </a:cubicBezTo>
                  <a:cubicBezTo>
                    <a:pt x="1703" y="1010"/>
                    <a:pt x="1579" y="991"/>
                    <a:pt x="1453" y="965"/>
                  </a:cubicBezTo>
                  <a:cubicBezTo>
                    <a:pt x="972" y="874"/>
                    <a:pt x="504" y="744"/>
                    <a:pt x="35" y="601"/>
                  </a:cubicBezTo>
                  <a:cubicBezTo>
                    <a:pt x="32" y="600"/>
                    <a:pt x="30" y="599"/>
                    <a:pt x="27" y="599"/>
                  </a:cubicBezTo>
                  <a:cubicBezTo>
                    <a:pt x="7" y="599"/>
                    <a:pt x="1" y="640"/>
                    <a:pt x="35" y="640"/>
                  </a:cubicBezTo>
                  <a:cubicBezTo>
                    <a:pt x="374" y="757"/>
                    <a:pt x="725" y="861"/>
                    <a:pt x="1089" y="939"/>
                  </a:cubicBezTo>
                  <a:cubicBezTo>
                    <a:pt x="1318" y="994"/>
                    <a:pt x="1594" y="1094"/>
                    <a:pt x="1845" y="1094"/>
                  </a:cubicBezTo>
                  <a:cubicBezTo>
                    <a:pt x="1893" y="1094"/>
                    <a:pt x="1941" y="1091"/>
                    <a:pt x="1987" y="1082"/>
                  </a:cubicBezTo>
                  <a:cubicBezTo>
                    <a:pt x="2481" y="1004"/>
                    <a:pt x="2624" y="432"/>
                    <a:pt x="2624" y="16"/>
                  </a:cubicBezTo>
                  <a:cubicBezTo>
                    <a:pt x="2624" y="8"/>
                    <a:pt x="2615" y="1"/>
                    <a:pt x="2608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5066445" y="3157070"/>
              <a:ext cx="88" cy="3511"/>
            </a:xfrm>
            <a:custGeom>
              <a:rect b="b" l="l" r="r" t="t"/>
              <a:pathLst>
                <a:path extrusionOk="0" h="40" w="1">
                  <a:moveTo>
                    <a:pt x="1" y="39"/>
                  </a:moveTo>
                  <a:cubicBezTo>
                    <a:pt x="1" y="26"/>
                    <a:pt x="1" y="13"/>
                    <a:pt x="1" y="0"/>
                  </a:cubicBezTo>
                  <a:lnTo>
                    <a:pt x="1" y="0"/>
                  </a:lnTo>
                  <a:lnTo>
                    <a:pt x="1" y="39"/>
                  </a:ln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5057315" y="3116252"/>
              <a:ext cx="9217" cy="35199"/>
            </a:xfrm>
            <a:custGeom>
              <a:rect b="b" l="l" r="r" t="t"/>
              <a:pathLst>
                <a:path extrusionOk="0" h="401" w="105">
                  <a:moveTo>
                    <a:pt x="25" y="0"/>
                  </a:moveTo>
                  <a:cubicBezTo>
                    <a:pt x="17" y="0"/>
                    <a:pt x="7" y="4"/>
                    <a:pt x="1" y="10"/>
                  </a:cubicBezTo>
                  <a:cubicBezTo>
                    <a:pt x="1" y="75"/>
                    <a:pt x="14" y="127"/>
                    <a:pt x="27" y="179"/>
                  </a:cubicBezTo>
                  <a:cubicBezTo>
                    <a:pt x="53" y="257"/>
                    <a:pt x="66" y="322"/>
                    <a:pt x="92" y="400"/>
                  </a:cubicBezTo>
                  <a:lnTo>
                    <a:pt x="105" y="400"/>
                  </a:lnTo>
                  <a:cubicBezTo>
                    <a:pt x="105" y="335"/>
                    <a:pt x="92" y="257"/>
                    <a:pt x="79" y="179"/>
                  </a:cubicBezTo>
                  <a:cubicBezTo>
                    <a:pt x="79" y="127"/>
                    <a:pt x="66" y="62"/>
                    <a:pt x="40" y="10"/>
                  </a:cubicBezTo>
                  <a:cubicBezTo>
                    <a:pt x="40" y="4"/>
                    <a:pt x="33" y="0"/>
                    <a:pt x="25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4876920" y="2807352"/>
              <a:ext cx="181622" cy="135090"/>
            </a:xfrm>
            <a:custGeom>
              <a:rect b="b" l="l" r="r" t="t"/>
              <a:pathLst>
                <a:path extrusionOk="0" h="1539" w="2069">
                  <a:moveTo>
                    <a:pt x="1535" y="1"/>
                  </a:moveTo>
                  <a:cubicBezTo>
                    <a:pt x="1512" y="1"/>
                    <a:pt x="1491" y="28"/>
                    <a:pt x="1510" y="56"/>
                  </a:cubicBezTo>
                  <a:cubicBezTo>
                    <a:pt x="1653" y="238"/>
                    <a:pt x="1757" y="446"/>
                    <a:pt x="1809" y="680"/>
                  </a:cubicBezTo>
                  <a:cubicBezTo>
                    <a:pt x="1861" y="1110"/>
                    <a:pt x="1588" y="1279"/>
                    <a:pt x="1210" y="1331"/>
                  </a:cubicBezTo>
                  <a:cubicBezTo>
                    <a:pt x="820" y="1383"/>
                    <a:pt x="404" y="1435"/>
                    <a:pt x="14" y="1500"/>
                  </a:cubicBezTo>
                  <a:cubicBezTo>
                    <a:pt x="1" y="1500"/>
                    <a:pt x="1" y="1539"/>
                    <a:pt x="14" y="1539"/>
                  </a:cubicBezTo>
                  <a:lnTo>
                    <a:pt x="27" y="1526"/>
                  </a:lnTo>
                  <a:cubicBezTo>
                    <a:pt x="378" y="1513"/>
                    <a:pt x="729" y="1461"/>
                    <a:pt x="1093" y="1422"/>
                  </a:cubicBezTo>
                  <a:cubicBezTo>
                    <a:pt x="1314" y="1396"/>
                    <a:pt x="1575" y="1409"/>
                    <a:pt x="1744" y="1214"/>
                  </a:cubicBezTo>
                  <a:cubicBezTo>
                    <a:pt x="2069" y="849"/>
                    <a:pt x="1783" y="355"/>
                    <a:pt x="1562" y="17"/>
                  </a:cubicBezTo>
                  <a:cubicBezTo>
                    <a:pt x="1554" y="5"/>
                    <a:pt x="1544" y="1"/>
                    <a:pt x="1535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4943197" y="3022853"/>
              <a:ext cx="131323" cy="101207"/>
            </a:xfrm>
            <a:custGeom>
              <a:rect b="b" l="l" r="r" t="t"/>
              <a:pathLst>
                <a:path extrusionOk="0" h="1153" w="1496">
                  <a:moveTo>
                    <a:pt x="1476" y="1"/>
                  </a:moveTo>
                  <a:cubicBezTo>
                    <a:pt x="1470" y="1"/>
                    <a:pt x="1463" y="7"/>
                    <a:pt x="1457" y="20"/>
                  </a:cubicBezTo>
                  <a:cubicBezTo>
                    <a:pt x="1379" y="333"/>
                    <a:pt x="1353" y="684"/>
                    <a:pt x="1080" y="892"/>
                  </a:cubicBezTo>
                  <a:cubicBezTo>
                    <a:pt x="794" y="1100"/>
                    <a:pt x="364" y="1061"/>
                    <a:pt x="39" y="1100"/>
                  </a:cubicBezTo>
                  <a:cubicBezTo>
                    <a:pt x="0" y="1100"/>
                    <a:pt x="0" y="1152"/>
                    <a:pt x="39" y="1152"/>
                  </a:cubicBezTo>
                  <a:cubicBezTo>
                    <a:pt x="364" y="1113"/>
                    <a:pt x="833" y="1152"/>
                    <a:pt x="1119" y="931"/>
                  </a:cubicBezTo>
                  <a:cubicBezTo>
                    <a:pt x="1392" y="710"/>
                    <a:pt x="1470" y="346"/>
                    <a:pt x="1496" y="20"/>
                  </a:cubicBezTo>
                  <a:cubicBezTo>
                    <a:pt x="1489" y="7"/>
                    <a:pt x="1483" y="1"/>
                    <a:pt x="1476" y="1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4616554" y="3419710"/>
              <a:ext cx="22911" cy="36340"/>
            </a:xfrm>
            <a:custGeom>
              <a:rect b="b" l="l" r="r" t="t"/>
              <a:pathLst>
                <a:path extrusionOk="0" h="414" w="261">
                  <a:moveTo>
                    <a:pt x="14" y="0"/>
                  </a:moveTo>
                  <a:cubicBezTo>
                    <a:pt x="1" y="0"/>
                    <a:pt x="1" y="13"/>
                    <a:pt x="1" y="13"/>
                  </a:cubicBezTo>
                  <a:lnTo>
                    <a:pt x="1" y="26"/>
                  </a:lnTo>
                  <a:cubicBezTo>
                    <a:pt x="53" y="65"/>
                    <a:pt x="92" y="130"/>
                    <a:pt x="144" y="182"/>
                  </a:cubicBezTo>
                  <a:cubicBezTo>
                    <a:pt x="157" y="260"/>
                    <a:pt x="170" y="326"/>
                    <a:pt x="183" y="404"/>
                  </a:cubicBezTo>
                  <a:cubicBezTo>
                    <a:pt x="183" y="410"/>
                    <a:pt x="186" y="413"/>
                    <a:pt x="191" y="413"/>
                  </a:cubicBezTo>
                  <a:cubicBezTo>
                    <a:pt x="196" y="413"/>
                    <a:pt x="202" y="410"/>
                    <a:pt x="209" y="404"/>
                  </a:cubicBezTo>
                  <a:cubicBezTo>
                    <a:pt x="261" y="247"/>
                    <a:pt x="183" y="65"/>
                    <a:pt x="14" y="0"/>
                  </a:cubicBezTo>
                  <a:close/>
                </a:path>
              </a:pathLst>
            </a:custGeom>
            <a:solidFill>
              <a:srgbClr val="2040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4411053" y="3084739"/>
              <a:ext cx="112537" cy="92956"/>
            </a:xfrm>
            <a:custGeom>
              <a:rect b="b" l="l" r="r" t="t"/>
              <a:pathLst>
                <a:path extrusionOk="0" h="1059" w="1282">
                  <a:moveTo>
                    <a:pt x="1232" y="0"/>
                  </a:moveTo>
                  <a:cubicBezTo>
                    <a:pt x="1225" y="0"/>
                    <a:pt x="1218" y="2"/>
                    <a:pt x="1210" y="5"/>
                  </a:cubicBezTo>
                  <a:cubicBezTo>
                    <a:pt x="729" y="161"/>
                    <a:pt x="169" y="460"/>
                    <a:pt x="0" y="981"/>
                  </a:cubicBezTo>
                  <a:lnTo>
                    <a:pt x="0" y="1059"/>
                  </a:lnTo>
                  <a:cubicBezTo>
                    <a:pt x="221" y="499"/>
                    <a:pt x="690" y="278"/>
                    <a:pt x="1236" y="83"/>
                  </a:cubicBezTo>
                  <a:cubicBezTo>
                    <a:pt x="1282" y="72"/>
                    <a:pt x="1277" y="0"/>
                    <a:pt x="1232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4566342" y="3067007"/>
              <a:ext cx="141154" cy="39500"/>
            </a:xfrm>
            <a:custGeom>
              <a:rect b="b" l="l" r="r" t="t"/>
              <a:pathLst>
                <a:path extrusionOk="0" h="450" w="1608">
                  <a:moveTo>
                    <a:pt x="638" y="1"/>
                  </a:moveTo>
                  <a:cubicBezTo>
                    <a:pt x="421" y="1"/>
                    <a:pt x="204" y="43"/>
                    <a:pt x="13" y="116"/>
                  </a:cubicBezTo>
                  <a:cubicBezTo>
                    <a:pt x="0" y="116"/>
                    <a:pt x="0" y="142"/>
                    <a:pt x="13" y="142"/>
                  </a:cubicBezTo>
                  <a:lnTo>
                    <a:pt x="26" y="142"/>
                  </a:lnTo>
                  <a:cubicBezTo>
                    <a:pt x="215" y="115"/>
                    <a:pt x="397" y="69"/>
                    <a:pt x="586" y="69"/>
                  </a:cubicBezTo>
                  <a:cubicBezTo>
                    <a:pt x="671" y="69"/>
                    <a:pt x="757" y="79"/>
                    <a:pt x="846" y="103"/>
                  </a:cubicBezTo>
                  <a:cubicBezTo>
                    <a:pt x="1106" y="155"/>
                    <a:pt x="1340" y="272"/>
                    <a:pt x="1548" y="441"/>
                  </a:cubicBezTo>
                  <a:cubicBezTo>
                    <a:pt x="1554" y="447"/>
                    <a:pt x="1561" y="450"/>
                    <a:pt x="1568" y="450"/>
                  </a:cubicBezTo>
                  <a:cubicBezTo>
                    <a:pt x="1589" y="450"/>
                    <a:pt x="1607" y="422"/>
                    <a:pt x="1587" y="402"/>
                  </a:cubicBezTo>
                  <a:cubicBezTo>
                    <a:pt x="1360" y="117"/>
                    <a:pt x="1000" y="1"/>
                    <a:pt x="638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4742172" y="3153910"/>
              <a:ext cx="132025" cy="249464"/>
            </a:xfrm>
            <a:custGeom>
              <a:rect b="b" l="l" r="r" t="t"/>
              <a:pathLst>
                <a:path extrusionOk="0" h="2842" w="1504">
                  <a:moveTo>
                    <a:pt x="61" y="1"/>
                  </a:moveTo>
                  <a:cubicBezTo>
                    <a:pt x="56" y="1"/>
                    <a:pt x="53" y="4"/>
                    <a:pt x="53" y="10"/>
                  </a:cubicBezTo>
                  <a:cubicBezTo>
                    <a:pt x="1" y="492"/>
                    <a:pt x="118" y="986"/>
                    <a:pt x="391" y="1402"/>
                  </a:cubicBezTo>
                  <a:cubicBezTo>
                    <a:pt x="716" y="1884"/>
                    <a:pt x="1067" y="2378"/>
                    <a:pt x="1432" y="2833"/>
                  </a:cubicBezTo>
                  <a:cubicBezTo>
                    <a:pt x="1438" y="2839"/>
                    <a:pt x="1445" y="2842"/>
                    <a:pt x="1453" y="2842"/>
                  </a:cubicBezTo>
                  <a:cubicBezTo>
                    <a:pt x="1477" y="2842"/>
                    <a:pt x="1504" y="2814"/>
                    <a:pt x="1484" y="2794"/>
                  </a:cubicBezTo>
                  <a:cubicBezTo>
                    <a:pt x="1184" y="2352"/>
                    <a:pt x="859" y="1936"/>
                    <a:pt x="547" y="1506"/>
                  </a:cubicBezTo>
                  <a:cubicBezTo>
                    <a:pt x="378" y="1311"/>
                    <a:pt x="248" y="1077"/>
                    <a:pt x="170" y="830"/>
                  </a:cubicBezTo>
                  <a:cubicBezTo>
                    <a:pt x="118" y="557"/>
                    <a:pt x="79" y="284"/>
                    <a:pt x="79" y="10"/>
                  </a:cubicBezTo>
                  <a:cubicBezTo>
                    <a:pt x="72" y="4"/>
                    <a:pt x="66" y="1"/>
                    <a:pt x="61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4713643" y="3033738"/>
              <a:ext cx="91820" cy="145974"/>
            </a:xfrm>
            <a:custGeom>
              <a:rect b="b" l="l" r="r" t="t"/>
              <a:pathLst>
                <a:path extrusionOk="0" h="1663" w="1046">
                  <a:moveTo>
                    <a:pt x="0" y="1"/>
                  </a:moveTo>
                  <a:cubicBezTo>
                    <a:pt x="183" y="586"/>
                    <a:pt x="430" y="1288"/>
                    <a:pt x="963" y="1653"/>
                  </a:cubicBezTo>
                  <a:cubicBezTo>
                    <a:pt x="972" y="1659"/>
                    <a:pt x="980" y="1662"/>
                    <a:pt x="988" y="1662"/>
                  </a:cubicBezTo>
                  <a:cubicBezTo>
                    <a:pt x="1026" y="1662"/>
                    <a:pt x="1045" y="1594"/>
                    <a:pt x="1002" y="1562"/>
                  </a:cubicBezTo>
                  <a:cubicBezTo>
                    <a:pt x="443" y="1171"/>
                    <a:pt x="339" y="560"/>
                    <a:pt x="13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4655354" y="2889866"/>
              <a:ext cx="75493" cy="94010"/>
            </a:xfrm>
            <a:custGeom>
              <a:rect b="b" l="l" r="r" t="t"/>
              <a:pathLst>
                <a:path extrusionOk="0" h="1071" w="860">
                  <a:moveTo>
                    <a:pt x="1" y="1"/>
                  </a:moveTo>
                  <a:lnTo>
                    <a:pt x="1" y="14"/>
                  </a:lnTo>
                  <a:cubicBezTo>
                    <a:pt x="131" y="157"/>
                    <a:pt x="274" y="287"/>
                    <a:pt x="391" y="443"/>
                  </a:cubicBezTo>
                  <a:cubicBezTo>
                    <a:pt x="534" y="599"/>
                    <a:pt x="573" y="820"/>
                    <a:pt x="508" y="1015"/>
                  </a:cubicBezTo>
                  <a:cubicBezTo>
                    <a:pt x="499" y="1043"/>
                    <a:pt x="522" y="1070"/>
                    <a:pt x="546" y="1070"/>
                  </a:cubicBezTo>
                  <a:cubicBezTo>
                    <a:pt x="556" y="1070"/>
                    <a:pt x="566" y="1066"/>
                    <a:pt x="573" y="1054"/>
                  </a:cubicBezTo>
                  <a:cubicBezTo>
                    <a:pt x="860" y="677"/>
                    <a:pt x="313" y="157"/>
                    <a:pt x="1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4693716" y="2721766"/>
              <a:ext cx="71367" cy="234893"/>
            </a:xfrm>
            <a:custGeom>
              <a:rect b="b" l="l" r="r" t="t"/>
              <a:pathLst>
                <a:path extrusionOk="0" h="2676" w="813">
                  <a:moveTo>
                    <a:pt x="50" y="0"/>
                  </a:moveTo>
                  <a:cubicBezTo>
                    <a:pt x="28" y="0"/>
                    <a:pt x="1" y="28"/>
                    <a:pt x="19" y="55"/>
                  </a:cubicBezTo>
                  <a:cubicBezTo>
                    <a:pt x="240" y="433"/>
                    <a:pt x="527" y="836"/>
                    <a:pt x="644" y="1265"/>
                  </a:cubicBezTo>
                  <a:cubicBezTo>
                    <a:pt x="813" y="1798"/>
                    <a:pt x="553" y="2189"/>
                    <a:pt x="331" y="2644"/>
                  </a:cubicBezTo>
                  <a:cubicBezTo>
                    <a:pt x="331" y="2663"/>
                    <a:pt x="345" y="2675"/>
                    <a:pt x="358" y="2675"/>
                  </a:cubicBezTo>
                  <a:cubicBezTo>
                    <a:pt x="363" y="2675"/>
                    <a:pt x="367" y="2673"/>
                    <a:pt x="370" y="2670"/>
                  </a:cubicBezTo>
                  <a:cubicBezTo>
                    <a:pt x="618" y="2345"/>
                    <a:pt x="813" y="1889"/>
                    <a:pt x="761" y="1460"/>
                  </a:cubicBezTo>
                  <a:cubicBezTo>
                    <a:pt x="696" y="953"/>
                    <a:pt x="331" y="459"/>
                    <a:pt x="71" y="16"/>
                  </a:cubicBezTo>
                  <a:cubicBezTo>
                    <a:pt x="67" y="5"/>
                    <a:pt x="59" y="0"/>
                    <a:pt x="50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4642801" y="2502314"/>
              <a:ext cx="85764" cy="264912"/>
            </a:xfrm>
            <a:custGeom>
              <a:rect b="b" l="l" r="r" t="t"/>
              <a:pathLst>
                <a:path extrusionOk="0" h="3018" w="977">
                  <a:moveTo>
                    <a:pt x="264" y="0"/>
                  </a:moveTo>
                  <a:cubicBezTo>
                    <a:pt x="262" y="0"/>
                    <a:pt x="261" y="2"/>
                    <a:pt x="261" y="6"/>
                  </a:cubicBezTo>
                  <a:cubicBezTo>
                    <a:pt x="1" y="318"/>
                    <a:pt x="222" y="695"/>
                    <a:pt x="365" y="1007"/>
                  </a:cubicBezTo>
                  <a:cubicBezTo>
                    <a:pt x="664" y="1619"/>
                    <a:pt x="846" y="2282"/>
                    <a:pt x="872" y="2959"/>
                  </a:cubicBezTo>
                  <a:cubicBezTo>
                    <a:pt x="872" y="2998"/>
                    <a:pt x="898" y="3017"/>
                    <a:pt x="924" y="3017"/>
                  </a:cubicBezTo>
                  <a:cubicBezTo>
                    <a:pt x="950" y="3017"/>
                    <a:pt x="977" y="2998"/>
                    <a:pt x="977" y="2959"/>
                  </a:cubicBezTo>
                  <a:cubicBezTo>
                    <a:pt x="963" y="2477"/>
                    <a:pt x="859" y="2009"/>
                    <a:pt x="677" y="1567"/>
                  </a:cubicBezTo>
                  <a:cubicBezTo>
                    <a:pt x="495" y="1098"/>
                    <a:pt x="14" y="513"/>
                    <a:pt x="274" y="19"/>
                  </a:cubicBezTo>
                  <a:cubicBezTo>
                    <a:pt x="274" y="10"/>
                    <a:pt x="268" y="0"/>
                    <a:pt x="264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4764996" y="2796204"/>
              <a:ext cx="25194" cy="125346"/>
            </a:xfrm>
            <a:custGeom>
              <a:rect b="b" l="l" r="r" t="t"/>
              <a:pathLst>
                <a:path extrusionOk="0" h="1428" w="287">
                  <a:moveTo>
                    <a:pt x="1" y="1"/>
                  </a:moveTo>
                  <a:cubicBezTo>
                    <a:pt x="40" y="222"/>
                    <a:pt x="105" y="430"/>
                    <a:pt x="157" y="651"/>
                  </a:cubicBezTo>
                  <a:cubicBezTo>
                    <a:pt x="196" y="898"/>
                    <a:pt x="209" y="1146"/>
                    <a:pt x="183" y="1393"/>
                  </a:cubicBezTo>
                  <a:cubicBezTo>
                    <a:pt x="183" y="1417"/>
                    <a:pt x="197" y="1427"/>
                    <a:pt x="212" y="1427"/>
                  </a:cubicBezTo>
                  <a:cubicBezTo>
                    <a:pt x="229" y="1427"/>
                    <a:pt x="248" y="1414"/>
                    <a:pt x="248" y="1393"/>
                  </a:cubicBezTo>
                  <a:cubicBezTo>
                    <a:pt x="287" y="924"/>
                    <a:pt x="209" y="443"/>
                    <a:pt x="14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4782114" y="2903296"/>
              <a:ext cx="56883" cy="15976"/>
            </a:xfrm>
            <a:custGeom>
              <a:rect b="b" l="l" r="r" t="t"/>
              <a:pathLst>
                <a:path extrusionOk="0" h="182" w="648">
                  <a:moveTo>
                    <a:pt x="622" y="1"/>
                  </a:moveTo>
                  <a:cubicBezTo>
                    <a:pt x="619" y="1"/>
                    <a:pt x="616" y="2"/>
                    <a:pt x="612" y="4"/>
                  </a:cubicBezTo>
                  <a:cubicBezTo>
                    <a:pt x="521" y="30"/>
                    <a:pt x="430" y="56"/>
                    <a:pt x="339" y="95"/>
                  </a:cubicBezTo>
                  <a:cubicBezTo>
                    <a:pt x="235" y="121"/>
                    <a:pt x="131" y="134"/>
                    <a:pt x="14" y="134"/>
                  </a:cubicBezTo>
                  <a:cubicBezTo>
                    <a:pt x="1" y="134"/>
                    <a:pt x="1" y="160"/>
                    <a:pt x="14" y="160"/>
                  </a:cubicBezTo>
                  <a:cubicBezTo>
                    <a:pt x="73" y="175"/>
                    <a:pt x="134" y="182"/>
                    <a:pt x="194" y="182"/>
                  </a:cubicBezTo>
                  <a:cubicBezTo>
                    <a:pt x="345" y="182"/>
                    <a:pt x="495" y="136"/>
                    <a:pt x="625" y="43"/>
                  </a:cubicBezTo>
                  <a:cubicBezTo>
                    <a:pt x="648" y="31"/>
                    <a:pt x="641" y="1"/>
                    <a:pt x="622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4777549" y="2941920"/>
              <a:ext cx="11500" cy="30722"/>
            </a:xfrm>
            <a:custGeom>
              <a:rect b="b" l="l" r="r" t="t"/>
              <a:pathLst>
                <a:path extrusionOk="0" h="350" w="131">
                  <a:moveTo>
                    <a:pt x="127" y="0"/>
                  </a:moveTo>
                  <a:cubicBezTo>
                    <a:pt x="125" y="0"/>
                    <a:pt x="122" y="2"/>
                    <a:pt x="118" y="6"/>
                  </a:cubicBezTo>
                  <a:cubicBezTo>
                    <a:pt x="40" y="84"/>
                    <a:pt x="1" y="214"/>
                    <a:pt x="27" y="331"/>
                  </a:cubicBezTo>
                  <a:cubicBezTo>
                    <a:pt x="27" y="343"/>
                    <a:pt x="43" y="349"/>
                    <a:pt x="59" y="349"/>
                  </a:cubicBezTo>
                  <a:cubicBezTo>
                    <a:pt x="79" y="349"/>
                    <a:pt x="99" y="340"/>
                    <a:pt x="92" y="318"/>
                  </a:cubicBezTo>
                  <a:cubicBezTo>
                    <a:pt x="79" y="214"/>
                    <a:pt x="92" y="110"/>
                    <a:pt x="131" y="6"/>
                  </a:cubicBezTo>
                  <a:cubicBezTo>
                    <a:pt x="131" y="6"/>
                    <a:pt x="131" y="0"/>
                    <a:pt x="127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4851814" y="2513023"/>
              <a:ext cx="116575" cy="177837"/>
            </a:xfrm>
            <a:custGeom>
              <a:rect b="b" l="l" r="r" t="t"/>
              <a:pathLst>
                <a:path extrusionOk="0" h="2026" w="1328">
                  <a:moveTo>
                    <a:pt x="13" y="1"/>
                  </a:moveTo>
                  <a:cubicBezTo>
                    <a:pt x="0" y="1"/>
                    <a:pt x="0" y="27"/>
                    <a:pt x="13" y="40"/>
                  </a:cubicBezTo>
                  <a:lnTo>
                    <a:pt x="13" y="27"/>
                  </a:lnTo>
                  <a:cubicBezTo>
                    <a:pt x="430" y="79"/>
                    <a:pt x="781" y="313"/>
                    <a:pt x="989" y="664"/>
                  </a:cubicBezTo>
                  <a:cubicBezTo>
                    <a:pt x="1288" y="1211"/>
                    <a:pt x="989" y="1575"/>
                    <a:pt x="638" y="1965"/>
                  </a:cubicBezTo>
                  <a:cubicBezTo>
                    <a:pt x="618" y="1995"/>
                    <a:pt x="637" y="2025"/>
                    <a:pt x="658" y="2025"/>
                  </a:cubicBezTo>
                  <a:cubicBezTo>
                    <a:pt x="664" y="2025"/>
                    <a:pt x="671" y="2023"/>
                    <a:pt x="677" y="2017"/>
                  </a:cubicBezTo>
                  <a:cubicBezTo>
                    <a:pt x="1067" y="1692"/>
                    <a:pt x="1327" y="1250"/>
                    <a:pt x="1119" y="755"/>
                  </a:cubicBezTo>
                  <a:cubicBezTo>
                    <a:pt x="924" y="313"/>
                    <a:pt x="495" y="14"/>
                    <a:pt x="13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4848390" y="2687794"/>
              <a:ext cx="11500" cy="57319"/>
            </a:xfrm>
            <a:custGeom>
              <a:rect b="b" l="l" r="r" t="t"/>
              <a:pathLst>
                <a:path extrusionOk="0" h="653" w="131">
                  <a:moveTo>
                    <a:pt x="130" y="0"/>
                  </a:moveTo>
                  <a:lnTo>
                    <a:pt x="117" y="13"/>
                  </a:lnTo>
                  <a:cubicBezTo>
                    <a:pt x="39" y="208"/>
                    <a:pt x="0" y="416"/>
                    <a:pt x="13" y="637"/>
                  </a:cubicBezTo>
                  <a:cubicBezTo>
                    <a:pt x="13" y="645"/>
                    <a:pt x="22" y="652"/>
                    <a:pt x="29" y="652"/>
                  </a:cubicBezTo>
                  <a:cubicBezTo>
                    <a:pt x="35" y="652"/>
                    <a:pt x="39" y="648"/>
                    <a:pt x="39" y="637"/>
                  </a:cubicBezTo>
                  <a:cubicBezTo>
                    <a:pt x="65" y="533"/>
                    <a:pt x="78" y="442"/>
                    <a:pt x="78" y="338"/>
                  </a:cubicBezTo>
                  <a:cubicBezTo>
                    <a:pt x="91" y="221"/>
                    <a:pt x="117" y="117"/>
                    <a:pt x="130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4759290" y="2602735"/>
              <a:ext cx="65222" cy="242178"/>
            </a:xfrm>
            <a:custGeom>
              <a:rect b="b" l="l" r="r" t="t"/>
              <a:pathLst>
                <a:path extrusionOk="0" h="2759" w="743">
                  <a:moveTo>
                    <a:pt x="733" y="1"/>
                  </a:moveTo>
                  <a:cubicBezTo>
                    <a:pt x="731" y="1"/>
                    <a:pt x="729" y="2"/>
                    <a:pt x="729" y="6"/>
                  </a:cubicBezTo>
                  <a:cubicBezTo>
                    <a:pt x="482" y="449"/>
                    <a:pt x="287" y="917"/>
                    <a:pt x="144" y="1411"/>
                  </a:cubicBezTo>
                  <a:cubicBezTo>
                    <a:pt x="1" y="1867"/>
                    <a:pt x="66" y="2283"/>
                    <a:pt x="183" y="2725"/>
                  </a:cubicBezTo>
                  <a:cubicBezTo>
                    <a:pt x="194" y="2748"/>
                    <a:pt x="216" y="2758"/>
                    <a:pt x="235" y="2758"/>
                  </a:cubicBezTo>
                  <a:cubicBezTo>
                    <a:pt x="260" y="2758"/>
                    <a:pt x="281" y="2741"/>
                    <a:pt x="274" y="2712"/>
                  </a:cubicBezTo>
                  <a:cubicBezTo>
                    <a:pt x="131" y="2205"/>
                    <a:pt x="92" y="1776"/>
                    <a:pt x="261" y="1268"/>
                  </a:cubicBezTo>
                  <a:cubicBezTo>
                    <a:pt x="417" y="852"/>
                    <a:pt x="625" y="436"/>
                    <a:pt x="742" y="6"/>
                  </a:cubicBezTo>
                  <a:cubicBezTo>
                    <a:pt x="742" y="6"/>
                    <a:pt x="736" y="1"/>
                    <a:pt x="733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4565201" y="2585003"/>
              <a:ext cx="1229" cy="1229"/>
            </a:xfrm>
            <a:custGeom>
              <a:rect b="b" l="l" r="r" t="t"/>
              <a:pathLst>
                <a:path extrusionOk="0" h="14" w="14">
                  <a:moveTo>
                    <a:pt x="13" y="0"/>
                  </a:move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4492077" y="2585003"/>
              <a:ext cx="74352" cy="114374"/>
            </a:xfrm>
            <a:custGeom>
              <a:rect b="b" l="l" r="r" t="t"/>
              <a:pathLst>
                <a:path extrusionOk="0" h="1303" w="847">
                  <a:moveTo>
                    <a:pt x="846" y="0"/>
                  </a:moveTo>
                  <a:cubicBezTo>
                    <a:pt x="729" y="182"/>
                    <a:pt x="1" y="1210"/>
                    <a:pt x="482" y="1301"/>
                  </a:cubicBezTo>
                  <a:cubicBezTo>
                    <a:pt x="486" y="1302"/>
                    <a:pt x="490" y="1303"/>
                    <a:pt x="494" y="1303"/>
                  </a:cubicBezTo>
                  <a:cubicBezTo>
                    <a:pt x="538" y="1303"/>
                    <a:pt x="556" y="1235"/>
                    <a:pt x="508" y="1223"/>
                  </a:cubicBezTo>
                  <a:cubicBezTo>
                    <a:pt x="183" y="1132"/>
                    <a:pt x="755" y="169"/>
                    <a:pt x="846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4513760" y="2704297"/>
              <a:ext cx="186801" cy="24051"/>
            </a:xfrm>
            <a:custGeom>
              <a:rect b="b" l="l" r="r" t="t"/>
              <a:pathLst>
                <a:path extrusionOk="0" h="274" w="2128">
                  <a:moveTo>
                    <a:pt x="606" y="1"/>
                  </a:moveTo>
                  <a:cubicBezTo>
                    <a:pt x="407" y="1"/>
                    <a:pt x="209" y="7"/>
                    <a:pt x="14" y="20"/>
                  </a:cubicBezTo>
                  <a:cubicBezTo>
                    <a:pt x="1" y="20"/>
                    <a:pt x="1" y="33"/>
                    <a:pt x="14" y="33"/>
                  </a:cubicBezTo>
                  <a:cubicBezTo>
                    <a:pt x="98" y="49"/>
                    <a:pt x="185" y="54"/>
                    <a:pt x="273" y="54"/>
                  </a:cubicBezTo>
                  <a:cubicBezTo>
                    <a:pt x="455" y="54"/>
                    <a:pt x="642" y="31"/>
                    <a:pt x="826" y="31"/>
                  </a:cubicBezTo>
                  <a:cubicBezTo>
                    <a:pt x="855" y="31"/>
                    <a:pt x="883" y="32"/>
                    <a:pt x="912" y="33"/>
                  </a:cubicBezTo>
                  <a:cubicBezTo>
                    <a:pt x="1276" y="46"/>
                    <a:pt x="1731" y="85"/>
                    <a:pt x="2043" y="267"/>
                  </a:cubicBezTo>
                  <a:cubicBezTo>
                    <a:pt x="2052" y="272"/>
                    <a:pt x="2060" y="273"/>
                    <a:pt x="2067" y="273"/>
                  </a:cubicBezTo>
                  <a:cubicBezTo>
                    <a:pt x="2106" y="273"/>
                    <a:pt x="2128" y="224"/>
                    <a:pt x="2095" y="202"/>
                  </a:cubicBezTo>
                  <a:cubicBezTo>
                    <a:pt x="1835" y="46"/>
                    <a:pt x="1484" y="46"/>
                    <a:pt x="1198" y="20"/>
                  </a:cubicBezTo>
                  <a:cubicBezTo>
                    <a:pt x="1003" y="7"/>
                    <a:pt x="804" y="1"/>
                    <a:pt x="606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4716364" y="3038215"/>
              <a:ext cx="236925" cy="93220"/>
            </a:xfrm>
            <a:custGeom>
              <a:rect b="b" l="l" r="r" t="t"/>
              <a:pathLst>
                <a:path extrusionOk="0" h="1062" w="2699">
                  <a:moveTo>
                    <a:pt x="22" y="0"/>
                  </a:moveTo>
                  <a:cubicBezTo>
                    <a:pt x="12" y="0"/>
                    <a:pt x="0" y="12"/>
                    <a:pt x="8" y="28"/>
                  </a:cubicBezTo>
                  <a:cubicBezTo>
                    <a:pt x="292" y="802"/>
                    <a:pt x="1061" y="1062"/>
                    <a:pt x="1825" y="1062"/>
                  </a:cubicBezTo>
                  <a:cubicBezTo>
                    <a:pt x="2114" y="1062"/>
                    <a:pt x="2402" y="1025"/>
                    <a:pt x="2662" y="964"/>
                  </a:cubicBezTo>
                  <a:cubicBezTo>
                    <a:pt x="2698" y="964"/>
                    <a:pt x="2690" y="898"/>
                    <a:pt x="2647" y="898"/>
                  </a:cubicBezTo>
                  <a:cubicBezTo>
                    <a:pt x="2644" y="898"/>
                    <a:pt x="2640" y="898"/>
                    <a:pt x="2636" y="899"/>
                  </a:cubicBezTo>
                  <a:cubicBezTo>
                    <a:pt x="2378" y="957"/>
                    <a:pt x="2114" y="990"/>
                    <a:pt x="1855" y="990"/>
                  </a:cubicBezTo>
                  <a:cubicBezTo>
                    <a:pt x="1121" y="990"/>
                    <a:pt x="429" y="726"/>
                    <a:pt x="34" y="15"/>
                  </a:cubicBezTo>
                  <a:cubicBezTo>
                    <a:pt x="34" y="5"/>
                    <a:pt x="29" y="0"/>
                    <a:pt x="22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4796949" y="3125118"/>
              <a:ext cx="185133" cy="51438"/>
            </a:xfrm>
            <a:custGeom>
              <a:rect b="b" l="l" r="r" t="t"/>
              <a:pathLst>
                <a:path extrusionOk="0" h="586" w="2109">
                  <a:moveTo>
                    <a:pt x="2082" y="0"/>
                  </a:moveTo>
                  <a:cubicBezTo>
                    <a:pt x="1406" y="13"/>
                    <a:pt x="573" y="195"/>
                    <a:pt x="1" y="586"/>
                  </a:cubicBezTo>
                  <a:lnTo>
                    <a:pt x="14" y="586"/>
                  </a:lnTo>
                  <a:cubicBezTo>
                    <a:pt x="339" y="482"/>
                    <a:pt x="638" y="338"/>
                    <a:pt x="977" y="234"/>
                  </a:cubicBezTo>
                  <a:cubicBezTo>
                    <a:pt x="1341" y="143"/>
                    <a:pt x="1705" y="78"/>
                    <a:pt x="2082" y="39"/>
                  </a:cubicBezTo>
                  <a:cubicBezTo>
                    <a:pt x="2108" y="39"/>
                    <a:pt x="2108" y="0"/>
                    <a:pt x="2082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5043621" y="2918570"/>
              <a:ext cx="43540" cy="204346"/>
            </a:xfrm>
            <a:custGeom>
              <a:rect b="b" l="l" r="r" t="t"/>
              <a:pathLst>
                <a:path extrusionOk="0" h="2328" w="496">
                  <a:moveTo>
                    <a:pt x="80" y="1"/>
                  </a:moveTo>
                  <a:cubicBezTo>
                    <a:pt x="60" y="1"/>
                    <a:pt x="44" y="19"/>
                    <a:pt x="53" y="38"/>
                  </a:cubicBezTo>
                  <a:cubicBezTo>
                    <a:pt x="261" y="389"/>
                    <a:pt x="391" y="792"/>
                    <a:pt x="430" y="1195"/>
                  </a:cubicBezTo>
                  <a:cubicBezTo>
                    <a:pt x="456" y="1599"/>
                    <a:pt x="443" y="2119"/>
                    <a:pt x="14" y="2301"/>
                  </a:cubicBezTo>
                  <a:cubicBezTo>
                    <a:pt x="1" y="2301"/>
                    <a:pt x="14" y="2327"/>
                    <a:pt x="14" y="2327"/>
                  </a:cubicBezTo>
                  <a:lnTo>
                    <a:pt x="27" y="2327"/>
                  </a:lnTo>
                  <a:cubicBezTo>
                    <a:pt x="404" y="2275"/>
                    <a:pt x="469" y="1820"/>
                    <a:pt x="482" y="1508"/>
                  </a:cubicBezTo>
                  <a:cubicBezTo>
                    <a:pt x="495" y="987"/>
                    <a:pt x="365" y="467"/>
                    <a:pt x="105" y="12"/>
                  </a:cubicBezTo>
                  <a:cubicBezTo>
                    <a:pt x="97" y="4"/>
                    <a:pt x="88" y="1"/>
                    <a:pt x="80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5015091" y="2747398"/>
              <a:ext cx="29758" cy="58196"/>
            </a:xfrm>
            <a:custGeom>
              <a:rect b="b" l="l" r="r" t="t"/>
              <a:pathLst>
                <a:path extrusionOk="0" h="663" w="339">
                  <a:moveTo>
                    <a:pt x="306" y="1"/>
                  </a:moveTo>
                  <a:cubicBezTo>
                    <a:pt x="303" y="1"/>
                    <a:pt x="300" y="4"/>
                    <a:pt x="300" y="10"/>
                  </a:cubicBezTo>
                  <a:cubicBezTo>
                    <a:pt x="287" y="115"/>
                    <a:pt x="274" y="219"/>
                    <a:pt x="274" y="336"/>
                  </a:cubicBezTo>
                  <a:cubicBezTo>
                    <a:pt x="274" y="492"/>
                    <a:pt x="157" y="622"/>
                    <a:pt x="1" y="661"/>
                  </a:cubicBezTo>
                  <a:cubicBezTo>
                    <a:pt x="9" y="662"/>
                    <a:pt x="18" y="663"/>
                    <a:pt x="27" y="663"/>
                  </a:cubicBezTo>
                  <a:cubicBezTo>
                    <a:pt x="122" y="663"/>
                    <a:pt x="212" y="600"/>
                    <a:pt x="248" y="505"/>
                  </a:cubicBezTo>
                  <a:cubicBezTo>
                    <a:pt x="313" y="349"/>
                    <a:pt x="339" y="180"/>
                    <a:pt x="313" y="10"/>
                  </a:cubicBezTo>
                  <a:cubicBezTo>
                    <a:pt x="313" y="4"/>
                    <a:pt x="310" y="1"/>
                    <a:pt x="306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4722772" y="3229928"/>
              <a:ext cx="85061" cy="245250"/>
            </a:xfrm>
            <a:custGeom>
              <a:rect b="b" l="l" r="r" t="t"/>
              <a:pathLst>
                <a:path extrusionOk="0" h="2794" w="969">
                  <a:moveTo>
                    <a:pt x="232" y="1"/>
                  </a:moveTo>
                  <a:cubicBezTo>
                    <a:pt x="226" y="1"/>
                    <a:pt x="222" y="5"/>
                    <a:pt x="222" y="16"/>
                  </a:cubicBezTo>
                  <a:lnTo>
                    <a:pt x="222" y="3"/>
                  </a:lnTo>
                  <a:lnTo>
                    <a:pt x="222" y="3"/>
                  </a:lnTo>
                  <a:cubicBezTo>
                    <a:pt x="79" y="979"/>
                    <a:pt x="0" y="2136"/>
                    <a:pt x="898" y="2787"/>
                  </a:cubicBezTo>
                  <a:cubicBezTo>
                    <a:pt x="905" y="2792"/>
                    <a:pt x="913" y="2794"/>
                    <a:pt x="920" y="2794"/>
                  </a:cubicBezTo>
                  <a:cubicBezTo>
                    <a:pt x="949" y="2794"/>
                    <a:pt x="969" y="2756"/>
                    <a:pt x="937" y="2735"/>
                  </a:cubicBezTo>
                  <a:cubicBezTo>
                    <a:pt x="66" y="2110"/>
                    <a:pt x="92" y="953"/>
                    <a:pt x="248" y="16"/>
                  </a:cubicBezTo>
                  <a:cubicBezTo>
                    <a:pt x="248" y="8"/>
                    <a:pt x="239" y="1"/>
                    <a:pt x="232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4527542" y="2971853"/>
              <a:ext cx="181183" cy="26333"/>
            </a:xfrm>
            <a:custGeom>
              <a:rect b="b" l="l" r="r" t="t"/>
              <a:pathLst>
                <a:path extrusionOk="0" h="300" w="2064">
                  <a:moveTo>
                    <a:pt x="2006" y="1"/>
                  </a:moveTo>
                  <a:cubicBezTo>
                    <a:pt x="2001" y="1"/>
                    <a:pt x="1996" y="1"/>
                    <a:pt x="1990" y="3"/>
                  </a:cubicBezTo>
                  <a:cubicBezTo>
                    <a:pt x="1651" y="176"/>
                    <a:pt x="1284" y="217"/>
                    <a:pt x="911" y="217"/>
                  </a:cubicBezTo>
                  <a:cubicBezTo>
                    <a:pt x="611" y="217"/>
                    <a:pt x="308" y="191"/>
                    <a:pt x="13" y="185"/>
                  </a:cubicBezTo>
                  <a:cubicBezTo>
                    <a:pt x="0" y="185"/>
                    <a:pt x="0" y="198"/>
                    <a:pt x="13" y="211"/>
                  </a:cubicBezTo>
                  <a:cubicBezTo>
                    <a:pt x="316" y="270"/>
                    <a:pt x="625" y="299"/>
                    <a:pt x="937" y="299"/>
                  </a:cubicBezTo>
                  <a:cubicBezTo>
                    <a:pt x="1041" y="299"/>
                    <a:pt x="1145" y="296"/>
                    <a:pt x="1249" y="289"/>
                  </a:cubicBezTo>
                  <a:cubicBezTo>
                    <a:pt x="1509" y="276"/>
                    <a:pt x="1847" y="276"/>
                    <a:pt x="2029" y="68"/>
                  </a:cubicBezTo>
                  <a:cubicBezTo>
                    <a:pt x="2063" y="34"/>
                    <a:pt x="2038" y="1"/>
                    <a:pt x="2006" y="1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4553789" y="2847643"/>
              <a:ext cx="155375" cy="134826"/>
            </a:xfrm>
            <a:custGeom>
              <a:rect b="b" l="l" r="r" t="t"/>
              <a:pathLst>
                <a:path extrusionOk="0" h="1536" w="1770">
                  <a:moveTo>
                    <a:pt x="0" y="0"/>
                  </a:moveTo>
                  <a:lnTo>
                    <a:pt x="0" y="13"/>
                  </a:lnTo>
                  <a:cubicBezTo>
                    <a:pt x="156" y="312"/>
                    <a:pt x="469" y="377"/>
                    <a:pt x="781" y="442"/>
                  </a:cubicBezTo>
                  <a:cubicBezTo>
                    <a:pt x="1314" y="560"/>
                    <a:pt x="1691" y="911"/>
                    <a:pt x="1665" y="1496"/>
                  </a:cubicBezTo>
                  <a:cubicBezTo>
                    <a:pt x="1665" y="1522"/>
                    <a:pt x="1685" y="1535"/>
                    <a:pt x="1704" y="1535"/>
                  </a:cubicBezTo>
                  <a:cubicBezTo>
                    <a:pt x="1724" y="1535"/>
                    <a:pt x="1743" y="1522"/>
                    <a:pt x="1743" y="1496"/>
                  </a:cubicBezTo>
                  <a:cubicBezTo>
                    <a:pt x="1769" y="1158"/>
                    <a:pt x="1639" y="833"/>
                    <a:pt x="1379" y="625"/>
                  </a:cubicBezTo>
                  <a:cubicBezTo>
                    <a:pt x="976" y="286"/>
                    <a:pt x="338" y="455"/>
                    <a:pt x="13" y="0"/>
                  </a:cubicBezTo>
                  <a:close/>
                </a:path>
              </a:pathLst>
            </a:custGeom>
            <a:solidFill>
              <a:srgbClr val="9D0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">
  <p:cSld name="TITLE_1_1_1"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5"/>
          <p:cNvSpPr txBox="1"/>
          <p:nvPr>
            <p:ph type="ctrTitle"/>
          </p:nvPr>
        </p:nvSpPr>
        <p:spPr>
          <a:xfrm>
            <a:off x="233775" y="2740073"/>
            <a:ext cx="6390300" cy="26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4800"/>
              <a:buFont typeface="Asap"/>
              <a:buNone/>
              <a:defRPr b="1" sz="4800">
                <a:solidFill>
                  <a:srgbClr val="F1C232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632" name="Google Shape;632;p5"/>
          <p:cNvSpPr txBox="1"/>
          <p:nvPr/>
        </p:nvSpPr>
        <p:spPr>
          <a:xfrm>
            <a:off x="4735425" y="7854274"/>
            <a:ext cx="1974300" cy="19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1" sz="20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1" sz="16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CC0000"/>
                </a:solidFill>
                <a:highlight>
                  <a:srgbClr val="F4CCCC"/>
                </a:highlight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1" sz="1600">
              <a:solidFill>
                <a:srgbClr val="CC0000"/>
              </a:solidFill>
              <a:highlight>
                <a:srgbClr val="F4CCCC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A64D79"/>
                </a:solidFill>
                <a:latin typeface="Titillium Web"/>
                <a:ea typeface="Titillium Web"/>
                <a:cs typeface="Titillium Web"/>
                <a:sym typeface="Titillium Web"/>
              </a:rPr>
              <a:t>Females slides</a:t>
            </a:r>
            <a:endParaRPr b="1" sz="1600">
              <a:solidFill>
                <a:srgbClr val="A64D7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3C78D8"/>
                </a:solidFill>
                <a:latin typeface="Titillium Web"/>
                <a:ea typeface="Titillium Web"/>
                <a:cs typeface="Titillium Web"/>
                <a:sym typeface="Titillium Web"/>
              </a:rPr>
              <a:t>Males slides</a:t>
            </a:r>
            <a:endParaRPr b="1" sz="1600">
              <a:solidFill>
                <a:srgbClr val="3C78D8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Doctor’s notes</a:t>
            </a:r>
            <a:endParaRPr b="1" sz="16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 notes</a:t>
            </a:r>
            <a:endParaRPr b="1" sz="16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33" name="Google Shape;633;p5"/>
          <p:cNvSpPr/>
          <p:nvPr/>
        </p:nvSpPr>
        <p:spPr>
          <a:xfrm>
            <a:off x="-1263200" y="5692675"/>
            <a:ext cx="5565000" cy="54465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4" name="Google Shape;63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97875" y="158825"/>
            <a:ext cx="1437300" cy="141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525" y="181347"/>
            <a:ext cx="1461499" cy="1412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6" name="Google Shape;636;p5"/>
          <p:cNvGrpSpPr/>
          <p:nvPr/>
        </p:nvGrpSpPr>
        <p:grpSpPr>
          <a:xfrm>
            <a:off x="121331" y="6744580"/>
            <a:ext cx="3726904" cy="2799516"/>
            <a:chOff x="1720365" y="2923914"/>
            <a:chExt cx="805260" cy="571155"/>
          </a:xfrm>
        </p:grpSpPr>
        <p:sp>
          <p:nvSpPr>
            <p:cNvPr id="637" name="Google Shape;637;p5"/>
            <p:cNvSpPr/>
            <p:nvPr/>
          </p:nvSpPr>
          <p:spPr>
            <a:xfrm>
              <a:off x="2107551" y="2923914"/>
              <a:ext cx="64927" cy="569611"/>
            </a:xfrm>
            <a:custGeom>
              <a:rect b="b" l="l" r="r" t="t"/>
              <a:pathLst>
                <a:path extrusionOk="0" h="9589" w="1093">
                  <a:moveTo>
                    <a:pt x="0" y="196"/>
                  </a:moveTo>
                  <a:cubicBezTo>
                    <a:pt x="52" y="3396"/>
                    <a:pt x="234" y="6297"/>
                    <a:pt x="156" y="9276"/>
                  </a:cubicBezTo>
                  <a:cubicBezTo>
                    <a:pt x="299" y="9588"/>
                    <a:pt x="1015" y="9588"/>
                    <a:pt x="1067" y="9341"/>
                  </a:cubicBezTo>
                  <a:cubicBezTo>
                    <a:pt x="1093" y="6453"/>
                    <a:pt x="1015" y="3045"/>
                    <a:pt x="937" y="209"/>
                  </a:cubicBezTo>
                  <a:cubicBezTo>
                    <a:pt x="664" y="14"/>
                    <a:pt x="286" y="1"/>
                    <a:pt x="0" y="196"/>
                  </a:cubicBezTo>
                  <a:close/>
                </a:path>
              </a:pathLst>
            </a:custGeom>
            <a:solidFill>
              <a:srgbClr val="DE0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5"/>
            <p:cNvSpPr/>
            <p:nvPr/>
          </p:nvSpPr>
          <p:spPr>
            <a:xfrm>
              <a:off x="2115273" y="2947912"/>
              <a:ext cx="19365" cy="541751"/>
            </a:xfrm>
            <a:custGeom>
              <a:rect b="b" l="l" r="r" t="t"/>
              <a:pathLst>
                <a:path extrusionOk="0" h="9120" w="326">
                  <a:moveTo>
                    <a:pt x="0" y="13"/>
                  </a:moveTo>
                  <a:cubicBezTo>
                    <a:pt x="26" y="3213"/>
                    <a:pt x="130" y="5828"/>
                    <a:pt x="130" y="8807"/>
                  </a:cubicBezTo>
                  <a:cubicBezTo>
                    <a:pt x="169" y="9119"/>
                    <a:pt x="325" y="9119"/>
                    <a:pt x="325" y="8872"/>
                  </a:cubicBezTo>
                  <a:cubicBezTo>
                    <a:pt x="312" y="5984"/>
                    <a:pt x="234" y="2862"/>
                    <a:pt x="195" y="26"/>
                  </a:cubicBezTo>
                  <a:cubicBezTo>
                    <a:pt x="130" y="26"/>
                    <a:pt x="65" y="13"/>
                    <a:pt x="0" y="0"/>
                  </a:cubicBezTo>
                  <a:close/>
                </a:path>
              </a:pathLst>
            </a:custGeom>
            <a:solidFill>
              <a:srgbClr val="D198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5"/>
            <p:cNvSpPr/>
            <p:nvPr/>
          </p:nvSpPr>
          <p:spPr>
            <a:xfrm>
              <a:off x="1910513" y="3199779"/>
              <a:ext cx="158426" cy="259708"/>
            </a:xfrm>
            <a:custGeom>
              <a:rect b="b" l="l" r="r" t="t"/>
              <a:pathLst>
                <a:path extrusionOk="0" h="4372" w="2667">
                  <a:moveTo>
                    <a:pt x="247" y="1198"/>
                  </a:moveTo>
                  <a:cubicBezTo>
                    <a:pt x="728" y="1289"/>
                    <a:pt x="1743" y="1224"/>
                    <a:pt x="1899" y="2733"/>
                  </a:cubicBezTo>
                  <a:cubicBezTo>
                    <a:pt x="1912" y="3201"/>
                    <a:pt x="1912" y="3669"/>
                    <a:pt x="1886" y="4125"/>
                  </a:cubicBezTo>
                  <a:cubicBezTo>
                    <a:pt x="2055" y="4320"/>
                    <a:pt x="2250" y="4372"/>
                    <a:pt x="2537" y="4164"/>
                  </a:cubicBezTo>
                  <a:cubicBezTo>
                    <a:pt x="2563" y="3578"/>
                    <a:pt x="2615" y="3006"/>
                    <a:pt x="2641" y="2433"/>
                  </a:cubicBezTo>
                  <a:cubicBezTo>
                    <a:pt x="2667" y="1601"/>
                    <a:pt x="2420" y="885"/>
                    <a:pt x="1769" y="573"/>
                  </a:cubicBezTo>
                  <a:cubicBezTo>
                    <a:pt x="1210" y="274"/>
                    <a:pt x="611" y="79"/>
                    <a:pt x="0" y="1"/>
                  </a:cubicBezTo>
                  <a:cubicBezTo>
                    <a:pt x="78" y="404"/>
                    <a:pt x="156" y="794"/>
                    <a:pt x="247" y="1198"/>
                  </a:cubicBezTo>
                  <a:close/>
                </a:path>
              </a:pathLst>
            </a:custGeom>
            <a:solidFill>
              <a:srgbClr val="FCE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5"/>
            <p:cNvSpPr/>
            <p:nvPr/>
          </p:nvSpPr>
          <p:spPr>
            <a:xfrm>
              <a:off x="2184774" y="3199779"/>
              <a:ext cx="158486" cy="259708"/>
            </a:xfrm>
            <a:custGeom>
              <a:rect b="b" l="l" r="r" t="t"/>
              <a:pathLst>
                <a:path extrusionOk="0" h="4372" w="2668">
                  <a:moveTo>
                    <a:pt x="2420" y="1198"/>
                  </a:moveTo>
                  <a:cubicBezTo>
                    <a:pt x="1939" y="1289"/>
                    <a:pt x="912" y="1224"/>
                    <a:pt x="768" y="2733"/>
                  </a:cubicBezTo>
                  <a:cubicBezTo>
                    <a:pt x="742" y="3201"/>
                    <a:pt x="742" y="3669"/>
                    <a:pt x="781" y="4125"/>
                  </a:cubicBezTo>
                  <a:cubicBezTo>
                    <a:pt x="612" y="4320"/>
                    <a:pt x="404" y="4372"/>
                    <a:pt x="131" y="4164"/>
                  </a:cubicBezTo>
                  <a:cubicBezTo>
                    <a:pt x="92" y="3578"/>
                    <a:pt x="40" y="3006"/>
                    <a:pt x="27" y="2433"/>
                  </a:cubicBezTo>
                  <a:cubicBezTo>
                    <a:pt x="1" y="1601"/>
                    <a:pt x="248" y="885"/>
                    <a:pt x="898" y="573"/>
                  </a:cubicBezTo>
                  <a:cubicBezTo>
                    <a:pt x="1445" y="274"/>
                    <a:pt x="2043" y="79"/>
                    <a:pt x="2668" y="1"/>
                  </a:cubicBezTo>
                  <a:cubicBezTo>
                    <a:pt x="2590" y="404"/>
                    <a:pt x="2499" y="794"/>
                    <a:pt x="2420" y="1198"/>
                  </a:cubicBezTo>
                  <a:close/>
                </a:path>
              </a:pathLst>
            </a:custGeom>
            <a:solidFill>
              <a:srgbClr val="FCE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5"/>
            <p:cNvSpPr/>
            <p:nvPr/>
          </p:nvSpPr>
          <p:spPr>
            <a:xfrm>
              <a:off x="1928274" y="3169661"/>
              <a:ext cx="159199" cy="125993"/>
            </a:xfrm>
            <a:custGeom>
              <a:rect b="b" l="l" r="r" t="t"/>
              <a:pathLst>
                <a:path extrusionOk="0" h="2121" w="2680">
                  <a:moveTo>
                    <a:pt x="0" y="1"/>
                  </a:moveTo>
                  <a:cubicBezTo>
                    <a:pt x="833" y="118"/>
                    <a:pt x="833" y="1002"/>
                    <a:pt x="1314" y="937"/>
                  </a:cubicBezTo>
                  <a:cubicBezTo>
                    <a:pt x="1665" y="885"/>
                    <a:pt x="2016" y="911"/>
                    <a:pt x="2355" y="1028"/>
                  </a:cubicBezTo>
                  <a:cubicBezTo>
                    <a:pt x="2602" y="1171"/>
                    <a:pt x="2680" y="1731"/>
                    <a:pt x="2459" y="1640"/>
                  </a:cubicBezTo>
                  <a:cubicBezTo>
                    <a:pt x="1717" y="1054"/>
                    <a:pt x="560" y="1392"/>
                    <a:pt x="169" y="2121"/>
                  </a:cubicBezTo>
                  <a:cubicBezTo>
                    <a:pt x="169" y="2056"/>
                    <a:pt x="156" y="1848"/>
                    <a:pt x="130" y="1588"/>
                  </a:cubicBezTo>
                  <a:lnTo>
                    <a:pt x="768" y="1210"/>
                  </a:lnTo>
                  <a:cubicBezTo>
                    <a:pt x="573" y="1067"/>
                    <a:pt x="325" y="989"/>
                    <a:pt x="78" y="1015"/>
                  </a:cubicBezTo>
                  <a:lnTo>
                    <a:pt x="52" y="716"/>
                  </a:lnTo>
                  <a:cubicBezTo>
                    <a:pt x="286" y="716"/>
                    <a:pt x="521" y="768"/>
                    <a:pt x="742" y="846"/>
                  </a:cubicBezTo>
                  <a:cubicBezTo>
                    <a:pt x="547" y="612"/>
                    <a:pt x="299" y="417"/>
                    <a:pt x="26" y="300"/>
                  </a:cubicBezTo>
                  <a:cubicBezTo>
                    <a:pt x="13" y="157"/>
                    <a:pt x="0" y="40"/>
                    <a:pt x="0" y="1"/>
                  </a:cubicBezTo>
                  <a:close/>
                </a:path>
              </a:pathLst>
            </a:custGeom>
            <a:solidFill>
              <a:srgbClr val="2938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5"/>
            <p:cNvSpPr/>
            <p:nvPr/>
          </p:nvSpPr>
          <p:spPr>
            <a:xfrm>
              <a:off x="1932135" y="3185878"/>
              <a:ext cx="186286" cy="107459"/>
            </a:xfrm>
            <a:custGeom>
              <a:rect b="b" l="l" r="r" t="t"/>
              <a:pathLst>
                <a:path extrusionOk="0" h="1809" w="3136">
                  <a:moveTo>
                    <a:pt x="0" y="79"/>
                  </a:moveTo>
                  <a:cubicBezTo>
                    <a:pt x="872" y="521"/>
                    <a:pt x="1184" y="118"/>
                    <a:pt x="1782" y="53"/>
                  </a:cubicBezTo>
                  <a:cubicBezTo>
                    <a:pt x="2238" y="1"/>
                    <a:pt x="2420" y="53"/>
                    <a:pt x="2992" y="105"/>
                  </a:cubicBezTo>
                  <a:lnTo>
                    <a:pt x="3135" y="794"/>
                  </a:lnTo>
                  <a:cubicBezTo>
                    <a:pt x="2511" y="391"/>
                    <a:pt x="2173" y="430"/>
                    <a:pt x="1366" y="625"/>
                  </a:cubicBezTo>
                  <a:cubicBezTo>
                    <a:pt x="924" y="729"/>
                    <a:pt x="924" y="1432"/>
                    <a:pt x="417" y="1809"/>
                  </a:cubicBezTo>
                  <a:cubicBezTo>
                    <a:pt x="403" y="1718"/>
                    <a:pt x="377" y="1627"/>
                    <a:pt x="364" y="1536"/>
                  </a:cubicBezTo>
                  <a:lnTo>
                    <a:pt x="755" y="846"/>
                  </a:lnTo>
                  <a:lnTo>
                    <a:pt x="234" y="1041"/>
                  </a:lnTo>
                  <a:cubicBezTo>
                    <a:pt x="208" y="950"/>
                    <a:pt x="182" y="846"/>
                    <a:pt x="156" y="755"/>
                  </a:cubicBezTo>
                  <a:lnTo>
                    <a:pt x="612" y="560"/>
                  </a:lnTo>
                  <a:lnTo>
                    <a:pt x="78" y="417"/>
                  </a:lnTo>
                  <a:cubicBezTo>
                    <a:pt x="39" y="300"/>
                    <a:pt x="13" y="183"/>
                    <a:pt x="0" y="79"/>
                  </a:cubicBezTo>
                  <a:close/>
                </a:path>
              </a:pathLst>
            </a:custGeom>
            <a:solidFill>
              <a:srgbClr val="DE0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5"/>
            <p:cNvSpPr/>
            <p:nvPr/>
          </p:nvSpPr>
          <p:spPr>
            <a:xfrm>
              <a:off x="2128401" y="3204412"/>
              <a:ext cx="201731" cy="107519"/>
            </a:xfrm>
            <a:custGeom>
              <a:rect b="b" l="l" r="r" t="t"/>
              <a:pathLst>
                <a:path extrusionOk="0" h="1810" w="3396">
                  <a:moveTo>
                    <a:pt x="3395" y="79"/>
                  </a:moveTo>
                  <a:cubicBezTo>
                    <a:pt x="2524" y="521"/>
                    <a:pt x="2212" y="118"/>
                    <a:pt x="1613" y="53"/>
                  </a:cubicBezTo>
                  <a:cubicBezTo>
                    <a:pt x="1158" y="1"/>
                    <a:pt x="976" y="53"/>
                    <a:pt x="404" y="105"/>
                  </a:cubicBezTo>
                  <a:cubicBezTo>
                    <a:pt x="0" y="183"/>
                    <a:pt x="65" y="847"/>
                    <a:pt x="260" y="794"/>
                  </a:cubicBezTo>
                  <a:cubicBezTo>
                    <a:pt x="885" y="391"/>
                    <a:pt x="1223" y="430"/>
                    <a:pt x="2030" y="625"/>
                  </a:cubicBezTo>
                  <a:cubicBezTo>
                    <a:pt x="2472" y="729"/>
                    <a:pt x="2472" y="1432"/>
                    <a:pt x="2979" y="1809"/>
                  </a:cubicBezTo>
                  <a:cubicBezTo>
                    <a:pt x="2992" y="1718"/>
                    <a:pt x="3005" y="1627"/>
                    <a:pt x="3031" y="1536"/>
                  </a:cubicBezTo>
                  <a:lnTo>
                    <a:pt x="2641" y="847"/>
                  </a:lnTo>
                  <a:lnTo>
                    <a:pt x="3161" y="1042"/>
                  </a:lnTo>
                  <a:cubicBezTo>
                    <a:pt x="3187" y="951"/>
                    <a:pt x="3213" y="847"/>
                    <a:pt x="3239" y="755"/>
                  </a:cubicBezTo>
                  <a:lnTo>
                    <a:pt x="2797" y="560"/>
                  </a:lnTo>
                  <a:lnTo>
                    <a:pt x="3330" y="417"/>
                  </a:lnTo>
                  <a:cubicBezTo>
                    <a:pt x="3356" y="300"/>
                    <a:pt x="3382" y="183"/>
                    <a:pt x="3395" y="79"/>
                  </a:cubicBezTo>
                  <a:close/>
                </a:path>
              </a:pathLst>
            </a:custGeom>
            <a:solidFill>
              <a:srgbClr val="DE0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5"/>
            <p:cNvSpPr/>
            <p:nvPr/>
          </p:nvSpPr>
          <p:spPr>
            <a:xfrm>
              <a:off x="1720365" y="2985752"/>
              <a:ext cx="313823" cy="482229"/>
            </a:xfrm>
            <a:custGeom>
              <a:rect b="b" l="l" r="r" t="t"/>
              <a:pathLst>
                <a:path extrusionOk="0" h="8118" w="5283">
                  <a:moveTo>
                    <a:pt x="3968" y="3682"/>
                  </a:moveTo>
                  <a:cubicBezTo>
                    <a:pt x="5282" y="3032"/>
                    <a:pt x="5269" y="820"/>
                    <a:pt x="3539" y="339"/>
                  </a:cubicBezTo>
                  <a:cubicBezTo>
                    <a:pt x="2342" y="1"/>
                    <a:pt x="1029" y="950"/>
                    <a:pt x="547" y="2095"/>
                  </a:cubicBezTo>
                  <a:cubicBezTo>
                    <a:pt x="157" y="2967"/>
                    <a:pt x="1" y="3760"/>
                    <a:pt x="66" y="4996"/>
                  </a:cubicBezTo>
                  <a:cubicBezTo>
                    <a:pt x="118" y="5815"/>
                    <a:pt x="547" y="6622"/>
                    <a:pt x="1068" y="7246"/>
                  </a:cubicBezTo>
                  <a:cubicBezTo>
                    <a:pt x="1718" y="8027"/>
                    <a:pt x="3565" y="8118"/>
                    <a:pt x="4242" y="7467"/>
                  </a:cubicBezTo>
                  <a:cubicBezTo>
                    <a:pt x="4918" y="6817"/>
                    <a:pt x="4866" y="5282"/>
                    <a:pt x="3838" y="4697"/>
                  </a:cubicBezTo>
                  <a:cubicBezTo>
                    <a:pt x="4021" y="4397"/>
                    <a:pt x="4073" y="4020"/>
                    <a:pt x="3968" y="3682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5"/>
            <p:cNvSpPr/>
            <p:nvPr/>
          </p:nvSpPr>
          <p:spPr>
            <a:xfrm>
              <a:off x="1723514" y="2987296"/>
              <a:ext cx="272004" cy="458290"/>
            </a:xfrm>
            <a:custGeom>
              <a:rect b="b" l="l" r="r" t="t"/>
              <a:pathLst>
                <a:path extrusionOk="0" h="7715" w="4579">
                  <a:moveTo>
                    <a:pt x="3434" y="300"/>
                  </a:moveTo>
                  <a:cubicBezTo>
                    <a:pt x="2250" y="1"/>
                    <a:pt x="976" y="950"/>
                    <a:pt x="494" y="2069"/>
                  </a:cubicBezTo>
                  <a:cubicBezTo>
                    <a:pt x="286" y="2524"/>
                    <a:pt x="156" y="3006"/>
                    <a:pt x="65" y="3500"/>
                  </a:cubicBezTo>
                  <a:cubicBezTo>
                    <a:pt x="65" y="3565"/>
                    <a:pt x="65" y="3591"/>
                    <a:pt x="52" y="3643"/>
                  </a:cubicBezTo>
                  <a:cubicBezTo>
                    <a:pt x="52" y="3708"/>
                    <a:pt x="39" y="3747"/>
                    <a:pt x="39" y="3812"/>
                  </a:cubicBezTo>
                  <a:cubicBezTo>
                    <a:pt x="0" y="4202"/>
                    <a:pt x="0" y="4593"/>
                    <a:pt x="26" y="4970"/>
                  </a:cubicBezTo>
                  <a:cubicBezTo>
                    <a:pt x="65" y="5789"/>
                    <a:pt x="494" y="6596"/>
                    <a:pt x="1015" y="7220"/>
                  </a:cubicBezTo>
                  <a:cubicBezTo>
                    <a:pt x="1106" y="7324"/>
                    <a:pt x="1197" y="7415"/>
                    <a:pt x="1314" y="7493"/>
                  </a:cubicBezTo>
                  <a:cubicBezTo>
                    <a:pt x="2120" y="7715"/>
                    <a:pt x="3109" y="7610"/>
                    <a:pt x="3564" y="7168"/>
                  </a:cubicBezTo>
                  <a:cubicBezTo>
                    <a:pt x="4254" y="6492"/>
                    <a:pt x="4189" y="4983"/>
                    <a:pt x="3161" y="4397"/>
                  </a:cubicBezTo>
                  <a:cubicBezTo>
                    <a:pt x="3343" y="4098"/>
                    <a:pt x="3395" y="3721"/>
                    <a:pt x="3291" y="3383"/>
                  </a:cubicBezTo>
                  <a:cubicBezTo>
                    <a:pt x="4436" y="2810"/>
                    <a:pt x="4579" y="1054"/>
                    <a:pt x="3434" y="300"/>
                  </a:cubicBezTo>
                  <a:close/>
                </a:path>
              </a:pathLst>
            </a:custGeom>
            <a:solidFill>
              <a:srgbClr val="A63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5"/>
            <p:cNvSpPr/>
            <p:nvPr/>
          </p:nvSpPr>
          <p:spPr>
            <a:xfrm>
              <a:off x="1751314" y="3005830"/>
              <a:ext cx="202503" cy="411956"/>
            </a:xfrm>
            <a:custGeom>
              <a:rect b="b" l="l" r="r" t="t"/>
              <a:pathLst>
                <a:path extrusionOk="0" h="6935" w="3409">
                  <a:moveTo>
                    <a:pt x="2615" y="313"/>
                  </a:moveTo>
                  <a:cubicBezTo>
                    <a:pt x="1743" y="1"/>
                    <a:pt x="937" y="859"/>
                    <a:pt x="651" y="1380"/>
                  </a:cubicBezTo>
                  <a:cubicBezTo>
                    <a:pt x="300" y="2056"/>
                    <a:pt x="104" y="2798"/>
                    <a:pt x="65" y="3552"/>
                  </a:cubicBezTo>
                  <a:cubicBezTo>
                    <a:pt x="65" y="4502"/>
                    <a:pt x="0" y="5230"/>
                    <a:pt x="599" y="6089"/>
                  </a:cubicBezTo>
                  <a:cubicBezTo>
                    <a:pt x="1184" y="6934"/>
                    <a:pt x="1418" y="5685"/>
                    <a:pt x="1418" y="5191"/>
                  </a:cubicBezTo>
                  <a:cubicBezTo>
                    <a:pt x="1418" y="3565"/>
                    <a:pt x="1067" y="2980"/>
                    <a:pt x="2498" y="1926"/>
                  </a:cubicBezTo>
                  <a:cubicBezTo>
                    <a:pt x="3031" y="1536"/>
                    <a:pt x="3408" y="599"/>
                    <a:pt x="2615" y="313"/>
                  </a:cubicBezTo>
                  <a:close/>
                </a:path>
              </a:pathLst>
            </a:custGeom>
            <a:solidFill>
              <a:srgbClr val="D350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1820874" y="3040640"/>
              <a:ext cx="63382" cy="54116"/>
            </a:xfrm>
            <a:custGeom>
              <a:rect b="b" l="l" r="r" t="t"/>
              <a:pathLst>
                <a:path extrusionOk="0" h="911" w="1067">
                  <a:moveTo>
                    <a:pt x="976" y="208"/>
                  </a:moveTo>
                  <a:cubicBezTo>
                    <a:pt x="872" y="13"/>
                    <a:pt x="429" y="0"/>
                    <a:pt x="299" y="156"/>
                  </a:cubicBezTo>
                  <a:cubicBezTo>
                    <a:pt x="247" y="234"/>
                    <a:pt x="0" y="312"/>
                    <a:pt x="91" y="469"/>
                  </a:cubicBezTo>
                  <a:cubicBezTo>
                    <a:pt x="117" y="534"/>
                    <a:pt x="650" y="911"/>
                    <a:pt x="742" y="911"/>
                  </a:cubicBezTo>
                  <a:cubicBezTo>
                    <a:pt x="989" y="911"/>
                    <a:pt x="1067" y="247"/>
                    <a:pt x="976" y="208"/>
                  </a:cubicBezTo>
                  <a:close/>
                </a:path>
              </a:pathLst>
            </a:custGeom>
            <a:solidFill>
              <a:srgbClr val="EFB1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5"/>
            <p:cNvSpPr/>
            <p:nvPr/>
          </p:nvSpPr>
          <p:spPr>
            <a:xfrm>
              <a:off x="1775253" y="3088518"/>
              <a:ext cx="78114" cy="45681"/>
            </a:xfrm>
            <a:custGeom>
              <a:rect b="b" l="l" r="r" t="t"/>
              <a:pathLst>
                <a:path extrusionOk="0" h="769" w="1315">
                  <a:moveTo>
                    <a:pt x="651" y="183"/>
                  </a:moveTo>
                  <a:cubicBezTo>
                    <a:pt x="781" y="261"/>
                    <a:pt x="950" y="443"/>
                    <a:pt x="1080" y="508"/>
                  </a:cubicBezTo>
                  <a:cubicBezTo>
                    <a:pt x="1210" y="573"/>
                    <a:pt x="1314" y="768"/>
                    <a:pt x="1106" y="664"/>
                  </a:cubicBezTo>
                  <a:cubicBezTo>
                    <a:pt x="1015" y="625"/>
                    <a:pt x="937" y="495"/>
                    <a:pt x="872" y="456"/>
                  </a:cubicBezTo>
                  <a:cubicBezTo>
                    <a:pt x="729" y="378"/>
                    <a:pt x="573" y="521"/>
                    <a:pt x="443" y="547"/>
                  </a:cubicBezTo>
                  <a:cubicBezTo>
                    <a:pt x="378" y="560"/>
                    <a:pt x="313" y="586"/>
                    <a:pt x="248" y="612"/>
                  </a:cubicBezTo>
                  <a:cubicBezTo>
                    <a:pt x="1" y="742"/>
                    <a:pt x="365" y="1"/>
                    <a:pt x="651" y="183"/>
                  </a:cubicBezTo>
                  <a:close/>
                </a:path>
              </a:pathLst>
            </a:custGeom>
            <a:solidFill>
              <a:srgbClr val="EFB1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5"/>
            <p:cNvSpPr/>
            <p:nvPr/>
          </p:nvSpPr>
          <p:spPr>
            <a:xfrm>
              <a:off x="1878792" y="3265478"/>
              <a:ext cx="83520" cy="102053"/>
            </a:xfrm>
            <a:custGeom>
              <a:rect b="b" l="l" r="r" t="t"/>
              <a:pathLst>
                <a:path extrusionOk="0" h="1718" w="1406">
                  <a:moveTo>
                    <a:pt x="1236" y="1"/>
                  </a:moveTo>
                  <a:cubicBezTo>
                    <a:pt x="1002" y="209"/>
                    <a:pt x="833" y="469"/>
                    <a:pt x="729" y="768"/>
                  </a:cubicBezTo>
                  <a:cubicBezTo>
                    <a:pt x="560" y="1132"/>
                    <a:pt x="287" y="1288"/>
                    <a:pt x="53" y="1640"/>
                  </a:cubicBezTo>
                  <a:cubicBezTo>
                    <a:pt x="1" y="1718"/>
                    <a:pt x="508" y="1406"/>
                    <a:pt x="586" y="1314"/>
                  </a:cubicBezTo>
                  <a:cubicBezTo>
                    <a:pt x="807" y="1028"/>
                    <a:pt x="911" y="807"/>
                    <a:pt x="1132" y="534"/>
                  </a:cubicBezTo>
                  <a:cubicBezTo>
                    <a:pt x="1236" y="417"/>
                    <a:pt x="1328" y="222"/>
                    <a:pt x="1406" y="157"/>
                  </a:cubicBezTo>
                  <a:cubicBezTo>
                    <a:pt x="1341" y="92"/>
                    <a:pt x="1262" y="157"/>
                    <a:pt x="1171" y="118"/>
                  </a:cubicBezTo>
                  <a:cubicBezTo>
                    <a:pt x="1197" y="79"/>
                    <a:pt x="1210" y="27"/>
                    <a:pt x="1236" y="1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5"/>
            <p:cNvSpPr/>
            <p:nvPr/>
          </p:nvSpPr>
          <p:spPr>
            <a:xfrm>
              <a:off x="1796103" y="3178156"/>
              <a:ext cx="174703" cy="35642"/>
            </a:xfrm>
            <a:custGeom>
              <a:rect b="b" l="l" r="r" t="t"/>
              <a:pathLst>
                <a:path extrusionOk="0" h="600" w="2941">
                  <a:moveTo>
                    <a:pt x="2889" y="248"/>
                  </a:moveTo>
                  <a:cubicBezTo>
                    <a:pt x="2589" y="1"/>
                    <a:pt x="2941" y="300"/>
                    <a:pt x="2680" y="300"/>
                  </a:cubicBezTo>
                  <a:cubicBezTo>
                    <a:pt x="2225" y="300"/>
                    <a:pt x="1640" y="144"/>
                    <a:pt x="1224" y="300"/>
                  </a:cubicBezTo>
                  <a:cubicBezTo>
                    <a:pt x="833" y="456"/>
                    <a:pt x="573" y="27"/>
                    <a:pt x="196" y="170"/>
                  </a:cubicBezTo>
                  <a:cubicBezTo>
                    <a:pt x="1" y="248"/>
                    <a:pt x="131" y="222"/>
                    <a:pt x="274" y="222"/>
                  </a:cubicBezTo>
                  <a:cubicBezTo>
                    <a:pt x="469" y="222"/>
                    <a:pt x="820" y="404"/>
                    <a:pt x="1015" y="469"/>
                  </a:cubicBezTo>
                  <a:cubicBezTo>
                    <a:pt x="1354" y="599"/>
                    <a:pt x="1952" y="326"/>
                    <a:pt x="2342" y="456"/>
                  </a:cubicBezTo>
                  <a:cubicBezTo>
                    <a:pt x="2485" y="495"/>
                    <a:pt x="2264" y="456"/>
                    <a:pt x="2433" y="456"/>
                  </a:cubicBezTo>
                  <a:cubicBezTo>
                    <a:pt x="2433" y="443"/>
                    <a:pt x="2563" y="482"/>
                    <a:pt x="2550" y="482"/>
                  </a:cubicBezTo>
                  <a:cubicBezTo>
                    <a:pt x="2654" y="443"/>
                    <a:pt x="2733" y="417"/>
                    <a:pt x="2824" y="365"/>
                  </a:cubicBezTo>
                  <a:cubicBezTo>
                    <a:pt x="2824" y="365"/>
                    <a:pt x="2889" y="248"/>
                    <a:pt x="2889" y="248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5"/>
            <p:cNvSpPr/>
            <p:nvPr/>
          </p:nvSpPr>
          <p:spPr>
            <a:xfrm>
              <a:off x="1725830" y="3161939"/>
              <a:ext cx="99737" cy="51086"/>
            </a:xfrm>
            <a:custGeom>
              <a:rect b="b" l="l" r="r" t="t"/>
              <a:pathLst>
                <a:path extrusionOk="0" h="860" w="1679">
                  <a:moveTo>
                    <a:pt x="0" y="859"/>
                  </a:moveTo>
                  <a:lnTo>
                    <a:pt x="182" y="729"/>
                  </a:lnTo>
                  <a:cubicBezTo>
                    <a:pt x="429" y="534"/>
                    <a:pt x="742" y="313"/>
                    <a:pt x="963" y="131"/>
                  </a:cubicBezTo>
                  <a:cubicBezTo>
                    <a:pt x="1132" y="1"/>
                    <a:pt x="1678" y="79"/>
                    <a:pt x="1392" y="66"/>
                  </a:cubicBezTo>
                  <a:cubicBezTo>
                    <a:pt x="898" y="27"/>
                    <a:pt x="702" y="157"/>
                    <a:pt x="377" y="443"/>
                  </a:cubicBezTo>
                  <a:cubicBezTo>
                    <a:pt x="273" y="521"/>
                    <a:pt x="156" y="599"/>
                    <a:pt x="26" y="651"/>
                  </a:cubicBezTo>
                  <a:cubicBezTo>
                    <a:pt x="13" y="716"/>
                    <a:pt x="13" y="794"/>
                    <a:pt x="0" y="859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5"/>
            <p:cNvSpPr/>
            <p:nvPr/>
          </p:nvSpPr>
          <p:spPr>
            <a:xfrm>
              <a:off x="1781431" y="3076934"/>
              <a:ext cx="210998" cy="136091"/>
            </a:xfrm>
            <a:custGeom>
              <a:rect b="b" l="l" r="r" t="t"/>
              <a:pathLst>
                <a:path extrusionOk="0" h="2291" w="3552">
                  <a:moveTo>
                    <a:pt x="1" y="53"/>
                  </a:moveTo>
                  <a:cubicBezTo>
                    <a:pt x="274" y="105"/>
                    <a:pt x="482" y="1"/>
                    <a:pt x="677" y="170"/>
                  </a:cubicBezTo>
                  <a:cubicBezTo>
                    <a:pt x="950" y="417"/>
                    <a:pt x="1249" y="651"/>
                    <a:pt x="1562" y="859"/>
                  </a:cubicBezTo>
                  <a:cubicBezTo>
                    <a:pt x="1887" y="1080"/>
                    <a:pt x="2407" y="2277"/>
                    <a:pt x="3045" y="1874"/>
                  </a:cubicBezTo>
                  <a:cubicBezTo>
                    <a:pt x="3136" y="1809"/>
                    <a:pt x="3409" y="1614"/>
                    <a:pt x="3552" y="1536"/>
                  </a:cubicBezTo>
                  <a:cubicBezTo>
                    <a:pt x="3396" y="1822"/>
                    <a:pt x="3149" y="2069"/>
                    <a:pt x="2849" y="2225"/>
                  </a:cubicBezTo>
                  <a:cubicBezTo>
                    <a:pt x="2862" y="2290"/>
                    <a:pt x="2862" y="2134"/>
                    <a:pt x="2875" y="2199"/>
                  </a:cubicBezTo>
                  <a:cubicBezTo>
                    <a:pt x="2251" y="2043"/>
                    <a:pt x="1705" y="1458"/>
                    <a:pt x="1471" y="1041"/>
                  </a:cubicBezTo>
                  <a:cubicBezTo>
                    <a:pt x="1366" y="859"/>
                    <a:pt x="963" y="586"/>
                    <a:pt x="781" y="469"/>
                  </a:cubicBezTo>
                  <a:cubicBezTo>
                    <a:pt x="690" y="404"/>
                    <a:pt x="547" y="209"/>
                    <a:pt x="443" y="196"/>
                  </a:cubicBezTo>
                  <a:cubicBezTo>
                    <a:pt x="287" y="170"/>
                    <a:pt x="144" y="118"/>
                    <a:pt x="1" y="53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5"/>
            <p:cNvSpPr/>
            <p:nvPr/>
          </p:nvSpPr>
          <p:spPr>
            <a:xfrm>
              <a:off x="1727375" y="3297139"/>
              <a:ext cx="146071" cy="19425"/>
            </a:xfrm>
            <a:custGeom>
              <a:rect b="b" l="l" r="r" t="t"/>
              <a:pathLst>
                <a:path extrusionOk="0" h="327" w="2459">
                  <a:moveTo>
                    <a:pt x="0" y="131"/>
                  </a:moveTo>
                  <a:cubicBezTo>
                    <a:pt x="312" y="40"/>
                    <a:pt x="637" y="1"/>
                    <a:pt x="950" y="14"/>
                  </a:cubicBezTo>
                  <a:cubicBezTo>
                    <a:pt x="1301" y="14"/>
                    <a:pt x="1600" y="157"/>
                    <a:pt x="1925" y="118"/>
                  </a:cubicBezTo>
                  <a:cubicBezTo>
                    <a:pt x="2459" y="53"/>
                    <a:pt x="1834" y="170"/>
                    <a:pt x="1652" y="170"/>
                  </a:cubicBezTo>
                  <a:lnTo>
                    <a:pt x="377" y="170"/>
                  </a:lnTo>
                  <a:cubicBezTo>
                    <a:pt x="247" y="183"/>
                    <a:pt x="143" y="235"/>
                    <a:pt x="52" y="326"/>
                  </a:cubicBezTo>
                  <a:cubicBezTo>
                    <a:pt x="26" y="261"/>
                    <a:pt x="13" y="196"/>
                    <a:pt x="0" y="131"/>
                  </a:cubicBezTo>
                  <a:close/>
                </a:path>
              </a:pathLst>
            </a:custGeom>
            <a:solidFill>
              <a:srgbClr val="A7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5"/>
            <p:cNvSpPr/>
            <p:nvPr/>
          </p:nvSpPr>
          <p:spPr>
            <a:xfrm>
              <a:off x="1771392" y="3358977"/>
              <a:ext cx="112865" cy="58036"/>
            </a:xfrm>
            <a:custGeom>
              <a:rect b="b" l="l" r="r" t="t"/>
              <a:pathLst>
                <a:path extrusionOk="0" h="977" w="1900">
                  <a:moveTo>
                    <a:pt x="1" y="716"/>
                  </a:moveTo>
                  <a:cubicBezTo>
                    <a:pt x="339" y="781"/>
                    <a:pt x="677" y="794"/>
                    <a:pt x="976" y="625"/>
                  </a:cubicBezTo>
                  <a:cubicBezTo>
                    <a:pt x="1223" y="508"/>
                    <a:pt x="1444" y="365"/>
                    <a:pt x="1666" y="209"/>
                  </a:cubicBezTo>
                  <a:cubicBezTo>
                    <a:pt x="1900" y="1"/>
                    <a:pt x="1496" y="430"/>
                    <a:pt x="1379" y="508"/>
                  </a:cubicBezTo>
                  <a:cubicBezTo>
                    <a:pt x="1028" y="716"/>
                    <a:pt x="911" y="846"/>
                    <a:pt x="469" y="924"/>
                  </a:cubicBezTo>
                  <a:cubicBezTo>
                    <a:pt x="378" y="937"/>
                    <a:pt x="287" y="963"/>
                    <a:pt x="196" y="976"/>
                  </a:cubicBezTo>
                  <a:cubicBezTo>
                    <a:pt x="131" y="885"/>
                    <a:pt x="66" y="794"/>
                    <a:pt x="1" y="716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5"/>
            <p:cNvSpPr/>
            <p:nvPr/>
          </p:nvSpPr>
          <p:spPr>
            <a:xfrm>
              <a:off x="1873386" y="3033689"/>
              <a:ext cx="135319" cy="162288"/>
            </a:xfrm>
            <a:custGeom>
              <a:rect b="b" l="l" r="r" t="t"/>
              <a:pathLst>
                <a:path extrusionOk="0" h="2732" w="2278">
                  <a:moveTo>
                    <a:pt x="1" y="13"/>
                  </a:moveTo>
                  <a:cubicBezTo>
                    <a:pt x="417" y="143"/>
                    <a:pt x="287" y="560"/>
                    <a:pt x="417" y="885"/>
                  </a:cubicBezTo>
                  <a:cubicBezTo>
                    <a:pt x="586" y="1314"/>
                    <a:pt x="1822" y="1249"/>
                    <a:pt x="1406" y="1938"/>
                  </a:cubicBezTo>
                  <a:cubicBezTo>
                    <a:pt x="1275" y="2147"/>
                    <a:pt x="1106" y="2316"/>
                    <a:pt x="898" y="2446"/>
                  </a:cubicBezTo>
                  <a:cubicBezTo>
                    <a:pt x="677" y="2602"/>
                    <a:pt x="1002" y="2732"/>
                    <a:pt x="1041" y="2680"/>
                  </a:cubicBezTo>
                  <a:cubicBezTo>
                    <a:pt x="1223" y="2394"/>
                    <a:pt x="2277" y="1210"/>
                    <a:pt x="1184" y="1106"/>
                  </a:cubicBezTo>
                  <a:cubicBezTo>
                    <a:pt x="781" y="1067"/>
                    <a:pt x="456" y="989"/>
                    <a:pt x="456" y="573"/>
                  </a:cubicBezTo>
                  <a:cubicBezTo>
                    <a:pt x="456" y="273"/>
                    <a:pt x="287" y="0"/>
                    <a:pt x="1" y="13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1781431" y="3075390"/>
              <a:ext cx="216403" cy="141497"/>
            </a:xfrm>
            <a:custGeom>
              <a:rect b="b" l="l" r="r" t="t"/>
              <a:pathLst>
                <a:path extrusionOk="0" h="2382" w="3643">
                  <a:moveTo>
                    <a:pt x="1" y="79"/>
                  </a:moveTo>
                  <a:cubicBezTo>
                    <a:pt x="274" y="131"/>
                    <a:pt x="508" y="1"/>
                    <a:pt x="690" y="170"/>
                  </a:cubicBezTo>
                  <a:cubicBezTo>
                    <a:pt x="976" y="404"/>
                    <a:pt x="1275" y="638"/>
                    <a:pt x="1588" y="846"/>
                  </a:cubicBezTo>
                  <a:cubicBezTo>
                    <a:pt x="1913" y="1080"/>
                    <a:pt x="2498" y="2225"/>
                    <a:pt x="3136" y="1822"/>
                  </a:cubicBezTo>
                  <a:cubicBezTo>
                    <a:pt x="3227" y="1770"/>
                    <a:pt x="3487" y="1575"/>
                    <a:pt x="3643" y="1484"/>
                  </a:cubicBezTo>
                  <a:cubicBezTo>
                    <a:pt x="3487" y="1783"/>
                    <a:pt x="3240" y="2030"/>
                    <a:pt x="2940" y="2173"/>
                  </a:cubicBezTo>
                  <a:cubicBezTo>
                    <a:pt x="2954" y="2238"/>
                    <a:pt x="2967" y="2316"/>
                    <a:pt x="2980" y="2381"/>
                  </a:cubicBezTo>
                  <a:cubicBezTo>
                    <a:pt x="2355" y="2225"/>
                    <a:pt x="1731" y="1445"/>
                    <a:pt x="1497" y="1041"/>
                  </a:cubicBezTo>
                  <a:cubicBezTo>
                    <a:pt x="1393" y="859"/>
                    <a:pt x="989" y="586"/>
                    <a:pt x="807" y="469"/>
                  </a:cubicBezTo>
                  <a:cubicBezTo>
                    <a:pt x="703" y="404"/>
                    <a:pt x="573" y="209"/>
                    <a:pt x="469" y="196"/>
                  </a:cubicBezTo>
                  <a:cubicBezTo>
                    <a:pt x="300" y="183"/>
                    <a:pt x="144" y="131"/>
                    <a:pt x="1" y="79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1878792" y="3257755"/>
              <a:ext cx="83520" cy="109776"/>
            </a:xfrm>
            <a:custGeom>
              <a:rect b="b" l="l" r="r" t="t"/>
              <a:pathLst>
                <a:path extrusionOk="0" h="1848" w="1406">
                  <a:moveTo>
                    <a:pt x="1223" y="1"/>
                  </a:moveTo>
                  <a:cubicBezTo>
                    <a:pt x="1002" y="209"/>
                    <a:pt x="833" y="469"/>
                    <a:pt x="729" y="768"/>
                  </a:cubicBezTo>
                  <a:cubicBezTo>
                    <a:pt x="560" y="1145"/>
                    <a:pt x="287" y="1418"/>
                    <a:pt x="53" y="1770"/>
                  </a:cubicBezTo>
                  <a:cubicBezTo>
                    <a:pt x="1" y="1848"/>
                    <a:pt x="430" y="1536"/>
                    <a:pt x="495" y="1444"/>
                  </a:cubicBezTo>
                  <a:cubicBezTo>
                    <a:pt x="716" y="1158"/>
                    <a:pt x="898" y="820"/>
                    <a:pt x="1132" y="547"/>
                  </a:cubicBezTo>
                  <a:cubicBezTo>
                    <a:pt x="1223" y="456"/>
                    <a:pt x="1301" y="365"/>
                    <a:pt x="1406" y="287"/>
                  </a:cubicBezTo>
                  <a:cubicBezTo>
                    <a:pt x="1328" y="222"/>
                    <a:pt x="1249" y="170"/>
                    <a:pt x="1171" y="118"/>
                  </a:cubicBezTo>
                  <a:cubicBezTo>
                    <a:pt x="1197" y="79"/>
                    <a:pt x="1210" y="40"/>
                    <a:pt x="1223" y="1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1796876" y="3176612"/>
              <a:ext cx="174703" cy="31780"/>
            </a:xfrm>
            <a:custGeom>
              <a:rect b="b" l="l" r="r" t="t"/>
              <a:pathLst>
                <a:path extrusionOk="0" h="535" w="2941">
                  <a:moveTo>
                    <a:pt x="2915" y="313"/>
                  </a:moveTo>
                  <a:cubicBezTo>
                    <a:pt x="2615" y="53"/>
                    <a:pt x="2941" y="274"/>
                    <a:pt x="2680" y="274"/>
                  </a:cubicBezTo>
                  <a:cubicBezTo>
                    <a:pt x="2225" y="274"/>
                    <a:pt x="1640" y="105"/>
                    <a:pt x="1224" y="274"/>
                  </a:cubicBezTo>
                  <a:cubicBezTo>
                    <a:pt x="833" y="417"/>
                    <a:pt x="573" y="1"/>
                    <a:pt x="196" y="144"/>
                  </a:cubicBezTo>
                  <a:cubicBezTo>
                    <a:pt x="1" y="222"/>
                    <a:pt x="131" y="183"/>
                    <a:pt x="274" y="183"/>
                  </a:cubicBezTo>
                  <a:cubicBezTo>
                    <a:pt x="469" y="183"/>
                    <a:pt x="703" y="352"/>
                    <a:pt x="898" y="417"/>
                  </a:cubicBezTo>
                  <a:cubicBezTo>
                    <a:pt x="1250" y="534"/>
                    <a:pt x="1692" y="261"/>
                    <a:pt x="2082" y="391"/>
                  </a:cubicBezTo>
                  <a:cubicBezTo>
                    <a:pt x="2277" y="456"/>
                    <a:pt x="2485" y="482"/>
                    <a:pt x="2680" y="495"/>
                  </a:cubicBezTo>
                  <a:lnTo>
                    <a:pt x="2680" y="469"/>
                  </a:lnTo>
                  <a:cubicBezTo>
                    <a:pt x="2772" y="417"/>
                    <a:pt x="2850" y="365"/>
                    <a:pt x="2941" y="300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1725830" y="3160395"/>
              <a:ext cx="99737" cy="47997"/>
            </a:xfrm>
            <a:custGeom>
              <a:rect b="b" l="l" r="r" t="t"/>
              <a:pathLst>
                <a:path extrusionOk="0" h="808" w="1679">
                  <a:moveTo>
                    <a:pt x="0" y="807"/>
                  </a:moveTo>
                  <a:cubicBezTo>
                    <a:pt x="65" y="755"/>
                    <a:pt x="117" y="716"/>
                    <a:pt x="182" y="677"/>
                  </a:cubicBezTo>
                  <a:cubicBezTo>
                    <a:pt x="429" y="495"/>
                    <a:pt x="742" y="300"/>
                    <a:pt x="963" y="131"/>
                  </a:cubicBezTo>
                  <a:cubicBezTo>
                    <a:pt x="1132" y="1"/>
                    <a:pt x="1678" y="118"/>
                    <a:pt x="1392" y="79"/>
                  </a:cubicBezTo>
                  <a:cubicBezTo>
                    <a:pt x="898" y="14"/>
                    <a:pt x="702" y="131"/>
                    <a:pt x="377" y="404"/>
                  </a:cubicBezTo>
                  <a:cubicBezTo>
                    <a:pt x="273" y="482"/>
                    <a:pt x="156" y="547"/>
                    <a:pt x="26" y="599"/>
                  </a:cubicBezTo>
                  <a:cubicBezTo>
                    <a:pt x="13" y="664"/>
                    <a:pt x="13" y="729"/>
                    <a:pt x="0" y="807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1726603" y="3284011"/>
              <a:ext cx="205592" cy="30236"/>
            </a:xfrm>
            <a:custGeom>
              <a:rect b="b" l="l" r="r" t="t"/>
              <a:pathLst>
                <a:path extrusionOk="0" h="509" w="3461">
                  <a:moveTo>
                    <a:pt x="0" y="313"/>
                  </a:moveTo>
                  <a:cubicBezTo>
                    <a:pt x="312" y="222"/>
                    <a:pt x="637" y="183"/>
                    <a:pt x="963" y="196"/>
                  </a:cubicBezTo>
                  <a:cubicBezTo>
                    <a:pt x="1301" y="196"/>
                    <a:pt x="2511" y="183"/>
                    <a:pt x="2940" y="92"/>
                  </a:cubicBezTo>
                  <a:cubicBezTo>
                    <a:pt x="3460" y="1"/>
                    <a:pt x="2120" y="339"/>
                    <a:pt x="1938" y="339"/>
                  </a:cubicBezTo>
                  <a:lnTo>
                    <a:pt x="377" y="352"/>
                  </a:lnTo>
                  <a:cubicBezTo>
                    <a:pt x="247" y="365"/>
                    <a:pt x="130" y="417"/>
                    <a:pt x="52" y="508"/>
                  </a:cubicBezTo>
                  <a:cubicBezTo>
                    <a:pt x="26" y="443"/>
                    <a:pt x="13" y="378"/>
                    <a:pt x="0" y="313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1769848" y="3358205"/>
              <a:ext cx="114409" cy="55720"/>
            </a:xfrm>
            <a:custGeom>
              <a:rect b="b" l="l" r="r" t="t"/>
              <a:pathLst>
                <a:path extrusionOk="0" h="938" w="1926">
                  <a:moveTo>
                    <a:pt x="1" y="690"/>
                  </a:moveTo>
                  <a:cubicBezTo>
                    <a:pt x="339" y="742"/>
                    <a:pt x="677" y="768"/>
                    <a:pt x="976" y="599"/>
                  </a:cubicBezTo>
                  <a:cubicBezTo>
                    <a:pt x="1223" y="482"/>
                    <a:pt x="1457" y="352"/>
                    <a:pt x="1692" y="196"/>
                  </a:cubicBezTo>
                  <a:cubicBezTo>
                    <a:pt x="1926" y="1"/>
                    <a:pt x="1496" y="404"/>
                    <a:pt x="1379" y="469"/>
                  </a:cubicBezTo>
                  <a:cubicBezTo>
                    <a:pt x="1028" y="690"/>
                    <a:pt x="911" y="820"/>
                    <a:pt x="469" y="885"/>
                  </a:cubicBezTo>
                  <a:cubicBezTo>
                    <a:pt x="378" y="911"/>
                    <a:pt x="287" y="924"/>
                    <a:pt x="196" y="937"/>
                  </a:cubicBezTo>
                  <a:cubicBezTo>
                    <a:pt x="131" y="859"/>
                    <a:pt x="66" y="781"/>
                    <a:pt x="1" y="690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1873386" y="3034462"/>
              <a:ext cx="135319" cy="161515"/>
            </a:xfrm>
            <a:custGeom>
              <a:rect b="b" l="l" r="r" t="t"/>
              <a:pathLst>
                <a:path extrusionOk="0" h="2719" w="2278">
                  <a:moveTo>
                    <a:pt x="1" y="0"/>
                  </a:moveTo>
                  <a:cubicBezTo>
                    <a:pt x="391" y="130"/>
                    <a:pt x="365" y="547"/>
                    <a:pt x="495" y="872"/>
                  </a:cubicBezTo>
                  <a:cubicBezTo>
                    <a:pt x="651" y="1301"/>
                    <a:pt x="1991" y="1236"/>
                    <a:pt x="1445" y="1925"/>
                  </a:cubicBezTo>
                  <a:cubicBezTo>
                    <a:pt x="1301" y="2107"/>
                    <a:pt x="1132" y="2251"/>
                    <a:pt x="950" y="2381"/>
                  </a:cubicBezTo>
                  <a:cubicBezTo>
                    <a:pt x="729" y="2524"/>
                    <a:pt x="1054" y="2719"/>
                    <a:pt x="1093" y="2667"/>
                  </a:cubicBezTo>
                  <a:cubicBezTo>
                    <a:pt x="1262" y="2381"/>
                    <a:pt x="2277" y="1197"/>
                    <a:pt x="1223" y="1093"/>
                  </a:cubicBezTo>
                  <a:cubicBezTo>
                    <a:pt x="833" y="1054"/>
                    <a:pt x="521" y="976"/>
                    <a:pt x="521" y="560"/>
                  </a:cubicBezTo>
                  <a:cubicBezTo>
                    <a:pt x="521" y="260"/>
                    <a:pt x="300" y="13"/>
                    <a:pt x="1" y="0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1895009" y="3063034"/>
              <a:ext cx="93559" cy="14732"/>
            </a:xfrm>
            <a:custGeom>
              <a:rect b="b" l="l" r="r" t="t"/>
              <a:pathLst>
                <a:path extrusionOk="0" h="248" w="1575">
                  <a:moveTo>
                    <a:pt x="196" y="248"/>
                  </a:moveTo>
                  <a:cubicBezTo>
                    <a:pt x="183" y="92"/>
                    <a:pt x="716" y="66"/>
                    <a:pt x="898" y="66"/>
                  </a:cubicBezTo>
                  <a:cubicBezTo>
                    <a:pt x="1094" y="66"/>
                    <a:pt x="1302" y="105"/>
                    <a:pt x="1497" y="170"/>
                  </a:cubicBezTo>
                  <a:cubicBezTo>
                    <a:pt x="1575" y="209"/>
                    <a:pt x="1406" y="131"/>
                    <a:pt x="1393" y="118"/>
                  </a:cubicBezTo>
                  <a:cubicBezTo>
                    <a:pt x="1250" y="0"/>
                    <a:pt x="846" y="13"/>
                    <a:pt x="625" y="13"/>
                  </a:cubicBezTo>
                  <a:cubicBezTo>
                    <a:pt x="495" y="0"/>
                    <a:pt x="365" y="13"/>
                    <a:pt x="248" y="39"/>
                  </a:cubicBezTo>
                  <a:cubicBezTo>
                    <a:pt x="196" y="66"/>
                    <a:pt x="1" y="248"/>
                    <a:pt x="196" y="248"/>
                  </a:cubicBezTo>
                  <a:close/>
                </a:path>
              </a:pathLst>
            </a:custGeom>
            <a:solidFill>
              <a:srgbClr val="701D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1892692" y="3016641"/>
              <a:ext cx="20969" cy="29464"/>
            </a:xfrm>
            <a:custGeom>
              <a:rect b="b" l="l" r="r" t="t"/>
              <a:pathLst>
                <a:path extrusionOk="0" h="496" w="353">
                  <a:moveTo>
                    <a:pt x="53" y="469"/>
                  </a:moveTo>
                  <a:cubicBezTo>
                    <a:pt x="14" y="417"/>
                    <a:pt x="1" y="352"/>
                    <a:pt x="27" y="300"/>
                  </a:cubicBezTo>
                  <a:cubicBezTo>
                    <a:pt x="66" y="196"/>
                    <a:pt x="131" y="118"/>
                    <a:pt x="222" y="66"/>
                  </a:cubicBezTo>
                  <a:cubicBezTo>
                    <a:pt x="261" y="53"/>
                    <a:pt x="248" y="40"/>
                    <a:pt x="300" y="27"/>
                  </a:cubicBezTo>
                  <a:cubicBezTo>
                    <a:pt x="300" y="27"/>
                    <a:pt x="339" y="1"/>
                    <a:pt x="339" y="27"/>
                  </a:cubicBezTo>
                  <a:cubicBezTo>
                    <a:pt x="352" y="66"/>
                    <a:pt x="261" y="118"/>
                    <a:pt x="235" y="131"/>
                  </a:cubicBezTo>
                  <a:cubicBezTo>
                    <a:pt x="222" y="144"/>
                    <a:pt x="209" y="157"/>
                    <a:pt x="209" y="170"/>
                  </a:cubicBezTo>
                  <a:cubicBezTo>
                    <a:pt x="196" y="196"/>
                    <a:pt x="170" y="222"/>
                    <a:pt x="157" y="235"/>
                  </a:cubicBezTo>
                  <a:cubicBezTo>
                    <a:pt x="131" y="274"/>
                    <a:pt x="66" y="495"/>
                    <a:pt x="53" y="469"/>
                  </a:cubicBezTo>
                  <a:close/>
                </a:path>
              </a:pathLst>
            </a:custGeom>
            <a:solidFill>
              <a:srgbClr val="701D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2107551" y="2927062"/>
              <a:ext cx="56432" cy="18593"/>
            </a:xfrm>
            <a:custGeom>
              <a:rect b="b" l="l" r="r" t="t"/>
              <a:pathLst>
                <a:path extrusionOk="0" h="313" w="950">
                  <a:moveTo>
                    <a:pt x="468" y="312"/>
                  </a:moveTo>
                  <a:cubicBezTo>
                    <a:pt x="729" y="312"/>
                    <a:pt x="950" y="247"/>
                    <a:pt x="950" y="143"/>
                  </a:cubicBezTo>
                  <a:cubicBezTo>
                    <a:pt x="950" y="52"/>
                    <a:pt x="729" y="0"/>
                    <a:pt x="468" y="0"/>
                  </a:cubicBezTo>
                  <a:cubicBezTo>
                    <a:pt x="208" y="0"/>
                    <a:pt x="0" y="65"/>
                    <a:pt x="0" y="143"/>
                  </a:cubicBezTo>
                  <a:cubicBezTo>
                    <a:pt x="0" y="234"/>
                    <a:pt x="221" y="312"/>
                    <a:pt x="468" y="312"/>
                  </a:cubicBezTo>
                  <a:close/>
                </a:path>
              </a:pathLst>
            </a:custGeom>
            <a:solidFill>
              <a:srgbClr val="E878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5"/>
            <p:cNvSpPr/>
            <p:nvPr/>
          </p:nvSpPr>
          <p:spPr>
            <a:xfrm>
              <a:off x="2114501" y="2929379"/>
              <a:ext cx="42532" cy="13960"/>
            </a:xfrm>
            <a:custGeom>
              <a:rect b="b" l="l" r="r" t="t"/>
              <a:pathLst>
                <a:path extrusionOk="0" h="235" w="716">
                  <a:moveTo>
                    <a:pt x="351" y="234"/>
                  </a:moveTo>
                  <a:cubicBezTo>
                    <a:pt x="560" y="234"/>
                    <a:pt x="716" y="182"/>
                    <a:pt x="716" y="117"/>
                  </a:cubicBezTo>
                  <a:cubicBezTo>
                    <a:pt x="716" y="52"/>
                    <a:pt x="560" y="0"/>
                    <a:pt x="351" y="0"/>
                  </a:cubicBezTo>
                  <a:cubicBezTo>
                    <a:pt x="156" y="0"/>
                    <a:pt x="0" y="52"/>
                    <a:pt x="0" y="117"/>
                  </a:cubicBezTo>
                  <a:cubicBezTo>
                    <a:pt x="0" y="182"/>
                    <a:pt x="156" y="234"/>
                    <a:pt x="351" y="234"/>
                  </a:cubicBezTo>
                  <a:close/>
                </a:path>
              </a:pathLst>
            </a:custGeom>
            <a:solidFill>
              <a:srgbClr val="A52A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5"/>
            <p:cNvSpPr/>
            <p:nvPr/>
          </p:nvSpPr>
          <p:spPr>
            <a:xfrm>
              <a:off x="2011734" y="3225322"/>
              <a:ext cx="61066" cy="21682"/>
            </a:xfrm>
            <a:custGeom>
              <a:rect b="b" l="l" r="r" t="t"/>
              <a:pathLst>
                <a:path extrusionOk="0" h="365" w="1028">
                  <a:moveTo>
                    <a:pt x="0" y="39"/>
                  </a:moveTo>
                  <a:cubicBezTo>
                    <a:pt x="208" y="0"/>
                    <a:pt x="1028" y="39"/>
                    <a:pt x="1002" y="247"/>
                  </a:cubicBezTo>
                  <a:cubicBezTo>
                    <a:pt x="989" y="364"/>
                    <a:pt x="898" y="273"/>
                    <a:pt x="846" y="234"/>
                  </a:cubicBezTo>
                  <a:cubicBezTo>
                    <a:pt x="690" y="169"/>
                    <a:pt x="533" y="117"/>
                    <a:pt x="364" y="91"/>
                  </a:cubicBezTo>
                  <a:cubicBezTo>
                    <a:pt x="299" y="65"/>
                    <a:pt x="221" y="52"/>
                    <a:pt x="143" y="52"/>
                  </a:cubicBezTo>
                  <a:cubicBezTo>
                    <a:pt x="117" y="52"/>
                    <a:pt x="13" y="65"/>
                    <a:pt x="0" y="39"/>
                  </a:cubicBezTo>
                  <a:close/>
                </a:path>
              </a:pathLst>
            </a:custGeom>
            <a:solidFill>
              <a:srgbClr val="9CB2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2056524" y="2962585"/>
              <a:ext cx="71936" cy="532484"/>
            </a:xfrm>
            <a:custGeom>
              <a:rect b="b" l="l" r="r" t="t"/>
              <a:pathLst>
                <a:path extrusionOk="0" h="8964" w="1211">
                  <a:moveTo>
                    <a:pt x="1" y="196"/>
                  </a:moveTo>
                  <a:cubicBezTo>
                    <a:pt x="53" y="3409"/>
                    <a:pt x="352" y="5685"/>
                    <a:pt x="274" y="8651"/>
                  </a:cubicBezTo>
                  <a:cubicBezTo>
                    <a:pt x="430" y="8963"/>
                    <a:pt x="1145" y="8963"/>
                    <a:pt x="1184" y="8729"/>
                  </a:cubicBezTo>
                  <a:cubicBezTo>
                    <a:pt x="1210" y="5828"/>
                    <a:pt x="1015" y="3044"/>
                    <a:pt x="937" y="209"/>
                  </a:cubicBezTo>
                  <a:cubicBezTo>
                    <a:pt x="664" y="0"/>
                    <a:pt x="287" y="0"/>
                    <a:pt x="1" y="196"/>
                  </a:cubicBezTo>
                  <a:close/>
                </a:path>
              </a:pathLst>
            </a:custGeom>
            <a:solidFill>
              <a:srgbClr val="5796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2056524" y="2964901"/>
              <a:ext cx="56492" cy="19365"/>
            </a:xfrm>
            <a:custGeom>
              <a:rect b="b" l="l" r="r" t="t"/>
              <a:pathLst>
                <a:path extrusionOk="0" h="326" w="951">
                  <a:moveTo>
                    <a:pt x="482" y="326"/>
                  </a:moveTo>
                  <a:cubicBezTo>
                    <a:pt x="742" y="326"/>
                    <a:pt x="950" y="261"/>
                    <a:pt x="950" y="170"/>
                  </a:cubicBezTo>
                  <a:cubicBezTo>
                    <a:pt x="950" y="65"/>
                    <a:pt x="729" y="0"/>
                    <a:pt x="482" y="0"/>
                  </a:cubicBezTo>
                  <a:cubicBezTo>
                    <a:pt x="222" y="0"/>
                    <a:pt x="1" y="65"/>
                    <a:pt x="1" y="170"/>
                  </a:cubicBezTo>
                  <a:cubicBezTo>
                    <a:pt x="1" y="261"/>
                    <a:pt x="222" y="326"/>
                    <a:pt x="482" y="326"/>
                  </a:cubicBezTo>
                  <a:close/>
                </a:path>
              </a:pathLst>
            </a:custGeom>
            <a:solidFill>
              <a:srgbClr val="A8B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2063474" y="2967990"/>
              <a:ext cx="42592" cy="13960"/>
            </a:xfrm>
            <a:custGeom>
              <a:rect b="b" l="l" r="r" t="t"/>
              <a:pathLst>
                <a:path extrusionOk="0" h="235" w="717">
                  <a:moveTo>
                    <a:pt x="365" y="235"/>
                  </a:moveTo>
                  <a:cubicBezTo>
                    <a:pt x="560" y="235"/>
                    <a:pt x="716" y="183"/>
                    <a:pt x="716" y="118"/>
                  </a:cubicBezTo>
                  <a:cubicBezTo>
                    <a:pt x="716" y="52"/>
                    <a:pt x="560" y="0"/>
                    <a:pt x="365" y="0"/>
                  </a:cubicBezTo>
                  <a:cubicBezTo>
                    <a:pt x="157" y="0"/>
                    <a:pt x="1" y="52"/>
                    <a:pt x="1" y="118"/>
                  </a:cubicBezTo>
                  <a:cubicBezTo>
                    <a:pt x="1" y="183"/>
                    <a:pt x="157" y="235"/>
                    <a:pt x="365" y="235"/>
                  </a:cubicBezTo>
                  <a:close/>
                </a:path>
              </a:pathLst>
            </a:custGeom>
            <a:solidFill>
              <a:srgbClr val="3858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2068107" y="2986524"/>
              <a:ext cx="26315" cy="502367"/>
            </a:xfrm>
            <a:custGeom>
              <a:rect b="b" l="l" r="r" t="t"/>
              <a:pathLst>
                <a:path extrusionOk="0" h="8457" w="443">
                  <a:moveTo>
                    <a:pt x="1" y="14"/>
                  </a:moveTo>
                  <a:cubicBezTo>
                    <a:pt x="79" y="3214"/>
                    <a:pt x="352" y="4801"/>
                    <a:pt x="248" y="8144"/>
                  </a:cubicBezTo>
                  <a:cubicBezTo>
                    <a:pt x="287" y="8456"/>
                    <a:pt x="443" y="8456"/>
                    <a:pt x="443" y="8209"/>
                  </a:cubicBezTo>
                  <a:cubicBezTo>
                    <a:pt x="443" y="5399"/>
                    <a:pt x="274" y="2875"/>
                    <a:pt x="196" y="27"/>
                  </a:cubicBezTo>
                  <a:cubicBezTo>
                    <a:pt x="131" y="27"/>
                    <a:pt x="66" y="14"/>
                    <a:pt x="1" y="1"/>
                  </a:cubicBezTo>
                  <a:close/>
                </a:path>
              </a:pathLst>
            </a:custGeom>
            <a:solidFill>
              <a:srgbClr val="8EBB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2086641" y="3163484"/>
              <a:ext cx="247352" cy="146130"/>
            </a:xfrm>
            <a:custGeom>
              <a:rect b="b" l="l" r="r" t="t"/>
              <a:pathLst>
                <a:path extrusionOk="0" h="2460" w="4164">
                  <a:moveTo>
                    <a:pt x="4164" y="1"/>
                  </a:moveTo>
                  <a:cubicBezTo>
                    <a:pt x="3006" y="352"/>
                    <a:pt x="3006" y="1249"/>
                    <a:pt x="2329" y="1327"/>
                  </a:cubicBezTo>
                  <a:cubicBezTo>
                    <a:pt x="1653" y="1431"/>
                    <a:pt x="990" y="1601"/>
                    <a:pt x="352" y="1861"/>
                  </a:cubicBezTo>
                  <a:cubicBezTo>
                    <a:pt x="1" y="2082"/>
                    <a:pt x="144" y="2459"/>
                    <a:pt x="326" y="2459"/>
                  </a:cubicBezTo>
                  <a:cubicBezTo>
                    <a:pt x="1380" y="1653"/>
                    <a:pt x="3383" y="1562"/>
                    <a:pt x="3929" y="2173"/>
                  </a:cubicBezTo>
                  <a:cubicBezTo>
                    <a:pt x="3929" y="2108"/>
                    <a:pt x="3955" y="1900"/>
                    <a:pt x="3981" y="1627"/>
                  </a:cubicBezTo>
                  <a:lnTo>
                    <a:pt x="3097" y="1444"/>
                  </a:lnTo>
                  <a:cubicBezTo>
                    <a:pt x="3383" y="1236"/>
                    <a:pt x="3708" y="1093"/>
                    <a:pt x="4046" y="1028"/>
                  </a:cubicBezTo>
                  <a:lnTo>
                    <a:pt x="4085" y="729"/>
                  </a:lnTo>
                  <a:cubicBezTo>
                    <a:pt x="3747" y="807"/>
                    <a:pt x="3435" y="911"/>
                    <a:pt x="3123" y="1054"/>
                  </a:cubicBezTo>
                  <a:cubicBezTo>
                    <a:pt x="3422" y="755"/>
                    <a:pt x="3760" y="495"/>
                    <a:pt x="4137" y="300"/>
                  </a:cubicBezTo>
                  <a:cubicBezTo>
                    <a:pt x="4151" y="157"/>
                    <a:pt x="4164" y="40"/>
                    <a:pt x="4164" y="1"/>
                  </a:cubicBezTo>
                  <a:close/>
                </a:path>
              </a:pathLst>
            </a:custGeom>
            <a:solidFill>
              <a:srgbClr val="2938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2212634" y="2985752"/>
              <a:ext cx="312992" cy="482229"/>
            </a:xfrm>
            <a:custGeom>
              <a:rect b="b" l="l" r="r" t="t"/>
              <a:pathLst>
                <a:path extrusionOk="0" h="8118" w="5269">
                  <a:moveTo>
                    <a:pt x="1314" y="3682"/>
                  </a:moveTo>
                  <a:cubicBezTo>
                    <a:pt x="0" y="3032"/>
                    <a:pt x="13" y="820"/>
                    <a:pt x="1743" y="339"/>
                  </a:cubicBezTo>
                  <a:cubicBezTo>
                    <a:pt x="2940" y="1"/>
                    <a:pt x="4241" y="950"/>
                    <a:pt x="4735" y="2095"/>
                  </a:cubicBezTo>
                  <a:cubicBezTo>
                    <a:pt x="5112" y="2967"/>
                    <a:pt x="5269" y="3760"/>
                    <a:pt x="5204" y="4996"/>
                  </a:cubicBezTo>
                  <a:cubicBezTo>
                    <a:pt x="5164" y="5815"/>
                    <a:pt x="4735" y="6622"/>
                    <a:pt x="4215" y="7246"/>
                  </a:cubicBezTo>
                  <a:cubicBezTo>
                    <a:pt x="3551" y="8027"/>
                    <a:pt x="1717" y="8118"/>
                    <a:pt x="1041" y="7467"/>
                  </a:cubicBezTo>
                  <a:cubicBezTo>
                    <a:pt x="364" y="6817"/>
                    <a:pt x="403" y="5282"/>
                    <a:pt x="1444" y="4697"/>
                  </a:cubicBezTo>
                  <a:cubicBezTo>
                    <a:pt x="1249" y="4397"/>
                    <a:pt x="1210" y="4020"/>
                    <a:pt x="1314" y="3682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2212634" y="2998880"/>
              <a:ext cx="275152" cy="442846"/>
            </a:xfrm>
            <a:custGeom>
              <a:rect b="b" l="l" r="r" t="t"/>
              <a:pathLst>
                <a:path extrusionOk="0" h="7455" w="4632">
                  <a:moveTo>
                    <a:pt x="1314" y="3461"/>
                  </a:moveTo>
                  <a:cubicBezTo>
                    <a:pt x="0" y="2811"/>
                    <a:pt x="13" y="599"/>
                    <a:pt x="1743" y="118"/>
                  </a:cubicBezTo>
                  <a:cubicBezTo>
                    <a:pt x="2186" y="1"/>
                    <a:pt x="2667" y="40"/>
                    <a:pt x="3096" y="222"/>
                  </a:cubicBezTo>
                  <a:cubicBezTo>
                    <a:pt x="3525" y="560"/>
                    <a:pt x="3877" y="989"/>
                    <a:pt x="4098" y="1497"/>
                  </a:cubicBezTo>
                  <a:cubicBezTo>
                    <a:pt x="4475" y="2368"/>
                    <a:pt x="4631" y="3175"/>
                    <a:pt x="4566" y="4398"/>
                  </a:cubicBezTo>
                  <a:cubicBezTo>
                    <a:pt x="4527" y="5217"/>
                    <a:pt x="4098" y="6024"/>
                    <a:pt x="3577" y="6648"/>
                  </a:cubicBezTo>
                  <a:cubicBezTo>
                    <a:pt x="3057" y="7272"/>
                    <a:pt x="1821" y="7455"/>
                    <a:pt x="989" y="7194"/>
                  </a:cubicBezTo>
                  <a:cubicBezTo>
                    <a:pt x="351" y="6505"/>
                    <a:pt x="429" y="5048"/>
                    <a:pt x="1444" y="4476"/>
                  </a:cubicBezTo>
                  <a:cubicBezTo>
                    <a:pt x="1249" y="4176"/>
                    <a:pt x="1210" y="3799"/>
                    <a:pt x="1314" y="3461"/>
                  </a:cubicBezTo>
                  <a:close/>
                </a:path>
              </a:pathLst>
            </a:custGeom>
            <a:solidFill>
              <a:srgbClr val="A63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2252017" y="3013552"/>
              <a:ext cx="194009" cy="391106"/>
            </a:xfrm>
            <a:custGeom>
              <a:rect b="b" l="l" r="r" t="t"/>
              <a:pathLst>
                <a:path extrusionOk="0" h="6584" w="3266">
                  <a:moveTo>
                    <a:pt x="833" y="326"/>
                  </a:moveTo>
                  <a:cubicBezTo>
                    <a:pt x="1744" y="1"/>
                    <a:pt x="2459" y="859"/>
                    <a:pt x="2680" y="1380"/>
                  </a:cubicBezTo>
                  <a:cubicBezTo>
                    <a:pt x="2914" y="1900"/>
                    <a:pt x="3266" y="2681"/>
                    <a:pt x="3188" y="3357"/>
                  </a:cubicBezTo>
                  <a:cubicBezTo>
                    <a:pt x="3071" y="4307"/>
                    <a:pt x="2927" y="4879"/>
                    <a:pt x="2238" y="5738"/>
                  </a:cubicBezTo>
                  <a:cubicBezTo>
                    <a:pt x="1549" y="6583"/>
                    <a:pt x="1002" y="5686"/>
                    <a:pt x="1223" y="5230"/>
                  </a:cubicBezTo>
                  <a:cubicBezTo>
                    <a:pt x="1913" y="3799"/>
                    <a:pt x="2082" y="2980"/>
                    <a:pt x="768" y="1939"/>
                  </a:cubicBezTo>
                  <a:cubicBezTo>
                    <a:pt x="274" y="1536"/>
                    <a:pt x="1" y="612"/>
                    <a:pt x="833" y="326"/>
                  </a:cubicBezTo>
                  <a:close/>
                </a:path>
              </a:pathLst>
            </a:custGeom>
            <a:solidFill>
              <a:srgbClr val="D350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2288372" y="3032917"/>
              <a:ext cx="54888" cy="30176"/>
            </a:xfrm>
            <a:custGeom>
              <a:rect b="b" l="l" r="r" t="t"/>
              <a:pathLst>
                <a:path extrusionOk="0" h="508" w="924">
                  <a:moveTo>
                    <a:pt x="78" y="195"/>
                  </a:moveTo>
                  <a:cubicBezTo>
                    <a:pt x="143" y="91"/>
                    <a:pt x="520" y="0"/>
                    <a:pt x="650" y="39"/>
                  </a:cubicBezTo>
                  <a:cubicBezTo>
                    <a:pt x="715" y="52"/>
                    <a:pt x="924" y="39"/>
                    <a:pt x="872" y="130"/>
                  </a:cubicBezTo>
                  <a:cubicBezTo>
                    <a:pt x="702" y="247"/>
                    <a:pt x="533" y="364"/>
                    <a:pt x="351" y="455"/>
                  </a:cubicBezTo>
                  <a:cubicBezTo>
                    <a:pt x="130" y="507"/>
                    <a:pt x="0" y="247"/>
                    <a:pt x="78" y="195"/>
                  </a:cubicBezTo>
                  <a:close/>
                </a:path>
              </a:pathLst>
            </a:custGeom>
            <a:solidFill>
              <a:srgbClr val="EFB1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2284451" y="3265478"/>
              <a:ext cx="83520" cy="102053"/>
            </a:xfrm>
            <a:custGeom>
              <a:rect b="b" l="l" r="r" t="t"/>
              <a:pathLst>
                <a:path extrusionOk="0" h="1718" w="1406">
                  <a:moveTo>
                    <a:pt x="170" y="1"/>
                  </a:moveTo>
                  <a:cubicBezTo>
                    <a:pt x="391" y="209"/>
                    <a:pt x="573" y="469"/>
                    <a:pt x="677" y="768"/>
                  </a:cubicBezTo>
                  <a:cubicBezTo>
                    <a:pt x="834" y="1132"/>
                    <a:pt x="1120" y="1288"/>
                    <a:pt x="1354" y="1640"/>
                  </a:cubicBezTo>
                  <a:cubicBezTo>
                    <a:pt x="1406" y="1718"/>
                    <a:pt x="886" y="1406"/>
                    <a:pt x="821" y="1314"/>
                  </a:cubicBezTo>
                  <a:cubicBezTo>
                    <a:pt x="599" y="1028"/>
                    <a:pt x="495" y="807"/>
                    <a:pt x="261" y="534"/>
                  </a:cubicBezTo>
                  <a:cubicBezTo>
                    <a:pt x="170" y="417"/>
                    <a:pt x="79" y="222"/>
                    <a:pt x="1" y="157"/>
                  </a:cubicBezTo>
                  <a:cubicBezTo>
                    <a:pt x="66" y="92"/>
                    <a:pt x="144" y="157"/>
                    <a:pt x="235" y="118"/>
                  </a:cubicBezTo>
                  <a:cubicBezTo>
                    <a:pt x="209" y="79"/>
                    <a:pt x="196" y="27"/>
                    <a:pt x="170" y="1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2275957" y="3178156"/>
              <a:ext cx="174703" cy="35642"/>
            </a:xfrm>
            <a:custGeom>
              <a:rect b="b" l="l" r="r" t="t"/>
              <a:pathLst>
                <a:path extrusionOk="0" h="600" w="2941">
                  <a:moveTo>
                    <a:pt x="53" y="248"/>
                  </a:moveTo>
                  <a:cubicBezTo>
                    <a:pt x="352" y="1"/>
                    <a:pt x="1" y="300"/>
                    <a:pt x="261" y="300"/>
                  </a:cubicBezTo>
                  <a:cubicBezTo>
                    <a:pt x="716" y="300"/>
                    <a:pt x="1289" y="144"/>
                    <a:pt x="1718" y="300"/>
                  </a:cubicBezTo>
                  <a:cubicBezTo>
                    <a:pt x="2108" y="456"/>
                    <a:pt x="2368" y="27"/>
                    <a:pt x="2746" y="170"/>
                  </a:cubicBezTo>
                  <a:cubicBezTo>
                    <a:pt x="2941" y="248"/>
                    <a:pt x="2811" y="222"/>
                    <a:pt x="2668" y="222"/>
                  </a:cubicBezTo>
                  <a:cubicBezTo>
                    <a:pt x="2459" y="222"/>
                    <a:pt x="2121" y="404"/>
                    <a:pt x="1926" y="469"/>
                  </a:cubicBezTo>
                  <a:cubicBezTo>
                    <a:pt x="1588" y="599"/>
                    <a:pt x="990" y="326"/>
                    <a:pt x="599" y="456"/>
                  </a:cubicBezTo>
                  <a:cubicBezTo>
                    <a:pt x="456" y="495"/>
                    <a:pt x="664" y="456"/>
                    <a:pt x="495" y="456"/>
                  </a:cubicBezTo>
                  <a:cubicBezTo>
                    <a:pt x="495" y="443"/>
                    <a:pt x="378" y="482"/>
                    <a:pt x="378" y="482"/>
                  </a:cubicBezTo>
                  <a:cubicBezTo>
                    <a:pt x="287" y="443"/>
                    <a:pt x="196" y="417"/>
                    <a:pt x="118" y="365"/>
                  </a:cubicBezTo>
                  <a:cubicBezTo>
                    <a:pt x="118" y="365"/>
                    <a:pt x="53" y="248"/>
                    <a:pt x="53" y="248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2421255" y="3161939"/>
              <a:ext cx="99737" cy="51086"/>
            </a:xfrm>
            <a:custGeom>
              <a:rect b="b" l="l" r="r" t="t"/>
              <a:pathLst>
                <a:path extrusionOk="0" h="860" w="1679">
                  <a:moveTo>
                    <a:pt x="1679" y="859"/>
                  </a:moveTo>
                  <a:lnTo>
                    <a:pt x="1496" y="729"/>
                  </a:lnTo>
                  <a:cubicBezTo>
                    <a:pt x="1236" y="534"/>
                    <a:pt x="924" y="313"/>
                    <a:pt x="703" y="131"/>
                  </a:cubicBezTo>
                  <a:cubicBezTo>
                    <a:pt x="547" y="1"/>
                    <a:pt x="0" y="79"/>
                    <a:pt x="287" y="66"/>
                  </a:cubicBezTo>
                  <a:cubicBezTo>
                    <a:pt x="768" y="27"/>
                    <a:pt x="976" y="157"/>
                    <a:pt x="1301" y="443"/>
                  </a:cubicBezTo>
                  <a:cubicBezTo>
                    <a:pt x="1405" y="521"/>
                    <a:pt x="1522" y="599"/>
                    <a:pt x="1639" y="651"/>
                  </a:cubicBezTo>
                  <a:cubicBezTo>
                    <a:pt x="1652" y="716"/>
                    <a:pt x="1665" y="794"/>
                    <a:pt x="1679" y="859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2253562" y="3076934"/>
              <a:ext cx="211770" cy="136091"/>
            </a:xfrm>
            <a:custGeom>
              <a:rect b="b" l="l" r="r" t="t"/>
              <a:pathLst>
                <a:path extrusionOk="0" h="2291" w="3565">
                  <a:moveTo>
                    <a:pt x="3565" y="53"/>
                  </a:moveTo>
                  <a:cubicBezTo>
                    <a:pt x="3292" y="105"/>
                    <a:pt x="3071" y="1"/>
                    <a:pt x="2888" y="170"/>
                  </a:cubicBezTo>
                  <a:cubicBezTo>
                    <a:pt x="2628" y="404"/>
                    <a:pt x="2043" y="755"/>
                    <a:pt x="1900" y="1093"/>
                  </a:cubicBezTo>
                  <a:cubicBezTo>
                    <a:pt x="1653" y="1640"/>
                    <a:pt x="1158" y="2277"/>
                    <a:pt x="508" y="1874"/>
                  </a:cubicBezTo>
                  <a:cubicBezTo>
                    <a:pt x="417" y="1809"/>
                    <a:pt x="157" y="1614"/>
                    <a:pt x="1" y="1536"/>
                  </a:cubicBezTo>
                  <a:cubicBezTo>
                    <a:pt x="170" y="1822"/>
                    <a:pt x="417" y="2069"/>
                    <a:pt x="716" y="2225"/>
                  </a:cubicBezTo>
                  <a:cubicBezTo>
                    <a:pt x="690" y="2290"/>
                    <a:pt x="690" y="2134"/>
                    <a:pt x="677" y="2199"/>
                  </a:cubicBezTo>
                  <a:cubicBezTo>
                    <a:pt x="1314" y="2043"/>
                    <a:pt x="1861" y="1458"/>
                    <a:pt x="2095" y="1041"/>
                  </a:cubicBezTo>
                  <a:cubicBezTo>
                    <a:pt x="2199" y="859"/>
                    <a:pt x="2589" y="586"/>
                    <a:pt x="2771" y="469"/>
                  </a:cubicBezTo>
                  <a:cubicBezTo>
                    <a:pt x="2875" y="404"/>
                    <a:pt x="3019" y="209"/>
                    <a:pt x="3123" y="196"/>
                  </a:cubicBezTo>
                  <a:cubicBezTo>
                    <a:pt x="3279" y="170"/>
                    <a:pt x="3422" y="118"/>
                    <a:pt x="3565" y="53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2338567" y="3296367"/>
              <a:ext cx="180108" cy="20197"/>
            </a:xfrm>
            <a:custGeom>
              <a:rect b="b" l="l" r="r" t="t"/>
              <a:pathLst>
                <a:path extrusionOk="0" h="340" w="3032">
                  <a:moveTo>
                    <a:pt x="3031" y="144"/>
                  </a:moveTo>
                  <a:cubicBezTo>
                    <a:pt x="2654" y="53"/>
                    <a:pt x="2251" y="1"/>
                    <a:pt x="1861" y="27"/>
                  </a:cubicBezTo>
                  <a:cubicBezTo>
                    <a:pt x="1431" y="27"/>
                    <a:pt x="1054" y="170"/>
                    <a:pt x="651" y="131"/>
                  </a:cubicBezTo>
                  <a:cubicBezTo>
                    <a:pt x="1" y="66"/>
                    <a:pt x="768" y="183"/>
                    <a:pt x="1002" y="183"/>
                  </a:cubicBezTo>
                  <a:lnTo>
                    <a:pt x="2576" y="183"/>
                  </a:lnTo>
                  <a:cubicBezTo>
                    <a:pt x="2719" y="196"/>
                    <a:pt x="2862" y="248"/>
                    <a:pt x="2979" y="339"/>
                  </a:cubicBezTo>
                  <a:cubicBezTo>
                    <a:pt x="3005" y="274"/>
                    <a:pt x="3018" y="209"/>
                    <a:pt x="3031" y="144"/>
                  </a:cubicBezTo>
                  <a:close/>
                </a:path>
              </a:pathLst>
            </a:custGeom>
            <a:solidFill>
              <a:srgbClr val="A7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2361734" y="3358977"/>
              <a:ext cx="112924" cy="58036"/>
            </a:xfrm>
            <a:custGeom>
              <a:rect b="b" l="l" r="r" t="t"/>
              <a:pathLst>
                <a:path extrusionOk="0" h="977" w="1901">
                  <a:moveTo>
                    <a:pt x="1900" y="716"/>
                  </a:moveTo>
                  <a:cubicBezTo>
                    <a:pt x="1575" y="781"/>
                    <a:pt x="1237" y="794"/>
                    <a:pt x="924" y="625"/>
                  </a:cubicBezTo>
                  <a:cubicBezTo>
                    <a:pt x="690" y="508"/>
                    <a:pt x="456" y="365"/>
                    <a:pt x="248" y="209"/>
                  </a:cubicBezTo>
                  <a:cubicBezTo>
                    <a:pt x="1" y="1"/>
                    <a:pt x="417" y="430"/>
                    <a:pt x="534" y="508"/>
                  </a:cubicBezTo>
                  <a:cubicBezTo>
                    <a:pt x="885" y="716"/>
                    <a:pt x="1002" y="846"/>
                    <a:pt x="1445" y="924"/>
                  </a:cubicBezTo>
                  <a:cubicBezTo>
                    <a:pt x="1523" y="937"/>
                    <a:pt x="1614" y="963"/>
                    <a:pt x="1718" y="976"/>
                  </a:cubicBezTo>
                  <a:cubicBezTo>
                    <a:pt x="1783" y="885"/>
                    <a:pt x="1848" y="794"/>
                    <a:pt x="1900" y="716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2242751" y="3033689"/>
              <a:ext cx="129854" cy="165377"/>
            </a:xfrm>
            <a:custGeom>
              <a:rect b="b" l="l" r="r" t="t"/>
              <a:pathLst>
                <a:path extrusionOk="0" h="2784" w="2186">
                  <a:moveTo>
                    <a:pt x="2186" y="13"/>
                  </a:moveTo>
                  <a:cubicBezTo>
                    <a:pt x="1783" y="143"/>
                    <a:pt x="1913" y="560"/>
                    <a:pt x="1783" y="885"/>
                  </a:cubicBezTo>
                  <a:cubicBezTo>
                    <a:pt x="1601" y="1314"/>
                    <a:pt x="365" y="1249"/>
                    <a:pt x="794" y="1938"/>
                  </a:cubicBezTo>
                  <a:cubicBezTo>
                    <a:pt x="963" y="2199"/>
                    <a:pt x="1158" y="2420"/>
                    <a:pt x="1379" y="2628"/>
                  </a:cubicBezTo>
                  <a:cubicBezTo>
                    <a:pt x="1601" y="2784"/>
                    <a:pt x="1184" y="2732"/>
                    <a:pt x="1145" y="2680"/>
                  </a:cubicBezTo>
                  <a:cubicBezTo>
                    <a:pt x="963" y="2394"/>
                    <a:pt x="1" y="1522"/>
                    <a:pt x="1041" y="1171"/>
                  </a:cubicBezTo>
                  <a:cubicBezTo>
                    <a:pt x="1431" y="1028"/>
                    <a:pt x="1744" y="989"/>
                    <a:pt x="1744" y="573"/>
                  </a:cubicBezTo>
                  <a:cubicBezTo>
                    <a:pt x="1744" y="273"/>
                    <a:pt x="1913" y="0"/>
                    <a:pt x="2186" y="13"/>
                  </a:cubicBezTo>
                  <a:close/>
                </a:path>
              </a:pathLst>
            </a:custGeom>
            <a:solidFill>
              <a:srgbClr val="B64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2248928" y="3075390"/>
              <a:ext cx="216403" cy="143813"/>
            </a:xfrm>
            <a:custGeom>
              <a:rect b="b" l="l" r="r" t="t"/>
              <a:pathLst>
                <a:path extrusionOk="0" h="2421" w="3643">
                  <a:moveTo>
                    <a:pt x="3643" y="79"/>
                  </a:moveTo>
                  <a:cubicBezTo>
                    <a:pt x="3370" y="131"/>
                    <a:pt x="3136" y="1"/>
                    <a:pt x="2940" y="170"/>
                  </a:cubicBezTo>
                  <a:cubicBezTo>
                    <a:pt x="2680" y="391"/>
                    <a:pt x="2290" y="703"/>
                    <a:pt x="2043" y="976"/>
                  </a:cubicBezTo>
                  <a:cubicBezTo>
                    <a:pt x="1679" y="1340"/>
                    <a:pt x="1432" y="2420"/>
                    <a:pt x="495" y="1822"/>
                  </a:cubicBezTo>
                  <a:cubicBezTo>
                    <a:pt x="404" y="1770"/>
                    <a:pt x="144" y="1575"/>
                    <a:pt x="1" y="1484"/>
                  </a:cubicBezTo>
                  <a:cubicBezTo>
                    <a:pt x="157" y="1783"/>
                    <a:pt x="404" y="2030"/>
                    <a:pt x="703" y="2173"/>
                  </a:cubicBezTo>
                  <a:cubicBezTo>
                    <a:pt x="677" y="2238"/>
                    <a:pt x="664" y="2316"/>
                    <a:pt x="651" y="2381"/>
                  </a:cubicBezTo>
                  <a:cubicBezTo>
                    <a:pt x="1288" y="2225"/>
                    <a:pt x="1913" y="1445"/>
                    <a:pt x="2147" y="1041"/>
                  </a:cubicBezTo>
                  <a:cubicBezTo>
                    <a:pt x="2251" y="859"/>
                    <a:pt x="2641" y="586"/>
                    <a:pt x="2836" y="469"/>
                  </a:cubicBezTo>
                  <a:cubicBezTo>
                    <a:pt x="2927" y="404"/>
                    <a:pt x="3071" y="209"/>
                    <a:pt x="3175" y="196"/>
                  </a:cubicBezTo>
                  <a:cubicBezTo>
                    <a:pt x="3331" y="170"/>
                    <a:pt x="3487" y="131"/>
                    <a:pt x="3643" y="79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2283679" y="3257755"/>
              <a:ext cx="84292" cy="109776"/>
            </a:xfrm>
            <a:custGeom>
              <a:rect b="b" l="l" r="r" t="t"/>
              <a:pathLst>
                <a:path extrusionOk="0" h="1848" w="1419">
                  <a:moveTo>
                    <a:pt x="183" y="1"/>
                  </a:moveTo>
                  <a:cubicBezTo>
                    <a:pt x="404" y="209"/>
                    <a:pt x="586" y="469"/>
                    <a:pt x="690" y="768"/>
                  </a:cubicBezTo>
                  <a:cubicBezTo>
                    <a:pt x="847" y="1145"/>
                    <a:pt x="1133" y="1418"/>
                    <a:pt x="1367" y="1770"/>
                  </a:cubicBezTo>
                  <a:cubicBezTo>
                    <a:pt x="1419" y="1848"/>
                    <a:pt x="990" y="1536"/>
                    <a:pt x="912" y="1444"/>
                  </a:cubicBezTo>
                  <a:cubicBezTo>
                    <a:pt x="690" y="1158"/>
                    <a:pt x="508" y="820"/>
                    <a:pt x="274" y="547"/>
                  </a:cubicBezTo>
                  <a:cubicBezTo>
                    <a:pt x="196" y="456"/>
                    <a:pt x="105" y="365"/>
                    <a:pt x="1" y="287"/>
                  </a:cubicBezTo>
                  <a:cubicBezTo>
                    <a:pt x="79" y="222"/>
                    <a:pt x="157" y="170"/>
                    <a:pt x="248" y="118"/>
                  </a:cubicBezTo>
                  <a:cubicBezTo>
                    <a:pt x="222" y="79"/>
                    <a:pt x="209" y="40"/>
                    <a:pt x="183" y="1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2274412" y="3176612"/>
              <a:ext cx="175475" cy="31780"/>
            </a:xfrm>
            <a:custGeom>
              <a:rect b="b" l="l" r="r" t="t"/>
              <a:pathLst>
                <a:path extrusionOk="0" h="535" w="2954">
                  <a:moveTo>
                    <a:pt x="40" y="313"/>
                  </a:moveTo>
                  <a:cubicBezTo>
                    <a:pt x="339" y="53"/>
                    <a:pt x="14" y="274"/>
                    <a:pt x="274" y="274"/>
                  </a:cubicBezTo>
                  <a:cubicBezTo>
                    <a:pt x="729" y="274"/>
                    <a:pt x="1302" y="105"/>
                    <a:pt x="1731" y="274"/>
                  </a:cubicBezTo>
                  <a:cubicBezTo>
                    <a:pt x="2121" y="417"/>
                    <a:pt x="2381" y="1"/>
                    <a:pt x="2759" y="144"/>
                  </a:cubicBezTo>
                  <a:cubicBezTo>
                    <a:pt x="2954" y="222"/>
                    <a:pt x="2824" y="183"/>
                    <a:pt x="2668" y="183"/>
                  </a:cubicBezTo>
                  <a:cubicBezTo>
                    <a:pt x="2472" y="183"/>
                    <a:pt x="2238" y="352"/>
                    <a:pt x="2043" y="417"/>
                  </a:cubicBezTo>
                  <a:cubicBezTo>
                    <a:pt x="1705" y="534"/>
                    <a:pt x="1250" y="261"/>
                    <a:pt x="872" y="391"/>
                  </a:cubicBezTo>
                  <a:cubicBezTo>
                    <a:pt x="677" y="456"/>
                    <a:pt x="469" y="482"/>
                    <a:pt x="261" y="495"/>
                  </a:cubicBezTo>
                  <a:cubicBezTo>
                    <a:pt x="261" y="482"/>
                    <a:pt x="261" y="482"/>
                    <a:pt x="261" y="469"/>
                  </a:cubicBezTo>
                  <a:cubicBezTo>
                    <a:pt x="170" y="417"/>
                    <a:pt x="92" y="365"/>
                    <a:pt x="1" y="300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2421255" y="3160395"/>
              <a:ext cx="99737" cy="47997"/>
            </a:xfrm>
            <a:custGeom>
              <a:rect b="b" l="l" r="r" t="t"/>
              <a:pathLst>
                <a:path extrusionOk="0" h="808" w="1679">
                  <a:moveTo>
                    <a:pt x="1679" y="807"/>
                  </a:moveTo>
                  <a:lnTo>
                    <a:pt x="1496" y="677"/>
                  </a:lnTo>
                  <a:cubicBezTo>
                    <a:pt x="1236" y="495"/>
                    <a:pt x="924" y="300"/>
                    <a:pt x="703" y="131"/>
                  </a:cubicBezTo>
                  <a:cubicBezTo>
                    <a:pt x="547" y="1"/>
                    <a:pt x="0" y="118"/>
                    <a:pt x="287" y="79"/>
                  </a:cubicBezTo>
                  <a:cubicBezTo>
                    <a:pt x="768" y="14"/>
                    <a:pt x="976" y="131"/>
                    <a:pt x="1301" y="404"/>
                  </a:cubicBezTo>
                  <a:cubicBezTo>
                    <a:pt x="1405" y="482"/>
                    <a:pt x="1522" y="547"/>
                    <a:pt x="1639" y="599"/>
                  </a:cubicBezTo>
                  <a:cubicBezTo>
                    <a:pt x="1652" y="664"/>
                    <a:pt x="1665" y="729"/>
                    <a:pt x="1679" y="807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2339339" y="3294050"/>
              <a:ext cx="180108" cy="20197"/>
            </a:xfrm>
            <a:custGeom>
              <a:rect b="b" l="l" r="r" t="t"/>
              <a:pathLst>
                <a:path extrusionOk="0" h="340" w="3032">
                  <a:moveTo>
                    <a:pt x="3031" y="144"/>
                  </a:moveTo>
                  <a:cubicBezTo>
                    <a:pt x="2654" y="53"/>
                    <a:pt x="2251" y="1"/>
                    <a:pt x="1861" y="27"/>
                  </a:cubicBezTo>
                  <a:cubicBezTo>
                    <a:pt x="1431" y="27"/>
                    <a:pt x="1067" y="131"/>
                    <a:pt x="664" y="131"/>
                  </a:cubicBezTo>
                  <a:cubicBezTo>
                    <a:pt x="1" y="131"/>
                    <a:pt x="768" y="183"/>
                    <a:pt x="1002" y="183"/>
                  </a:cubicBezTo>
                  <a:lnTo>
                    <a:pt x="2576" y="183"/>
                  </a:lnTo>
                  <a:cubicBezTo>
                    <a:pt x="2732" y="183"/>
                    <a:pt x="2862" y="248"/>
                    <a:pt x="2979" y="339"/>
                  </a:cubicBezTo>
                  <a:cubicBezTo>
                    <a:pt x="3005" y="274"/>
                    <a:pt x="3018" y="209"/>
                    <a:pt x="3031" y="144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5"/>
            <p:cNvSpPr/>
            <p:nvPr/>
          </p:nvSpPr>
          <p:spPr>
            <a:xfrm>
              <a:off x="2361734" y="3358205"/>
              <a:ext cx="114469" cy="55720"/>
            </a:xfrm>
            <a:custGeom>
              <a:rect b="b" l="l" r="r" t="t"/>
              <a:pathLst>
                <a:path extrusionOk="0" h="938" w="1927">
                  <a:moveTo>
                    <a:pt x="1926" y="690"/>
                  </a:moveTo>
                  <a:cubicBezTo>
                    <a:pt x="1601" y="742"/>
                    <a:pt x="1263" y="768"/>
                    <a:pt x="950" y="599"/>
                  </a:cubicBezTo>
                  <a:cubicBezTo>
                    <a:pt x="703" y="482"/>
                    <a:pt x="469" y="352"/>
                    <a:pt x="248" y="196"/>
                  </a:cubicBezTo>
                  <a:cubicBezTo>
                    <a:pt x="1" y="1"/>
                    <a:pt x="443" y="404"/>
                    <a:pt x="560" y="469"/>
                  </a:cubicBezTo>
                  <a:cubicBezTo>
                    <a:pt x="911" y="690"/>
                    <a:pt x="1028" y="820"/>
                    <a:pt x="1471" y="885"/>
                  </a:cubicBezTo>
                  <a:cubicBezTo>
                    <a:pt x="1549" y="911"/>
                    <a:pt x="1640" y="924"/>
                    <a:pt x="1744" y="937"/>
                  </a:cubicBezTo>
                  <a:cubicBezTo>
                    <a:pt x="1796" y="859"/>
                    <a:pt x="1874" y="781"/>
                    <a:pt x="1926" y="690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2235028" y="3034462"/>
              <a:ext cx="137576" cy="164604"/>
            </a:xfrm>
            <a:custGeom>
              <a:rect b="b" l="l" r="r" t="t"/>
              <a:pathLst>
                <a:path extrusionOk="0" h="2771" w="2316">
                  <a:moveTo>
                    <a:pt x="2316" y="0"/>
                  </a:moveTo>
                  <a:cubicBezTo>
                    <a:pt x="1926" y="130"/>
                    <a:pt x="1952" y="547"/>
                    <a:pt x="1835" y="872"/>
                  </a:cubicBezTo>
                  <a:cubicBezTo>
                    <a:pt x="1666" y="1301"/>
                    <a:pt x="339" y="1236"/>
                    <a:pt x="885" y="1925"/>
                  </a:cubicBezTo>
                  <a:cubicBezTo>
                    <a:pt x="1067" y="2186"/>
                    <a:pt x="1275" y="2407"/>
                    <a:pt x="1509" y="2615"/>
                  </a:cubicBezTo>
                  <a:cubicBezTo>
                    <a:pt x="1731" y="2771"/>
                    <a:pt x="1262" y="2719"/>
                    <a:pt x="1223" y="2667"/>
                  </a:cubicBezTo>
                  <a:cubicBezTo>
                    <a:pt x="1054" y="2381"/>
                    <a:pt x="0" y="1639"/>
                    <a:pt x="1067" y="1197"/>
                  </a:cubicBezTo>
                  <a:cubicBezTo>
                    <a:pt x="1431" y="1041"/>
                    <a:pt x="1809" y="976"/>
                    <a:pt x="1809" y="547"/>
                  </a:cubicBezTo>
                  <a:cubicBezTo>
                    <a:pt x="1809" y="260"/>
                    <a:pt x="2030" y="13"/>
                    <a:pt x="2316" y="0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2258195" y="3063034"/>
              <a:ext cx="93559" cy="14732"/>
            </a:xfrm>
            <a:custGeom>
              <a:rect b="b" l="l" r="r" t="t"/>
              <a:pathLst>
                <a:path extrusionOk="0" h="248" w="1575">
                  <a:moveTo>
                    <a:pt x="1380" y="248"/>
                  </a:moveTo>
                  <a:cubicBezTo>
                    <a:pt x="1393" y="92"/>
                    <a:pt x="859" y="66"/>
                    <a:pt x="677" y="66"/>
                  </a:cubicBezTo>
                  <a:cubicBezTo>
                    <a:pt x="469" y="66"/>
                    <a:pt x="274" y="105"/>
                    <a:pt x="79" y="170"/>
                  </a:cubicBezTo>
                  <a:cubicBezTo>
                    <a:pt x="1" y="209"/>
                    <a:pt x="170" y="131"/>
                    <a:pt x="183" y="118"/>
                  </a:cubicBezTo>
                  <a:cubicBezTo>
                    <a:pt x="326" y="0"/>
                    <a:pt x="729" y="13"/>
                    <a:pt x="950" y="13"/>
                  </a:cubicBezTo>
                  <a:cubicBezTo>
                    <a:pt x="1080" y="0"/>
                    <a:pt x="1197" y="13"/>
                    <a:pt x="1328" y="39"/>
                  </a:cubicBezTo>
                  <a:cubicBezTo>
                    <a:pt x="1380" y="66"/>
                    <a:pt x="1575" y="248"/>
                    <a:pt x="1380" y="248"/>
                  </a:cubicBezTo>
                  <a:close/>
                </a:path>
              </a:pathLst>
            </a:custGeom>
            <a:solidFill>
              <a:srgbClr val="701D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2333161" y="3016641"/>
              <a:ext cx="20910" cy="29464"/>
            </a:xfrm>
            <a:custGeom>
              <a:rect b="b" l="l" r="r" t="t"/>
              <a:pathLst>
                <a:path extrusionOk="0" h="496" w="352">
                  <a:moveTo>
                    <a:pt x="300" y="469"/>
                  </a:moveTo>
                  <a:cubicBezTo>
                    <a:pt x="339" y="417"/>
                    <a:pt x="352" y="352"/>
                    <a:pt x="326" y="300"/>
                  </a:cubicBezTo>
                  <a:cubicBezTo>
                    <a:pt x="287" y="196"/>
                    <a:pt x="209" y="118"/>
                    <a:pt x="118" y="66"/>
                  </a:cubicBezTo>
                  <a:cubicBezTo>
                    <a:pt x="92" y="53"/>
                    <a:pt x="105" y="40"/>
                    <a:pt x="53" y="27"/>
                  </a:cubicBezTo>
                  <a:cubicBezTo>
                    <a:pt x="53" y="27"/>
                    <a:pt x="14" y="1"/>
                    <a:pt x="14" y="27"/>
                  </a:cubicBezTo>
                  <a:cubicBezTo>
                    <a:pt x="1" y="66"/>
                    <a:pt x="79" y="118"/>
                    <a:pt x="105" y="131"/>
                  </a:cubicBezTo>
                  <a:cubicBezTo>
                    <a:pt x="118" y="144"/>
                    <a:pt x="131" y="157"/>
                    <a:pt x="144" y="170"/>
                  </a:cubicBezTo>
                  <a:cubicBezTo>
                    <a:pt x="157" y="196"/>
                    <a:pt x="170" y="222"/>
                    <a:pt x="196" y="235"/>
                  </a:cubicBezTo>
                  <a:cubicBezTo>
                    <a:pt x="222" y="274"/>
                    <a:pt x="287" y="495"/>
                    <a:pt x="300" y="469"/>
                  </a:cubicBezTo>
                  <a:close/>
                </a:path>
              </a:pathLst>
            </a:custGeom>
            <a:solidFill>
              <a:srgbClr val="701D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2099828" y="3243855"/>
              <a:ext cx="139893" cy="48710"/>
            </a:xfrm>
            <a:custGeom>
              <a:rect b="b" l="l" r="r" t="t"/>
              <a:pathLst>
                <a:path extrusionOk="0" h="820" w="2355">
                  <a:moveTo>
                    <a:pt x="2355" y="0"/>
                  </a:moveTo>
                  <a:cubicBezTo>
                    <a:pt x="1340" y="117"/>
                    <a:pt x="0" y="508"/>
                    <a:pt x="39" y="716"/>
                  </a:cubicBezTo>
                  <a:cubicBezTo>
                    <a:pt x="52" y="820"/>
                    <a:pt x="130" y="703"/>
                    <a:pt x="195" y="664"/>
                  </a:cubicBezTo>
                  <a:cubicBezTo>
                    <a:pt x="846" y="365"/>
                    <a:pt x="1717" y="183"/>
                    <a:pt x="1990" y="104"/>
                  </a:cubicBezTo>
                  <a:cubicBezTo>
                    <a:pt x="2055" y="91"/>
                    <a:pt x="2146" y="39"/>
                    <a:pt x="2211" y="26"/>
                  </a:cubicBezTo>
                  <a:cubicBezTo>
                    <a:pt x="2237" y="26"/>
                    <a:pt x="2342" y="13"/>
                    <a:pt x="2355" y="0"/>
                  </a:cubicBezTo>
                  <a:close/>
                </a:path>
              </a:pathLst>
            </a:custGeom>
            <a:solidFill>
              <a:srgbClr val="9CB2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2142301" y="3206788"/>
              <a:ext cx="105142" cy="22454"/>
            </a:xfrm>
            <a:custGeom>
              <a:rect b="b" l="l" r="r" t="t"/>
              <a:pathLst>
                <a:path extrusionOk="0" h="378" w="1770">
                  <a:moveTo>
                    <a:pt x="1770" y="195"/>
                  </a:moveTo>
                  <a:cubicBezTo>
                    <a:pt x="1249" y="0"/>
                    <a:pt x="0" y="65"/>
                    <a:pt x="39" y="273"/>
                  </a:cubicBezTo>
                  <a:cubicBezTo>
                    <a:pt x="66" y="377"/>
                    <a:pt x="183" y="273"/>
                    <a:pt x="287" y="260"/>
                  </a:cubicBezTo>
                  <a:cubicBezTo>
                    <a:pt x="560" y="208"/>
                    <a:pt x="1483" y="117"/>
                    <a:pt x="1770" y="195"/>
                  </a:cubicBezTo>
                  <a:close/>
                </a:path>
              </a:pathLst>
            </a:custGeom>
            <a:solidFill>
              <a:srgbClr val="D69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2317716" y="3058401"/>
              <a:ext cx="69620" cy="71164"/>
            </a:xfrm>
            <a:custGeom>
              <a:rect b="b" l="l" r="r" t="t"/>
              <a:pathLst>
                <a:path extrusionOk="0" h="1198" w="1172">
                  <a:moveTo>
                    <a:pt x="937" y="0"/>
                  </a:moveTo>
                  <a:cubicBezTo>
                    <a:pt x="742" y="0"/>
                    <a:pt x="781" y="599"/>
                    <a:pt x="651" y="716"/>
                  </a:cubicBezTo>
                  <a:cubicBezTo>
                    <a:pt x="521" y="846"/>
                    <a:pt x="300" y="794"/>
                    <a:pt x="130" y="898"/>
                  </a:cubicBezTo>
                  <a:cubicBezTo>
                    <a:pt x="0" y="989"/>
                    <a:pt x="234" y="1197"/>
                    <a:pt x="365" y="1054"/>
                  </a:cubicBezTo>
                  <a:cubicBezTo>
                    <a:pt x="482" y="950"/>
                    <a:pt x="599" y="872"/>
                    <a:pt x="742" y="794"/>
                  </a:cubicBezTo>
                  <a:cubicBezTo>
                    <a:pt x="924" y="677"/>
                    <a:pt x="1171" y="729"/>
                    <a:pt x="1171" y="456"/>
                  </a:cubicBezTo>
                  <a:cubicBezTo>
                    <a:pt x="1171" y="326"/>
                    <a:pt x="1041" y="26"/>
                    <a:pt x="937" y="0"/>
                  </a:cubicBezTo>
                  <a:close/>
                </a:path>
              </a:pathLst>
            </a:custGeom>
            <a:solidFill>
              <a:srgbClr val="EFB1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2360961" y="3121783"/>
              <a:ext cx="55720" cy="54116"/>
            </a:xfrm>
            <a:custGeom>
              <a:rect b="b" l="l" r="r" t="t"/>
              <a:pathLst>
                <a:path extrusionOk="0" h="911" w="938">
                  <a:moveTo>
                    <a:pt x="859" y="0"/>
                  </a:moveTo>
                  <a:cubicBezTo>
                    <a:pt x="716" y="169"/>
                    <a:pt x="521" y="195"/>
                    <a:pt x="378" y="377"/>
                  </a:cubicBezTo>
                  <a:cubicBezTo>
                    <a:pt x="339" y="429"/>
                    <a:pt x="287" y="481"/>
                    <a:pt x="248" y="533"/>
                  </a:cubicBezTo>
                  <a:cubicBezTo>
                    <a:pt x="196" y="598"/>
                    <a:pt x="1" y="703"/>
                    <a:pt x="79" y="820"/>
                  </a:cubicBezTo>
                  <a:cubicBezTo>
                    <a:pt x="144" y="911"/>
                    <a:pt x="521" y="455"/>
                    <a:pt x="586" y="429"/>
                  </a:cubicBezTo>
                  <a:cubicBezTo>
                    <a:pt x="690" y="377"/>
                    <a:pt x="781" y="390"/>
                    <a:pt x="833" y="299"/>
                  </a:cubicBezTo>
                  <a:cubicBezTo>
                    <a:pt x="872" y="195"/>
                    <a:pt x="937" y="104"/>
                    <a:pt x="859" y="0"/>
                  </a:cubicBezTo>
                  <a:close/>
                </a:path>
              </a:pathLst>
            </a:custGeom>
            <a:solidFill>
              <a:srgbClr val="EFB1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2367912" y="3299456"/>
              <a:ext cx="135319" cy="64986"/>
            </a:xfrm>
            <a:custGeom>
              <a:rect b="b" l="l" r="r" t="t"/>
              <a:pathLst>
                <a:path extrusionOk="0" h="1094" w="2278">
                  <a:moveTo>
                    <a:pt x="2277" y="925"/>
                  </a:moveTo>
                  <a:cubicBezTo>
                    <a:pt x="2017" y="729"/>
                    <a:pt x="1731" y="573"/>
                    <a:pt x="1419" y="482"/>
                  </a:cubicBezTo>
                  <a:cubicBezTo>
                    <a:pt x="1094" y="365"/>
                    <a:pt x="768" y="404"/>
                    <a:pt x="482" y="248"/>
                  </a:cubicBezTo>
                  <a:cubicBezTo>
                    <a:pt x="1" y="1"/>
                    <a:pt x="534" y="365"/>
                    <a:pt x="716" y="391"/>
                  </a:cubicBezTo>
                  <a:cubicBezTo>
                    <a:pt x="1289" y="430"/>
                    <a:pt x="1237" y="547"/>
                    <a:pt x="1822" y="755"/>
                  </a:cubicBezTo>
                  <a:cubicBezTo>
                    <a:pt x="1965" y="834"/>
                    <a:pt x="2082" y="951"/>
                    <a:pt x="2173" y="1094"/>
                  </a:cubicBezTo>
                  <a:cubicBezTo>
                    <a:pt x="2199" y="1042"/>
                    <a:pt x="2238" y="977"/>
                    <a:pt x="2277" y="925"/>
                  </a:cubicBezTo>
                  <a:close/>
                </a:path>
              </a:pathLst>
            </a:custGeom>
            <a:solidFill>
              <a:srgbClr val="A7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2367912" y="3301060"/>
              <a:ext cx="136863" cy="61838"/>
            </a:xfrm>
            <a:custGeom>
              <a:rect b="b" l="l" r="r" t="t"/>
              <a:pathLst>
                <a:path extrusionOk="0" h="1041" w="2304">
                  <a:moveTo>
                    <a:pt x="2303" y="872"/>
                  </a:moveTo>
                  <a:cubicBezTo>
                    <a:pt x="2082" y="650"/>
                    <a:pt x="1835" y="481"/>
                    <a:pt x="1549" y="377"/>
                  </a:cubicBezTo>
                  <a:cubicBezTo>
                    <a:pt x="1224" y="260"/>
                    <a:pt x="807" y="299"/>
                    <a:pt x="508" y="182"/>
                  </a:cubicBezTo>
                  <a:cubicBezTo>
                    <a:pt x="1" y="0"/>
                    <a:pt x="560" y="312"/>
                    <a:pt x="742" y="325"/>
                  </a:cubicBezTo>
                  <a:cubicBezTo>
                    <a:pt x="1315" y="364"/>
                    <a:pt x="1692" y="533"/>
                    <a:pt x="1939" y="767"/>
                  </a:cubicBezTo>
                  <a:cubicBezTo>
                    <a:pt x="2043" y="846"/>
                    <a:pt x="2121" y="937"/>
                    <a:pt x="2199" y="1041"/>
                  </a:cubicBezTo>
                  <a:cubicBezTo>
                    <a:pt x="2238" y="976"/>
                    <a:pt x="2264" y="924"/>
                    <a:pt x="2303" y="872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1739731" y="3292506"/>
              <a:ext cx="134487" cy="65759"/>
            </a:xfrm>
            <a:custGeom>
              <a:rect b="b" l="l" r="r" t="t"/>
              <a:pathLst>
                <a:path extrusionOk="0" h="1107" w="2264">
                  <a:moveTo>
                    <a:pt x="0" y="925"/>
                  </a:moveTo>
                  <a:cubicBezTo>
                    <a:pt x="247" y="729"/>
                    <a:pt x="534" y="586"/>
                    <a:pt x="846" y="495"/>
                  </a:cubicBezTo>
                  <a:cubicBezTo>
                    <a:pt x="1171" y="365"/>
                    <a:pt x="1496" y="404"/>
                    <a:pt x="1795" y="248"/>
                  </a:cubicBezTo>
                  <a:cubicBezTo>
                    <a:pt x="2264" y="1"/>
                    <a:pt x="1730" y="378"/>
                    <a:pt x="1548" y="391"/>
                  </a:cubicBezTo>
                  <a:cubicBezTo>
                    <a:pt x="989" y="443"/>
                    <a:pt x="1028" y="547"/>
                    <a:pt x="455" y="755"/>
                  </a:cubicBezTo>
                  <a:cubicBezTo>
                    <a:pt x="312" y="833"/>
                    <a:pt x="182" y="951"/>
                    <a:pt x="104" y="1107"/>
                  </a:cubicBezTo>
                  <a:cubicBezTo>
                    <a:pt x="78" y="1042"/>
                    <a:pt x="26" y="990"/>
                    <a:pt x="0" y="925"/>
                  </a:cubicBezTo>
                  <a:close/>
                </a:path>
              </a:pathLst>
            </a:custGeom>
            <a:solidFill>
              <a:srgbClr val="A7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1738958" y="3294822"/>
              <a:ext cx="135259" cy="61125"/>
            </a:xfrm>
            <a:custGeom>
              <a:rect b="b" l="l" r="r" t="t"/>
              <a:pathLst>
                <a:path extrusionOk="0" h="1029" w="2277">
                  <a:moveTo>
                    <a:pt x="0" y="833"/>
                  </a:moveTo>
                  <a:cubicBezTo>
                    <a:pt x="208" y="625"/>
                    <a:pt x="455" y="469"/>
                    <a:pt x="742" y="378"/>
                  </a:cubicBezTo>
                  <a:cubicBezTo>
                    <a:pt x="1067" y="248"/>
                    <a:pt x="1470" y="300"/>
                    <a:pt x="1782" y="183"/>
                  </a:cubicBezTo>
                  <a:cubicBezTo>
                    <a:pt x="2277" y="1"/>
                    <a:pt x="1717" y="300"/>
                    <a:pt x="1535" y="313"/>
                  </a:cubicBezTo>
                  <a:cubicBezTo>
                    <a:pt x="976" y="365"/>
                    <a:pt x="586" y="521"/>
                    <a:pt x="338" y="755"/>
                  </a:cubicBezTo>
                  <a:cubicBezTo>
                    <a:pt x="247" y="833"/>
                    <a:pt x="156" y="925"/>
                    <a:pt x="91" y="1029"/>
                  </a:cubicBezTo>
                  <a:cubicBezTo>
                    <a:pt x="52" y="977"/>
                    <a:pt x="39" y="899"/>
                    <a:pt x="0" y="833"/>
                  </a:cubicBezTo>
                  <a:close/>
                </a:path>
              </a:pathLst>
            </a:custGeom>
            <a:solidFill>
              <a:srgbClr val="751E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 1">
  <p:cSld name="TITLE_1_1_1_1"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6"/>
          <p:cNvSpPr txBox="1"/>
          <p:nvPr>
            <p:ph type="ctrTitle"/>
          </p:nvPr>
        </p:nvSpPr>
        <p:spPr>
          <a:xfrm>
            <a:off x="233775" y="2740073"/>
            <a:ext cx="6390300" cy="26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4800"/>
              <a:buFont typeface="Asap"/>
              <a:buNone/>
              <a:defRPr b="1" sz="4800">
                <a:solidFill>
                  <a:srgbClr val="F1C232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4800"/>
              <a:buFont typeface="Asap"/>
              <a:buNone/>
              <a:defRPr b="1" sz="4800">
                <a:solidFill>
                  <a:srgbClr val="A61C00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703" name="Google Shape;703;p6"/>
          <p:cNvSpPr txBox="1"/>
          <p:nvPr/>
        </p:nvSpPr>
        <p:spPr>
          <a:xfrm>
            <a:off x="4735425" y="7854274"/>
            <a:ext cx="1974300" cy="19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1" sz="20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1" sz="16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CC0000"/>
                </a:solidFill>
                <a:highlight>
                  <a:srgbClr val="F4CCCC"/>
                </a:highlight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1" sz="1600">
              <a:solidFill>
                <a:srgbClr val="CC0000"/>
              </a:solidFill>
              <a:highlight>
                <a:srgbClr val="F4CCCC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A64D79"/>
                </a:solidFill>
                <a:latin typeface="Titillium Web"/>
                <a:ea typeface="Titillium Web"/>
                <a:cs typeface="Titillium Web"/>
                <a:sym typeface="Titillium Web"/>
              </a:rPr>
              <a:t>Females slides</a:t>
            </a:r>
            <a:endParaRPr b="1" sz="1600">
              <a:solidFill>
                <a:srgbClr val="A64D7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3C78D8"/>
                </a:solidFill>
                <a:latin typeface="Titillium Web"/>
                <a:ea typeface="Titillium Web"/>
                <a:cs typeface="Titillium Web"/>
                <a:sym typeface="Titillium Web"/>
              </a:rPr>
              <a:t>Males slides</a:t>
            </a:r>
            <a:endParaRPr b="1" sz="1600">
              <a:solidFill>
                <a:srgbClr val="3C78D8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Doctor’s notes</a:t>
            </a:r>
            <a:endParaRPr b="1" sz="16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GB" sz="16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 notes</a:t>
            </a:r>
            <a:endParaRPr b="1" sz="16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04" name="Google Shape;704;p6"/>
          <p:cNvSpPr/>
          <p:nvPr/>
        </p:nvSpPr>
        <p:spPr>
          <a:xfrm>
            <a:off x="-1263200" y="5692675"/>
            <a:ext cx="5565000" cy="54465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5" name="Google Shape;705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97875" y="158825"/>
            <a:ext cx="1437300" cy="141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525" y="181347"/>
            <a:ext cx="1461499" cy="1412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7" name="Google Shape;707;p6"/>
          <p:cNvGrpSpPr/>
          <p:nvPr/>
        </p:nvGrpSpPr>
        <p:grpSpPr>
          <a:xfrm>
            <a:off x="573557" y="5964068"/>
            <a:ext cx="2805878" cy="3943142"/>
            <a:chOff x="1906592" y="3841918"/>
            <a:chExt cx="509317" cy="710989"/>
          </a:xfrm>
        </p:grpSpPr>
        <p:sp>
          <p:nvSpPr>
            <p:cNvPr id="708" name="Google Shape;708;p6"/>
            <p:cNvSpPr/>
            <p:nvPr/>
          </p:nvSpPr>
          <p:spPr>
            <a:xfrm>
              <a:off x="1923641" y="3841918"/>
              <a:ext cx="492269" cy="710989"/>
            </a:xfrm>
            <a:custGeom>
              <a:rect b="b" l="l" r="r" t="t"/>
              <a:pathLst>
                <a:path extrusionOk="0" h="11969" w="8287">
                  <a:moveTo>
                    <a:pt x="742" y="4879"/>
                  </a:moveTo>
                  <a:cubicBezTo>
                    <a:pt x="625" y="4567"/>
                    <a:pt x="0" y="3188"/>
                    <a:pt x="325" y="2485"/>
                  </a:cubicBezTo>
                  <a:cubicBezTo>
                    <a:pt x="325" y="2056"/>
                    <a:pt x="364" y="989"/>
                    <a:pt x="1899" y="495"/>
                  </a:cubicBezTo>
                  <a:cubicBezTo>
                    <a:pt x="3434" y="1"/>
                    <a:pt x="5151" y="1419"/>
                    <a:pt x="5360" y="1588"/>
                  </a:cubicBezTo>
                  <a:cubicBezTo>
                    <a:pt x="5659" y="1848"/>
                    <a:pt x="6686" y="2589"/>
                    <a:pt x="7311" y="3565"/>
                  </a:cubicBezTo>
                  <a:cubicBezTo>
                    <a:pt x="7740" y="4098"/>
                    <a:pt x="7974" y="4801"/>
                    <a:pt x="7857" y="5009"/>
                  </a:cubicBezTo>
                  <a:cubicBezTo>
                    <a:pt x="8065" y="5243"/>
                    <a:pt x="8247" y="6310"/>
                    <a:pt x="7688" y="6804"/>
                  </a:cubicBezTo>
                  <a:cubicBezTo>
                    <a:pt x="8286" y="7220"/>
                    <a:pt x="7922" y="8664"/>
                    <a:pt x="7272" y="8768"/>
                  </a:cubicBezTo>
                  <a:cubicBezTo>
                    <a:pt x="7870" y="9211"/>
                    <a:pt x="7207" y="10577"/>
                    <a:pt x="6855" y="10720"/>
                  </a:cubicBezTo>
                  <a:cubicBezTo>
                    <a:pt x="6829" y="11019"/>
                    <a:pt x="5659" y="11968"/>
                    <a:pt x="4306" y="11331"/>
                  </a:cubicBezTo>
                  <a:cubicBezTo>
                    <a:pt x="4150" y="11487"/>
                    <a:pt x="3734" y="11591"/>
                    <a:pt x="3512" y="11487"/>
                  </a:cubicBezTo>
                  <a:cubicBezTo>
                    <a:pt x="2992" y="11760"/>
                    <a:pt x="1379" y="11812"/>
                    <a:pt x="911" y="10993"/>
                  </a:cubicBezTo>
                  <a:cubicBezTo>
                    <a:pt x="455" y="10655"/>
                    <a:pt x="455" y="10186"/>
                    <a:pt x="520" y="9731"/>
                  </a:cubicBezTo>
                  <a:cubicBezTo>
                    <a:pt x="416" y="9458"/>
                    <a:pt x="507" y="9133"/>
                    <a:pt x="599" y="8794"/>
                  </a:cubicBezTo>
                  <a:cubicBezTo>
                    <a:pt x="455" y="8430"/>
                    <a:pt x="586" y="8144"/>
                    <a:pt x="703" y="7702"/>
                  </a:cubicBezTo>
                  <a:cubicBezTo>
                    <a:pt x="533" y="7429"/>
                    <a:pt x="546" y="6765"/>
                    <a:pt x="664" y="6310"/>
                  </a:cubicBezTo>
                  <a:cubicBezTo>
                    <a:pt x="546" y="6089"/>
                    <a:pt x="560" y="5828"/>
                    <a:pt x="690" y="5620"/>
                  </a:cubicBezTo>
                  <a:cubicBezTo>
                    <a:pt x="651" y="5373"/>
                    <a:pt x="664" y="5113"/>
                    <a:pt x="742" y="4879"/>
                  </a:cubicBezTo>
                  <a:close/>
                </a:path>
              </a:pathLst>
            </a:custGeom>
            <a:solidFill>
              <a:srgbClr val="7524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6"/>
            <p:cNvSpPr/>
            <p:nvPr/>
          </p:nvSpPr>
          <p:spPr>
            <a:xfrm>
              <a:off x="1949124" y="3875956"/>
              <a:ext cx="444390" cy="670773"/>
            </a:xfrm>
            <a:custGeom>
              <a:rect b="b" l="l" r="r" t="t"/>
              <a:pathLst>
                <a:path extrusionOk="0" h="11292" w="7481">
                  <a:moveTo>
                    <a:pt x="1366" y="4618"/>
                  </a:moveTo>
                  <a:cubicBezTo>
                    <a:pt x="313" y="4293"/>
                    <a:pt x="78" y="2485"/>
                    <a:pt x="365" y="1834"/>
                  </a:cubicBezTo>
                  <a:cubicBezTo>
                    <a:pt x="0" y="1223"/>
                    <a:pt x="117" y="755"/>
                    <a:pt x="1483" y="325"/>
                  </a:cubicBezTo>
                  <a:cubicBezTo>
                    <a:pt x="2524" y="0"/>
                    <a:pt x="4241" y="898"/>
                    <a:pt x="4618" y="1743"/>
                  </a:cubicBezTo>
                  <a:cubicBezTo>
                    <a:pt x="5204" y="1873"/>
                    <a:pt x="5919" y="2042"/>
                    <a:pt x="6452" y="2927"/>
                  </a:cubicBezTo>
                  <a:cubicBezTo>
                    <a:pt x="6843" y="3421"/>
                    <a:pt x="7181" y="4033"/>
                    <a:pt x="6934" y="4644"/>
                  </a:cubicBezTo>
                  <a:cubicBezTo>
                    <a:pt x="7402" y="5034"/>
                    <a:pt x="7480" y="5919"/>
                    <a:pt x="6518" y="6283"/>
                  </a:cubicBezTo>
                  <a:cubicBezTo>
                    <a:pt x="7051" y="6673"/>
                    <a:pt x="6947" y="7688"/>
                    <a:pt x="6413" y="8104"/>
                  </a:cubicBezTo>
                  <a:cubicBezTo>
                    <a:pt x="6947" y="8508"/>
                    <a:pt x="6309" y="9834"/>
                    <a:pt x="5503" y="9743"/>
                  </a:cubicBezTo>
                  <a:cubicBezTo>
                    <a:pt x="5919" y="10355"/>
                    <a:pt x="4618" y="10953"/>
                    <a:pt x="3396" y="10277"/>
                  </a:cubicBezTo>
                  <a:cubicBezTo>
                    <a:pt x="2550" y="11291"/>
                    <a:pt x="872" y="10901"/>
                    <a:pt x="1054" y="9808"/>
                  </a:cubicBezTo>
                  <a:cubicBezTo>
                    <a:pt x="417" y="9834"/>
                    <a:pt x="404" y="9405"/>
                    <a:pt x="456" y="8976"/>
                  </a:cubicBezTo>
                  <a:cubicBezTo>
                    <a:pt x="365" y="8742"/>
                    <a:pt x="443" y="8430"/>
                    <a:pt x="534" y="8117"/>
                  </a:cubicBezTo>
                  <a:cubicBezTo>
                    <a:pt x="404" y="7779"/>
                    <a:pt x="521" y="7519"/>
                    <a:pt x="625" y="7116"/>
                  </a:cubicBezTo>
                  <a:cubicBezTo>
                    <a:pt x="469" y="6869"/>
                    <a:pt x="482" y="6257"/>
                    <a:pt x="586" y="5828"/>
                  </a:cubicBezTo>
                  <a:cubicBezTo>
                    <a:pt x="482" y="5620"/>
                    <a:pt x="495" y="5386"/>
                    <a:pt x="612" y="5190"/>
                  </a:cubicBezTo>
                  <a:cubicBezTo>
                    <a:pt x="573" y="5047"/>
                    <a:pt x="846" y="4644"/>
                    <a:pt x="1366" y="4618"/>
                  </a:cubicBezTo>
                  <a:close/>
                </a:path>
              </a:pathLst>
            </a:custGeom>
            <a:solidFill>
              <a:srgbClr val="8E46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1979241" y="3920745"/>
              <a:ext cx="384097" cy="604361"/>
            </a:xfrm>
            <a:custGeom>
              <a:rect b="b" l="l" r="r" t="t"/>
              <a:pathLst>
                <a:path extrusionOk="0" h="10174" w="6466">
                  <a:moveTo>
                    <a:pt x="1184" y="3994"/>
                  </a:moveTo>
                  <a:cubicBezTo>
                    <a:pt x="261" y="3721"/>
                    <a:pt x="66" y="2147"/>
                    <a:pt x="313" y="1588"/>
                  </a:cubicBezTo>
                  <a:cubicBezTo>
                    <a:pt x="1" y="1054"/>
                    <a:pt x="105" y="664"/>
                    <a:pt x="1276" y="287"/>
                  </a:cubicBezTo>
                  <a:cubicBezTo>
                    <a:pt x="2173" y="1"/>
                    <a:pt x="3669" y="768"/>
                    <a:pt x="3994" y="1510"/>
                  </a:cubicBezTo>
                  <a:cubicBezTo>
                    <a:pt x="4502" y="1627"/>
                    <a:pt x="5113" y="1770"/>
                    <a:pt x="5581" y="2537"/>
                  </a:cubicBezTo>
                  <a:cubicBezTo>
                    <a:pt x="5919" y="2967"/>
                    <a:pt x="6206" y="3487"/>
                    <a:pt x="5998" y="4020"/>
                  </a:cubicBezTo>
                  <a:cubicBezTo>
                    <a:pt x="6401" y="4358"/>
                    <a:pt x="6466" y="5126"/>
                    <a:pt x="5633" y="5438"/>
                  </a:cubicBezTo>
                  <a:cubicBezTo>
                    <a:pt x="6089" y="5776"/>
                    <a:pt x="6011" y="6648"/>
                    <a:pt x="5542" y="7012"/>
                  </a:cubicBezTo>
                  <a:cubicBezTo>
                    <a:pt x="5998" y="7363"/>
                    <a:pt x="5438" y="8937"/>
                    <a:pt x="4749" y="8859"/>
                  </a:cubicBezTo>
                  <a:cubicBezTo>
                    <a:pt x="5048" y="9445"/>
                    <a:pt x="3929" y="9874"/>
                    <a:pt x="2876" y="9289"/>
                  </a:cubicBezTo>
                  <a:cubicBezTo>
                    <a:pt x="2134" y="10173"/>
                    <a:pt x="534" y="9744"/>
                    <a:pt x="690" y="8794"/>
                  </a:cubicBezTo>
                  <a:cubicBezTo>
                    <a:pt x="144" y="8807"/>
                    <a:pt x="118" y="8378"/>
                    <a:pt x="170" y="8001"/>
                  </a:cubicBezTo>
                  <a:cubicBezTo>
                    <a:pt x="92" y="7793"/>
                    <a:pt x="235" y="7441"/>
                    <a:pt x="313" y="7181"/>
                  </a:cubicBezTo>
                  <a:cubicBezTo>
                    <a:pt x="196" y="6882"/>
                    <a:pt x="443" y="6505"/>
                    <a:pt x="534" y="6154"/>
                  </a:cubicBezTo>
                  <a:cubicBezTo>
                    <a:pt x="404" y="5945"/>
                    <a:pt x="417" y="5412"/>
                    <a:pt x="495" y="5048"/>
                  </a:cubicBezTo>
                  <a:cubicBezTo>
                    <a:pt x="417" y="4866"/>
                    <a:pt x="430" y="4658"/>
                    <a:pt x="521" y="4501"/>
                  </a:cubicBezTo>
                  <a:cubicBezTo>
                    <a:pt x="495" y="4358"/>
                    <a:pt x="729" y="4007"/>
                    <a:pt x="1184" y="3994"/>
                  </a:cubicBezTo>
                  <a:close/>
                </a:path>
              </a:pathLst>
            </a:custGeom>
            <a:solidFill>
              <a:srgbClr val="CD86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6"/>
            <p:cNvSpPr/>
            <p:nvPr/>
          </p:nvSpPr>
          <p:spPr>
            <a:xfrm>
              <a:off x="1980013" y="3976405"/>
              <a:ext cx="275152" cy="467557"/>
            </a:xfrm>
            <a:custGeom>
              <a:rect b="b" l="l" r="r" t="t"/>
              <a:pathLst>
                <a:path extrusionOk="0" h="7871" w="4632">
                  <a:moveTo>
                    <a:pt x="1" y="156"/>
                  </a:moveTo>
                  <a:cubicBezTo>
                    <a:pt x="482" y="234"/>
                    <a:pt x="534" y="456"/>
                    <a:pt x="716" y="859"/>
                  </a:cubicBezTo>
                  <a:cubicBezTo>
                    <a:pt x="1224" y="1054"/>
                    <a:pt x="1887" y="2043"/>
                    <a:pt x="1315" y="3044"/>
                  </a:cubicBezTo>
                  <a:cubicBezTo>
                    <a:pt x="1718" y="3421"/>
                    <a:pt x="1601" y="3617"/>
                    <a:pt x="1380" y="3955"/>
                  </a:cubicBezTo>
                  <a:cubicBezTo>
                    <a:pt x="1419" y="4306"/>
                    <a:pt x="1523" y="4566"/>
                    <a:pt x="1562" y="4917"/>
                  </a:cubicBezTo>
                  <a:cubicBezTo>
                    <a:pt x="1588" y="5230"/>
                    <a:pt x="1770" y="5503"/>
                    <a:pt x="2043" y="5646"/>
                  </a:cubicBezTo>
                  <a:cubicBezTo>
                    <a:pt x="2394" y="6140"/>
                    <a:pt x="1874" y="6856"/>
                    <a:pt x="1341" y="7246"/>
                  </a:cubicBezTo>
                  <a:cubicBezTo>
                    <a:pt x="1666" y="6973"/>
                    <a:pt x="2186" y="6465"/>
                    <a:pt x="2615" y="6504"/>
                  </a:cubicBezTo>
                  <a:cubicBezTo>
                    <a:pt x="2850" y="6517"/>
                    <a:pt x="3058" y="6686"/>
                    <a:pt x="3097" y="6921"/>
                  </a:cubicBezTo>
                  <a:cubicBezTo>
                    <a:pt x="3474" y="6947"/>
                    <a:pt x="3669" y="7103"/>
                    <a:pt x="3760" y="7324"/>
                  </a:cubicBezTo>
                  <a:cubicBezTo>
                    <a:pt x="4163" y="7519"/>
                    <a:pt x="4502" y="7649"/>
                    <a:pt x="4632" y="7870"/>
                  </a:cubicBezTo>
                  <a:cubicBezTo>
                    <a:pt x="4085" y="7207"/>
                    <a:pt x="3799" y="6660"/>
                    <a:pt x="4007" y="6218"/>
                  </a:cubicBezTo>
                  <a:cubicBezTo>
                    <a:pt x="3851" y="5555"/>
                    <a:pt x="3656" y="4982"/>
                    <a:pt x="3734" y="4358"/>
                  </a:cubicBezTo>
                  <a:cubicBezTo>
                    <a:pt x="3383" y="4085"/>
                    <a:pt x="3175" y="3669"/>
                    <a:pt x="3175" y="3226"/>
                  </a:cubicBezTo>
                  <a:cubicBezTo>
                    <a:pt x="3071" y="2654"/>
                    <a:pt x="3149" y="2147"/>
                    <a:pt x="3526" y="1743"/>
                  </a:cubicBezTo>
                  <a:cubicBezTo>
                    <a:pt x="2941" y="1678"/>
                    <a:pt x="2498" y="1457"/>
                    <a:pt x="2368" y="885"/>
                  </a:cubicBezTo>
                  <a:cubicBezTo>
                    <a:pt x="1835" y="742"/>
                    <a:pt x="1393" y="560"/>
                    <a:pt x="1328" y="234"/>
                  </a:cubicBezTo>
                  <a:cubicBezTo>
                    <a:pt x="1119" y="299"/>
                    <a:pt x="885" y="208"/>
                    <a:pt x="625" y="65"/>
                  </a:cubicBezTo>
                  <a:cubicBezTo>
                    <a:pt x="365" y="0"/>
                    <a:pt x="378" y="13"/>
                    <a:pt x="1" y="156"/>
                  </a:cubicBezTo>
                  <a:close/>
                </a:path>
              </a:pathLst>
            </a:custGeom>
            <a:solidFill>
              <a:srgbClr val="7524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6"/>
            <p:cNvSpPr/>
            <p:nvPr/>
          </p:nvSpPr>
          <p:spPr>
            <a:xfrm>
              <a:off x="1989280" y="3920745"/>
              <a:ext cx="318457" cy="527078"/>
            </a:xfrm>
            <a:custGeom>
              <a:rect b="b" l="l" r="r" t="t"/>
              <a:pathLst>
                <a:path extrusionOk="0" h="8873" w="5361">
                  <a:moveTo>
                    <a:pt x="4359" y="8651"/>
                  </a:moveTo>
                  <a:lnTo>
                    <a:pt x="4346" y="8638"/>
                  </a:lnTo>
                  <a:lnTo>
                    <a:pt x="4580" y="8859"/>
                  </a:lnTo>
                  <a:lnTo>
                    <a:pt x="4580" y="8872"/>
                  </a:lnTo>
                  <a:cubicBezTo>
                    <a:pt x="4515" y="8807"/>
                    <a:pt x="4437" y="8729"/>
                    <a:pt x="4359" y="8651"/>
                  </a:cubicBezTo>
                  <a:close/>
                  <a:moveTo>
                    <a:pt x="3357" y="2680"/>
                  </a:moveTo>
                  <a:cubicBezTo>
                    <a:pt x="2772" y="2615"/>
                    <a:pt x="2342" y="2381"/>
                    <a:pt x="2212" y="1822"/>
                  </a:cubicBezTo>
                  <a:cubicBezTo>
                    <a:pt x="1679" y="1679"/>
                    <a:pt x="1237" y="1497"/>
                    <a:pt x="1172" y="1171"/>
                  </a:cubicBezTo>
                  <a:cubicBezTo>
                    <a:pt x="963" y="1236"/>
                    <a:pt x="729" y="1145"/>
                    <a:pt x="469" y="1002"/>
                  </a:cubicBezTo>
                  <a:cubicBezTo>
                    <a:pt x="313" y="950"/>
                    <a:pt x="144" y="950"/>
                    <a:pt x="1" y="1041"/>
                  </a:cubicBezTo>
                  <a:cubicBezTo>
                    <a:pt x="66" y="755"/>
                    <a:pt x="378" y="521"/>
                    <a:pt x="1120" y="287"/>
                  </a:cubicBezTo>
                  <a:cubicBezTo>
                    <a:pt x="2017" y="1"/>
                    <a:pt x="3500" y="768"/>
                    <a:pt x="3825" y="1510"/>
                  </a:cubicBezTo>
                  <a:cubicBezTo>
                    <a:pt x="4320" y="1614"/>
                    <a:pt x="4905" y="1757"/>
                    <a:pt x="5360" y="2446"/>
                  </a:cubicBezTo>
                  <a:cubicBezTo>
                    <a:pt x="4684" y="2420"/>
                    <a:pt x="4007" y="2498"/>
                    <a:pt x="3357" y="2680"/>
                  </a:cubicBezTo>
                  <a:close/>
                </a:path>
              </a:pathLst>
            </a:custGeom>
            <a:solidFill>
              <a:srgbClr val="A053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6"/>
            <p:cNvSpPr/>
            <p:nvPr/>
          </p:nvSpPr>
          <p:spPr>
            <a:xfrm>
              <a:off x="1989280" y="3920745"/>
              <a:ext cx="318457" cy="159258"/>
            </a:xfrm>
            <a:custGeom>
              <a:rect b="b" l="l" r="r" t="t"/>
              <a:pathLst>
                <a:path extrusionOk="0" h="2681" w="5361">
                  <a:moveTo>
                    <a:pt x="3357" y="2680"/>
                  </a:moveTo>
                  <a:cubicBezTo>
                    <a:pt x="2772" y="2615"/>
                    <a:pt x="2342" y="2381"/>
                    <a:pt x="2212" y="1822"/>
                  </a:cubicBezTo>
                  <a:cubicBezTo>
                    <a:pt x="1679" y="1679"/>
                    <a:pt x="1224" y="1484"/>
                    <a:pt x="1120" y="1184"/>
                  </a:cubicBezTo>
                  <a:cubicBezTo>
                    <a:pt x="885" y="1262"/>
                    <a:pt x="625" y="1197"/>
                    <a:pt x="469" y="1002"/>
                  </a:cubicBezTo>
                  <a:cubicBezTo>
                    <a:pt x="313" y="950"/>
                    <a:pt x="144" y="950"/>
                    <a:pt x="1" y="1041"/>
                  </a:cubicBezTo>
                  <a:cubicBezTo>
                    <a:pt x="66" y="755"/>
                    <a:pt x="378" y="521"/>
                    <a:pt x="1120" y="287"/>
                  </a:cubicBezTo>
                  <a:cubicBezTo>
                    <a:pt x="2017" y="1"/>
                    <a:pt x="3500" y="768"/>
                    <a:pt x="3825" y="1510"/>
                  </a:cubicBezTo>
                  <a:cubicBezTo>
                    <a:pt x="4320" y="1614"/>
                    <a:pt x="4905" y="1757"/>
                    <a:pt x="5360" y="2446"/>
                  </a:cubicBezTo>
                  <a:cubicBezTo>
                    <a:pt x="4684" y="2420"/>
                    <a:pt x="4007" y="2498"/>
                    <a:pt x="3357" y="2680"/>
                  </a:cubicBezTo>
                  <a:close/>
                </a:path>
              </a:pathLst>
            </a:cu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6"/>
            <p:cNvSpPr/>
            <p:nvPr/>
          </p:nvSpPr>
          <p:spPr>
            <a:xfrm>
              <a:off x="1983102" y="3987217"/>
              <a:ext cx="111320" cy="170069"/>
            </a:xfrm>
            <a:custGeom>
              <a:rect b="b" l="l" r="r" t="t"/>
              <a:pathLst>
                <a:path extrusionOk="0" h="2863" w="1874">
                  <a:moveTo>
                    <a:pt x="1067" y="2810"/>
                  </a:moveTo>
                  <a:cubicBezTo>
                    <a:pt x="144" y="2537"/>
                    <a:pt x="1" y="1028"/>
                    <a:pt x="248" y="469"/>
                  </a:cubicBezTo>
                  <a:cubicBezTo>
                    <a:pt x="157" y="326"/>
                    <a:pt x="105" y="169"/>
                    <a:pt x="92" y="0"/>
                  </a:cubicBezTo>
                  <a:cubicBezTo>
                    <a:pt x="443" y="104"/>
                    <a:pt x="495" y="313"/>
                    <a:pt x="664" y="664"/>
                  </a:cubicBezTo>
                  <a:cubicBezTo>
                    <a:pt x="1874" y="1158"/>
                    <a:pt x="1432" y="2641"/>
                    <a:pt x="1315" y="2797"/>
                  </a:cubicBezTo>
                  <a:cubicBezTo>
                    <a:pt x="1159" y="2797"/>
                    <a:pt x="989" y="2823"/>
                    <a:pt x="833" y="2862"/>
                  </a:cubicBezTo>
                  <a:cubicBezTo>
                    <a:pt x="911" y="2836"/>
                    <a:pt x="976" y="2823"/>
                    <a:pt x="1067" y="2810"/>
                  </a:cubicBezTo>
                  <a:close/>
                </a:path>
              </a:pathLst>
            </a:cu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6"/>
            <p:cNvSpPr/>
            <p:nvPr/>
          </p:nvSpPr>
          <p:spPr>
            <a:xfrm>
              <a:off x="1983875" y="4153365"/>
              <a:ext cx="134547" cy="292141"/>
            </a:xfrm>
            <a:custGeom>
              <a:rect b="b" l="l" r="r" t="t"/>
              <a:pathLst>
                <a:path extrusionOk="0" h="4918" w="2265">
                  <a:moveTo>
                    <a:pt x="1302" y="0"/>
                  </a:moveTo>
                  <a:cubicBezTo>
                    <a:pt x="1588" y="338"/>
                    <a:pt x="1510" y="664"/>
                    <a:pt x="1315" y="976"/>
                  </a:cubicBezTo>
                  <a:cubicBezTo>
                    <a:pt x="1354" y="1327"/>
                    <a:pt x="1458" y="1587"/>
                    <a:pt x="1497" y="1938"/>
                  </a:cubicBezTo>
                  <a:cubicBezTo>
                    <a:pt x="1523" y="2251"/>
                    <a:pt x="1705" y="2524"/>
                    <a:pt x="1978" y="2667"/>
                  </a:cubicBezTo>
                  <a:cubicBezTo>
                    <a:pt x="2264" y="3044"/>
                    <a:pt x="1991" y="3564"/>
                    <a:pt x="1614" y="3968"/>
                  </a:cubicBezTo>
                  <a:cubicBezTo>
                    <a:pt x="1549" y="4020"/>
                    <a:pt x="1471" y="4085"/>
                    <a:pt x="1406" y="4150"/>
                  </a:cubicBezTo>
                  <a:lnTo>
                    <a:pt x="1276" y="4254"/>
                  </a:lnTo>
                  <a:lnTo>
                    <a:pt x="1302" y="4241"/>
                  </a:lnTo>
                  <a:cubicBezTo>
                    <a:pt x="1054" y="4462"/>
                    <a:pt x="820" y="4709"/>
                    <a:pt x="612" y="4917"/>
                  </a:cubicBezTo>
                  <a:lnTo>
                    <a:pt x="612" y="4878"/>
                  </a:lnTo>
                  <a:cubicBezTo>
                    <a:pt x="53" y="4891"/>
                    <a:pt x="40" y="4449"/>
                    <a:pt x="92" y="4072"/>
                  </a:cubicBezTo>
                  <a:cubicBezTo>
                    <a:pt x="1" y="3864"/>
                    <a:pt x="157" y="3525"/>
                    <a:pt x="235" y="3252"/>
                  </a:cubicBezTo>
                  <a:cubicBezTo>
                    <a:pt x="118" y="2966"/>
                    <a:pt x="365" y="2589"/>
                    <a:pt x="456" y="2238"/>
                  </a:cubicBezTo>
                  <a:cubicBezTo>
                    <a:pt x="326" y="2016"/>
                    <a:pt x="326" y="1496"/>
                    <a:pt x="417" y="1119"/>
                  </a:cubicBezTo>
                  <a:cubicBezTo>
                    <a:pt x="339" y="950"/>
                    <a:pt x="339" y="742"/>
                    <a:pt x="443" y="572"/>
                  </a:cubicBezTo>
                  <a:cubicBezTo>
                    <a:pt x="443" y="338"/>
                    <a:pt x="599" y="130"/>
                    <a:pt x="820" y="65"/>
                  </a:cubicBezTo>
                  <a:cubicBezTo>
                    <a:pt x="976" y="13"/>
                    <a:pt x="1133" y="0"/>
                    <a:pt x="1302" y="0"/>
                  </a:cubicBezTo>
                  <a:close/>
                </a:path>
              </a:pathLst>
            </a:cu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6"/>
            <p:cNvSpPr/>
            <p:nvPr/>
          </p:nvSpPr>
          <p:spPr>
            <a:xfrm>
              <a:off x="2014051" y="4360442"/>
              <a:ext cx="264282" cy="163891"/>
            </a:xfrm>
            <a:custGeom>
              <a:rect b="b" l="l" r="r" t="t"/>
              <a:pathLst>
                <a:path extrusionOk="0" h="2759" w="4449">
                  <a:moveTo>
                    <a:pt x="1093" y="482"/>
                  </a:moveTo>
                  <a:cubicBezTo>
                    <a:pt x="1002" y="586"/>
                    <a:pt x="898" y="677"/>
                    <a:pt x="794" y="755"/>
                  </a:cubicBezTo>
                  <a:cubicBezTo>
                    <a:pt x="546" y="989"/>
                    <a:pt x="312" y="1223"/>
                    <a:pt x="104" y="1431"/>
                  </a:cubicBezTo>
                  <a:cubicBezTo>
                    <a:pt x="0" y="2355"/>
                    <a:pt x="1561" y="2758"/>
                    <a:pt x="2290" y="1887"/>
                  </a:cubicBezTo>
                  <a:cubicBezTo>
                    <a:pt x="3343" y="2472"/>
                    <a:pt x="4449" y="2043"/>
                    <a:pt x="4163" y="1470"/>
                  </a:cubicBezTo>
                  <a:cubicBezTo>
                    <a:pt x="4085" y="1405"/>
                    <a:pt x="4020" y="1327"/>
                    <a:pt x="3942" y="1249"/>
                  </a:cubicBezTo>
                  <a:lnTo>
                    <a:pt x="4059" y="1405"/>
                  </a:lnTo>
                  <a:cubicBezTo>
                    <a:pt x="3916" y="1171"/>
                    <a:pt x="3577" y="1054"/>
                    <a:pt x="3187" y="859"/>
                  </a:cubicBezTo>
                  <a:cubicBezTo>
                    <a:pt x="3083" y="638"/>
                    <a:pt x="2953" y="521"/>
                    <a:pt x="2576" y="495"/>
                  </a:cubicBezTo>
                  <a:cubicBezTo>
                    <a:pt x="2511" y="247"/>
                    <a:pt x="2290" y="65"/>
                    <a:pt x="2042" y="39"/>
                  </a:cubicBezTo>
                  <a:cubicBezTo>
                    <a:pt x="1665" y="0"/>
                    <a:pt x="1210" y="378"/>
                    <a:pt x="898" y="664"/>
                  </a:cubicBezTo>
                  <a:cubicBezTo>
                    <a:pt x="963" y="599"/>
                    <a:pt x="1028" y="547"/>
                    <a:pt x="1093" y="482"/>
                  </a:cubicBezTo>
                  <a:close/>
                </a:path>
              </a:pathLst>
            </a:cu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6"/>
            <p:cNvSpPr/>
            <p:nvPr/>
          </p:nvSpPr>
          <p:spPr>
            <a:xfrm>
              <a:off x="2161607" y="4064499"/>
              <a:ext cx="201731" cy="179336"/>
            </a:xfrm>
            <a:custGeom>
              <a:rect b="b" l="l" r="r" t="t"/>
              <a:pathLst>
                <a:path extrusionOk="0" h="3019" w="3396">
                  <a:moveTo>
                    <a:pt x="2459" y="26"/>
                  </a:moveTo>
                  <a:cubicBezTo>
                    <a:pt x="1783" y="0"/>
                    <a:pt x="1106" y="78"/>
                    <a:pt x="456" y="260"/>
                  </a:cubicBezTo>
                  <a:lnTo>
                    <a:pt x="456" y="260"/>
                  </a:lnTo>
                  <a:cubicBezTo>
                    <a:pt x="79" y="664"/>
                    <a:pt x="1" y="1171"/>
                    <a:pt x="105" y="1730"/>
                  </a:cubicBezTo>
                  <a:cubicBezTo>
                    <a:pt x="105" y="2173"/>
                    <a:pt x="313" y="2602"/>
                    <a:pt x="651" y="2875"/>
                  </a:cubicBezTo>
                  <a:cubicBezTo>
                    <a:pt x="1106" y="2745"/>
                    <a:pt x="1900" y="2862"/>
                    <a:pt x="2563" y="3018"/>
                  </a:cubicBezTo>
                  <a:cubicBezTo>
                    <a:pt x="3396" y="2706"/>
                    <a:pt x="3318" y="1938"/>
                    <a:pt x="2915" y="1600"/>
                  </a:cubicBezTo>
                  <a:cubicBezTo>
                    <a:pt x="3123" y="1067"/>
                    <a:pt x="2836" y="547"/>
                    <a:pt x="2511" y="117"/>
                  </a:cubicBezTo>
                  <a:close/>
                </a:path>
              </a:pathLst>
            </a:cu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6"/>
            <p:cNvSpPr/>
            <p:nvPr/>
          </p:nvSpPr>
          <p:spPr>
            <a:xfrm>
              <a:off x="2197189" y="4226727"/>
              <a:ext cx="143754" cy="224185"/>
            </a:xfrm>
            <a:custGeom>
              <a:rect b="b" l="l" r="r" t="t"/>
              <a:pathLst>
                <a:path extrusionOk="0" h="3774" w="2420">
                  <a:moveTo>
                    <a:pt x="846" y="3487"/>
                  </a:moveTo>
                  <a:cubicBezTo>
                    <a:pt x="377" y="2902"/>
                    <a:pt x="156" y="2407"/>
                    <a:pt x="338" y="2004"/>
                  </a:cubicBezTo>
                  <a:cubicBezTo>
                    <a:pt x="195" y="1341"/>
                    <a:pt x="0" y="755"/>
                    <a:pt x="65" y="144"/>
                  </a:cubicBezTo>
                  <a:cubicBezTo>
                    <a:pt x="507" y="1"/>
                    <a:pt x="1314" y="131"/>
                    <a:pt x="1964" y="287"/>
                  </a:cubicBezTo>
                  <a:cubicBezTo>
                    <a:pt x="2420" y="625"/>
                    <a:pt x="2342" y="1497"/>
                    <a:pt x="1873" y="1861"/>
                  </a:cubicBezTo>
                  <a:cubicBezTo>
                    <a:pt x="2329" y="2212"/>
                    <a:pt x="1769" y="3773"/>
                    <a:pt x="1080" y="3708"/>
                  </a:cubicBezTo>
                  <a:close/>
                </a:path>
              </a:pathLst>
            </a:cu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6"/>
            <p:cNvSpPr/>
            <p:nvPr/>
          </p:nvSpPr>
          <p:spPr>
            <a:xfrm>
              <a:off x="1968430" y="3970228"/>
              <a:ext cx="298319" cy="479913"/>
            </a:xfrm>
            <a:custGeom>
              <a:rect b="b" l="l" r="r" t="t"/>
              <a:pathLst>
                <a:path extrusionOk="0" h="8079" w="5022">
                  <a:moveTo>
                    <a:pt x="1" y="156"/>
                  </a:moveTo>
                  <a:cubicBezTo>
                    <a:pt x="521" y="234"/>
                    <a:pt x="573" y="455"/>
                    <a:pt x="781" y="872"/>
                  </a:cubicBezTo>
                  <a:cubicBezTo>
                    <a:pt x="1327" y="1067"/>
                    <a:pt x="2043" y="2081"/>
                    <a:pt x="1432" y="3122"/>
                  </a:cubicBezTo>
                  <a:cubicBezTo>
                    <a:pt x="1874" y="3499"/>
                    <a:pt x="1731" y="3708"/>
                    <a:pt x="1510" y="4059"/>
                  </a:cubicBezTo>
                  <a:cubicBezTo>
                    <a:pt x="1549" y="4423"/>
                    <a:pt x="1653" y="4683"/>
                    <a:pt x="1692" y="5047"/>
                  </a:cubicBezTo>
                  <a:cubicBezTo>
                    <a:pt x="1731" y="5373"/>
                    <a:pt x="1926" y="5646"/>
                    <a:pt x="2225" y="5789"/>
                  </a:cubicBezTo>
                  <a:cubicBezTo>
                    <a:pt x="2602" y="6296"/>
                    <a:pt x="2030" y="7025"/>
                    <a:pt x="1458" y="7428"/>
                  </a:cubicBezTo>
                  <a:cubicBezTo>
                    <a:pt x="1796" y="7155"/>
                    <a:pt x="2381" y="6634"/>
                    <a:pt x="2836" y="6673"/>
                  </a:cubicBezTo>
                  <a:cubicBezTo>
                    <a:pt x="3084" y="6686"/>
                    <a:pt x="3305" y="6856"/>
                    <a:pt x="3357" y="7103"/>
                  </a:cubicBezTo>
                  <a:cubicBezTo>
                    <a:pt x="3760" y="7129"/>
                    <a:pt x="3903" y="7207"/>
                    <a:pt x="3955" y="7545"/>
                  </a:cubicBezTo>
                  <a:cubicBezTo>
                    <a:pt x="4241" y="7558"/>
                    <a:pt x="4879" y="7844"/>
                    <a:pt x="5022" y="8078"/>
                  </a:cubicBezTo>
                  <a:cubicBezTo>
                    <a:pt x="4436" y="7402"/>
                    <a:pt x="4124" y="6829"/>
                    <a:pt x="4345" y="6387"/>
                  </a:cubicBezTo>
                  <a:cubicBezTo>
                    <a:pt x="4176" y="5698"/>
                    <a:pt x="3968" y="5099"/>
                    <a:pt x="4046" y="4475"/>
                  </a:cubicBezTo>
                  <a:cubicBezTo>
                    <a:pt x="3760" y="4215"/>
                    <a:pt x="3474" y="3955"/>
                    <a:pt x="3435" y="3304"/>
                  </a:cubicBezTo>
                  <a:cubicBezTo>
                    <a:pt x="3331" y="2719"/>
                    <a:pt x="3409" y="2199"/>
                    <a:pt x="3812" y="1795"/>
                  </a:cubicBezTo>
                  <a:cubicBezTo>
                    <a:pt x="3188" y="1717"/>
                    <a:pt x="2706" y="1483"/>
                    <a:pt x="2576" y="911"/>
                  </a:cubicBezTo>
                  <a:cubicBezTo>
                    <a:pt x="1991" y="755"/>
                    <a:pt x="1497" y="586"/>
                    <a:pt x="1432" y="234"/>
                  </a:cubicBezTo>
                  <a:cubicBezTo>
                    <a:pt x="1210" y="299"/>
                    <a:pt x="950" y="208"/>
                    <a:pt x="664" y="65"/>
                  </a:cubicBezTo>
                  <a:cubicBezTo>
                    <a:pt x="391" y="0"/>
                    <a:pt x="404" y="13"/>
                    <a:pt x="1" y="156"/>
                  </a:cubicBezTo>
                  <a:close/>
                </a:path>
              </a:pathLst>
            </a:custGeom>
            <a:solidFill>
              <a:srgbClr val="B390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6"/>
            <p:cNvSpPr/>
            <p:nvPr/>
          </p:nvSpPr>
          <p:spPr>
            <a:xfrm>
              <a:off x="1980013" y="3976405"/>
              <a:ext cx="275152" cy="467557"/>
            </a:xfrm>
            <a:custGeom>
              <a:rect b="b" l="l" r="r" t="t"/>
              <a:pathLst>
                <a:path extrusionOk="0" h="7871" w="4632">
                  <a:moveTo>
                    <a:pt x="1" y="156"/>
                  </a:moveTo>
                  <a:cubicBezTo>
                    <a:pt x="482" y="234"/>
                    <a:pt x="534" y="312"/>
                    <a:pt x="729" y="716"/>
                  </a:cubicBezTo>
                  <a:cubicBezTo>
                    <a:pt x="1471" y="989"/>
                    <a:pt x="1887" y="2043"/>
                    <a:pt x="1315" y="3044"/>
                  </a:cubicBezTo>
                  <a:cubicBezTo>
                    <a:pt x="1887" y="3395"/>
                    <a:pt x="1705" y="3695"/>
                    <a:pt x="1380" y="3955"/>
                  </a:cubicBezTo>
                  <a:cubicBezTo>
                    <a:pt x="1536" y="4254"/>
                    <a:pt x="1601" y="4592"/>
                    <a:pt x="1562" y="4917"/>
                  </a:cubicBezTo>
                  <a:cubicBezTo>
                    <a:pt x="1601" y="5165"/>
                    <a:pt x="1809" y="5308"/>
                    <a:pt x="2121" y="5620"/>
                  </a:cubicBezTo>
                  <a:cubicBezTo>
                    <a:pt x="2550" y="6036"/>
                    <a:pt x="1991" y="6739"/>
                    <a:pt x="1471" y="7129"/>
                  </a:cubicBezTo>
                  <a:cubicBezTo>
                    <a:pt x="1783" y="6856"/>
                    <a:pt x="2277" y="6426"/>
                    <a:pt x="2693" y="6452"/>
                  </a:cubicBezTo>
                  <a:cubicBezTo>
                    <a:pt x="2954" y="6452"/>
                    <a:pt x="3162" y="6634"/>
                    <a:pt x="3214" y="6882"/>
                  </a:cubicBezTo>
                  <a:cubicBezTo>
                    <a:pt x="3578" y="6908"/>
                    <a:pt x="3773" y="7077"/>
                    <a:pt x="3877" y="7298"/>
                  </a:cubicBezTo>
                  <a:cubicBezTo>
                    <a:pt x="4267" y="7493"/>
                    <a:pt x="4489" y="7649"/>
                    <a:pt x="4632" y="7870"/>
                  </a:cubicBezTo>
                  <a:cubicBezTo>
                    <a:pt x="4085" y="7207"/>
                    <a:pt x="3773" y="6804"/>
                    <a:pt x="4046" y="6283"/>
                  </a:cubicBezTo>
                  <a:cubicBezTo>
                    <a:pt x="3695" y="5763"/>
                    <a:pt x="3656" y="4982"/>
                    <a:pt x="3721" y="4358"/>
                  </a:cubicBezTo>
                  <a:cubicBezTo>
                    <a:pt x="3474" y="4111"/>
                    <a:pt x="3084" y="3994"/>
                    <a:pt x="3175" y="3226"/>
                  </a:cubicBezTo>
                  <a:cubicBezTo>
                    <a:pt x="2993" y="2654"/>
                    <a:pt x="2993" y="2238"/>
                    <a:pt x="3513" y="1743"/>
                  </a:cubicBezTo>
                  <a:cubicBezTo>
                    <a:pt x="2941" y="1678"/>
                    <a:pt x="2485" y="1626"/>
                    <a:pt x="2368" y="885"/>
                  </a:cubicBezTo>
                  <a:cubicBezTo>
                    <a:pt x="1835" y="742"/>
                    <a:pt x="1393" y="820"/>
                    <a:pt x="1224" y="260"/>
                  </a:cubicBezTo>
                  <a:cubicBezTo>
                    <a:pt x="1015" y="312"/>
                    <a:pt x="885" y="208"/>
                    <a:pt x="625" y="65"/>
                  </a:cubicBezTo>
                  <a:cubicBezTo>
                    <a:pt x="365" y="0"/>
                    <a:pt x="378" y="13"/>
                    <a:pt x="1" y="156"/>
                  </a:cubicBezTo>
                  <a:close/>
                </a:path>
              </a:pathLst>
            </a:custGeom>
            <a:solidFill>
              <a:srgbClr val="7524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6"/>
            <p:cNvSpPr/>
            <p:nvPr/>
          </p:nvSpPr>
          <p:spPr>
            <a:xfrm>
              <a:off x="1912057" y="4040501"/>
              <a:ext cx="289053" cy="323090"/>
            </a:xfrm>
            <a:custGeom>
              <a:rect b="b" l="l" r="r" t="t"/>
              <a:pathLst>
                <a:path extrusionOk="0" h="5439" w="4866">
                  <a:moveTo>
                    <a:pt x="364" y="2381"/>
                  </a:moveTo>
                  <a:cubicBezTo>
                    <a:pt x="676" y="2538"/>
                    <a:pt x="976" y="2720"/>
                    <a:pt x="1301" y="2876"/>
                  </a:cubicBezTo>
                  <a:cubicBezTo>
                    <a:pt x="1561" y="3019"/>
                    <a:pt x="1873" y="2993"/>
                    <a:pt x="2107" y="2824"/>
                  </a:cubicBezTo>
                  <a:cubicBezTo>
                    <a:pt x="2328" y="2694"/>
                    <a:pt x="2537" y="2538"/>
                    <a:pt x="2719" y="2368"/>
                  </a:cubicBezTo>
                  <a:cubicBezTo>
                    <a:pt x="2810" y="2251"/>
                    <a:pt x="2810" y="2082"/>
                    <a:pt x="2875" y="1952"/>
                  </a:cubicBezTo>
                  <a:cubicBezTo>
                    <a:pt x="2940" y="1783"/>
                    <a:pt x="3018" y="1627"/>
                    <a:pt x="3109" y="1471"/>
                  </a:cubicBezTo>
                  <a:cubicBezTo>
                    <a:pt x="3226" y="1315"/>
                    <a:pt x="3265" y="1107"/>
                    <a:pt x="3200" y="911"/>
                  </a:cubicBezTo>
                  <a:cubicBezTo>
                    <a:pt x="3070" y="664"/>
                    <a:pt x="2966" y="417"/>
                    <a:pt x="2901" y="144"/>
                  </a:cubicBezTo>
                  <a:cubicBezTo>
                    <a:pt x="2875" y="27"/>
                    <a:pt x="3057" y="1"/>
                    <a:pt x="3057" y="131"/>
                  </a:cubicBezTo>
                  <a:cubicBezTo>
                    <a:pt x="3044" y="365"/>
                    <a:pt x="3252" y="534"/>
                    <a:pt x="3317" y="859"/>
                  </a:cubicBezTo>
                  <a:cubicBezTo>
                    <a:pt x="3356" y="742"/>
                    <a:pt x="3382" y="703"/>
                    <a:pt x="3408" y="586"/>
                  </a:cubicBezTo>
                  <a:cubicBezTo>
                    <a:pt x="3434" y="495"/>
                    <a:pt x="3577" y="534"/>
                    <a:pt x="3551" y="625"/>
                  </a:cubicBezTo>
                  <a:cubicBezTo>
                    <a:pt x="3486" y="794"/>
                    <a:pt x="3447" y="951"/>
                    <a:pt x="3408" y="1120"/>
                  </a:cubicBezTo>
                  <a:cubicBezTo>
                    <a:pt x="3382" y="1302"/>
                    <a:pt x="3330" y="1471"/>
                    <a:pt x="3226" y="1614"/>
                  </a:cubicBezTo>
                  <a:cubicBezTo>
                    <a:pt x="3044" y="1913"/>
                    <a:pt x="3070" y="2134"/>
                    <a:pt x="2953" y="2446"/>
                  </a:cubicBezTo>
                  <a:cubicBezTo>
                    <a:pt x="3148" y="2316"/>
                    <a:pt x="3278" y="2186"/>
                    <a:pt x="3460" y="2069"/>
                  </a:cubicBezTo>
                  <a:cubicBezTo>
                    <a:pt x="3551" y="2017"/>
                    <a:pt x="3629" y="1978"/>
                    <a:pt x="3720" y="1952"/>
                  </a:cubicBezTo>
                  <a:cubicBezTo>
                    <a:pt x="3902" y="1874"/>
                    <a:pt x="4111" y="2043"/>
                    <a:pt x="3850" y="2186"/>
                  </a:cubicBezTo>
                  <a:cubicBezTo>
                    <a:pt x="3694" y="2277"/>
                    <a:pt x="3603" y="2342"/>
                    <a:pt x="3447" y="2433"/>
                  </a:cubicBezTo>
                  <a:cubicBezTo>
                    <a:pt x="3265" y="2538"/>
                    <a:pt x="3096" y="2668"/>
                    <a:pt x="2966" y="2824"/>
                  </a:cubicBezTo>
                  <a:cubicBezTo>
                    <a:pt x="3122" y="2785"/>
                    <a:pt x="3278" y="2759"/>
                    <a:pt x="3447" y="2746"/>
                  </a:cubicBezTo>
                  <a:cubicBezTo>
                    <a:pt x="3590" y="2746"/>
                    <a:pt x="3733" y="2798"/>
                    <a:pt x="3876" y="2811"/>
                  </a:cubicBezTo>
                  <a:cubicBezTo>
                    <a:pt x="4007" y="2824"/>
                    <a:pt x="4059" y="2837"/>
                    <a:pt x="4150" y="2837"/>
                  </a:cubicBezTo>
                  <a:cubicBezTo>
                    <a:pt x="4241" y="2837"/>
                    <a:pt x="4254" y="2980"/>
                    <a:pt x="4150" y="2967"/>
                  </a:cubicBezTo>
                  <a:lnTo>
                    <a:pt x="3929" y="2954"/>
                  </a:lnTo>
                  <a:cubicBezTo>
                    <a:pt x="4124" y="3032"/>
                    <a:pt x="4306" y="3136"/>
                    <a:pt x="4449" y="3279"/>
                  </a:cubicBezTo>
                  <a:cubicBezTo>
                    <a:pt x="4540" y="3357"/>
                    <a:pt x="4475" y="3435"/>
                    <a:pt x="4410" y="3396"/>
                  </a:cubicBezTo>
                  <a:cubicBezTo>
                    <a:pt x="4202" y="3227"/>
                    <a:pt x="3968" y="3084"/>
                    <a:pt x="3733" y="2980"/>
                  </a:cubicBezTo>
                  <a:cubicBezTo>
                    <a:pt x="3590" y="2915"/>
                    <a:pt x="3434" y="2889"/>
                    <a:pt x="3291" y="2915"/>
                  </a:cubicBezTo>
                  <a:cubicBezTo>
                    <a:pt x="3044" y="2941"/>
                    <a:pt x="2823" y="3019"/>
                    <a:pt x="2615" y="3149"/>
                  </a:cubicBezTo>
                  <a:cubicBezTo>
                    <a:pt x="2302" y="3409"/>
                    <a:pt x="2107" y="3539"/>
                    <a:pt x="1743" y="3539"/>
                  </a:cubicBezTo>
                  <a:cubicBezTo>
                    <a:pt x="1873" y="3695"/>
                    <a:pt x="2159" y="3669"/>
                    <a:pt x="2680" y="3578"/>
                  </a:cubicBezTo>
                  <a:cubicBezTo>
                    <a:pt x="2953" y="3526"/>
                    <a:pt x="3226" y="3578"/>
                    <a:pt x="3460" y="3734"/>
                  </a:cubicBezTo>
                  <a:cubicBezTo>
                    <a:pt x="3629" y="3825"/>
                    <a:pt x="3759" y="3981"/>
                    <a:pt x="3929" y="4072"/>
                  </a:cubicBezTo>
                  <a:cubicBezTo>
                    <a:pt x="4124" y="4151"/>
                    <a:pt x="4332" y="4216"/>
                    <a:pt x="4540" y="4268"/>
                  </a:cubicBezTo>
                  <a:cubicBezTo>
                    <a:pt x="4683" y="4307"/>
                    <a:pt x="4657" y="4424"/>
                    <a:pt x="4540" y="4411"/>
                  </a:cubicBezTo>
                  <a:cubicBezTo>
                    <a:pt x="4384" y="4385"/>
                    <a:pt x="4215" y="4346"/>
                    <a:pt x="3968" y="4294"/>
                  </a:cubicBezTo>
                  <a:lnTo>
                    <a:pt x="4228" y="4567"/>
                  </a:lnTo>
                  <a:lnTo>
                    <a:pt x="4579" y="4593"/>
                  </a:lnTo>
                  <a:cubicBezTo>
                    <a:pt x="4761" y="4606"/>
                    <a:pt x="4787" y="4749"/>
                    <a:pt x="4670" y="4762"/>
                  </a:cubicBezTo>
                  <a:lnTo>
                    <a:pt x="4423" y="4736"/>
                  </a:lnTo>
                  <a:lnTo>
                    <a:pt x="4800" y="5217"/>
                  </a:lnTo>
                  <a:cubicBezTo>
                    <a:pt x="4865" y="5360"/>
                    <a:pt x="4800" y="5438"/>
                    <a:pt x="4696" y="5347"/>
                  </a:cubicBezTo>
                  <a:cubicBezTo>
                    <a:pt x="4553" y="5139"/>
                    <a:pt x="4410" y="4957"/>
                    <a:pt x="4254" y="4749"/>
                  </a:cubicBezTo>
                  <a:cubicBezTo>
                    <a:pt x="4020" y="4658"/>
                    <a:pt x="3876" y="4437"/>
                    <a:pt x="3720" y="4229"/>
                  </a:cubicBezTo>
                  <a:cubicBezTo>
                    <a:pt x="3551" y="4007"/>
                    <a:pt x="3291" y="3864"/>
                    <a:pt x="3005" y="3838"/>
                  </a:cubicBezTo>
                  <a:cubicBezTo>
                    <a:pt x="2641" y="3799"/>
                    <a:pt x="2250" y="3955"/>
                    <a:pt x="1873" y="3929"/>
                  </a:cubicBezTo>
                  <a:cubicBezTo>
                    <a:pt x="1639" y="3903"/>
                    <a:pt x="1431" y="3773"/>
                    <a:pt x="1210" y="3695"/>
                  </a:cubicBezTo>
                  <a:lnTo>
                    <a:pt x="0" y="3058"/>
                  </a:lnTo>
                  <a:close/>
                </a:path>
              </a:pathLst>
            </a:custGeom>
            <a:solidFill>
              <a:srgbClr val="DE0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6"/>
            <p:cNvSpPr/>
            <p:nvPr/>
          </p:nvSpPr>
          <p:spPr>
            <a:xfrm>
              <a:off x="1925957" y="4035095"/>
              <a:ext cx="278241" cy="340079"/>
            </a:xfrm>
            <a:custGeom>
              <a:rect b="b" l="l" r="r" t="t"/>
              <a:pathLst>
                <a:path extrusionOk="0" h="5725" w="4684">
                  <a:moveTo>
                    <a:pt x="104" y="3773"/>
                  </a:moveTo>
                  <a:cubicBezTo>
                    <a:pt x="416" y="3890"/>
                    <a:pt x="716" y="3981"/>
                    <a:pt x="1028" y="4059"/>
                  </a:cubicBezTo>
                  <a:cubicBezTo>
                    <a:pt x="1574" y="4190"/>
                    <a:pt x="2134" y="3994"/>
                    <a:pt x="2498" y="3565"/>
                  </a:cubicBezTo>
                  <a:cubicBezTo>
                    <a:pt x="2784" y="3253"/>
                    <a:pt x="2823" y="2733"/>
                    <a:pt x="2784" y="2173"/>
                  </a:cubicBezTo>
                  <a:cubicBezTo>
                    <a:pt x="2771" y="1926"/>
                    <a:pt x="2758" y="1692"/>
                    <a:pt x="2732" y="1445"/>
                  </a:cubicBezTo>
                  <a:cubicBezTo>
                    <a:pt x="2667" y="937"/>
                    <a:pt x="2589" y="820"/>
                    <a:pt x="2524" y="508"/>
                  </a:cubicBezTo>
                  <a:cubicBezTo>
                    <a:pt x="2472" y="378"/>
                    <a:pt x="2459" y="235"/>
                    <a:pt x="2459" y="92"/>
                  </a:cubicBezTo>
                  <a:cubicBezTo>
                    <a:pt x="2459" y="1"/>
                    <a:pt x="2602" y="27"/>
                    <a:pt x="2589" y="105"/>
                  </a:cubicBezTo>
                  <a:cubicBezTo>
                    <a:pt x="2550" y="313"/>
                    <a:pt x="2589" y="521"/>
                    <a:pt x="2680" y="716"/>
                  </a:cubicBezTo>
                  <a:cubicBezTo>
                    <a:pt x="2719" y="820"/>
                    <a:pt x="2758" y="924"/>
                    <a:pt x="2797" y="1042"/>
                  </a:cubicBezTo>
                  <a:cubicBezTo>
                    <a:pt x="2849" y="859"/>
                    <a:pt x="2927" y="703"/>
                    <a:pt x="3044" y="560"/>
                  </a:cubicBezTo>
                  <a:cubicBezTo>
                    <a:pt x="3096" y="521"/>
                    <a:pt x="3187" y="586"/>
                    <a:pt x="3122" y="677"/>
                  </a:cubicBezTo>
                  <a:cubicBezTo>
                    <a:pt x="2745" y="1237"/>
                    <a:pt x="2940" y="1536"/>
                    <a:pt x="2953" y="1926"/>
                  </a:cubicBezTo>
                  <a:cubicBezTo>
                    <a:pt x="3135" y="1627"/>
                    <a:pt x="3369" y="1367"/>
                    <a:pt x="3616" y="1120"/>
                  </a:cubicBezTo>
                  <a:cubicBezTo>
                    <a:pt x="3695" y="1042"/>
                    <a:pt x="3786" y="1120"/>
                    <a:pt x="3721" y="1224"/>
                  </a:cubicBezTo>
                  <a:cubicBezTo>
                    <a:pt x="3577" y="1354"/>
                    <a:pt x="3447" y="1497"/>
                    <a:pt x="3343" y="1653"/>
                  </a:cubicBezTo>
                  <a:lnTo>
                    <a:pt x="3629" y="1653"/>
                  </a:lnTo>
                  <a:cubicBezTo>
                    <a:pt x="3747" y="1653"/>
                    <a:pt x="3747" y="1796"/>
                    <a:pt x="3629" y="1783"/>
                  </a:cubicBezTo>
                  <a:cubicBezTo>
                    <a:pt x="3330" y="1731"/>
                    <a:pt x="3044" y="1952"/>
                    <a:pt x="3018" y="2277"/>
                  </a:cubicBezTo>
                  <a:cubicBezTo>
                    <a:pt x="2940" y="2837"/>
                    <a:pt x="3018" y="3357"/>
                    <a:pt x="2667" y="3721"/>
                  </a:cubicBezTo>
                  <a:cubicBezTo>
                    <a:pt x="2966" y="3578"/>
                    <a:pt x="3213" y="3357"/>
                    <a:pt x="3382" y="3084"/>
                  </a:cubicBezTo>
                  <a:cubicBezTo>
                    <a:pt x="3473" y="2902"/>
                    <a:pt x="3590" y="2746"/>
                    <a:pt x="3734" y="2589"/>
                  </a:cubicBezTo>
                  <a:cubicBezTo>
                    <a:pt x="3812" y="2524"/>
                    <a:pt x="3890" y="2563"/>
                    <a:pt x="3838" y="2681"/>
                  </a:cubicBezTo>
                  <a:cubicBezTo>
                    <a:pt x="3551" y="2941"/>
                    <a:pt x="3486" y="3227"/>
                    <a:pt x="3382" y="3357"/>
                  </a:cubicBezTo>
                  <a:cubicBezTo>
                    <a:pt x="3655" y="3214"/>
                    <a:pt x="3903" y="3214"/>
                    <a:pt x="4072" y="3474"/>
                  </a:cubicBezTo>
                  <a:cubicBezTo>
                    <a:pt x="4098" y="3578"/>
                    <a:pt x="4007" y="3591"/>
                    <a:pt x="3968" y="3526"/>
                  </a:cubicBezTo>
                  <a:cubicBezTo>
                    <a:pt x="3916" y="3383"/>
                    <a:pt x="3747" y="3318"/>
                    <a:pt x="3525" y="3435"/>
                  </a:cubicBezTo>
                  <a:cubicBezTo>
                    <a:pt x="3304" y="3552"/>
                    <a:pt x="3122" y="3708"/>
                    <a:pt x="2914" y="3851"/>
                  </a:cubicBezTo>
                  <a:lnTo>
                    <a:pt x="3499" y="4190"/>
                  </a:lnTo>
                  <a:cubicBezTo>
                    <a:pt x="3629" y="4281"/>
                    <a:pt x="3825" y="4242"/>
                    <a:pt x="3916" y="4111"/>
                  </a:cubicBezTo>
                  <a:cubicBezTo>
                    <a:pt x="4020" y="4020"/>
                    <a:pt x="4098" y="3916"/>
                    <a:pt x="4150" y="3786"/>
                  </a:cubicBezTo>
                  <a:cubicBezTo>
                    <a:pt x="4202" y="3721"/>
                    <a:pt x="4319" y="3760"/>
                    <a:pt x="4228" y="3877"/>
                  </a:cubicBezTo>
                  <a:cubicBezTo>
                    <a:pt x="4176" y="4007"/>
                    <a:pt x="4085" y="4124"/>
                    <a:pt x="3968" y="4216"/>
                  </a:cubicBezTo>
                  <a:lnTo>
                    <a:pt x="4319" y="4190"/>
                  </a:lnTo>
                  <a:cubicBezTo>
                    <a:pt x="4384" y="4190"/>
                    <a:pt x="4410" y="4294"/>
                    <a:pt x="4319" y="4307"/>
                  </a:cubicBezTo>
                  <a:cubicBezTo>
                    <a:pt x="4059" y="4294"/>
                    <a:pt x="3864" y="4411"/>
                    <a:pt x="3590" y="4411"/>
                  </a:cubicBezTo>
                  <a:lnTo>
                    <a:pt x="4085" y="4801"/>
                  </a:lnTo>
                  <a:lnTo>
                    <a:pt x="4436" y="4853"/>
                  </a:lnTo>
                  <a:cubicBezTo>
                    <a:pt x="4540" y="4866"/>
                    <a:pt x="4527" y="4970"/>
                    <a:pt x="4410" y="4957"/>
                  </a:cubicBezTo>
                  <a:lnTo>
                    <a:pt x="4215" y="4931"/>
                  </a:lnTo>
                  <a:cubicBezTo>
                    <a:pt x="4280" y="5022"/>
                    <a:pt x="4332" y="5113"/>
                    <a:pt x="4371" y="5217"/>
                  </a:cubicBezTo>
                  <a:cubicBezTo>
                    <a:pt x="4423" y="5373"/>
                    <a:pt x="4514" y="5503"/>
                    <a:pt x="4631" y="5594"/>
                  </a:cubicBezTo>
                  <a:cubicBezTo>
                    <a:pt x="4683" y="5672"/>
                    <a:pt x="4592" y="5724"/>
                    <a:pt x="4527" y="5672"/>
                  </a:cubicBezTo>
                  <a:cubicBezTo>
                    <a:pt x="4397" y="5555"/>
                    <a:pt x="4293" y="5386"/>
                    <a:pt x="4254" y="5204"/>
                  </a:cubicBezTo>
                  <a:cubicBezTo>
                    <a:pt x="4215" y="5048"/>
                    <a:pt x="4098" y="4931"/>
                    <a:pt x="3942" y="4879"/>
                  </a:cubicBezTo>
                  <a:cubicBezTo>
                    <a:pt x="3721" y="4775"/>
                    <a:pt x="3525" y="4619"/>
                    <a:pt x="3395" y="4411"/>
                  </a:cubicBezTo>
                  <a:cubicBezTo>
                    <a:pt x="3226" y="4177"/>
                    <a:pt x="2901" y="4111"/>
                    <a:pt x="2654" y="4255"/>
                  </a:cubicBezTo>
                  <a:cubicBezTo>
                    <a:pt x="2238" y="4515"/>
                    <a:pt x="1860" y="4762"/>
                    <a:pt x="1392" y="4762"/>
                  </a:cubicBezTo>
                  <a:cubicBezTo>
                    <a:pt x="963" y="4762"/>
                    <a:pt x="429" y="4749"/>
                    <a:pt x="0" y="4736"/>
                  </a:cubicBezTo>
                  <a:cubicBezTo>
                    <a:pt x="0" y="4424"/>
                    <a:pt x="104" y="4085"/>
                    <a:pt x="104" y="3773"/>
                  </a:cubicBezTo>
                  <a:close/>
                </a:path>
              </a:pathLst>
            </a:custGeom>
            <a:solidFill>
              <a:srgbClr val="5796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6"/>
            <p:cNvSpPr/>
            <p:nvPr/>
          </p:nvSpPr>
          <p:spPr>
            <a:xfrm>
              <a:off x="1906592" y="4179621"/>
              <a:ext cx="31008" cy="44077"/>
            </a:xfrm>
            <a:custGeom>
              <a:rect b="b" l="l" r="r" t="t"/>
              <a:pathLst>
                <a:path extrusionOk="0" h="742" w="522">
                  <a:moveTo>
                    <a:pt x="157" y="313"/>
                  </a:moveTo>
                  <a:cubicBezTo>
                    <a:pt x="261" y="117"/>
                    <a:pt x="404" y="0"/>
                    <a:pt x="456" y="39"/>
                  </a:cubicBezTo>
                  <a:cubicBezTo>
                    <a:pt x="521" y="78"/>
                    <a:pt x="482" y="248"/>
                    <a:pt x="378" y="443"/>
                  </a:cubicBezTo>
                  <a:cubicBezTo>
                    <a:pt x="261" y="625"/>
                    <a:pt x="118" y="742"/>
                    <a:pt x="66" y="703"/>
                  </a:cubicBezTo>
                  <a:cubicBezTo>
                    <a:pt x="1" y="677"/>
                    <a:pt x="40" y="495"/>
                    <a:pt x="157" y="313"/>
                  </a:cubicBezTo>
                  <a:close/>
                </a:path>
              </a:pathLst>
            </a:custGeom>
            <a:solidFill>
              <a:srgbClr val="CE21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6"/>
            <p:cNvSpPr/>
            <p:nvPr/>
          </p:nvSpPr>
          <p:spPr>
            <a:xfrm>
              <a:off x="1910513" y="4184254"/>
              <a:ext cx="23226" cy="34038"/>
            </a:xfrm>
            <a:custGeom>
              <a:rect b="b" l="l" r="r" t="t"/>
              <a:pathLst>
                <a:path extrusionOk="0" h="573" w="391">
                  <a:moveTo>
                    <a:pt x="104" y="235"/>
                  </a:moveTo>
                  <a:cubicBezTo>
                    <a:pt x="195" y="105"/>
                    <a:pt x="299" y="0"/>
                    <a:pt x="351" y="39"/>
                  </a:cubicBezTo>
                  <a:cubicBezTo>
                    <a:pt x="390" y="65"/>
                    <a:pt x="364" y="196"/>
                    <a:pt x="273" y="339"/>
                  </a:cubicBezTo>
                  <a:cubicBezTo>
                    <a:pt x="195" y="482"/>
                    <a:pt x="91" y="573"/>
                    <a:pt x="39" y="547"/>
                  </a:cubicBezTo>
                  <a:cubicBezTo>
                    <a:pt x="0" y="521"/>
                    <a:pt x="26" y="391"/>
                    <a:pt x="104" y="235"/>
                  </a:cubicBezTo>
                  <a:close/>
                </a:path>
              </a:pathLst>
            </a:custGeom>
            <a:solidFill>
              <a:srgbClr val="922D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6"/>
            <p:cNvSpPr/>
            <p:nvPr/>
          </p:nvSpPr>
          <p:spPr>
            <a:xfrm>
              <a:off x="1918235" y="4258448"/>
              <a:ext cx="21682" cy="58749"/>
            </a:xfrm>
            <a:custGeom>
              <a:rect b="b" l="l" r="r" t="t"/>
              <a:pathLst>
                <a:path extrusionOk="0" h="989" w="365">
                  <a:moveTo>
                    <a:pt x="26" y="469"/>
                  </a:moveTo>
                  <a:cubicBezTo>
                    <a:pt x="52" y="208"/>
                    <a:pt x="143" y="0"/>
                    <a:pt x="234" y="13"/>
                  </a:cubicBezTo>
                  <a:cubicBezTo>
                    <a:pt x="325" y="13"/>
                    <a:pt x="364" y="247"/>
                    <a:pt x="338" y="508"/>
                  </a:cubicBezTo>
                  <a:cubicBezTo>
                    <a:pt x="312" y="781"/>
                    <a:pt x="208" y="989"/>
                    <a:pt x="117" y="976"/>
                  </a:cubicBezTo>
                  <a:cubicBezTo>
                    <a:pt x="39" y="963"/>
                    <a:pt x="0" y="742"/>
                    <a:pt x="26" y="469"/>
                  </a:cubicBezTo>
                  <a:close/>
                </a:path>
              </a:pathLst>
            </a:custGeom>
            <a:solidFill>
              <a:srgbClr val="4475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6"/>
            <p:cNvSpPr/>
            <p:nvPr/>
          </p:nvSpPr>
          <p:spPr>
            <a:xfrm>
              <a:off x="1920552" y="4265398"/>
              <a:ext cx="17049" cy="44849"/>
            </a:xfrm>
            <a:custGeom>
              <a:rect b="b" l="l" r="r" t="t"/>
              <a:pathLst>
                <a:path extrusionOk="0" h="755" w="287">
                  <a:moveTo>
                    <a:pt x="13" y="365"/>
                  </a:moveTo>
                  <a:cubicBezTo>
                    <a:pt x="39" y="156"/>
                    <a:pt x="117" y="0"/>
                    <a:pt x="182" y="0"/>
                  </a:cubicBezTo>
                  <a:cubicBezTo>
                    <a:pt x="247" y="13"/>
                    <a:pt x="286" y="182"/>
                    <a:pt x="260" y="391"/>
                  </a:cubicBezTo>
                  <a:cubicBezTo>
                    <a:pt x="234" y="599"/>
                    <a:pt x="169" y="755"/>
                    <a:pt x="104" y="742"/>
                  </a:cubicBezTo>
                  <a:cubicBezTo>
                    <a:pt x="26" y="742"/>
                    <a:pt x="0" y="560"/>
                    <a:pt x="13" y="365"/>
                  </a:cubicBezTo>
                  <a:close/>
                </a:path>
              </a:pathLst>
            </a:custGeom>
            <a:solidFill>
              <a:srgbClr val="2A46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2259740" y="4072994"/>
              <a:ext cx="71164" cy="103598"/>
            </a:xfrm>
            <a:custGeom>
              <a:rect b="b" l="l" r="r" t="t"/>
              <a:pathLst>
                <a:path extrusionOk="0" h="1744" w="1198">
                  <a:moveTo>
                    <a:pt x="1" y="0"/>
                  </a:moveTo>
                  <a:cubicBezTo>
                    <a:pt x="326" y="130"/>
                    <a:pt x="885" y="299"/>
                    <a:pt x="1015" y="651"/>
                  </a:cubicBezTo>
                  <a:cubicBezTo>
                    <a:pt x="1197" y="1132"/>
                    <a:pt x="573" y="1743"/>
                    <a:pt x="625" y="1600"/>
                  </a:cubicBezTo>
                  <a:cubicBezTo>
                    <a:pt x="911" y="820"/>
                    <a:pt x="534" y="456"/>
                    <a:pt x="1" y="0"/>
                  </a:cubicBezTo>
                  <a:close/>
                </a:path>
              </a:pathLst>
            </a:custGeom>
            <a:solidFill>
              <a:srgbClr val="DFBC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6"/>
            <p:cNvSpPr/>
            <p:nvPr/>
          </p:nvSpPr>
          <p:spPr>
            <a:xfrm>
              <a:off x="2300727" y="4166493"/>
              <a:ext cx="36354" cy="64927"/>
            </a:xfrm>
            <a:custGeom>
              <a:rect b="b" l="l" r="r" t="t"/>
              <a:pathLst>
                <a:path extrusionOk="0" h="1093" w="612">
                  <a:moveTo>
                    <a:pt x="0" y="0"/>
                  </a:moveTo>
                  <a:cubicBezTo>
                    <a:pt x="208" y="130"/>
                    <a:pt x="560" y="312"/>
                    <a:pt x="586" y="534"/>
                  </a:cubicBezTo>
                  <a:cubicBezTo>
                    <a:pt x="612" y="833"/>
                    <a:pt x="65" y="1093"/>
                    <a:pt x="130" y="1015"/>
                  </a:cubicBezTo>
                  <a:cubicBezTo>
                    <a:pt x="481" y="612"/>
                    <a:pt x="286" y="351"/>
                    <a:pt x="0" y="0"/>
                  </a:cubicBezTo>
                  <a:close/>
                </a:path>
              </a:pathLst>
            </a:custGeom>
            <a:solidFill>
              <a:srgbClr val="DFBC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6"/>
            <p:cNvSpPr/>
            <p:nvPr/>
          </p:nvSpPr>
          <p:spPr>
            <a:xfrm>
              <a:off x="2286055" y="4243776"/>
              <a:ext cx="36354" cy="94331"/>
            </a:xfrm>
            <a:custGeom>
              <a:rect b="b" l="l" r="r" t="t"/>
              <a:pathLst>
                <a:path extrusionOk="0" h="1588" w="612">
                  <a:moveTo>
                    <a:pt x="0" y="0"/>
                  </a:moveTo>
                  <a:cubicBezTo>
                    <a:pt x="442" y="156"/>
                    <a:pt x="546" y="390"/>
                    <a:pt x="572" y="716"/>
                  </a:cubicBezTo>
                  <a:cubicBezTo>
                    <a:pt x="611" y="1158"/>
                    <a:pt x="65" y="1587"/>
                    <a:pt x="130" y="1483"/>
                  </a:cubicBezTo>
                  <a:cubicBezTo>
                    <a:pt x="468" y="898"/>
                    <a:pt x="273" y="494"/>
                    <a:pt x="0" y="0"/>
                  </a:cubicBezTo>
                  <a:close/>
                </a:path>
              </a:pathLst>
            </a:custGeom>
            <a:solidFill>
              <a:srgbClr val="DFBC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6"/>
            <p:cNvSpPr/>
            <p:nvPr/>
          </p:nvSpPr>
          <p:spPr>
            <a:xfrm>
              <a:off x="2264373" y="4334186"/>
              <a:ext cx="47997" cy="89638"/>
            </a:xfrm>
            <a:custGeom>
              <a:rect b="b" l="l" r="r" t="t"/>
              <a:pathLst>
                <a:path extrusionOk="0" h="1509" w="808">
                  <a:moveTo>
                    <a:pt x="378" y="0"/>
                  </a:moveTo>
                  <a:cubicBezTo>
                    <a:pt x="807" y="195"/>
                    <a:pt x="768" y="559"/>
                    <a:pt x="703" y="872"/>
                  </a:cubicBezTo>
                  <a:cubicBezTo>
                    <a:pt x="612" y="1301"/>
                    <a:pt x="1" y="1509"/>
                    <a:pt x="92" y="1431"/>
                  </a:cubicBezTo>
                  <a:cubicBezTo>
                    <a:pt x="742" y="1210"/>
                    <a:pt x="573" y="546"/>
                    <a:pt x="378" y="0"/>
                  </a:cubicBezTo>
                  <a:close/>
                </a:path>
              </a:pathLst>
            </a:custGeom>
            <a:solidFill>
              <a:srgbClr val="DFBC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6"/>
            <p:cNvSpPr/>
            <p:nvPr/>
          </p:nvSpPr>
          <p:spPr>
            <a:xfrm>
              <a:off x="2042624" y="3945457"/>
              <a:ext cx="156169" cy="68075"/>
            </a:xfrm>
            <a:custGeom>
              <a:rect b="b" l="l" r="r" t="t"/>
              <a:pathLst>
                <a:path extrusionOk="0" h="1146" w="2629">
                  <a:moveTo>
                    <a:pt x="0" y="144"/>
                  </a:moveTo>
                  <a:cubicBezTo>
                    <a:pt x="378" y="14"/>
                    <a:pt x="768" y="1"/>
                    <a:pt x="1158" y="92"/>
                  </a:cubicBezTo>
                  <a:cubicBezTo>
                    <a:pt x="1731" y="287"/>
                    <a:pt x="2355" y="677"/>
                    <a:pt x="2628" y="1146"/>
                  </a:cubicBezTo>
                  <a:cubicBezTo>
                    <a:pt x="2238" y="742"/>
                    <a:pt x="690" y="157"/>
                    <a:pt x="0" y="144"/>
                  </a:cubicBezTo>
                  <a:close/>
                </a:path>
              </a:pathLst>
            </a:custGeom>
            <a:solidFill>
              <a:srgbClr val="DFBC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6"/>
            <p:cNvSpPr/>
            <p:nvPr/>
          </p:nvSpPr>
          <p:spPr>
            <a:xfrm>
              <a:off x="2214950" y="4020423"/>
              <a:ext cx="68016" cy="45681"/>
            </a:xfrm>
            <a:custGeom>
              <a:rect b="b" l="l" r="r" t="t"/>
              <a:pathLst>
                <a:path extrusionOk="0" h="769" w="1145">
                  <a:moveTo>
                    <a:pt x="0" y="92"/>
                  </a:moveTo>
                  <a:cubicBezTo>
                    <a:pt x="247" y="170"/>
                    <a:pt x="898" y="352"/>
                    <a:pt x="1145" y="768"/>
                  </a:cubicBezTo>
                  <a:cubicBezTo>
                    <a:pt x="1054" y="248"/>
                    <a:pt x="612" y="1"/>
                    <a:pt x="0" y="92"/>
                  </a:cubicBezTo>
                  <a:close/>
                </a:path>
              </a:pathLst>
            </a:custGeom>
            <a:solidFill>
              <a:srgbClr val="DFBC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6"/>
            <p:cNvSpPr/>
            <p:nvPr/>
          </p:nvSpPr>
          <p:spPr>
            <a:xfrm>
              <a:off x="2034129" y="4426913"/>
              <a:ext cx="101281" cy="70333"/>
            </a:xfrm>
            <a:custGeom>
              <a:rect b="b" l="l" r="r" t="t"/>
              <a:pathLst>
                <a:path extrusionOk="0" h="1184" w="1705">
                  <a:moveTo>
                    <a:pt x="1704" y="702"/>
                  </a:moveTo>
                  <a:cubicBezTo>
                    <a:pt x="1392" y="872"/>
                    <a:pt x="898" y="1184"/>
                    <a:pt x="547" y="1054"/>
                  </a:cubicBezTo>
                  <a:cubicBezTo>
                    <a:pt x="52" y="872"/>
                    <a:pt x="0" y="0"/>
                    <a:pt x="78" y="130"/>
                  </a:cubicBezTo>
                  <a:cubicBezTo>
                    <a:pt x="482" y="859"/>
                    <a:pt x="1015" y="807"/>
                    <a:pt x="1704" y="702"/>
                  </a:cubicBezTo>
                  <a:close/>
                </a:path>
              </a:pathLst>
            </a:custGeom>
            <a:solidFill>
              <a:srgbClr val="DFBC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6"/>
            <p:cNvSpPr/>
            <p:nvPr/>
          </p:nvSpPr>
          <p:spPr>
            <a:xfrm>
              <a:off x="2158518" y="4442358"/>
              <a:ext cx="92014" cy="41760"/>
            </a:xfrm>
            <a:custGeom>
              <a:rect b="b" l="l" r="r" t="t"/>
              <a:pathLst>
                <a:path extrusionOk="0" h="703" w="1549">
                  <a:moveTo>
                    <a:pt x="1549" y="182"/>
                  </a:moveTo>
                  <a:cubicBezTo>
                    <a:pt x="1406" y="638"/>
                    <a:pt x="1041" y="638"/>
                    <a:pt x="716" y="612"/>
                  </a:cubicBezTo>
                  <a:cubicBezTo>
                    <a:pt x="287" y="586"/>
                    <a:pt x="1" y="0"/>
                    <a:pt x="92" y="78"/>
                  </a:cubicBezTo>
                  <a:cubicBezTo>
                    <a:pt x="404" y="703"/>
                    <a:pt x="1028" y="442"/>
                    <a:pt x="1549" y="182"/>
                  </a:cubicBezTo>
                  <a:close/>
                </a:path>
              </a:pathLst>
            </a:custGeom>
            <a:solidFill>
              <a:srgbClr val="DFBC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6"/>
            <p:cNvSpPr/>
            <p:nvPr/>
          </p:nvSpPr>
          <p:spPr>
            <a:xfrm>
              <a:off x="1984647" y="4381292"/>
              <a:ext cx="47225" cy="54175"/>
            </a:xfrm>
            <a:custGeom>
              <a:rect b="b" l="l" r="r" t="t"/>
              <a:pathLst>
                <a:path extrusionOk="0" h="912" w="795">
                  <a:moveTo>
                    <a:pt x="794" y="742"/>
                  </a:moveTo>
                  <a:cubicBezTo>
                    <a:pt x="560" y="781"/>
                    <a:pt x="391" y="911"/>
                    <a:pt x="235" y="768"/>
                  </a:cubicBezTo>
                  <a:cubicBezTo>
                    <a:pt x="1" y="560"/>
                    <a:pt x="261" y="1"/>
                    <a:pt x="261" y="105"/>
                  </a:cubicBezTo>
                  <a:cubicBezTo>
                    <a:pt x="261" y="638"/>
                    <a:pt x="352" y="664"/>
                    <a:pt x="794" y="742"/>
                  </a:cubicBezTo>
                  <a:close/>
                </a:path>
              </a:pathLst>
            </a:custGeom>
            <a:solidFill>
              <a:srgbClr val="DFBC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6"/>
            <p:cNvSpPr/>
            <p:nvPr/>
          </p:nvSpPr>
          <p:spPr>
            <a:xfrm>
              <a:off x="1993914" y="4040501"/>
              <a:ext cx="55720" cy="110607"/>
            </a:xfrm>
            <a:custGeom>
              <a:rect b="b" l="l" r="r" t="t"/>
              <a:pathLst>
                <a:path extrusionOk="0" h="1862" w="938">
                  <a:moveTo>
                    <a:pt x="937" y="1861"/>
                  </a:moveTo>
                  <a:cubicBezTo>
                    <a:pt x="690" y="1744"/>
                    <a:pt x="469" y="1549"/>
                    <a:pt x="326" y="1302"/>
                  </a:cubicBezTo>
                  <a:cubicBezTo>
                    <a:pt x="118" y="911"/>
                    <a:pt x="1" y="391"/>
                    <a:pt x="92" y="1"/>
                  </a:cubicBezTo>
                  <a:cubicBezTo>
                    <a:pt x="92" y="417"/>
                    <a:pt x="586" y="1497"/>
                    <a:pt x="937" y="1861"/>
                  </a:cubicBezTo>
                  <a:close/>
                </a:path>
              </a:pathLst>
            </a:custGeom>
            <a:solidFill>
              <a:srgbClr val="DFBC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2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7"/>
          <p:cNvSpPr/>
          <p:nvPr/>
        </p:nvSpPr>
        <p:spPr>
          <a:xfrm flipH="1">
            <a:off x="-2284338" y="-2341505"/>
            <a:ext cx="3622329" cy="4125567"/>
          </a:xfrm>
          <a:custGeom>
            <a:rect b="b" l="l" r="r" t="t"/>
            <a:pathLst>
              <a:path extrusionOk="0" h="55938" w="49113">
                <a:moveTo>
                  <a:pt x="11164" y="8313"/>
                </a:moveTo>
                <a:cubicBezTo>
                  <a:pt x="11064" y="9240"/>
                  <a:pt x="10965" y="10183"/>
                  <a:pt x="10834" y="11122"/>
                </a:cubicBezTo>
                <a:lnTo>
                  <a:pt x="10834" y="11122"/>
                </a:lnTo>
                <a:cubicBezTo>
                  <a:pt x="10965" y="10248"/>
                  <a:pt x="11069" y="9359"/>
                  <a:pt x="11164" y="8465"/>
                </a:cubicBezTo>
                <a:cubicBezTo>
                  <a:pt x="11164" y="8374"/>
                  <a:pt x="11286" y="8374"/>
                  <a:pt x="11164" y="8313"/>
                </a:cubicBezTo>
                <a:close/>
                <a:moveTo>
                  <a:pt x="10834" y="11122"/>
                </a:moveTo>
                <a:cubicBezTo>
                  <a:pt x="10416" y="13917"/>
                  <a:pt x="9717" y="16575"/>
                  <a:pt x="8112" y="18849"/>
                </a:cubicBezTo>
                <a:lnTo>
                  <a:pt x="8112" y="18849"/>
                </a:lnTo>
                <a:cubicBezTo>
                  <a:pt x="9804" y="16595"/>
                  <a:pt x="10452" y="13870"/>
                  <a:pt x="10834" y="11122"/>
                </a:cubicBezTo>
                <a:close/>
                <a:moveTo>
                  <a:pt x="8112" y="18849"/>
                </a:moveTo>
                <a:lnTo>
                  <a:pt x="8112" y="18849"/>
                </a:lnTo>
                <a:cubicBezTo>
                  <a:pt x="8086" y="18883"/>
                  <a:pt x="8060" y="18918"/>
                  <a:pt x="8033" y="18952"/>
                </a:cubicBezTo>
                <a:cubicBezTo>
                  <a:pt x="5814" y="21900"/>
                  <a:pt x="1954" y="23542"/>
                  <a:pt x="586" y="27189"/>
                </a:cubicBezTo>
                <a:cubicBezTo>
                  <a:pt x="163" y="28315"/>
                  <a:pt x="1" y="29519"/>
                  <a:pt x="86" y="30703"/>
                </a:cubicBezTo>
                <a:lnTo>
                  <a:pt x="86" y="30703"/>
                </a:lnTo>
                <a:cubicBezTo>
                  <a:pt x="9" y="29419"/>
                  <a:pt x="217" y="28108"/>
                  <a:pt x="738" y="26885"/>
                </a:cubicBezTo>
                <a:cubicBezTo>
                  <a:pt x="1924" y="24180"/>
                  <a:pt x="4477" y="22630"/>
                  <a:pt x="6514" y="20684"/>
                </a:cubicBezTo>
                <a:cubicBezTo>
                  <a:pt x="7129" y="20107"/>
                  <a:pt x="7656" y="19494"/>
                  <a:pt x="8112" y="18849"/>
                </a:cubicBezTo>
                <a:close/>
                <a:moveTo>
                  <a:pt x="34117" y="1"/>
                </a:moveTo>
                <a:cubicBezTo>
                  <a:pt x="32651" y="1"/>
                  <a:pt x="31094" y="1240"/>
                  <a:pt x="30040" y="2143"/>
                </a:cubicBezTo>
                <a:cubicBezTo>
                  <a:pt x="27699" y="4240"/>
                  <a:pt x="25906" y="6824"/>
                  <a:pt x="24690" y="9712"/>
                </a:cubicBezTo>
                <a:cubicBezTo>
                  <a:pt x="18885" y="23754"/>
                  <a:pt x="29736" y="38496"/>
                  <a:pt x="24994" y="52691"/>
                </a:cubicBezTo>
                <a:cubicBezTo>
                  <a:pt x="24660" y="53755"/>
                  <a:pt x="24295" y="54758"/>
                  <a:pt x="23292" y="55335"/>
                </a:cubicBezTo>
                <a:cubicBezTo>
                  <a:pt x="22844" y="55565"/>
                  <a:pt x="22365" y="55647"/>
                  <a:pt x="21877" y="55647"/>
                </a:cubicBezTo>
                <a:cubicBezTo>
                  <a:pt x="21075" y="55647"/>
                  <a:pt x="20248" y="55426"/>
                  <a:pt x="19492" y="55275"/>
                </a:cubicBezTo>
                <a:cubicBezTo>
                  <a:pt x="17851" y="54879"/>
                  <a:pt x="16179" y="54424"/>
                  <a:pt x="14568" y="53937"/>
                </a:cubicBezTo>
                <a:cubicBezTo>
                  <a:pt x="13201" y="53512"/>
                  <a:pt x="11650" y="52995"/>
                  <a:pt x="10708" y="51840"/>
                </a:cubicBezTo>
                <a:cubicBezTo>
                  <a:pt x="9340" y="50138"/>
                  <a:pt x="10222" y="47980"/>
                  <a:pt x="11286" y="46338"/>
                </a:cubicBezTo>
                <a:cubicBezTo>
                  <a:pt x="12532" y="44393"/>
                  <a:pt x="14812" y="42235"/>
                  <a:pt x="14204" y="39651"/>
                </a:cubicBezTo>
                <a:cubicBezTo>
                  <a:pt x="13885" y="38202"/>
                  <a:pt x="12627" y="37886"/>
                  <a:pt x="11272" y="37886"/>
                </a:cubicBezTo>
                <a:cubicBezTo>
                  <a:pt x="11206" y="37886"/>
                  <a:pt x="11139" y="37887"/>
                  <a:pt x="11073" y="37888"/>
                </a:cubicBezTo>
                <a:cubicBezTo>
                  <a:pt x="10014" y="37946"/>
                  <a:pt x="8928" y="38165"/>
                  <a:pt x="7866" y="38165"/>
                </a:cubicBezTo>
                <a:cubicBezTo>
                  <a:pt x="7800" y="38165"/>
                  <a:pt x="7734" y="38164"/>
                  <a:pt x="7669" y="38162"/>
                </a:cubicBezTo>
                <a:cubicBezTo>
                  <a:pt x="5845" y="38132"/>
                  <a:pt x="4021" y="37372"/>
                  <a:pt x="2653" y="36156"/>
                </a:cubicBezTo>
                <a:cubicBezTo>
                  <a:pt x="1114" y="34732"/>
                  <a:pt x="232" y="32747"/>
                  <a:pt x="86" y="30703"/>
                </a:cubicBezTo>
                <a:lnTo>
                  <a:pt x="86" y="30703"/>
                </a:lnTo>
                <a:cubicBezTo>
                  <a:pt x="267" y="33758"/>
                  <a:pt x="2058" y="36659"/>
                  <a:pt x="5055" y="37858"/>
                </a:cubicBezTo>
                <a:cubicBezTo>
                  <a:pt x="5954" y="38218"/>
                  <a:pt x="6811" y="38322"/>
                  <a:pt x="7662" y="38322"/>
                </a:cubicBezTo>
                <a:cubicBezTo>
                  <a:pt x="8837" y="38322"/>
                  <a:pt x="10002" y="38123"/>
                  <a:pt x="11255" y="38123"/>
                </a:cubicBezTo>
                <a:cubicBezTo>
                  <a:pt x="11396" y="38123"/>
                  <a:pt x="11538" y="38126"/>
                  <a:pt x="11681" y="38132"/>
                </a:cubicBezTo>
                <a:cubicBezTo>
                  <a:pt x="14204" y="38253"/>
                  <a:pt x="14629" y="40442"/>
                  <a:pt x="13748" y="42508"/>
                </a:cubicBezTo>
                <a:cubicBezTo>
                  <a:pt x="13109" y="44028"/>
                  <a:pt x="11954" y="45244"/>
                  <a:pt x="11042" y="46612"/>
                </a:cubicBezTo>
                <a:cubicBezTo>
                  <a:pt x="9979" y="48284"/>
                  <a:pt x="9249" y="50503"/>
                  <a:pt x="10739" y="52174"/>
                </a:cubicBezTo>
                <a:cubicBezTo>
                  <a:pt x="12350" y="53968"/>
                  <a:pt x="15298" y="54424"/>
                  <a:pt x="17456" y="55001"/>
                </a:cubicBezTo>
                <a:cubicBezTo>
                  <a:pt x="18633" y="55314"/>
                  <a:pt x="20299" y="55938"/>
                  <a:pt x="21769" y="55938"/>
                </a:cubicBezTo>
                <a:cubicBezTo>
                  <a:pt x="22728" y="55938"/>
                  <a:pt x="23604" y="55672"/>
                  <a:pt x="24204" y="54879"/>
                </a:cubicBezTo>
                <a:cubicBezTo>
                  <a:pt x="26058" y="52448"/>
                  <a:pt x="26271" y="48162"/>
                  <a:pt x="26332" y="45244"/>
                </a:cubicBezTo>
                <a:cubicBezTo>
                  <a:pt x="26423" y="37250"/>
                  <a:pt x="23657" y="29621"/>
                  <a:pt x="23170" y="21718"/>
                </a:cubicBezTo>
                <a:cubicBezTo>
                  <a:pt x="22927" y="17888"/>
                  <a:pt x="23231" y="13997"/>
                  <a:pt x="24599" y="10441"/>
                </a:cubicBezTo>
                <a:cubicBezTo>
                  <a:pt x="26028" y="6794"/>
                  <a:pt x="28672" y="2751"/>
                  <a:pt x="32198" y="806"/>
                </a:cubicBezTo>
                <a:cubicBezTo>
                  <a:pt x="32943" y="401"/>
                  <a:pt x="33570" y="226"/>
                  <a:pt x="34100" y="226"/>
                </a:cubicBezTo>
                <a:cubicBezTo>
                  <a:pt x="36599" y="226"/>
                  <a:pt x="36932" y="4120"/>
                  <a:pt x="37183" y="6277"/>
                </a:cubicBezTo>
                <a:cubicBezTo>
                  <a:pt x="37426" y="8496"/>
                  <a:pt x="37608" y="10745"/>
                  <a:pt x="37730" y="12934"/>
                </a:cubicBezTo>
                <a:cubicBezTo>
                  <a:pt x="37973" y="17614"/>
                  <a:pt x="38064" y="22295"/>
                  <a:pt x="38095" y="26946"/>
                </a:cubicBezTo>
                <a:cubicBezTo>
                  <a:pt x="38125" y="31505"/>
                  <a:pt x="38216" y="36065"/>
                  <a:pt x="38338" y="40624"/>
                </a:cubicBezTo>
                <a:cubicBezTo>
                  <a:pt x="38399" y="43147"/>
                  <a:pt x="38520" y="45639"/>
                  <a:pt x="39159" y="48071"/>
                </a:cubicBezTo>
                <a:cubicBezTo>
                  <a:pt x="39706" y="50138"/>
                  <a:pt x="40678" y="52296"/>
                  <a:pt x="42624" y="53360"/>
                </a:cubicBezTo>
                <a:cubicBezTo>
                  <a:pt x="43475" y="53828"/>
                  <a:pt x="44436" y="54072"/>
                  <a:pt x="45383" y="54072"/>
                </a:cubicBezTo>
                <a:cubicBezTo>
                  <a:pt x="46770" y="54072"/>
                  <a:pt x="48128" y="53550"/>
                  <a:pt x="49068" y="52448"/>
                </a:cubicBezTo>
                <a:cubicBezTo>
                  <a:pt x="49112" y="52425"/>
                  <a:pt x="49075" y="52354"/>
                  <a:pt x="49040" y="52354"/>
                </a:cubicBezTo>
                <a:cubicBezTo>
                  <a:pt x="49027" y="52354"/>
                  <a:pt x="49015" y="52363"/>
                  <a:pt x="49007" y="52387"/>
                </a:cubicBezTo>
                <a:cubicBezTo>
                  <a:pt x="48062" y="53475"/>
                  <a:pt x="46821" y="53947"/>
                  <a:pt x="45556" y="53947"/>
                </a:cubicBezTo>
                <a:cubicBezTo>
                  <a:pt x="43605" y="53947"/>
                  <a:pt x="41596" y="52825"/>
                  <a:pt x="40526" y="51110"/>
                </a:cubicBezTo>
                <a:cubicBezTo>
                  <a:pt x="39250" y="48983"/>
                  <a:pt x="38855" y="46369"/>
                  <a:pt x="38642" y="43937"/>
                </a:cubicBezTo>
                <a:cubicBezTo>
                  <a:pt x="38034" y="36946"/>
                  <a:pt x="38277" y="29894"/>
                  <a:pt x="38125" y="22843"/>
                </a:cubicBezTo>
                <a:cubicBezTo>
                  <a:pt x="38064" y="18526"/>
                  <a:pt x="37943" y="14241"/>
                  <a:pt x="37608" y="9894"/>
                </a:cubicBezTo>
                <a:cubicBezTo>
                  <a:pt x="37456" y="7918"/>
                  <a:pt x="37274" y="5943"/>
                  <a:pt x="37000" y="3967"/>
                </a:cubicBezTo>
                <a:cubicBezTo>
                  <a:pt x="36848" y="2873"/>
                  <a:pt x="36666" y="1566"/>
                  <a:pt x="35845" y="745"/>
                </a:cubicBezTo>
                <a:cubicBezTo>
                  <a:pt x="35312" y="212"/>
                  <a:pt x="34722" y="1"/>
                  <a:pt x="3411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9" name="Google Shape;739;p7"/>
          <p:cNvGrpSpPr/>
          <p:nvPr/>
        </p:nvGrpSpPr>
        <p:grpSpPr>
          <a:xfrm>
            <a:off x="729682" y="2190666"/>
            <a:ext cx="300659" cy="297060"/>
            <a:chOff x="-1138843" y="4300472"/>
            <a:chExt cx="300659" cy="297030"/>
          </a:xfrm>
        </p:grpSpPr>
        <p:sp>
          <p:nvSpPr>
            <p:cNvPr id="740" name="Google Shape;740;p7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7" name="Google Shape;757;p7"/>
          <p:cNvGrpSpPr/>
          <p:nvPr/>
        </p:nvGrpSpPr>
        <p:grpSpPr>
          <a:xfrm>
            <a:off x="729682" y="2607471"/>
            <a:ext cx="300659" cy="297060"/>
            <a:chOff x="-1017593" y="4240422"/>
            <a:chExt cx="300659" cy="297030"/>
          </a:xfrm>
        </p:grpSpPr>
        <p:sp>
          <p:nvSpPr>
            <p:cNvPr id="758" name="Google Shape;758;p7"/>
            <p:cNvSpPr/>
            <p:nvPr/>
          </p:nvSpPr>
          <p:spPr>
            <a:xfrm>
              <a:off x="-832509" y="446885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-933854" y="447172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-996705" y="433618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-934169" y="426314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-788400" y="431258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-781679" y="441051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-844152" y="426443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-992793" y="442089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-976354" y="429229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-896781" y="424042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-888798" y="448037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-775937" y="435375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-799916" y="444778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-995538" y="427538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-1017593" y="438098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-985946" y="445734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-808530" y="426452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5" name="Google Shape;775;p7"/>
          <p:cNvGrpSpPr/>
          <p:nvPr/>
        </p:nvGrpSpPr>
        <p:grpSpPr>
          <a:xfrm>
            <a:off x="729682" y="3441096"/>
            <a:ext cx="300659" cy="297060"/>
            <a:chOff x="-1017593" y="4240422"/>
            <a:chExt cx="300659" cy="297030"/>
          </a:xfrm>
        </p:grpSpPr>
        <p:sp>
          <p:nvSpPr>
            <p:cNvPr id="776" name="Google Shape;776;p7"/>
            <p:cNvSpPr/>
            <p:nvPr/>
          </p:nvSpPr>
          <p:spPr>
            <a:xfrm>
              <a:off x="-832509" y="446885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-933854" y="447172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-996705" y="433618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-934169" y="426314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-788400" y="431258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-781679" y="441051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-844152" y="426443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-992793" y="442089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-976354" y="429229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-896781" y="424042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-888798" y="448037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-775937" y="435375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-799916" y="444778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-995538" y="427538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-1017593" y="438098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-985946" y="445734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-808530" y="426452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3" name="Google Shape;793;p7"/>
          <p:cNvGrpSpPr/>
          <p:nvPr/>
        </p:nvGrpSpPr>
        <p:grpSpPr>
          <a:xfrm>
            <a:off x="729682" y="3857916"/>
            <a:ext cx="300659" cy="297060"/>
            <a:chOff x="-1138843" y="4300472"/>
            <a:chExt cx="300659" cy="297030"/>
          </a:xfrm>
        </p:grpSpPr>
        <p:sp>
          <p:nvSpPr>
            <p:cNvPr id="794" name="Google Shape;794;p7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Google Shape;811;p7"/>
          <p:cNvGrpSpPr/>
          <p:nvPr/>
        </p:nvGrpSpPr>
        <p:grpSpPr>
          <a:xfrm>
            <a:off x="729682" y="4274721"/>
            <a:ext cx="300659" cy="297060"/>
            <a:chOff x="-1017593" y="4240422"/>
            <a:chExt cx="300659" cy="297030"/>
          </a:xfrm>
        </p:grpSpPr>
        <p:sp>
          <p:nvSpPr>
            <p:cNvPr id="812" name="Google Shape;812;p7"/>
            <p:cNvSpPr/>
            <p:nvPr/>
          </p:nvSpPr>
          <p:spPr>
            <a:xfrm>
              <a:off x="-832509" y="446885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-933854" y="447172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-996705" y="433618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-934169" y="426314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-788400" y="431258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-781679" y="441051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-844152" y="426443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-992793" y="442089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-976354" y="429229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-896781" y="424042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-888798" y="448037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-775937" y="435375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-799916" y="444778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-995538" y="427538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-1017593" y="438098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-985946" y="445734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-808530" y="426452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9" name="Google Shape;829;p7"/>
          <p:cNvGrpSpPr/>
          <p:nvPr/>
        </p:nvGrpSpPr>
        <p:grpSpPr>
          <a:xfrm>
            <a:off x="729682" y="4691541"/>
            <a:ext cx="300659" cy="297060"/>
            <a:chOff x="-1138843" y="4300472"/>
            <a:chExt cx="300659" cy="297030"/>
          </a:xfrm>
        </p:grpSpPr>
        <p:sp>
          <p:nvSpPr>
            <p:cNvPr id="830" name="Google Shape;830;p7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7"/>
          <p:cNvGrpSpPr/>
          <p:nvPr/>
        </p:nvGrpSpPr>
        <p:grpSpPr>
          <a:xfrm>
            <a:off x="729682" y="5108346"/>
            <a:ext cx="300659" cy="297060"/>
            <a:chOff x="-1017593" y="4240422"/>
            <a:chExt cx="300659" cy="297030"/>
          </a:xfrm>
        </p:grpSpPr>
        <p:sp>
          <p:nvSpPr>
            <p:cNvPr id="848" name="Google Shape;848;p7"/>
            <p:cNvSpPr/>
            <p:nvPr/>
          </p:nvSpPr>
          <p:spPr>
            <a:xfrm>
              <a:off x="-832509" y="446885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-933854" y="447172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-996705" y="433618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-934169" y="426314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-788400" y="431258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-781679" y="441051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-844152" y="426443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-992793" y="442089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-976354" y="429229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-896781" y="424042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-888798" y="448037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-775937" y="435375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-799916" y="444778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-995538" y="427538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-1017593" y="438098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-985946" y="445734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-808530" y="426452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5" name="Google Shape;865;p7"/>
          <p:cNvSpPr txBox="1"/>
          <p:nvPr/>
        </p:nvSpPr>
        <p:spPr>
          <a:xfrm>
            <a:off x="290700" y="859150"/>
            <a:ext cx="6276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1C232"/>
                </a:solidFill>
                <a:latin typeface="Asap"/>
                <a:ea typeface="Asap"/>
                <a:cs typeface="Asap"/>
                <a:sym typeface="Asap"/>
              </a:rPr>
              <a:t>Objectives</a:t>
            </a:r>
            <a:endParaRPr b="1" sz="3600">
              <a:solidFill>
                <a:srgbClr val="F1C232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866" name="Google Shape;866;p7"/>
          <p:cNvSpPr txBox="1"/>
          <p:nvPr>
            <p:ph idx="1" type="subTitle"/>
          </p:nvPr>
        </p:nvSpPr>
        <p:spPr>
          <a:xfrm>
            <a:off x="1043550" y="2177650"/>
            <a:ext cx="47709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tillium Web"/>
              <a:buNone/>
              <a:defRPr sz="14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867" name="Google Shape;867;p7"/>
          <p:cNvSpPr txBox="1"/>
          <p:nvPr>
            <p:ph idx="2" type="subTitle"/>
          </p:nvPr>
        </p:nvSpPr>
        <p:spPr>
          <a:xfrm>
            <a:off x="1043550" y="2594463"/>
            <a:ext cx="47709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tillium Web"/>
              <a:buNone/>
              <a:defRPr sz="14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868" name="Google Shape;868;p7"/>
          <p:cNvSpPr txBox="1"/>
          <p:nvPr>
            <p:ph idx="3" type="subTitle"/>
          </p:nvPr>
        </p:nvSpPr>
        <p:spPr>
          <a:xfrm>
            <a:off x="1030350" y="3011275"/>
            <a:ext cx="47709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tillium Web"/>
              <a:buNone/>
              <a:defRPr sz="14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869" name="Google Shape;869;p7"/>
          <p:cNvSpPr txBox="1"/>
          <p:nvPr>
            <p:ph idx="4" type="subTitle"/>
          </p:nvPr>
        </p:nvSpPr>
        <p:spPr>
          <a:xfrm>
            <a:off x="1043550" y="3428075"/>
            <a:ext cx="47709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tillium Web"/>
              <a:buNone/>
              <a:defRPr sz="14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870" name="Google Shape;870;p7"/>
          <p:cNvSpPr txBox="1"/>
          <p:nvPr>
            <p:ph idx="5" type="subTitle"/>
          </p:nvPr>
        </p:nvSpPr>
        <p:spPr>
          <a:xfrm>
            <a:off x="1043550" y="3844875"/>
            <a:ext cx="47709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tillium Web"/>
              <a:buNone/>
              <a:defRPr sz="14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871" name="Google Shape;871;p7"/>
          <p:cNvSpPr txBox="1"/>
          <p:nvPr>
            <p:ph idx="6" type="subTitle"/>
          </p:nvPr>
        </p:nvSpPr>
        <p:spPr>
          <a:xfrm>
            <a:off x="1043550" y="4261675"/>
            <a:ext cx="47709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tillium Web"/>
              <a:buNone/>
              <a:defRPr sz="14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872" name="Google Shape;872;p7"/>
          <p:cNvSpPr txBox="1"/>
          <p:nvPr>
            <p:ph idx="7" type="subTitle"/>
          </p:nvPr>
        </p:nvSpPr>
        <p:spPr>
          <a:xfrm>
            <a:off x="1043550" y="4678475"/>
            <a:ext cx="47709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tillium Web"/>
              <a:buNone/>
              <a:defRPr sz="14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873" name="Google Shape;873;p7"/>
          <p:cNvSpPr txBox="1"/>
          <p:nvPr>
            <p:ph idx="8" type="subTitle"/>
          </p:nvPr>
        </p:nvSpPr>
        <p:spPr>
          <a:xfrm>
            <a:off x="1043550" y="5095275"/>
            <a:ext cx="47709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tillium Web"/>
              <a:buNone/>
              <a:defRPr sz="14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grpSp>
        <p:nvGrpSpPr>
          <p:cNvPr id="874" name="Google Shape;874;p7"/>
          <p:cNvGrpSpPr/>
          <p:nvPr/>
        </p:nvGrpSpPr>
        <p:grpSpPr>
          <a:xfrm>
            <a:off x="729682" y="3024291"/>
            <a:ext cx="300659" cy="297060"/>
            <a:chOff x="-1138843" y="4300472"/>
            <a:chExt cx="300659" cy="297030"/>
          </a:xfrm>
        </p:grpSpPr>
        <p:sp>
          <p:nvSpPr>
            <p:cNvPr id="875" name="Google Shape;875;p7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2" name="Google Shape;892;p7"/>
          <p:cNvGrpSpPr/>
          <p:nvPr/>
        </p:nvGrpSpPr>
        <p:grpSpPr>
          <a:xfrm>
            <a:off x="6324052" y="9488789"/>
            <a:ext cx="495788" cy="384157"/>
            <a:chOff x="1843738" y="1801138"/>
            <a:chExt cx="1616525" cy="1236425"/>
          </a:xfrm>
        </p:grpSpPr>
        <p:sp>
          <p:nvSpPr>
            <p:cNvPr id="893" name="Google Shape;893;p7"/>
            <p:cNvSpPr/>
            <p:nvPr/>
          </p:nvSpPr>
          <p:spPr>
            <a:xfrm>
              <a:off x="2203588" y="2376313"/>
              <a:ext cx="1177075" cy="606975"/>
            </a:xfrm>
            <a:custGeom>
              <a:rect b="b" l="l" r="r" t="t"/>
              <a:pathLst>
                <a:path extrusionOk="0" h="24279" w="47083">
                  <a:moveTo>
                    <a:pt x="27848" y="1786"/>
                  </a:moveTo>
                  <a:cubicBezTo>
                    <a:pt x="28713" y="1786"/>
                    <a:pt x="29523" y="2118"/>
                    <a:pt x="30167" y="2688"/>
                  </a:cubicBezTo>
                  <a:cubicBezTo>
                    <a:pt x="30498" y="2983"/>
                    <a:pt x="30867" y="3222"/>
                    <a:pt x="31253" y="3406"/>
                  </a:cubicBezTo>
                  <a:cubicBezTo>
                    <a:pt x="31768" y="3664"/>
                    <a:pt x="32321" y="3774"/>
                    <a:pt x="32891" y="3792"/>
                  </a:cubicBezTo>
                  <a:lnTo>
                    <a:pt x="33480" y="3792"/>
                  </a:lnTo>
                  <a:cubicBezTo>
                    <a:pt x="34401" y="3774"/>
                    <a:pt x="35284" y="3443"/>
                    <a:pt x="36002" y="2872"/>
                  </a:cubicBezTo>
                  <a:cubicBezTo>
                    <a:pt x="36938" y="2123"/>
                    <a:pt x="38004" y="1786"/>
                    <a:pt x="39046" y="1786"/>
                  </a:cubicBezTo>
                  <a:cubicBezTo>
                    <a:pt x="41589" y="1786"/>
                    <a:pt x="43985" y="3794"/>
                    <a:pt x="43972" y="6719"/>
                  </a:cubicBezTo>
                  <a:lnTo>
                    <a:pt x="43972" y="16953"/>
                  </a:lnTo>
                  <a:cubicBezTo>
                    <a:pt x="43972" y="19585"/>
                    <a:pt x="41984" y="21849"/>
                    <a:pt x="39370" y="22033"/>
                  </a:cubicBezTo>
                  <a:cubicBezTo>
                    <a:pt x="39255" y="22041"/>
                    <a:pt x="39141" y="22045"/>
                    <a:pt x="39027" y="22045"/>
                  </a:cubicBezTo>
                  <a:cubicBezTo>
                    <a:pt x="37879" y="22045"/>
                    <a:pt x="36779" y="21628"/>
                    <a:pt x="35891" y="20891"/>
                  </a:cubicBezTo>
                  <a:cubicBezTo>
                    <a:pt x="35229" y="20355"/>
                    <a:pt x="34411" y="20044"/>
                    <a:pt x="33554" y="20044"/>
                  </a:cubicBezTo>
                  <a:cubicBezTo>
                    <a:pt x="33529" y="20044"/>
                    <a:pt x="33505" y="20044"/>
                    <a:pt x="33480" y="20045"/>
                  </a:cubicBezTo>
                  <a:lnTo>
                    <a:pt x="32891" y="20045"/>
                  </a:lnTo>
                  <a:cubicBezTo>
                    <a:pt x="31879" y="20063"/>
                    <a:pt x="30903" y="20450"/>
                    <a:pt x="30167" y="21149"/>
                  </a:cubicBezTo>
                  <a:cubicBezTo>
                    <a:pt x="29523" y="21720"/>
                    <a:pt x="28713" y="22033"/>
                    <a:pt x="27848" y="22033"/>
                  </a:cubicBezTo>
                  <a:lnTo>
                    <a:pt x="6516" y="22033"/>
                  </a:lnTo>
                  <a:cubicBezTo>
                    <a:pt x="4602" y="22033"/>
                    <a:pt x="3037" y="20468"/>
                    <a:pt x="3037" y="18554"/>
                  </a:cubicBezTo>
                  <a:lnTo>
                    <a:pt x="3037" y="5283"/>
                  </a:lnTo>
                  <a:cubicBezTo>
                    <a:pt x="3037" y="3351"/>
                    <a:pt x="4602" y="1805"/>
                    <a:pt x="6516" y="1786"/>
                  </a:cubicBezTo>
                  <a:close/>
                  <a:moveTo>
                    <a:pt x="2448" y="1"/>
                  </a:moveTo>
                  <a:cubicBezTo>
                    <a:pt x="1104" y="1"/>
                    <a:pt x="0" y="1105"/>
                    <a:pt x="0" y="2449"/>
                  </a:cubicBezTo>
                  <a:lnTo>
                    <a:pt x="0" y="21830"/>
                  </a:lnTo>
                  <a:cubicBezTo>
                    <a:pt x="0" y="23192"/>
                    <a:pt x="1104" y="24278"/>
                    <a:pt x="2448" y="24278"/>
                  </a:cubicBezTo>
                  <a:lnTo>
                    <a:pt x="44634" y="24278"/>
                  </a:lnTo>
                  <a:cubicBezTo>
                    <a:pt x="45978" y="24278"/>
                    <a:pt x="47082" y="23174"/>
                    <a:pt x="47082" y="21830"/>
                  </a:cubicBezTo>
                  <a:lnTo>
                    <a:pt x="47082" y="2449"/>
                  </a:lnTo>
                  <a:cubicBezTo>
                    <a:pt x="47082" y="1105"/>
                    <a:pt x="45978" y="1"/>
                    <a:pt x="446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2279513" y="2441488"/>
              <a:ext cx="1023375" cy="485400"/>
            </a:xfrm>
            <a:custGeom>
              <a:rect b="b" l="l" r="r" t="t"/>
              <a:pathLst>
                <a:path extrusionOk="0" h="19416" w="40935">
                  <a:moveTo>
                    <a:pt x="24277" y="1627"/>
                  </a:moveTo>
                  <a:lnTo>
                    <a:pt x="24277" y="4186"/>
                  </a:lnTo>
                  <a:lnTo>
                    <a:pt x="3166" y="4186"/>
                  </a:lnTo>
                  <a:lnTo>
                    <a:pt x="3166" y="1627"/>
                  </a:lnTo>
                  <a:close/>
                  <a:moveTo>
                    <a:pt x="13731" y="5640"/>
                  </a:moveTo>
                  <a:lnTo>
                    <a:pt x="13731" y="8032"/>
                  </a:lnTo>
                  <a:lnTo>
                    <a:pt x="3166" y="8032"/>
                  </a:lnTo>
                  <a:lnTo>
                    <a:pt x="3166" y="5640"/>
                  </a:lnTo>
                  <a:close/>
                  <a:moveTo>
                    <a:pt x="23173" y="7443"/>
                  </a:moveTo>
                  <a:lnTo>
                    <a:pt x="23173" y="7959"/>
                  </a:lnTo>
                  <a:lnTo>
                    <a:pt x="22602" y="7959"/>
                  </a:lnTo>
                  <a:lnTo>
                    <a:pt x="22602" y="10959"/>
                  </a:lnTo>
                  <a:lnTo>
                    <a:pt x="22069" y="10959"/>
                  </a:lnTo>
                  <a:lnTo>
                    <a:pt x="22069" y="7959"/>
                  </a:lnTo>
                  <a:lnTo>
                    <a:pt x="21480" y="7959"/>
                  </a:lnTo>
                  <a:lnTo>
                    <a:pt x="21480" y="7443"/>
                  </a:lnTo>
                  <a:close/>
                  <a:moveTo>
                    <a:pt x="18323" y="7448"/>
                  </a:moveTo>
                  <a:cubicBezTo>
                    <a:pt x="18728" y="7448"/>
                    <a:pt x="19133" y="7710"/>
                    <a:pt x="19160" y="8235"/>
                  </a:cubicBezTo>
                  <a:lnTo>
                    <a:pt x="19160" y="8640"/>
                  </a:lnTo>
                  <a:lnTo>
                    <a:pt x="18627" y="8640"/>
                  </a:lnTo>
                  <a:lnTo>
                    <a:pt x="18627" y="8235"/>
                  </a:lnTo>
                  <a:cubicBezTo>
                    <a:pt x="18627" y="8032"/>
                    <a:pt x="18475" y="7931"/>
                    <a:pt x="18323" y="7931"/>
                  </a:cubicBezTo>
                  <a:cubicBezTo>
                    <a:pt x="18171" y="7931"/>
                    <a:pt x="18019" y="8032"/>
                    <a:pt x="18019" y="8235"/>
                  </a:cubicBezTo>
                  <a:lnTo>
                    <a:pt x="18019" y="10186"/>
                  </a:lnTo>
                  <a:cubicBezTo>
                    <a:pt x="18019" y="10388"/>
                    <a:pt x="18171" y="10490"/>
                    <a:pt x="18323" y="10490"/>
                  </a:cubicBezTo>
                  <a:cubicBezTo>
                    <a:pt x="18475" y="10490"/>
                    <a:pt x="18627" y="10388"/>
                    <a:pt x="18627" y="10186"/>
                  </a:cubicBezTo>
                  <a:lnTo>
                    <a:pt x="18627" y="9671"/>
                  </a:lnTo>
                  <a:lnTo>
                    <a:pt x="19160" y="9671"/>
                  </a:lnTo>
                  <a:lnTo>
                    <a:pt x="19160" y="10186"/>
                  </a:lnTo>
                  <a:cubicBezTo>
                    <a:pt x="19133" y="10710"/>
                    <a:pt x="18728" y="10973"/>
                    <a:pt x="18323" y="10973"/>
                  </a:cubicBezTo>
                  <a:cubicBezTo>
                    <a:pt x="17918" y="10973"/>
                    <a:pt x="17513" y="10710"/>
                    <a:pt x="17486" y="10186"/>
                  </a:cubicBezTo>
                  <a:lnTo>
                    <a:pt x="17486" y="8235"/>
                  </a:lnTo>
                  <a:cubicBezTo>
                    <a:pt x="17513" y="7710"/>
                    <a:pt x="17918" y="7448"/>
                    <a:pt x="18323" y="7448"/>
                  </a:cubicBezTo>
                  <a:close/>
                  <a:moveTo>
                    <a:pt x="25713" y="11640"/>
                  </a:moveTo>
                  <a:cubicBezTo>
                    <a:pt x="26652" y="11640"/>
                    <a:pt x="27406" y="12395"/>
                    <a:pt x="27406" y="13315"/>
                  </a:cubicBezTo>
                  <a:lnTo>
                    <a:pt x="27406" y="16113"/>
                  </a:lnTo>
                  <a:cubicBezTo>
                    <a:pt x="27406" y="17033"/>
                    <a:pt x="26652" y="17787"/>
                    <a:pt x="25713" y="17806"/>
                  </a:cubicBezTo>
                  <a:lnTo>
                    <a:pt x="13694" y="17806"/>
                  </a:lnTo>
                  <a:cubicBezTo>
                    <a:pt x="12774" y="17787"/>
                    <a:pt x="12019" y="17033"/>
                    <a:pt x="12019" y="16113"/>
                  </a:cubicBezTo>
                  <a:lnTo>
                    <a:pt x="12019" y="13315"/>
                  </a:lnTo>
                  <a:cubicBezTo>
                    <a:pt x="12019" y="12395"/>
                    <a:pt x="12774" y="11640"/>
                    <a:pt x="13694" y="11640"/>
                  </a:cubicBezTo>
                  <a:close/>
                  <a:moveTo>
                    <a:pt x="36049" y="10619"/>
                  </a:moveTo>
                  <a:cubicBezTo>
                    <a:pt x="37988" y="10619"/>
                    <a:pt x="39849" y="12123"/>
                    <a:pt x="39849" y="14401"/>
                  </a:cubicBezTo>
                  <a:cubicBezTo>
                    <a:pt x="39849" y="16481"/>
                    <a:pt x="38155" y="18174"/>
                    <a:pt x="36075" y="18174"/>
                  </a:cubicBezTo>
                  <a:cubicBezTo>
                    <a:pt x="32707" y="18174"/>
                    <a:pt x="31032" y="14106"/>
                    <a:pt x="33407" y="11732"/>
                  </a:cubicBezTo>
                  <a:cubicBezTo>
                    <a:pt x="34175" y="10963"/>
                    <a:pt x="35121" y="10619"/>
                    <a:pt x="36049" y="10619"/>
                  </a:cubicBezTo>
                  <a:close/>
                  <a:moveTo>
                    <a:pt x="35995" y="1"/>
                  </a:moveTo>
                  <a:cubicBezTo>
                    <a:pt x="34959" y="1"/>
                    <a:pt x="33898" y="334"/>
                    <a:pt x="32965" y="1075"/>
                  </a:cubicBezTo>
                  <a:cubicBezTo>
                    <a:pt x="32247" y="1646"/>
                    <a:pt x="31364" y="1977"/>
                    <a:pt x="30443" y="1995"/>
                  </a:cubicBezTo>
                  <a:lnTo>
                    <a:pt x="29854" y="1995"/>
                  </a:lnTo>
                  <a:cubicBezTo>
                    <a:pt x="29026" y="1977"/>
                    <a:pt x="28235" y="1719"/>
                    <a:pt x="27572" y="1241"/>
                  </a:cubicBezTo>
                  <a:cubicBezTo>
                    <a:pt x="27425" y="1130"/>
                    <a:pt x="27277" y="1020"/>
                    <a:pt x="27130" y="891"/>
                  </a:cubicBezTo>
                  <a:cubicBezTo>
                    <a:pt x="26504" y="320"/>
                    <a:pt x="25676" y="7"/>
                    <a:pt x="24811" y="7"/>
                  </a:cubicBezTo>
                  <a:lnTo>
                    <a:pt x="3479" y="7"/>
                  </a:lnTo>
                  <a:cubicBezTo>
                    <a:pt x="1565" y="7"/>
                    <a:pt x="0" y="1572"/>
                    <a:pt x="0" y="3486"/>
                  </a:cubicBezTo>
                  <a:lnTo>
                    <a:pt x="0" y="15910"/>
                  </a:lnTo>
                  <a:cubicBezTo>
                    <a:pt x="0" y="17843"/>
                    <a:pt x="1565" y="19407"/>
                    <a:pt x="3479" y="19407"/>
                  </a:cubicBezTo>
                  <a:lnTo>
                    <a:pt x="24811" y="19407"/>
                  </a:lnTo>
                  <a:cubicBezTo>
                    <a:pt x="25676" y="19407"/>
                    <a:pt x="26504" y="19094"/>
                    <a:pt x="27130" y="18524"/>
                  </a:cubicBezTo>
                  <a:cubicBezTo>
                    <a:pt x="27866" y="17824"/>
                    <a:pt x="28842" y="17438"/>
                    <a:pt x="29854" y="17419"/>
                  </a:cubicBezTo>
                  <a:lnTo>
                    <a:pt x="30443" y="17419"/>
                  </a:lnTo>
                  <a:cubicBezTo>
                    <a:pt x="30469" y="17419"/>
                    <a:pt x="30495" y="17419"/>
                    <a:pt x="30521" y="17419"/>
                  </a:cubicBezTo>
                  <a:cubicBezTo>
                    <a:pt x="31376" y="17419"/>
                    <a:pt x="32194" y="17712"/>
                    <a:pt x="32873" y="18266"/>
                  </a:cubicBezTo>
                  <a:cubicBezTo>
                    <a:pt x="33756" y="19013"/>
                    <a:pt x="34890" y="19416"/>
                    <a:pt x="36043" y="19416"/>
                  </a:cubicBezTo>
                  <a:cubicBezTo>
                    <a:pt x="36139" y="19416"/>
                    <a:pt x="36236" y="19413"/>
                    <a:pt x="36333" y="19407"/>
                  </a:cubicBezTo>
                  <a:cubicBezTo>
                    <a:pt x="38947" y="19242"/>
                    <a:pt x="40935" y="16978"/>
                    <a:pt x="40935" y="14346"/>
                  </a:cubicBezTo>
                  <a:lnTo>
                    <a:pt x="40935" y="4940"/>
                  </a:lnTo>
                  <a:lnTo>
                    <a:pt x="40935" y="4922"/>
                  </a:lnTo>
                  <a:cubicBezTo>
                    <a:pt x="40935" y="2006"/>
                    <a:pt x="38538" y="1"/>
                    <a:pt x="35995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2968788" y="2420988"/>
              <a:ext cx="334100" cy="144475"/>
            </a:xfrm>
            <a:custGeom>
              <a:rect b="b" l="l" r="r" t="t"/>
              <a:pathLst>
                <a:path extrusionOk="0" h="5779" w="13364">
                  <a:moveTo>
                    <a:pt x="8420" y="1"/>
                  </a:moveTo>
                  <a:cubicBezTo>
                    <a:pt x="7385" y="1"/>
                    <a:pt x="6325" y="332"/>
                    <a:pt x="5394" y="1067"/>
                  </a:cubicBezTo>
                  <a:cubicBezTo>
                    <a:pt x="4676" y="1656"/>
                    <a:pt x="3793" y="1969"/>
                    <a:pt x="2872" y="1987"/>
                  </a:cubicBezTo>
                  <a:lnTo>
                    <a:pt x="2283" y="1987"/>
                  </a:lnTo>
                  <a:cubicBezTo>
                    <a:pt x="1713" y="1987"/>
                    <a:pt x="1160" y="1858"/>
                    <a:pt x="645" y="1619"/>
                  </a:cubicBezTo>
                  <a:lnTo>
                    <a:pt x="387" y="1987"/>
                  </a:lnTo>
                  <a:lnTo>
                    <a:pt x="1" y="2097"/>
                  </a:lnTo>
                  <a:cubicBezTo>
                    <a:pt x="664" y="2558"/>
                    <a:pt x="1455" y="2834"/>
                    <a:pt x="2283" y="2834"/>
                  </a:cubicBezTo>
                  <a:lnTo>
                    <a:pt x="2872" y="2834"/>
                  </a:lnTo>
                  <a:cubicBezTo>
                    <a:pt x="3793" y="2815"/>
                    <a:pt x="4676" y="2502"/>
                    <a:pt x="5394" y="1913"/>
                  </a:cubicBezTo>
                  <a:cubicBezTo>
                    <a:pt x="6327" y="1167"/>
                    <a:pt x="7389" y="831"/>
                    <a:pt x="8428" y="831"/>
                  </a:cubicBezTo>
                  <a:cubicBezTo>
                    <a:pt x="10961" y="831"/>
                    <a:pt x="13351" y="2828"/>
                    <a:pt x="13364" y="5731"/>
                  </a:cubicBezTo>
                  <a:lnTo>
                    <a:pt x="13364" y="5731"/>
                  </a:lnTo>
                  <a:lnTo>
                    <a:pt x="13364" y="4932"/>
                  </a:lnTo>
                  <a:cubicBezTo>
                    <a:pt x="13364" y="2001"/>
                    <a:pt x="10964" y="1"/>
                    <a:pt x="8420" y="1"/>
                  </a:cubicBezTo>
                  <a:close/>
                  <a:moveTo>
                    <a:pt x="13364" y="5731"/>
                  </a:moveTo>
                  <a:lnTo>
                    <a:pt x="13364" y="5779"/>
                  </a:lnTo>
                  <a:cubicBezTo>
                    <a:pt x="13364" y="5763"/>
                    <a:pt x="13364" y="5747"/>
                    <a:pt x="13364" y="573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3118338" y="2715438"/>
              <a:ext cx="173500" cy="180400"/>
            </a:xfrm>
            <a:custGeom>
              <a:rect b="b" l="l" r="r" t="t"/>
              <a:pathLst>
                <a:path extrusionOk="0" h="7216" w="6940">
                  <a:moveTo>
                    <a:pt x="4087" y="1"/>
                  </a:moveTo>
                  <a:lnTo>
                    <a:pt x="2909" y="1841"/>
                  </a:lnTo>
                  <a:cubicBezTo>
                    <a:pt x="3829" y="2265"/>
                    <a:pt x="4161" y="3406"/>
                    <a:pt x="3608" y="4253"/>
                  </a:cubicBezTo>
                  <a:cubicBezTo>
                    <a:pt x="3291" y="4739"/>
                    <a:pt x="2761" y="4995"/>
                    <a:pt x="2227" y="4995"/>
                  </a:cubicBezTo>
                  <a:cubicBezTo>
                    <a:pt x="1833" y="4995"/>
                    <a:pt x="1437" y="4855"/>
                    <a:pt x="1124" y="4566"/>
                  </a:cubicBezTo>
                  <a:lnTo>
                    <a:pt x="1" y="6277"/>
                  </a:lnTo>
                  <a:cubicBezTo>
                    <a:pt x="726" y="6910"/>
                    <a:pt x="1619" y="7216"/>
                    <a:pt x="2504" y="7216"/>
                  </a:cubicBezTo>
                  <a:cubicBezTo>
                    <a:pt x="3731" y="7216"/>
                    <a:pt x="4943" y="6627"/>
                    <a:pt x="5670" y="5504"/>
                  </a:cubicBezTo>
                  <a:cubicBezTo>
                    <a:pt x="6940" y="3572"/>
                    <a:pt x="6185" y="976"/>
                    <a:pt x="408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6463" y="2706988"/>
              <a:ext cx="144525" cy="165400"/>
            </a:xfrm>
            <a:custGeom>
              <a:rect b="b" l="l" r="r" t="t"/>
              <a:pathLst>
                <a:path extrusionOk="0" h="6616" w="5781">
                  <a:moveTo>
                    <a:pt x="4215" y="0"/>
                  </a:moveTo>
                  <a:cubicBezTo>
                    <a:pt x="2966" y="0"/>
                    <a:pt x="1757" y="618"/>
                    <a:pt x="1032" y="1719"/>
                  </a:cubicBezTo>
                  <a:cubicBezTo>
                    <a:pt x="1" y="3284"/>
                    <a:pt x="277" y="5364"/>
                    <a:pt x="1676" y="6615"/>
                  </a:cubicBezTo>
                  <a:lnTo>
                    <a:pt x="2799" y="4904"/>
                  </a:lnTo>
                  <a:cubicBezTo>
                    <a:pt x="1713" y="3873"/>
                    <a:pt x="2449" y="2051"/>
                    <a:pt x="3940" y="2051"/>
                  </a:cubicBezTo>
                  <a:cubicBezTo>
                    <a:pt x="4142" y="2051"/>
                    <a:pt x="4363" y="2106"/>
                    <a:pt x="4566" y="2179"/>
                  </a:cubicBezTo>
                  <a:lnTo>
                    <a:pt x="5762" y="339"/>
                  </a:lnTo>
                  <a:lnTo>
                    <a:pt x="5780" y="339"/>
                  </a:lnTo>
                  <a:cubicBezTo>
                    <a:pt x="5273" y="110"/>
                    <a:pt x="4740" y="0"/>
                    <a:pt x="4215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3117888" y="2758238"/>
              <a:ext cx="102625" cy="82300"/>
            </a:xfrm>
            <a:custGeom>
              <a:rect b="b" l="l" r="r" t="t"/>
              <a:pathLst>
                <a:path extrusionOk="0" h="3292" w="4105">
                  <a:moveTo>
                    <a:pt x="2283" y="1"/>
                  </a:moveTo>
                  <a:cubicBezTo>
                    <a:pt x="295" y="1"/>
                    <a:pt x="0" y="2872"/>
                    <a:pt x="1951" y="3258"/>
                  </a:cubicBezTo>
                  <a:cubicBezTo>
                    <a:pt x="2061" y="3280"/>
                    <a:pt x="2171" y="3291"/>
                    <a:pt x="2280" y="3291"/>
                  </a:cubicBezTo>
                  <a:cubicBezTo>
                    <a:pt x="2989" y="3291"/>
                    <a:pt x="3640" y="2838"/>
                    <a:pt x="3847" y="2136"/>
                  </a:cubicBezTo>
                  <a:cubicBezTo>
                    <a:pt x="4105" y="1326"/>
                    <a:pt x="3700" y="461"/>
                    <a:pt x="2927" y="129"/>
                  </a:cubicBezTo>
                  <a:cubicBezTo>
                    <a:pt x="2724" y="56"/>
                    <a:pt x="2504" y="1"/>
                    <a:pt x="228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279513" y="2420963"/>
              <a:ext cx="705425" cy="108150"/>
            </a:xfrm>
            <a:custGeom>
              <a:rect b="b" l="l" r="r" t="t"/>
              <a:pathLst>
                <a:path extrusionOk="0" h="4326" w="28217">
                  <a:moveTo>
                    <a:pt x="3479" y="0"/>
                  </a:moveTo>
                  <a:cubicBezTo>
                    <a:pt x="1565" y="0"/>
                    <a:pt x="0" y="1565"/>
                    <a:pt x="0" y="3497"/>
                  </a:cubicBezTo>
                  <a:lnTo>
                    <a:pt x="0" y="4326"/>
                  </a:lnTo>
                  <a:cubicBezTo>
                    <a:pt x="0" y="2411"/>
                    <a:pt x="1565" y="847"/>
                    <a:pt x="3479" y="847"/>
                  </a:cubicBezTo>
                  <a:lnTo>
                    <a:pt x="24811" y="847"/>
                  </a:lnTo>
                  <a:cubicBezTo>
                    <a:pt x="25676" y="847"/>
                    <a:pt x="26504" y="1160"/>
                    <a:pt x="27130" y="1730"/>
                  </a:cubicBezTo>
                  <a:cubicBezTo>
                    <a:pt x="27277" y="1859"/>
                    <a:pt x="27425" y="1970"/>
                    <a:pt x="27572" y="2080"/>
                  </a:cubicBezTo>
                  <a:lnTo>
                    <a:pt x="27958" y="1988"/>
                  </a:lnTo>
                  <a:lnTo>
                    <a:pt x="28216" y="1620"/>
                  </a:lnTo>
                  <a:cubicBezTo>
                    <a:pt x="27830" y="1436"/>
                    <a:pt x="27461" y="1178"/>
                    <a:pt x="27130" y="884"/>
                  </a:cubicBezTo>
                  <a:cubicBezTo>
                    <a:pt x="26486" y="313"/>
                    <a:pt x="25676" y="0"/>
                    <a:pt x="2481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632888" y="2732463"/>
              <a:ext cx="331800" cy="154175"/>
            </a:xfrm>
            <a:custGeom>
              <a:rect b="b" l="l" r="r" t="t"/>
              <a:pathLst>
                <a:path extrusionOk="0" h="6167" w="13272">
                  <a:moveTo>
                    <a:pt x="10860" y="1"/>
                  </a:moveTo>
                  <a:lnTo>
                    <a:pt x="10860" y="75"/>
                  </a:lnTo>
                  <a:lnTo>
                    <a:pt x="8320" y="1473"/>
                  </a:lnTo>
                  <a:lnTo>
                    <a:pt x="11155" y="1473"/>
                  </a:lnTo>
                  <a:cubicBezTo>
                    <a:pt x="11560" y="1473"/>
                    <a:pt x="11891" y="1805"/>
                    <a:pt x="11909" y="2210"/>
                  </a:cubicBezTo>
                  <a:lnTo>
                    <a:pt x="11909" y="3443"/>
                  </a:lnTo>
                  <a:cubicBezTo>
                    <a:pt x="11891" y="3848"/>
                    <a:pt x="11578" y="4179"/>
                    <a:pt x="11155" y="4179"/>
                  </a:cubicBezTo>
                  <a:lnTo>
                    <a:pt x="3332" y="4179"/>
                  </a:lnTo>
                  <a:lnTo>
                    <a:pt x="1" y="6001"/>
                  </a:lnTo>
                  <a:lnTo>
                    <a:pt x="1" y="6167"/>
                  </a:lnTo>
                  <a:lnTo>
                    <a:pt x="11596" y="6167"/>
                  </a:lnTo>
                  <a:cubicBezTo>
                    <a:pt x="12517" y="6148"/>
                    <a:pt x="13271" y="5394"/>
                    <a:pt x="13271" y="4474"/>
                  </a:cubicBezTo>
                  <a:lnTo>
                    <a:pt x="13271" y="1676"/>
                  </a:lnTo>
                  <a:cubicBezTo>
                    <a:pt x="13271" y="756"/>
                    <a:pt x="12517" y="1"/>
                    <a:pt x="1159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2632888" y="2768813"/>
              <a:ext cx="297750" cy="68150"/>
            </a:xfrm>
            <a:custGeom>
              <a:rect b="b" l="l" r="r" t="t"/>
              <a:pathLst>
                <a:path extrusionOk="0" h="2726" w="11910">
                  <a:moveTo>
                    <a:pt x="755" y="1"/>
                  </a:moveTo>
                  <a:cubicBezTo>
                    <a:pt x="350" y="1"/>
                    <a:pt x="19" y="332"/>
                    <a:pt x="1" y="756"/>
                  </a:cubicBezTo>
                  <a:lnTo>
                    <a:pt x="1" y="1989"/>
                  </a:lnTo>
                  <a:cubicBezTo>
                    <a:pt x="19" y="2394"/>
                    <a:pt x="350" y="2725"/>
                    <a:pt x="755" y="2725"/>
                  </a:cubicBezTo>
                  <a:lnTo>
                    <a:pt x="11173" y="2725"/>
                  </a:lnTo>
                  <a:cubicBezTo>
                    <a:pt x="11578" y="2725"/>
                    <a:pt x="11909" y="2394"/>
                    <a:pt x="11909" y="1989"/>
                  </a:cubicBezTo>
                  <a:lnTo>
                    <a:pt x="11909" y="756"/>
                  </a:lnTo>
                  <a:cubicBezTo>
                    <a:pt x="11909" y="332"/>
                    <a:pt x="11578" y="19"/>
                    <a:pt x="11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2579513" y="2732013"/>
              <a:ext cx="324900" cy="154175"/>
            </a:xfrm>
            <a:custGeom>
              <a:rect b="b" l="l" r="r" t="t"/>
              <a:pathLst>
                <a:path extrusionOk="0" h="6167" w="12996">
                  <a:moveTo>
                    <a:pt x="12995" y="1"/>
                  </a:moveTo>
                  <a:lnTo>
                    <a:pt x="1676" y="19"/>
                  </a:lnTo>
                  <a:cubicBezTo>
                    <a:pt x="755" y="19"/>
                    <a:pt x="1" y="774"/>
                    <a:pt x="1" y="1694"/>
                  </a:cubicBezTo>
                  <a:lnTo>
                    <a:pt x="1" y="4492"/>
                  </a:lnTo>
                  <a:cubicBezTo>
                    <a:pt x="1" y="5412"/>
                    <a:pt x="755" y="6166"/>
                    <a:pt x="1676" y="6166"/>
                  </a:cubicBezTo>
                  <a:lnTo>
                    <a:pt x="2136" y="6166"/>
                  </a:lnTo>
                  <a:lnTo>
                    <a:pt x="2136" y="6019"/>
                  </a:lnTo>
                  <a:lnTo>
                    <a:pt x="5486" y="4197"/>
                  </a:lnTo>
                  <a:lnTo>
                    <a:pt x="2890" y="4197"/>
                  </a:lnTo>
                  <a:cubicBezTo>
                    <a:pt x="2485" y="4197"/>
                    <a:pt x="2154" y="3866"/>
                    <a:pt x="2136" y="3461"/>
                  </a:cubicBezTo>
                  <a:lnTo>
                    <a:pt x="2136" y="2228"/>
                  </a:lnTo>
                  <a:cubicBezTo>
                    <a:pt x="2154" y="1804"/>
                    <a:pt x="2485" y="1473"/>
                    <a:pt x="2890" y="1473"/>
                  </a:cubicBezTo>
                  <a:lnTo>
                    <a:pt x="10455" y="1473"/>
                  </a:lnTo>
                  <a:lnTo>
                    <a:pt x="12995" y="93"/>
                  </a:lnTo>
                  <a:lnTo>
                    <a:pt x="12995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2358638" y="2482163"/>
              <a:ext cx="528275" cy="63975"/>
            </a:xfrm>
            <a:custGeom>
              <a:rect b="b" l="l" r="r" t="t"/>
              <a:pathLst>
                <a:path extrusionOk="0" h="2559" w="21131">
                  <a:moveTo>
                    <a:pt x="1" y="0"/>
                  </a:moveTo>
                  <a:lnTo>
                    <a:pt x="1" y="2559"/>
                  </a:lnTo>
                  <a:lnTo>
                    <a:pt x="21131" y="2559"/>
                  </a:lnTo>
                  <a:lnTo>
                    <a:pt x="2113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2816488" y="2627563"/>
              <a:ext cx="42825" cy="87900"/>
            </a:xfrm>
            <a:custGeom>
              <a:rect b="b" l="l" r="r" t="t"/>
              <a:pathLst>
                <a:path extrusionOk="0" h="3516" w="1713">
                  <a:moveTo>
                    <a:pt x="1" y="0"/>
                  </a:moveTo>
                  <a:lnTo>
                    <a:pt x="1" y="516"/>
                  </a:lnTo>
                  <a:lnTo>
                    <a:pt x="590" y="516"/>
                  </a:lnTo>
                  <a:lnTo>
                    <a:pt x="590" y="3516"/>
                  </a:lnTo>
                  <a:lnTo>
                    <a:pt x="1123" y="3516"/>
                  </a:lnTo>
                  <a:lnTo>
                    <a:pt x="1123" y="516"/>
                  </a:lnTo>
                  <a:lnTo>
                    <a:pt x="1712" y="516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2716638" y="2627688"/>
              <a:ext cx="41900" cy="88125"/>
            </a:xfrm>
            <a:custGeom>
              <a:rect b="b" l="l" r="r" t="t"/>
              <a:pathLst>
                <a:path extrusionOk="0" h="3525" w="1676">
                  <a:moveTo>
                    <a:pt x="838" y="0"/>
                  </a:moveTo>
                  <a:cubicBezTo>
                    <a:pt x="433" y="0"/>
                    <a:pt x="28" y="262"/>
                    <a:pt x="1" y="787"/>
                  </a:cubicBezTo>
                  <a:lnTo>
                    <a:pt x="1" y="2738"/>
                  </a:lnTo>
                  <a:cubicBezTo>
                    <a:pt x="28" y="3262"/>
                    <a:pt x="433" y="3525"/>
                    <a:pt x="838" y="3525"/>
                  </a:cubicBezTo>
                  <a:cubicBezTo>
                    <a:pt x="1243" y="3525"/>
                    <a:pt x="1648" y="3262"/>
                    <a:pt x="1675" y="2738"/>
                  </a:cubicBezTo>
                  <a:lnTo>
                    <a:pt x="1675" y="2223"/>
                  </a:lnTo>
                  <a:lnTo>
                    <a:pt x="1160" y="2223"/>
                  </a:lnTo>
                  <a:lnTo>
                    <a:pt x="1160" y="2738"/>
                  </a:lnTo>
                  <a:cubicBezTo>
                    <a:pt x="1160" y="2940"/>
                    <a:pt x="1004" y="3042"/>
                    <a:pt x="847" y="3042"/>
                  </a:cubicBezTo>
                  <a:cubicBezTo>
                    <a:pt x="691" y="3042"/>
                    <a:pt x="534" y="2940"/>
                    <a:pt x="534" y="2738"/>
                  </a:cubicBezTo>
                  <a:lnTo>
                    <a:pt x="534" y="787"/>
                  </a:lnTo>
                  <a:cubicBezTo>
                    <a:pt x="534" y="584"/>
                    <a:pt x="691" y="483"/>
                    <a:pt x="847" y="483"/>
                  </a:cubicBezTo>
                  <a:cubicBezTo>
                    <a:pt x="1004" y="483"/>
                    <a:pt x="1160" y="584"/>
                    <a:pt x="1160" y="787"/>
                  </a:cubicBezTo>
                  <a:lnTo>
                    <a:pt x="1160" y="1192"/>
                  </a:lnTo>
                  <a:lnTo>
                    <a:pt x="1675" y="1192"/>
                  </a:lnTo>
                  <a:lnTo>
                    <a:pt x="1675" y="787"/>
                  </a:lnTo>
                  <a:cubicBezTo>
                    <a:pt x="1648" y="262"/>
                    <a:pt x="1243" y="0"/>
                    <a:pt x="8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2358638" y="2582463"/>
              <a:ext cx="264150" cy="59375"/>
            </a:xfrm>
            <a:custGeom>
              <a:rect b="b" l="l" r="r" t="t"/>
              <a:pathLst>
                <a:path extrusionOk="0" h="2375" w="10566">
                  <a:moveTo>
                    <a:pt x="1" y="1"/>
                  </a:moveTo>
                  <a:lnTo>
                    <a:pt x="1" y="2375"/>
                  </a:lnTo>
                  <a:lnTo>
                    <a:pt x="10566" y="2375"/>
                  </a:lnTo>
                  <a:lnTo>
                    <a:pt x="10566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2200813" y="2373563"/>
              <a:ext cx="1182600" cy="612475"/>
            </a:xfrm>
            <a:custGeom>
              <a:rect b="b" l="l" r="r" t="t"/>
              <a:pathLst>
                <a:path extrusionOk="0" h="24499" w="47304">
                  <a:moveTo>
                    <a:pt x="44778" y="239"/>
                  </a:moveTo>
                  <a:cubicBezTo>
                    <a:pt x="46052" y="239"/>
                    <a:pt x="47083" y="1282"/>
                    <a:pt x="47083" y="2559"/>
                  </a:cubicBezTo>
                  <a:lnTo>
                    <a:pt x="47083" y="21940"/>
                  </a:lnTo>
                  <a:cubicBezTo>
                    <a:pt x="47083" y="23229"/>
                    <a:pt x="46034" y="24278"/>
                    <a:pt x="44745" y="24278"/>
                  </a:cubicBezTo>
                  <a:lnTo>
                    <a:pt x="2559" y="24278"/>
                  </a:lnTo>
                  <a:cubicBezTo>
                    <a:pt x="1271" y="24278"/>
                    <a:pt x="222" y="23229"/>
                    <a:pt x="222" y="21940"/>
                  </a:cubicBezTo>
                  <a:lnTo>
                    <a:pt x="222" y="2559"/>
                  </a:lnTo>
                  <a:cubicBezTo>
                    <a:pt x="240" y="1282"/>
                    <a:pt x="1253" y="239"/>
                    <a:pt x="2526" y="239"/>
                  </a:cubicBezTo>
                  <a:cubicBezTo>
                    <a:pt x="2537" y="239"/>
                    <a:pt x="2548" y="240"/>
                    <a:pt x="2559" y="240"/>
                  </a:cubicBezTo>
                  <a:lnTo>
                    <a:pt x="44745" y="240"/>
                  </a:lnTo>
                  <a:cubicBezTo>
                    <a:pt x="44756" y="240"/>
                    <a:pt x="44767" y="239"/>
                    <a:pt x="44778" y="239"/>
                  </a:cubicBezTo>
                  <a:close/>
                  <a:moveTo>
                    <a:pt x="2559" y="0"/>
                  </a:moveTo>
                  <a:cubicBezTo>
                    <a:pt x="1142" y="0"/>
                    <a:pt x="1" y="1142"/>
                    <a:pt x="1" y="2559"/>
                  </a:cubicBezTo>
                  <a:lnTo>
                    <a:pt x="1" y="21940"/>
                  </a:lnTo>
                  <a:cubicBezTo>
                    <a:pt x="1" y="23357"/>
                    <a:pt x="1142" y="24499"/>
                    <a:pt x="2559" y="24499"/>
                  </a:cubicBezTo>
                  <a:lnTo>
                    <a:pt x="44745" y="24499"/>
                  </a:lnTo>
                  <a:cubicBezTo>
                    <a:pt x="46162" y="24499"/>
                    <a:pt x="47304" y="23357"/>
                    <a:pt x="47304" y="21940"/>
                  </a:cubicBezTo>
                  <a:lnTo>
                    <a:pt x="47304" y="2559"/>
                  </a:lnTo>
                  <a:cubicBezTo>
                    <a:pt x="47304" y="1142"/>
                    <a:pt x="46162" y="0"/>
                    <a:pt x="4474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2276288" y="2417938"/>
              <a:ext cx="1029825" cy="149825"/>
            </a:xfrm>
            <a:custGeom>
              <a:rect b="b" l="l" r="r" t="t"/>
              <a:pathLst>
                <a:path extrusionOk="0" h="5993" w="41193">
                  <a:moveTo>
                    <a:pt x="36119" y="1"/>
                  </a:moveTo>
                  <a:cubicBezTo>
                    <a:pt x="35058" y="1"/>
                    <a:pt x="33973" y="341"/>
                    <a:pt x="33020" y="1097"/>
                  </a:cubicBezTo>
                  <a:cubicBezTo>
                    <a:pt x="32339" y="1667"/>
                    <a:pt x="31474" y="1980"/>
                    <a:pt x="30572" y="1999"/>
                  </a:cubicBezTo>
                  <a:lnTo>
                    <a:pt x="29983" y="1999"/>
                  </a:lnTo>
                  <a:cubicBezTo>
                    <a:pt x="29431" y="1999"/>
                    <a:pt x="28897" y="1870"/>
                    <a:pt x="28400" y="1630"/>
                  </a:cubicBezTo>
                  <a:cubicBezTo>
                    <a:pt x="28014" y="1446"/>
                    <a:pt x="27664" y="1207"/>
                    <a:pt x="27333" y="931"/>
                  </a:cubicBezTo>
                  <a:cubicBezTo>
                    <a:pt x="26670" y="342"/>
                    <a:pt x="25824" y="11"/>
                    <a:pt x="24940" y="11"/>
                  </a:cubicBezTo>
                  <a:lnTo>
                    <a:pt x="3608" y="11"/>
                  </a:lnTo>
                  <a:cubicBezTo>
                    <a:pt x="1620" y="11"/>
                    <a:pt x="0" y="1630"/>
                    <a:pt x="0" y="3618"/>
                  </a:cubicBezTo>
                  <a:lnTo>
                    <a:pt x="0" y="4447"/>
                  </a:lnTo>
                  <a:cubicBezTo>
                    <a:pt x="0" y="4520"/>
                    <a:pt x="55" y="4557"/>
                    <a:pt x="111" y="4557"/>
                  </a:cubicBezTo>
                  <a:cubicBezTo>
                    <a:pt x="184" y="4557"/>
                    <a:pt x="221" y="4520"/>
                    <a:pt x="239" y="4447"/>
                  </a:cubicBezTo>
                  <a:lnTo>
                    <a:pt x="239" y="3618"/>
                  </a:lnTo>
                  <a:cubicBezTo>
                    <a:pt x="239" y="1741"/>
                    <a:pt x="1749" y="250"/>
                    <a:pt x="3608" y="250"/>
                  </a:cubicBezTo>
                  <a:lnTo>
                    <a:pt x="24940" y="250"/>
                  </a:lnTo>
                  <a:cubicBezTo>
                    <a:pt x="25768" y="250"/>
                    <a:pt x="26560" y="545"/>
                    <a:pt x="27186" y="1097"/>
                  </a:cubicBezTo>
                  <a:cubicBezTo>
                    <a:pt x="27517" y="1410"/>
                    <a:pt x="27885" y="1667"/>
                    <a:pt x="28308" y="1851"/>
                  </a:cubicBezTo>
                  <a:cubicBezTo>
                    <a:pt x="28824" y="2109"/>
                    <a:pt x="29394" y="2238"/>
                    <a:pt x="29983" y="2238"/>
                  </a:cubicBezTo>
                  <a:lnTo>
                    <a:pt x="30572" y="2238"/>
                  </a:lnTo>
                  <a:cubicBezTo>
                    <a:pt x="31529" y="2219"/>
                    <a:pt x="32431" y="1888"/>
                    <a:pt x="33167" y="1299"/>
                  </a:cubicBezTo>
                  <a:cubicBezTo>
                    <a:pt x="34083" y="566"/>
                    <a:pt x="35125" y="235"/>
                    <a:pt x="36142" y="235"/>
                  </a:cubicBezTo>
                  <a:cubicBezTo>
                    <a:pt x="38621" y="235"/>
                    <a:pt x="40953" y="2196"/>
                    <a:pt x="40953" y="5054"/>
                  </a:cubicBezTo>
                  <a:lnTo>
                    <a:pt x="40953" y="5882"/>
                  </a:lnTo>
                  <a:cubicBezTo>
                    <a:pt x="40953" y="5956"/>
                    <a:pt x="41008" y="5993"/>
                    <a:pt x="41064" y="5993"/>
                  </a:cubicBezTo>
                  <a:cubicBezTo>
                    <a:pt x="41137" y="5993"/>
                    <a:pt x="41174" y="5956"/>
                    <a:pt x="41192" y="5901"/>
                  </a:cubicBezTo>
                  <a:lnTo>
                    <a:pt x="41192" y="5054"/>
                  </a:lnTo>
                  <a:cubicBezTo>
                    <a:pt x="41192" y="2058"/>
                    <a:pt x="38728" y="1"/>
                    <a:pt x="3611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2276288" y="2438913"/>
              <a:ext cx="1029825" cy="490975"/>
            </a:xfrm>
            <a:custGeom>
              <a:rect b="b" l="l" r="r" t="t"/>
              <a:pathLst>
                <a:path extrusionOk="0" h="19639" w="41193">
                  <a:moveTo>
                    <a:pt x="24940" y="221"/>
                  </a:moveTo>
                  <a:cubicBezTo>
                    <a:pt x="25768" y="239"/>
                    <a:pt x="26560" y="534"/>
                    <a:pt x="27186" y="1086"/>
                  </a:cubicBezTo>
                  <a:cubicBezTo>
                    <a:pt x="27333" y="1215"/>
                    <a:pt x="27480" y="1344"/>
                    <a:pt x="27646" y="1454"/>
                  </a:cubicBezTo>
                  <a:cubicBezTo>
                    <a:pt x="28327" y="1951"/>
                    <a:pt x="29137" y="2209"/>
                    <a:pt x="29983" y="2227"/>
                  </a:cubicBezTo>
                  <a:lnTo>
                    <a:pt x="30572" y="2227"/>
                  </a:lnTo>
                  <a:cubicBezTo>
                    <a:pt x="31529" y="2209"/>
                    <a:pt x="32431" y="1877"/>
                    <a:pt x="33167" y="1288"/>
                  </a:cubicBezTo>
                  <a:cubicBezTo>
                    <a:pt x="34083" y="555"/>
                    <a:pt x="35127" y="225"/>
                    <a:pt x="36146" y="225"/>
                  </a:cubicBezTo>
                  <a:cubicBezTo>
                    <a:pt x="38629" y="225"/>
                    <a:pt x="40966" y="2185"/>
                    <a:pt x="40953" y="5043"/>
                  </a:cubicBezTo>
                  <a:lnTo>
                    <a:pt x="40953" y="14449"/>
                  </a:lnTo>
                  <a:cubicBezTo>
                    <a:pt x="40953" y="17062"/>
                    <a:pt x="38984" y="19234"/>
                    <a:pt x="36462" y="19400"/>
                  </a:cubicBezTo>
                  <a:cubicBezTo>
                    <a:pt x="36363" y="19406"/>
                    <a:pt x="36264" y="19409"/>
                    <a:pt x="36166" y="19409"/>
                  </a:cubicBezTo>
                  <a:cubicBezTo>
                    <a:pt x="35036" y="19409"/>
                    <a:pt x="33937" y="19022"/>
                    <a:pt x="33057" y="18277"/>
                  </a:cubicBezTo>
                  <a:cubicBezTo>
                    <a:pt x="32377" y="17722"/>
                    <a:pt x="31523" y="17411"/>
                    <a:pt x="30648" y="17411"/>
                  </a:cubicBezTo>
                  <a:cubicBezTo>
                    <a:pt x="30622" y="17411"/>
                    <a:pt x="30597" y="17411"/>
                    <a:pt x="30572" y="17412"/>
                  </a:cubicBezTo>
                  <a:lnTo>
                    <a:pt x="29983" y="17412"/>
                  </a:lnTo>
                  <a:cubicBezTo>
                    <a:pt x="28934" y="17430"/>
                    <a:pt x="27940" y="17835"/>
                    <a:pt x="27186" y="18535"/>
                  </a:cubicBezTo>
                  <a:cubicBezTo>
                    <a:pt x="26560" y="19087"/>
                    <a:pt x="25768" y="19400"/>
                    <a:pt x="24940" y="19400"/>
                  </a:cubicBezTo>
                  <a:lnTo>
                    <a:pt x="3608" y="19400"/>
                  </a:lnTo>
                  <a:cubicBezTo>
                    <a:pt x="1749" y="19400"/>
                    <a:pt x="239" y="17890"/>
                    <a:pt x="239" y="16031"/>
                  </a:cubicBezTo>
                  <a:lnTo>
                    <a:pt x="239" y="3608"/>
                  </a:lnTo>
                  <a:cubicBezTo>
                    <a:pt x="221" y="1749"/>
                    <a:pt x="1749" y="221"/>
                    <a:pt x="3608" y="221"/>
                  </a:cubicBezTo>
                  <a:close/>
                  <a:moveTo>
                    <a:pt x="3608" y="0"/>
                  </a:moveTo>
                  <a:cubicBezTo>
                    <a:pt x="1620" y="0"/>
                    <a:pt x="0" y="1620"/>
                    <a:pt x="0" y="3608"/>
                  </a:cubicBezTo>
                  <a:lnTo>
                    <a:pt x="0" y="16031"/>
                  </a:lnTo>
                  <a:cubicBezTo>
                    <a:pt x="0" y="18019"/>
                    <a:pt x="1620" y="19639"/>
                    <a:pt x="3608" y="19639"/>
                  </a:cubicBezTo>
                  <a:lnTo>
                    <a:pt x="24940" y="19639"/>
                  </a:lnTo>
                  <a:cubicBezTo>
                    <a:pt x="25824" y="19621"/>
                    <a:pt x="26670" y="19308"/>
                    <a:pt x="27333" y="18719"/>
                  </a:cubicBezTo>
                  <a:cubicBezTo>
                    <a:pt x="28051" y="18038"/>
                    <a:pt x="29008" y="17651"/>
                    <a:pt x="29983" y="17633"/>
                  </a:cubicBezTo>
                  <a:lnTo>
                    <a:pt x="30572" y="17633"/>
                  </a:lnTo>
                  <a:cubicBezTo>
                    <a:pt x="31437" y="17633"/>
                    <a:pt x="32266" y="17909"/>
                    <a:pt x="32928" y="18461"/>
                  </a:cubicBezTo>
                  <a:cubicBezTo>
                    <a:pt x="33830" y="19216"/>
                    <a:pt x="34971" y="19639"/>
                    <a:pt x="36149" y="19639"/>
                  </a:cubicBezTo>
                  <a:lnTo>
                    <a:pt x="36480" y="19639"/>
                  </a:lnTo>
                  <a:cubicBezTo>
                    <a:pt x="39112" y="19455"/>
                    <a:pt x="41192" y="17191"/>
                    <a:pt x="41192" y="14449"/>
                  </a:cubicBezTo>
                  <a:lnTo>
                    <a:pt x="41192" y="5043"/>
                  </a:lnTo>
                  <a:cubicBezTo>
                    <a:pt x="41179" y="2051"/>
                    <a:pt x="38726" y="5"/>
                    <a:pt x="36126" y="5"/>
                  </a:cubicBezTo>
                  <a:cubicBezTo>
                    <a:pt x="35063" y="5"/>
                    <a:pt x="33976" y="346"/>
                    <a:pt x="33020" y="1104"/>
                  </a:cubicBezTo>
                  <a:cubicBezTo>
                    <a:pt x="32339" y="1657"/>
                    <a:pt x="31474" y="1988"/>
                    <a:pt x="30572" y="1988"/>
                  </a:cubicBezTo>
                  <a:lnTo>
                    <a:pt x="29983" y="1988"/>
                  </a:lnTo>
                  <a:cubicBezTo>
                    <a:pt x="29192" y="1988"/>
                    <a:pt x="28419" y="1730"/>
                    <a:pt x="27775" y="1270"/>
                  </a:cubicBezTo>
                  <a:cubicBezTo>
                    <a:pt x="27627" y="1160"/>
                    <a:pt x="27480" y="1049"/>
                    <a:pt x="27333" y="920"/>
                  </a:cubicBezTo>
                  <a:cubicBezTo>
                    <a:pt x="26670" y="331"/>
                    <a:pt x="25824" y="0"/>
                    <a:pt x="2494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3072338" y="2704088"/>
              <a:ext cx="213525" cy="194975"/>
            </a:xfrm>
            <a:custGeom>
              <a:rect b="b" l="l" r="r" t="t"/>
              <a:pathLst>
                <a:path extrusionOk="0" h="7799" w="8541">
                  <a:moveTo>
                    <a:pt x="4362" y="234"/>
                  </a:moveTo>
                  <a:cubicBezTo>
                    <a:pt x="4878" y="234"/>
                    <a:pt x="5412" y="344"/>
                    <a:pt x="5890" y="565"/>
                  </a:cubicBezTo>
                  <a:cubicBezTo>
                    <a:pt x="7583" y="1338"/>
                    <a:pt x="8430" y="3289"/>
                    <a:pt x="7841" y="5056"/>
                  </a:cubicBezTo>
                  <a:cubicBezTo>
                    <a:pt x="7319" y="6590"/>
                    <a:pt x="5901" y="7567"/>
                    <a:pt x="4345" y="7567"/>
                  </a:cubicBezTo>
                  <a:cubicBezTo>
                    <a:pt x="4090" y="7567"/>
                    <a:pt x="3830" y="7540"/>
                    <a:pt x="3571" y="7486"/>
                  </a:cubicBezTo>
                  <a:cubicBezTo>
                    <a:pt x="1749" y="7081"/>
                    <a:pt x="516" y="5369"/>
                    <a:pt x="718" y="3492"/>
                  </a:cubicBezTo>
                  <a:cubicBezTo>
                    <a:pt x="921" y="1633"/>
                    <a:pt x="2485" y="234"/>
                    <a:pt x="4362" y="234"/>
                  </a:cubicBezTo>
                  <a:close/>
                  <a:moveTo>
                    <a:pt x="4333" y="0"/>
                  </a:moveTo>
                  <a:cubicBezTo>
                    <a:pt x="2575" y="0"/>
                    <a:pt x="942" y="1212"/>
                    <a:pt x="534" y="3069"/>
                  </a:cubicBezTo>
                  <a:cubicBezTo>
                    <a:pt x="0" y="5498"/>
                    <a:pt x="1859" y="7799"/>
                    <a:pt x="4362" y="7799"/>
                  </a:cubicBezTo>
                  <a:cubicBezTo>
                    <a:pt x="6185" y="7780"/>
                    <a:pt x="7767" y="6510"/>
                    <a:pt x="8154" y="4725"/>
                  </a:cubicBezTo>
                  <a:cubicBezTo>
                    <a:pt x="8540" y="2940"/>
                    <a:pt x="7639" y="1118"/>
                    <a:pt x="5964" y="363"/>
                  </a:cubicBezTo>
                  <a:cubicBezTo>
                    <a:pt x="5430" y="115"/>
                    <a:pt x="4876" y="0"/>
                    <a:pt x="4333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2576763" y="2729263"/>
              <a:ext cx="390675" cy="160150"/>
            </a:xfrm>
            <a:custGeom>
              <a:rect b="b" l="l" r="r" t="t"/>
              <a:pathLst>
                <a:path extrusionOk="0" h="6406" w="15627">
                  <a:moveTo>
                    <a:pt x="13841" y="239"/>
                  </a:moveTo>
                  <a:cubicBezTo>
                    <a:pt x="14706" y="239"/>
                    <a:pt x="15406" y="939"/>
                    <a:pt x="15406" y="1804"/>
                  </a:cubicBezTo>
                  <a:lnTo>
                    <a:pt x="15406" y="4602"/>
                  </a:lnTo>
                  <a:cubicBezTo>
                    <a:pt x="15406" y="5467"/>
                    <a:pt x="14706" y="6166"/>
                    <a:pt x="13841" y="6184"/>
                  </a:cubicBezTo>
                  <a:lnTo>
                    <a:pt x="1804" y="6184"/>
                  </a:lnTo>
                  <a:cubicBezTo>
                    <a:pt x="939" y="6166"/>
                    <a:pt x="239" y="5467"/>
                    <a:pt x="239" y="4602"/>
                  </a:cubicBezTo>
                  <a:lnTo>
                    <a:pt x="239" y="1804"/>
                  </a:lnTo>
                  <a:cubicBezTo>
                    <a:pt x="239" y="939"/>
                    <a:pt x="939" y="239"/>
                    <a:pt x="1804" y="239"/>
                  </a:cubicBezTo>
                  <a:close/>
                  <a:moveTo>
                    <a:pt x="1804" y="0"/>
                  </a:moveTo>
                  <a:cubicBezTo>
                    <a:pt x="810" y="0"/>
                    <a:pt x="0" y="810"/>
                    <a:pt x="0" y="1804"/>
                  </a:cubicBezTo>
                  <a:lnTo>
                    <a:pt x="0" y="4602"/>
                  </a:lnTo>
                  <a:cubicBezTo>
                    <a:pt x="0" y="5595"/>
                    <a:pt x="810" y="6405"/>
                    <a:pt x="1804" y="6405"/>
                  </a:cubicBezTo>
                  <a:lnTo>
                    <a:pt x="13841" y="6405"/>
                  </a:lnTo>
                  <a:cubicBezTo>
                    <a:pt x="14835" y="6405"/>
                    <a:pt x="15627" y="5595"/>
                    <a:pt x="15627" y="4602"/>
                  </a:cubicBezTo>
                  <a:lnTo>
                    <a:pt x="15627" y="1804"/>
                  </a:lnTo>
                  <a:cubicBezTo>
                    <a:pt x="15627" y="810"/>
                    <a:pt x="14817" y="0"/>
                    <a:pt x="13823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2008938" y="1803913"/>
              <a:ext cx="1260350" cy="213050"/>
            </a:xfrm>
            <a:custGeom>
              <a:rect b="b" l="l" r="r" t="t"/>
              <a:pathLst>
                <a:path extrusionOk="0" h="8522" w="50414">
                  <a:moveTo>
                    <a:pt x="13400" y="1104"/>
                  </a:moveTo>
                  <a:lnTo>
                    <a:pt x="13400" y="2890"/>
                  </a:lnTo>
                  <a:lnTo>
                    <a:pt x="3976" y="2871"/>
                  </a:lnTo>
                  <a:cubicBezTo>
                    <a:pt x="2817" y="2871"/>
                    <a:pt x="1786" y="3571"/>
                    <a:pt x="1326" y="4638"/>
                  </a:cubicBezTo>
                  <a:lnTo>
                    <a:pt x="1326" y="2871"/>
                  </a:lnTo>
                  <a:cubicBezTo>
                    <a:pt x="1786" y="1804"/>
                    <a:pt x="2817" y="1104"/>
                    <a:pt x="3976" y="1104"/>
                  </a:cubicBezTo>
                  <a:close/>
                  <a:moveTo>
                    <a:pt x="27112" y="2871"/>
                  </a:moveTo>
                  <a:cubicBezTo>
                    <a:pt x="27812" y="2871"/>
                    <a:pt x="28419" y="3350"/>
                    <a:pt x="28585" y="4012"/>
                  </a:cubicBezTo>
                  <a:lnTo>
                    <a:pt x="50046" y="4012"/>
                  </a:lnTo>
                  <a:lnTo>
                    <a:pt x="50046" y="4601"/>
                  </a:lnTo>
                  <a:lnTo>
                    <a:pt x="28603" y="4583"/>
                  </a:lnTo>
                  <a:cubicBezTo>
                    <a:pt x="28493" y="5319"/>
                    <a:pt x="27867" y="5871"/>
                    <a:pt x="27112" y="5871"/>
                  </a:cubicBezTo>
                  <a:lnTo>
                    <a:pt x="19216" y="5871"/>
                  </a:lnTo>
                  <a:cubicBezTo>
                    <a:pt x="18388" y="5871"/>
                    <a:pt x="17725" y="5209"/>
                    <a:pt x="17725" y="4381"/>
                  </a:cubicBezTo>
                  <a:cubicBezTo>
                    <a:pt x="17725" y="3552"/>
                    <a:pt x="18388" y="2871"/>
                    <a:pt x="19216" y="2871"/>
                  </a:cubicBezTo>
                  <a:close/>
                  <a:moveTo>
                    <a:pt x="3148" y="0"/>
                  </a:moveTo>
                  <a:cubicBezTo>
                    <a:pt x="1878" y="18"/>
                    <a:pt x="737" y="773"/>
                    <a:pt x="240" y="1951"/>
                  </a:cubicBezTo>
                  <a:cubicBezTo>
                    <a:pt x="74" y="2319"/>
                    <a:pt x="0" y="2742"/>
                    <a:pt x="0" y="3166"/>
                  </a:cubicBezTo>
                  <a:lnTo>
                    <a:pt x="0" y="5375"/>
                  </a:lnTo>
                  <a:cubicBezTo>
                    <a:pt x="0" y="7123"/>
                    <a:pt x="1399" y="8522"/>
                    <a:pt x="3148" y="8522"/>
                  </a:cubicBezTo>
                  <a:lnTo>
                    <a:pt x="13455" y="8522"/>
                  </a:lnTo>
                  <a:cubicBezTo>
                    <a:pt x="14283" y="8522"/>
                    <a:pt x="15093" y="8191"/>
                    <a:pt x="15682" y="7602"/>
                  </a:cubicBezTo>
                  <a:cubicBezTo>
                    <a:pt x="15774" y="7510"/>
                    <a:pt x="15866" y="7399"/>
                    <a:pt x="15940" y="7289"/>
                  </a:cubicBezTo>
                  <a:cubicBezTo>
                    <a:pt x="16179" y="6994"/>
                    <a:pt x="16345" y="6663"/>
                    <a:pt x="16455" y="6295"/>
                  </a:cubicBezTo>
                  <a:lnTo>
                    <a:pt x="27425" y="6295"/>
                  </a:lnTo>
                  <a:cubicBezTo>
                    <a:pt x="27867" y="6295"/>
                    <a:pt x="28290" y="6148"/>
                    <a:pt x="28640" y="5890"/>
                  </a:cubicBezTo>
                  <a:cubicBezTo>
                    <a:pt x="28953" y="5632"/>
                    <a:pt x="29192" y="5301"/>
                    <a:pt x="29339" y="4914"/>
                  </a:cubicBezTo>
                  <a:lnTo>
                    <a:pt x="50414" y="4914"/>
                  </a:lnTo>
                  <a:lnTo>
                    <a:pt x="50414" y="3626"/>
                  </a:lnTo>
                  <a:lnTo>
                    <a:pt x="29339" y="3626"/>
                  </a:lnTo>
                  <a:cubicBezTo>
                    <a:pt x="29049" y="2811"/>
                    <a:pt x="28296" y="2245"/>
                    <a:pt x="27430" y="2245"/>
                  </a:cubicBezTo>
                  <a:cubicBezTo>
                    <a:pt x="27416" y="2245"/>
                    <a:pt x="27402" y="2245"/>
                    <a:pt x="27388" y="2246"/>
                  </a:cubicBezTo>
                  <a:lnTo>
                    <a:pt x="16455" y="2246"/>
                  </a:lnTo>
                  <a:cubicBezTo>
                    <a:pt x="16050" y="920"/>
                    <a:pt x="14836" y="18"/>
                    <a:pt x="1345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2439163" y="1875688"/>
              <a:ext cx="820925" cy="75475"/>
            </a:xfrm>
            <a:custGeom>
              <a:rect b="b" l="l" r="r" t="t"/>
              <a:pathLst>
                <a:path extrusionOk="0" h="3019" w="32837">
                  <a:moveTo>
                    <a:pt x="2007" y="0"/>
                  </a:moveTo>
                  <a:cubicBezTo>
                    <a:pt x="1621" y="0"/>
                    <a:pt x="1234" y="166"/>
                    <a:pt x="958" y="442"/>
                  </a:cubicBezTo>
                  <a:cubicBezTo>
                    <a:pt x="1" y="1399"/>
                    <a:pt x="663" y="3019"/>
                    <a:pt x="2007" y="3019"/>
                  </a:cubicBezTo>
                  <a:lnTo>
                    <a:pt x="9903" y="3019"/>
                  </a:lnTo>
                  <a:cubicBezTo>
                    <a:pt x="10658" y="3019"/>
                    <a:pt x="11284" y="2467"/>
                    <a:pt x="11394" y="1712"/>
                  </a:cubicBezTo>
                  <a:lnTo>
                    <a:pt x="32837" y="1712"/>
                  </a:lnTo>
                  <a:lnTo>
                    <a:pt x="32837" y="1141"/>
                  </a:lnTo>
                  <a:lnTo>
                    <a:pt x="11376" y="1160"/>
                  </a:lnTo>
                  <a:cubicBezTo>
                    <a:pt x="11210" y="479"/>
                    <a:pt x="10603" y="0"/>
                    <a:pt x="9903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042063" y="1831513"/>
              <a:ext cx="301875" cy="88375"/>
            </a:xfrm>
            <a:custGeom>
              <a:rect b="b" l="l" r="r" t="t"/>
              <a:pathLst>
                <a:path extrusionOk="0" h="3535" w="12075">
                  <a:moveTo>
                    <a:pt x="2651" y="0"/>
                  </a:moveTo>
                  <a:cubicBezTo>
                    <a:pt x="1492" y="0"/>
                    <a:pt x="461" y="700"/>
                    <a:pt x="1" y="1767"/>
                  </a:cubicBezTo>
                  <a:lnTo>
                    <a:pt x="1" y="3534"/>
                  </a:lnTo>
                  <a:cubicBezTo>
                    <a:pt x="461" y="2467"/>
                    <a:pt x="1492" y="1767"/>
                    <a:pt x="2651" y="1767"/>
                  </a:cubicBezTo>
                  <a:lnTo>
                    <a:pt x="12075" y="1767"/>
                  </a:lnTo>
                  <a:lnTo>
                    <a:pt x="12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005713" y="1801138"/>
              <a:ext cx="1266350" cy="219050"/>
            </a:xfrm>
            <a:custGeom>
              <a:rect b="b" l="l" r="r" t="t"/>
              <a:pathLst>
                <a:path extrusionOk="0" h="8762" w="50654">
                  <a:moveTo>
                    <a:pt x="13584" y="221"/>
                  </a:moveTo>
                  <a:cubicBezTo>
                    <a:pt x="14909" y="240"/>
                    <a:pt x="16087" y="1105"/>
                    <a:pt x="16474" y="2375"/>
                  </a:cubicBezTo>
                  <a:cubicBezTo>
                    <a:pt x="16492" y="2430"/>
                    <a:pt x="16547" y="2449"/>
                    <a:pt x="16584" y="2449"/>
                  </a:cubicBezTo>
                  <a:lnTo>
                    <a:pt x="27536" y="2449"/>
                  </a:lnTo>
                  <a:cubicBezTo>
                    <a:pt x="28364" y="2467"/>
                    <a:pt x="29082" y="2982"/>
                    <a:pt x="29358" y="3755"/>
                  </a:cubicBezTo>
                  <a:cubicBezTo>
                    <a:pt x="29376" y="3811"/>
                    <a:pt x="29413" y="3829"/>
                    <a:pt x="29468" y="3847"/>
                  </a:cubicBezTo>
                  <a:lnTo>
                    <a:pt x="50432" y="3847"/>
                  </a:lnTo>
                  <a:lnTo>
                    <a:pt x="50432" y="4915"/>
                  </a:lnTo>
                  <a:lnTo>
                    <a:pt x="29450" y="4915"/>
                  </a:lnTo>
                  <a:cubicBezTo>
                    <a:pt x="29395" y="4915"/>
                    <a:pt x="29358" y="4933"/>
                    <a:pt x="29339" y="4989"/>
                  </a:cubicBezTo>
                  <a:cubicBezTo>
                    <a:pt x="29211" y="5357"/>
                    <a:pt x="28990" y="5670"/>
                    <a:pt x="28677" y="5909"/>
                  </a:cubicBezTo>
                  <a:cubicBezTo>
                    <a:pt x="28346" y="6167"/>
                    <a:pt x="27941" y="6295"/>
                    <a:pt x="27536" y="6295"/>
                  </a:cubicBezTo>
                  <a:lnTo>
                    <a:pt x="16584" y="6295"/>
                  </a:lnTo>
                  <a:cubicBezTo>
                    <a:pt x="16547" y="6295"/>
                    <a:pt x="16492" y="6332"/>
                    <a:pt x="16492" y="6369"/>
                  </a:cubicBezTo>
                  <a:cubicBezTo>
                    <a:pt x="16382" y="6719"/>
                    <a:pt x="16216" y="7050"/>
                    <a:pt x="15995" y="7345"/>
                  </a:cubicBezTo>
                  <a:cubicBezTo>
                    <a:pt x="15903" y="7437"/>
                    <a:pt x="15830" y="7529"/>
                    <a:pt x="15738" y="7621"/>
                  </a:cubicBezTo>
                  <a:cubicBezTo>
                    <a:pt x="15167" y="8210"/>
                    <a:pt x="14394" y="8522"/>
                    <a:pt x="13584" y="8522"/>
                  </a:cubicBezTo>
                  <a:lnTo>
                    <a:pt x="3277" y="8522"/>
                  </a:lnTo>
                  <a:cubicBezTo>
                    <a:pt x="1602" y="8522"/>
                    <a:pt x="258" y="7160"/>
                    <a:pt x="258" y="5486"/>
                  </a:cubicBezTo>
                  <a:lnTo>
                    <a:pt x="258" y="3258"/>
                  </a:lnTo>
                  <a:cubicBezTo>
                    <a:pt x="240" y="2853"/>
                    <a:pt x="332" y="2449"/>
                    <a:pt x="479" y="2080"/>
                  </a:cubicBezTo>
                  <a:cubicBezTo>
                    <a:pt x="958" y="958"/>
                    <a:pt x="2044" y="221"/>
                    <a:pt x="3277" y="221"/>
                  </a:cubicBezTo>
                  <a:close/>
                  <a:moveTo>
                    <a:pt x="3277" y="1"/>
                  </a:moveTo>
                  <a:cubicBezTo>
                    <a:pt x="1473" y="1"/>
                    <a:pt x="1" y="1473"/>
                    <a:pt x="19" y="3277"/>
                  </a:cubicBezTo>
                  <a:lnTo>
                    <a:pt x="19" y="5486"/>
                  </a:lnTo>
                  <a:cubicBezTo>
                    <a:pt x="19" y="7289"/>
                    <a:pt x="1473" y="8762"/>
                    <a:pt x="3277" y="8762"/>
                  </a:cubicBezTo>
                  <a:lnTo>
                    <a:pt x="13584" y="8762"/>
                  </a:lnTo>
                  <a:cubicBezTo>
                    <a:pt x="14449" y="8762"/>
                    <a:pt x="15277" y="8412"/>
                    <a:pt x="15903" y="7786"/>
                  </a:cubicBezTo>
                  <a:cubicBezTo>
                    <a:pt x="15995" y="7694"/>
                    <a:pt x="16087" y="7584"/>
                    <a:pt x="16161" y="7473"/>
                  </a:cubicBezTo>
                  <a:cubicBezTo>
                    <a:pt x="16382" y="7197"/>
                    <a:pt x="16566" y="6866"/>
                    <a:pt x="16676" y="6535"/>
                  </a:cubicBezTo>
                  <a:lnTo>
                    <a:pt x="27517" y="6535"/>
                  </a:lnTo>
                  <a:cubicBezTo>
                    <a:pt x="27996" y="6535"/>
                    <a:pt x="28438" y="6369"/>
                    <a:pt x="28824" y="6093"/>
                  </a:cubicBezTo>
                  <a:cubicBezTo>
                    <a:pt x="29137" y="5854"/>
                    <a:pt x="29376" y="5522"/>
                    <a:pt x="29523" y="5154"/>
                  </a:cubicBezTo>
                  <a:lnTo>
                    <a:pt x="50543" y="5154"/>
                  </a:lnTo>
                  <a:cubicBezTo>
                    <a:pt x="50617" y="5154"/>
                    <a:pt x="50653" y="5099"/>
                    <a:pt x="50653" y="5025"/>
                  </a:cubicBezTo>
                  <a:lnTo>
                    <a:pt x="50653" y="3737"/>
                  </a:lnTo>
                  <a:cubicBezTo>
                    <a:pt x="50653" y="3663"/>
                    <a:pt x="50617" y="3627"/>
                    <a:pt x="50543" y="3627"/>
                  </a:cubicBezTo>
                  <a:lnTo>
                    <a:pt x="29542" y="3627"/>
                  </a:lnTo>
                  <a:cubicBezTo>
                    <a:pt x="29211" y="2780"/>
                    <a:pt x="28419" y="2246"/>
                    <a:pt x="27536" y="2246"/>
                  </a:cubicBezTo>
                  <a:lnTo>
                    <a:pt x="16676" y="2246"/>
                  </a:lnTo>
                  <a:cubicBezTo>
                    <a:pt x="16235" y="902"/>
                    <a:pt x="14983" y="19"/>
                    <a:pt x="13584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>
              <a:off x="3077863" y="1963563"/>
              <a:ext cx="382400" cy="381025"/>
            </a:xfrm>
            <a:custGeom>
              <a:rect b="b" l="l" r="r" t="t"/>
              <a:pathLst>
                <a:path extrusionOk="0" h="15241" w="15296">
                  <a:moveTo>
                    <a:pt x="5540" y="8173"/>
                  </a:moveTo>
                  <a:cubicBezTo>
                    <a:pt x="5503" y="8357"/>
                    <a:pt x="4454" y="13290"/>
                    <a:pt x="8338" y="14229"/>
                  </a:cubicBezTo>
                  <a:cubicBezTo>
                    <a:pt x="8338" y="14229"/>
                    <a:pt x="7981" y="14307"/>
                    <a:pt x="7501" y="14307"/>
                  </a:cubicBezTo>
                  <a:cubicBezTo>
                    <a:pt x="6669" y="14307"/>
                    <a:pt x="5467" y="14070"/>
                    <a:pt x="5117" y="12774"/>
                  </a:cubicBezTo>
                  <a:cubicBezTo>
                    <a:pt x="4565" y="10768"/>
                    <a:pt x="5485" y="8283"/>
                    <a:pt x="5540" y="8173"/>
                  </a:cubicBezTo>
                  <a:close/>
                  <a:moveTo>
                    <a:pt x="7638" y="1"/>
                  </a:moveTo>
                  <a:cubicBezTo>
                    <a:pt x="7344" y="608"/>
                    <a:pt x="0" y="15222"/>
                    <a:pt x="7638" y="15241"/>
                  </a:cubicBezTo>
                  <a:lnTo>
                    <a:pt x="7657" y="15241"/>
                  </a:lnTo>
                  <a:cubicBezTo>
                    <a:pt x="15295" y="15204"/>
                    <a:pt x="7951" y="608"/>
                    <a:pt x="7638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>
              <a:off x="3189213" y="2167888"/>
              <a:ext cx="97100" cy="153375"/>
            </a:xfrm>
            <a:custGeom>
              <a:rect b="b" l="l" r="r" t="t"/>
              <a:pathLst>
                <a:path extrusionOk="0" h="6135" w="3884">
                  <a:moveTo>
                    <a:pt x="1086" y="0"/>
                  </a:moveTo>
                  <a:cubicBezTo>
                    <a:pt x="1049" y="110"/>
                    <a:pt x="111" y="2595"/>
                    <a:pt x="663" y="4601"/>
                  </a:cubicBezTo>
                  <a:cubicBezTo>
                    <a:pt x="1013" y="5897"/>
                    <a:pt x="2215" y="6134"/>
                    <a:pt x="3047" y="6134"/>
                  </a:cubicBezTo>
                  <a:cubicBezTo>
                    <a:pt x="3527" y="6134"/>
                    <a:pt x="3884" y="6056"/>
                    <a:pt x="3884" y="6056"/>
                  </a:cubicBezTo>
                  <a:cubicBezTo>
                    <a:pt x="0" y="5117"/>
                    <a:pt x="1049" y="184"/>
                    <a:pt x="10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>
              <a:off x="3138588" y="1960438"/>
              <a:ext cx="133925" cy="386925"/>
            </a:xfrm>
            <a:custGeom>
              <a:rect b="b" l="l" r="r" t="t"/>
              <a:pathLst>
                <a:path extrusionOk="0" h="15477" w="5357">
                  <a:moveTo>
                    <a:pt x="5223" y="1"/>
                  </a:moveTo>
                  <a:cubicBezTo>
                    <a:pt x="5173" y="1"/>
                    <a:pt x="5131" y="31"/>
                    <a:pt x="5117" y="71"/>
                  </a:cubicBezTo>
                  <a:cubicBezTo>
                    <a:pt x="4584" y="1120"/>
                    <a:pt x="1" y="10396"/>
                    <a:pt x="2246" y="14041"/>
                  </a:cubicBezTo>
                  <a:cubicBezTo>
                    <a:pt x="2817" y="14998"/>
                    <a:pt x="3829" y="15476"/>
                    <a:pt x="5209" y="15476"/>
                  </a:cubicBezTo>
                  <a:cubicBezTo>
                    <a:pt x="5265" y="15476"/>
                    <a:pt x="5320" y="15439"/>
                    <a:pt x="5320" y="15366"/>
                  </a:cubicBezTo>
                  <a:cubicBezTo>
                    <a:pt x="5320" y="15311"/>
                    <a:pt x="5265" y="15255"/>
                    <a:pt x="5209" y="15255"/>
                  </a:cubicBezTo>
                  <a:cubicBezTo>
                    <a:pt x="3903" y="15255"/>
                    <a:pt x="2964" y="14795"/>
                    <a:pt x="2430" y="13930"/>
                  </a:cubicBezTo>
                  <a:cubicBezTo>
                    <a:pt x="222" y="10323"/>
                    <a:pt x="5117" y="586"/>
                    <a:pt x="5320" y="181"/>
                  </a:cubicBezTo>
                  <a:lnTo>
                    <a:pt x="5338" y="163"/>
                  </a:lnTo>
                  <a:cubicBezTo>
                    <a:pt x="5357" y="107"/>
                    <a:pt x="5338" y="34"/>
                    <a:pt x="5283" y="15"/>
                  </a:cubicBezTo>
                  <a:cubicBezTo>
                    <a:pt x="5263" y="5"/>
                    <a:pt x="5242" y="1"/>
                    <a:pt x="5223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>
              <a:off x="3265588" y="1960338"/>
              <a:ext cx="133475" cy="387025"/>
            </a:xfrm>
            <a:custGeom>
              <a:rect b="b" l="l" r="r" t="t"/>
              <a:pathLst>
                <a:path extrusionOk="0" h="15481" w="5339">
                  <a:moveTo>
                    <a:pt x="137" y="0"/>
                  </a:moveTo>
                  <a:cubicBezTo>
                    <a:pt x="116" y="0"/>
                    <a:pt x="94" y="6"/>
                    <a:pt x="74" y="19"/>
                  </a:cubicBezTo>
                  <a:cubicBezTo>
                    <a:pt x="19" y="56"/>
                    <a:pt x="1" y="130"/>
                    <a:pt x="37" y="185"/>
                  </a:cubicBezTo>
                  <a:cubicBezTo>
                    <a:pt x="240" y="590"/>
                    <a:pt x="5117" y="10327"/>
                    <a:pt x="2927" y="13934"/>
                  </a:cubicBezTo>
                  <a:cubicBezTo>
                    <a:pt x="2393" y="14799"/>
                    <a:pt x="1455" y="15259"/>
                    <a:pt x="129" y="15259"/>
                  </a:cubicBezTo>
                  <a:lnTo>
                    <a:pt x="129" y="15370"/>
                  </a:lnTo>
                  <a:lnTo>
                    <a:pt x="148" y="15480"/>
                  </a:lnTo>
                  <a:cubicBezTo>
                    <a:pt x="1547" y="15480"/>
                    <a:pt x="2541" y="15002"/>
                    <a:pt x="3111" y="14045"/>
                  </a:cubicBezTo>
                  <a:cubicBezTo>
                    <a:pt x="5338" y="10400"/>
                    <a:pt x="774" y="1124"/>
                    <a:pt x="240" y="75"/>
                  </a:cubicBezTo>
                  <a:lnTo>
                    <a:pt x="129" y="111"/>
                  </a:lnTo>
                  <a:lnTo>
                    <a:pt x="222" y="56"/>
                  </a:lnTo>
                  <a:cubicBezTo>
                    <a:pt x="210" y="21"/>
                    <a:pt x="175" y="0"/>
                    <a:pt x="137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>
              <a:off x="2235338" y="2722338"/>
              <a:ext cx="6000" cy="29475"/>
            </a:xfrm>
            <a:custGeom>
              <a:rect b="b" l="l" r="r" t="t"/>
              <a:pathLst>
                <a:path extrusionOk="0" h="1179" w="240">
                  <a:moveTo>
                    <a:pt x="111" y="1"/>
                  </a:moveTo>
                  <a:cubicBezTo>
                    <a:pt x="55" y="1"/>
                    <a:pt x="0" y="38"/>
                    <a:pt x="0" y="111"/>
                  </a:cubicBezTo>
                  <a:lnTo>
                    <a:pt x="0" y="1069"/>
                  </a:lnTo>
                  <a:cubicBezTo>
                    <a:pt x="0" y="1142"/>
                    <a:pt x="55" y="1179"/>
                    <a:pt x="111" y="1179"/>
                  </a:cubicBezTo>
                  <a:cubicBezTo>
                    <a:pt x="184" y="1179"/>
                    <a:pt x="221" y="1142"/>
                    <a:pt x="239" y="1069"/>
                  </a:cubicBezTo>
                  <a:lnTo>
                    <a:pt x="239" y="111"/>
                  </a:lnTo>
                  <a:cubicBezTo>
                    <a:pt x="239" y="38"/>
                    <a:pt x="184" y="1"/>
                    <a:pt x="1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>
              <a:off x="2235338" y="2681863"/>
              <a:ext cx="6000" cy="46025"/>
            </a:xfrm>
            <a:custGeom>
              <a:rect b="b" l="l" r="r" t="t"/>
              <a:pathLst>
                <a:path extrusionOk="0" h="1841" w="240">
                  <a:moveTo>
                    <a:pt x="111" y="0"/>
                  </a:moveTo>
                  <a:cubicBezTo>
                    <a:pt x="55" y="0"/>
                    <a:pt x="0" y="56"/>
                    <a:pt x="0" y="111"/>
                  </a:cubicBezTo>
                  <a:lnTo>
                    <a:pt x="0" y="1730"/>
                  </a:lnTo>
                  <a:cubicBezTo>
                    <a:pt x="0" y="1786"/>
                    <a:pt x="55" y="1841"/>
                    <a:pt x="111" y="1841"/>
                  </a:cubicBezTo>
                  <a:cubicBezTo>
                    <a:pt x="184" y="1841"/>
                    <a:pt x="221" y="1786"/>
                    <a:pt x="239" y="1730"/>
                  </a:cubicBezTo>
                  <a:lnTo>
                    <a:pt x="239" y="111"/>
                  </a:lnTo>
                  <a:cubicBezTo>
                    <a:pt x="221" y="56"/>
                    <a:pt x="184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>
              <a:off x="1908163" y="2650113"/>
              <a:ext cx="329950" cy="35000"/>
            </a:xfrm>
            <a:custGeom>
              <a:rect b="b" l="l" r="r" t="t"/>
              <a:pathLst>
                <a:path extrusionOk="0" h="1400" w="13198">
                  <a:moveTo>
                    <a:pt x="1" y="0"/>
                  </a:moveTo>
                  <a:lnTo>
                    <a:pt x="1" y="1399"/>
                  </a:lnTo>
                  <a:lnTo>
                    <a:pt x="13198" y="1399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>
              <a:off x="1908163" y="2725113"/>
              <a:ext cx="329950" cy="245750"/>
            </a:xfrm>
            <a:custGeom>
              <a:rect b="b" l="l" r="r" t="t"/>
              <a:pathLst>
                <a:path extrusionOk="0" h="9830" w="13198">
                  <a:moveTo>
                    <a:pt x="1" y="0"/>
                  </a:moveTo>
                  <a:lnTo>
                    <a:pt x="1" y="9829"/>
                  </a:lnTo>
                  <a:lnTo>
                    <a:pt x="13198" y="9829"/>
                  </a:lnTo>
                  <a:lnTo>
                    <a:pt x="13198" y="8467"/>
                  </a:lnTo>
                  <a:lnTo>
                    <a:pt x="1528" y="8467"/>
                  </a:lnTo>
                  <a:lnTo>
                    <a:pt x="1528" y="958"/>
                  </a:lnTo>
                  <a:lnTo>
                    <a:pt x="13198" y="958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>
              <a:off x="1863988" y="2548413"/>
              <a:ext cx="354800" cy="14750"/>
            </a:xfrm>
            <a:custGeom>
              <a:rect b="b" l="l" r="r" t="t"/>
              <a:pathLst>
                <a:path extrusionOk="0" h="590" w="14192">
                  <a:moveTo>
                    <a:pt x="1" y="1"/>
                  </a:moveTo>
                  <a:lnTo>
                    <a:pt x="1" y="590"/>
                  </a:lnTo>
                  <a:lnTo>
                    <a:pt x="14191" y="590"/>
                  </a:lnTo>
                  <a:lnTo>
                    <a:pt x="1419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>
              <a:off x="1946363" y="2749038"/>
              <a:ext cx="291750" cy="187775"/>
            </a:xfrm>
            <a:custGeom>
              <a:rect b="b" l="l" r="r" t="t"/>
              <a:pathLst>
                <a:path extrusionOk="0" h="7511" w="11670">
                  <a:moveTo>
                    <a:pt x="0" y="1"/>
                  </a:moveTo>
                  <a:lnTo>
                    <a:pt x="0" y="7510"/>
                  </a:lnTo>
                  <a:lnTo>
                    <a:pt x="11670" y="7510"/>
                  </a:lnTo>
                  <a:lnTo>
                    <a:pt x="1167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>
              <a:off x="1908163" y="2685088"/>
              <a:ext cx="329950" cy="40050"/>
            </a:xfrm>
            <a:custGeom>
              <a:rect b="b" l="l" r="r" t="t"/>
              <a:pathLst>
                <a:path extrusionOk="0" h="1602" w="13198">
                  <a:moveTo>
                    <a:pt x="1" y="0"/>
                  </a:moveTo>
                  <a:lnTo>
                    <a:pt x="1" y="1601"/>
                  </a:lnTo>
                  <a:lnTo>
                    <a:pt x="13198" y="1601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>
              <a:off x="1954188" y="2562688"/>
              <a:ext cx="283925" cy="87450"/>
            </a:xfrm>
            <a:custGeom>
              <a:rect b="b" l="l" r="r" t="t"/>
              <a:pathLst>
                <a:path extrusionOk="0" h="3498" w="11357">
                  <a:moveTo>
                    <a:pt x="1675" y="0"/>
                  </a:moveTo>
                  <a:lnTo>
                    <a:pt x="626" y="1252"/>
                  </a:lnTo>
                  <a:cubicBezTo>
                    <a:pt x="221" y="1694"/>
                    <a:pt x="0" y="2264"/>
                    <a:pt x="0" y="2871"/>
                  </a:cubicBezTo>
                  <a:lnTo>
                    <a:pt x="0" y="3497"/>
                  </a:lnTo>
                  <a:lnTo>
                    <a:pt x="11357" y="3497"/>
                  </a:lnTo>
                  <a:lnTo>
                    <a:pt x="11357" y="2025"/>
                  </a:lnTo>
                  <a:cubicBezTo>
                    <a:pt x="11357" y="1841"/>
                    <a:pt x="11264" y="1657"/>
                    <a:pt x="11117" y="1546"/>
                  </a:cubicBezTo>
                  <a:lnTo>
                    <a:pt x="9645" y="276"/>
                  </a:lnTo>
                  <a:cubicBezTo>
                    <a:pt x="9406" y="92"/>
                    <a:pt x="9111" y="0"/>
                    <a:pt x="88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7"/>
            <p:cNvSpPr/>
            <p:nvPr/>
          </p:nvSpPr>
          <p:spPr>
            <a:xfrm>
              <a:off x="2167238" y="2385988"/>
              <a:ext cx="45575" cy="162450"/>
            </a:xfrm>
            <a:custGeom>
              <a:rect b="b" l="l" r="r" t="t"/>
              <a:pathLst>
                <a:path extrusionOk="0" h="6498" w="1823">
                  <a:moveTo>
                    <a:pt x="0" y="0"/>
                  </a:moveTo>
                  <a:lnTo>
                    <a:pt x="0" y="6350"/>
                  </a:lnTo>
                  <a:lnTo>
                    <a:pt x="0" y="6498"/>
                  </a:lnTo>
                  <a:lnTo>
                    <a:pt x="1822" y="6498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7"/>
            <p:cNvSpPr/>
            <p:nvPr/>
          </p:nvSpPr>
          <p:spPr>
            <a:xfrm>
              <a:off x="2119363" y="2385988"/>
              <a:ext cx="47900" cy="162450"/>
            </a:xfrm>
            <a:custGeom>
              <a:rect b="b" l="l" r="r" t="t"/>
              <a:pathLst>
                <a:path extrusionOk="0" h="6498" w="1916">
                  <a:moveTo>
                    <a:pt x="1" y="0"/>
                  </a:moveTo>
                  <a:lnTo>
                    <a:pt x="1" y="6350"/>
                  </a:lnTo>
                  <a:lnTo>
                    <a:pt x="1" y="6498"/>
                  </a:lnTo>
                  <a:lnTo>
                    <a:pt x="1915" y="6498"/>
                  </a:lnTo>
                  <a:lnTo>
                    <a:pt x="1915" y="635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7"/>
            <p:cNvSpPr/>
            <p:nvPr/>
          </p:nvSpPr>
          <p:spPr>
            <a:xfrm>
              <a:off x="1921963" y="2316513"/>
              <a:ext cx="238375" cy="69500"/>
            </a:xfrm>
            <a:custGeom>
              <a:rect b="b" l="l" r="r" t="t"/>
              <a:pathLst>
                <a:path extrusionOk="0" h="2780" w="9535">
                  <a:moveTo>
                    <a:pt x="1" y="0"/>
                  </a:moveTo>
                  <a:lnTo>
                    <a:pt x="1" y="2779"/>
                  </a:lnTo>
                  <a:lnTo>
                    <a:pt x="9535" y="2779"/>
                  </a:lnTo>
                  <a:lnTo>
                    <a:pt x="9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7"/>
            <p:cNvSpPr/>
            <p:nvPr/>
          </p:nvSpPr>
          <p:spPr>
            <a:xfrm>
              <a:off x="1954188" y="2155913"/>
              <a:ext cx="167050" cy="160625"/>
            </a:xfrm>
            <a:custGeom>
              <a:rect b="b" l="l" r="r" t="t"/>
              <a:pathLst>
                <a:path extrusionOk="0" h="6425" w="6682">
                  <a:moveTo>
                    <a:pt x="2448" y="0"/>
                  </a:moveTo>
                  <a:cubicBezTo>
                    <a:pt x="2098" y="3056"/>
                    <a:pt x="0" y="6424"/>
                    <a:pt x="0" y="6424"/>
                  </a:cubicBezTo>
                  <a:lnTo>
                    <a:pt x="6681" y="6424"/>
                  </a:lnTo>
                  <a:cubicBezTo>
                    <a:pt x="6681" y="6424"/>
                    <a:pt x="4583" y="3056"/>
                    <a:pt x="421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7"/>
            <p:cNvSpPr/>
            <p:nvPr/>
          </p:nvSpPr>
          <p:spPr>
            <a:xfrm>
              <a:off x="2068763" y="2385988"/>
              <a:ext cx="50625" cy="162450"/>
            </a:xfrm>
            <a:custGeom>
              <a:rect b="b" l="l" r="r" t="t"/>
              <a:pathLst>
                <a:path extrusionOk="0" h="6498" w="2025">
                  <a:moveTo>
                    <a:pt x="0" y="0"/>
                  </a:moveTo>
                  <a:lnTo>
                    <a:pt x="0" y="6498"/>
                  </a:lnTo>
                  <a:lnTo>
                    <a:pt x="2025" y="6498"/>
                  </a:lnTo>
                  <a:lnTo>
                    <a:pt x="2025" y="6350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7"/>
            <p:cNvSpPr/>
            <p:nvPr/>
          </p:nvSpPr>
          <p:spPr>
            <a:xfrm>
              <a:off x="2020888" y="2385988"/>
              <a:ext cx="47900" cy="162450"/>
            </a:xfrm>
            <a:custGeom>
              <a:rect b="b" l="l" r="r" t="t"/>
              <a:pathLst>
                <a:path extrusionOk="0" h="6498" w="1916">
                  <a:moveTo>
                    <a:pt x="1" y="0"/>
                  </a:moveTo>
                  <a:lnTo>
                    <a:pt x="1" y="6498"/>
                  </a:lnTo>
                  <a:lnTo>
                    <a:pt x="1915" y="6498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7"/>
            <p:cNvSpPr/>
            <p:nvPr/>
          </p:nvSpPr>
          <p:spPr>
            <a:xfrm>
              <a:off x="1970288" y="2385988"/>
              <a:ext cx="50625" cy="162450"/>
            </a:xfrm>
            <a:custGeom>
              <a:rect b="b" l="l" r="r" t="t"/>
              <a:pathLst>
                <a:path extrusionOk="0" h="6498" w="2025">
                  <a:moveTo>
                    <a:pt x="0" y="0"/>
                  </a:moveTo>
                  <a:lnTo>
                    <a:pt x="0" y="6498"/>
                  </a:lnTo>
                  <a:lnTo>
                    <a:pt x="2025" y="6498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7"/>
            <p:cNvSpPr/>
            <p:nvPr/>
          </p:nvSpPr>
          <p:spPr>
            <a:xfrm>
              <a:off x="1846513" y="2562688"/>
              <a:ext cx="149575" cy="472125"/>
            </a:xfrm>
            <a:custGeom>
              <a:rect b="b" l="l" r="r" t="t"/>
              <a:pathLst>
                <a:path extrusionOk="0" h="18885" w="5983">
                  <a:moveTo>
                    <a:pt x="2522" y="0"/>
                  </a:moveTo>
                  <a:cubicBezTo>
                    <a:pt x="2209" y="0"/>
                    <a:pt x="1914" y="111"/>
                    <a:pt x="1694" y="295"/>
                  </a:cubicBezTo>
                  <a:lnTo>
                    <a:pt x="221" y="1546"/>
                  </a:lnTo>
                  <a:cubicBezTo>
                    <a:pt x="74" y="1657"/>
                    <a:pt x="0" y="1841"/>
                    <a:pt x="0" y="2025"/>
                  </a:cubicBezTo>
                  <a:lnTo>
                    <a:pt x="0" y="18130"/>
                  </a:lnTo>
                  <a:cubicBezTo>
                    <a:pt x="0" y="18553"/>
                    <a:pt x="479" y="18885"/>
                    <a:pt x="1068" y="18885"/>
                  </a:cubicBezTo>
                  <a:lnTo>
                    <a:pt x="4326" y="18885"/>
                  </a:lnTo>
                  <a:lnTo>
                    <a:pt x="4326" y="16326"/>
                  </a:lnTo>
                  <a:lnTo>
                    <a:pt x="2485" y="16326"/>
                  </a:lnTo>
                  <a:lnTo>
                    <a:pt x="2485" y="3516"/>
                  </a:lnTo>
                  <a:lnTo>
                    <a:pt x="4326" y="3516"/>
                  </a:lnTo>
                  <a:lnTo>
                    <a:pt x="4326" y="2871"/>
                  </a:lnTo>
                  <a:cubicBezTo>
                    <a:pt x="4326" y="2283"/>
                    <a:pt x="4546" y="1712"/>
                    <a:pt x="4933" y="1270"/>
                  </a:cubicBezTo>
                  <a:lnTo>
                    <a:pt x="5982" y="19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7"/>
            <p:cNvSpPr/>
            <p:nvPr/>
          </p:nvSpPr>
          <p:spPr>
            <a:xfrm>
              <a:off x="1921963" y="2385988"/>
              <a:ext cx="48350" cy="162450"/>
            </a:xfrm>
            <a:custGeom>
              <a:rect b="b" l="l" r="r" t="t"/>
              <a:pathLst>
                <a:path extrusionOk="0" h="6498" w="1934">
                  <a:moveTo>
                    <a:pt x="1" y="0"/>
                  </a:moveTo>
                  <a:lnTo>
                    <a:pt x="1" y="6498"/>
                  </a:lnTo>
                  <a:lnTo>
                    <a:pt x="1933" y="6498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7"/>
            <p:cNvSpPr/>
            <p:nvPr/>
          </p:nvSpPr>
          <p:spPr>
            <a:xfrm>
              <a:off x="1872263" y="2385988"/>
              <a:ext cx="49725" cy="162450"/>
            </a:xfrm>
            <a:custGeom>
              <a:rect b="b" l="l" r="r" t="t"/>
              <a:pathLst>
                <a:path extrusionOk="0" h="6498" w="1989">
                  <a:moveTo>
                    <a:pt x="1" y="0"/>
                  </a:moveTo>
                  <a:lnTo>
                    <a:pt x="1" y="6498"/>
                  </a:lnTo>
                  <a:lnTo>
                    <a:pt x="1989" y="6498"/>
                  </a:lnTo>
                  <a:lnTo>
                    <a:pt x="1989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7"/>
            <p:cNvSpPr/>
            <p:nvPr/>
          </p:nvSpPr>
          <p:spPr>
            <a:xfrm>
              <a:off x="1843738" y="2559913"/>
              <a:ext cx="397600" cy="477650"/>
            </a:xfrm>
            <a:custGeom>
              <a:rect b="b" l="l" r="r" t="t"/>
              <a:pathLst>
                <a:path extrusionOk="0" h="19106" w="15904">
                  <a:moveTo>
                    <a:pt x="2633" y="1"/>
                  </a:moveTo>
                  <a:cubicBezTo>
                    <a:pt x="2301" y="1"/>
                    <a:pt x="1989" y="111"/>
                    <a:pt x="1731" y="314"/>
                  </a:cubicBezTo>
                  <a:lnTo>
                    <a:pt x="277" y="1565"/>
                  </a:lnTo>
                  <a:cubicBezTo>
                    <a:pt x="93" y="1712"/>
                    <a:pt x="1" y="1915"/>
                    <a:pt x="1" y="2136"/>
                  </a:cubicBezTo>
                  <a:lnTo>
                    <a:pt x="1" y="18241"/>
                  </a:lnTo>
                  <a:cubicBezTo>
                    <a:pt x="1" y="18719"/>
                    <a:pt x="516" y="19106"/>
                    <a:pt x="1179" y="19106"/>
                  </a:cubicBezTo>
                  <a:lnTo>
                    <a:pt x="14707" y="19106"/>
                  </a:lnTo>
                  <a:cubicBezTo>
                    <a:pt x="15351" y="19106"/>
                    <a:pt x="15903" y="18719"/>
                    <a:pt x="15903" y="18241"/>
                  </a:cubicBezTo>
                  <a:lnTo>
                    <a:pt x="15903" y="16437"/>
                  </a:lnTo>
                  <a:cubicBezTo>
                    <a:pt x="15903" y="16364"/>
                    <a:pt x="15848" y="16327"/>
                    <a:pt x="15775" y="16327"/>
                  </a:cubicBezTo>
                  <a:cubicBezTo>
                    <a:pt x="15719" y="16327"/>
                    <a:pt x="15664" y="16364"/>
                    <a:pt x="15664" y="16437"/>
                  </a:cubicBezTo>
                  <a:lnTo>
                    <a:pt x="15664" y="18241"/>
                  </a:lnTo>
                  <a:cubicBezTo>
                    <a:pt x="15664" y="18591"/>
                    <a:pt x="15241" y="18885"/>
                    <a:pt x="14707" y="18885"/>
                  </a:cubicBezTo>
                  <a:lnTo>
                    <a:pt x="1179" y="18885"/>
                  </a:lnTo>
                  <a:cubicBezTo>
                    <a:pt x="645" y="18885"/>
                    <a:pt x="222" y="18591"/>
                    <a:pt x="222" y="18241"/>
                  </a:cubicBezTo>
                  <a:lnTo>
                    <a:pt x="222" y="2136"/>
                  </a:lnTo>
                  <a:cubicBezTo>
                    <a:pt x="222" y="1989"/>
                    <a:pt x="295" y="1841"/>
                    <a:pt x="424" y="1749"/>
                  </a:cubicBezTo>
                  <a:lnTo>
                    <a:pt x="1878" y="479"/>
                  </a:lnTo>
                  <a:cubicBezTo>
                    <a:pt x="2080" y="328"/>
                    <a:pt x="2313" y="238"/>
                    <a:pt x="2563" y="238"/>
                  </a:cubicBezTo>
                  <a:cubicBezTo>
                    <a:pt x="2586" y="238"/>
                    <a:pt x="2609" y="238"/>
                    <a:pt x="2633" y="240"/>
                  </a:cubicBezTo>
                  <a:cubicBezTo>
                    <a:pt x="2706" y="240"/>
                    <a:pt x="2762" y="185"/>
                    <a:pt x="2762" y="111"/>
                  </a:cubicBezTo>
                  <a:cubicBezTo>
                    <a:pt x="2762" y="56"/>
                    <a:pt x="2706" y="1"/>
                    <a:pt x="2633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7"/>
            <p:cNvSpPr/>
            <p:nvPr/>
          </p:nvSpPr>
          <p:spPr>
            <a:xfrm>
              <a:off x="2171838" y="2559913"/>
              <a:ext cx="69500" cy="93450"/>
            </a:xfrm>
            <a:custGeom>
              <a:rect b="b" l="l" r="r" t="t"/>
              <a:pathLst>
                <a:path extrusionOk="0" h="3738" w="2780">
                  <a:moveTo>
                    <a:pt x="129" y="1"/>
                  </a:moveTo>
                  <a:cubicBezTo>
                    <a:pt x="55" y="1"/>
                    <a:pt x="0" y="56"/>
                    <a:pt x="0" y="111"/>
                  </a:cubicBezTo>
                  <a:cubicBezTo>
                    <a:pt x="0" y="185"/>
                    <a:pt x="55" y="240"/>
                    <a:pt x="129" y="240"/>
                  </a:cubicBezTo>
                  <a:cubicBezTo>
                    <a:pt x="152" y="238"/>
                    <a:pt x="175" y="238"/>
                    <a:pt x="199" y="238"/>
                  </a:cubicBezTo>
                  <a:cubicBezTo>
                    <a:pt x="448" y="238"/>
                    <a:pt x="681" y="328"/>
                    <a:pt x="884" y="479"/>
                  </a:cubicBezTo>
                  <a:lnTo>
                    <a:pt x="2338" y="1749"/>
                  </a:lnTo>
                  <a:cubicBezTo>
                    <a:pt x="2466" y="1841"/>
                    <a:pt x="2540" y="1989"/>
                    <a:pt x="2540" y="2136"/>
                  </a:cubicBezTo>
                  <a:lnTo>
                    <a:pt x="2540" y="3608"/>
                  </a:lnTo>
                  <a:cubicBezTo>
                    <a:pt x="2540" y="3682"/>
                    <a:pt x="2595" y="3737"/>
                    <a:pt x="2651" y="3737"/>
                  </a:cubicBezTo>
                  <a:cubicBezTo>
                    <a:pt x="2724" y="3737"/>
                    <a:pt x="2779" y="3682"/>
                    <a:pt x="2779" y="3608"/>
                  </a:cubicBezTo>
                  <a:lnTo>
                    <a:pt x="2779" y="2136"/>
                  </a:lnTo>
                  <a:cubicBezTo>
                    <a:pt x="2761" y="1915"/>
                    <a:pt x="2651" y="1712"/>
                    <a:pt x="2485" y="1565"/>
                  </a:cubicBezTo>
                  <a:lnTo>
                    <a:pt x="1031" y="314"/>
                  </a:lnTo>
                  <a:cubicBezTo>
                    <a:pt x="773" y="111"/>
                    <a:pt x="460" y="1"/>
                    <a:pt x="12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7"/>
            <p:cNvSpPr/>
            <p:nvPr/>
          </p:nvSpPr>
          <p:spPr>
            <a:xfrm>
              <a:off x="1869513" y="2383213"/>
              <a:ext cx="346525" cy="168000"/>
            </a:xfrm>
            <a:custGeom>
              <a:rect b="b" l="l" r="r" t="t"/>
              <a:pathLst>
                <a:path extrusionOk="0" h="6720" w="13861">
                  <a:moveTo>
                    <a:pt x="111" y="1"/>
                  </a:moveTo>
                  <a:cubicBezTo>
                    <a:pt x="37" y="1"/>
                    <a:pt x="0" y="56"/>
                    <a:pt x="0" y="111"/>
                  </a:cubicBezTo>
                  <a:lnTo>
                    <a:pt x="0" y="6609"/>
                  </a:lnTo>
                  <a:cubicBezTo>
                    <a:pt x="0" y="6664"/>
                    <a:pt x="37" y="6719"/>
                    <a:pt x="111" y="6719"/>
                  </a:cubicBezTo>
                  <a:lnTo>
                    <a:pt x="13750" y="6719"/>
                  </a:lnTo>
                  <a:cubicBezTo>
                    <a:pt x="13805" y="6719"/>
                    <a:pt x="13860" y="6682"/>
                    <a:pt x="13860" y="6609"/>
                  </a:cubicBezTo>
                  <a:lnTo>
                    <a:pt x="13860" y="111"/>
                  </a:lnTo>
                  <a:cubicBezTo>
                    <a:pt x="13860" y="56"/>
                    <a:pt x="13805" y="1"/>
                    <a:pt x="13750" y="1"/>
                  </a:cubicBezTo>
                  <a:lnTo>
                    <a:pt x="11633" y="1"/>
                  </a:lnTo>
                  <a:cubicBezTo>
                    <a:pt x="11486" y="1"/>
                    <a:pt x="11486" y="240"/>
                    <a:pt x="11633" y="240"/>
                  </a:cubicBezTo>
                  <a:lnTo>
                    <a:pt x="13621" y="240"/>
                  </a:lnTo>
                  <a:lnTo>
                    <a:pt x="13621" y="6498"/>
                  </a:lnTo>
                  <a:lnTo>
                    <a:pt x="221" y="6498"/>
                  </a:lnTo>
                  <a:lnTo>
                    <a:pt x="221" y="222"/>
                  </a:lnTo>
                  <a:lnTo>
                    <a:pt x="2099" y="222"/>
                  </a:lnTo>
                  <a:cubicBezTo>
                    <a:pt x="2264" y="222"/>
                    <a:pt x="2264" y="1"/>
                    <a:pt x="209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7"/>
            <p:cNvSpPr/>
            <p:nvPr/>
          </p:nvSpPr>
          <p:spPr>
            <a:xfrm>
              <a:off x="1919213" y="2313738"/>
              <a:ext cx="244350" cy="75500"/>
            </a:xfrm>
            <a:custGeom>
              <a:rect b="b" l="l" r="r" t="t"/>
              <a:pathLst>
                <a:path extrusionOk="0" h="3020" w="9774">
                  <a:moveTo>
                    <a:pt x="9535" y="222"/>
                  </a:moveTo>
                  <a:lnTo>
                    <a:pt x="9535" y="2780"/>
                  </a:lnTo>
                  <a:lnTo>
                    <a:pt x="240" y="2780"/>
                  </a:lnTo>
                  <a:lnTo>
                    <a:pt x="240" y="222"/>
                  </a:lnTo>
                  <a:close/>
                  <a:moveTo>
                    <a:pt x="111" y="1"/>
                  </a:moveTo>
                  <a:cubicBezTo>
                    <a:pt x="56" y="1"/>
                    <a:pt x="0" y="56"/>
                    <a:pt x="0" y="111"/>
                  </a:cubicBezTo>
                  <a:lnTo>
                    <a:pt x="0" y="2890"/>
                  </a:lnTo>
                  <a:cubicBezTo>
                    <a:pt x="0" y="2964"/>
                    <a:pt x="56" y="3019"/>
                    <a:pt x="111" y="3019"/>
                  </a:cubicBezTo>
                  <a:lnTo>
                    <a:pt x="9645" y="3019"/>
                  </a:lnTo>
                  <a:cubicBezTo>
                    <a:pt x="9719" y="3019"/>
                    <a:pt x="9774" y="2964"/>
                    <a:pt x="9774" y="2890"/>
                  </a:cubicBezTo>
                  <a:lnTo>
                    <a:pt x="9774" y="111"/>
                  </a:lnTo>
                  <a:cubicBezTo>
                    <a:pt x="9774" y="56"/>
                    <a:pt x="9719" y="1"/>
                    <a:pt x="9645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7"/>
            <p:cNvSpPr/>
            <p:nvPr/>
          </p:nvSpPr>
          <p:spPr>
            <a:xfrm>
              <a:off x="1950963" y="2153163"/>
              <a:ext cx="89750" cy="166125"/>
            </a:xfrm>
            <a:custGeom>
              <a:rect b="b" l="l" r="r" t="t"/>
              <a:pathLst>
                <a:path extrusionOk="0" h="6645" w="3590">
                  <a:moveTo>
                    <a:pt x="2577" y="0"/>
                  </a:moveTo>
                  <a:cubicBezTo>
                    <a:pt x="2522" y="0"/>
                    <a:pt x="2467" y="37"/>
                    <a:pt x="2467" y="92"/>
                  </a:cubicBezTo>
                  <a:cubicBezTo>
                    <a:pt x="2117" y="3092"/>
                    <a:pt x="56" y="6442"/>
                    <a:pt x="37" y="6479"/>
                  </a:cubicBezTo>
                  <a:cubicBezTo>
                    <a:pt x="0" y="6534"/>
                    <a:pt x="19" y="6608"/>
                    <a:pt x="74" y="6626"/>
                  </a:cubicBezTo>
                  <a:cubicBezTo>
                    <a:pt x="92" y="6645"/>
                    <a:pt x="111" y="6645"/>
                    <a:pt x="129" y="6645"/>
                  </a:cubicBezTo>
                  <a:cubicBezTo>
                    <a:pt x="166" y="6645"/>
                    <a:pt x="203" y="6626"/>
                    <a:pt x="221" y="6589"/>
                  </a:cubicBezTo>
                  <a:cubicBezTo>
                    <a:pt x="240" y="6552"/>
                    <a:pt x="2301" y="3239"/>
                    <a:pt x="2688" y="221"/>
                  </a:cubicBezTo>
                  <a:lnTo>
                    <a:pt x="3461" y="221"/>
                  </a:lnTo>
                  <a:cubicBezTo>
                    <a:pt x="3534" y="221"/>
                    <a:pt x="3589" y="184"/>
                    <a:pt x="3589" y="110"/>
                  </a:cubicBezTo>
                  <a:cubicBezTo>
                    <a:pt x="3589" y="55"/>
                    <a:pt x="3534" y="0"/>
                    <a:pt x="3461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7"/>
            <p:cNvSpPr/>
            <p:nvPr/>
          </p:nvSpPr>
          <p:spPr>
            <a:xfrm>
              <a:off x="2035163" y="2153163"/>
              <a:ext cx="89750" cy="166125"/>
            </a:xfrm>
            <a:custGeom>
              <a:rect b="b" l="l" r="r" t="t"/>
              <a:pathLst>
                <a:path extrusionOk="0" h="6645" w="3590">
                  <a:moveTo>
                    <a:pt x="111" y="0"/>
                  </a:moveTo>
                  <a:cubicBezTo>
                    <a:pt x="37" y="0"/>
                    <a:pt x="1" y="55"/>
                    <a:pt x="1" y="110"/>
                  </a:cubicBezTo>
                  <a:cubicBezTo>
                    <a:pt x="1" y="184"/>
                    <a:pt x="37" y="239"/>
                    <a:pt x="111" y="239"/>
                  </a:cubicBezTo>
                  <a:lnTo>
                    <a:pt x="884" y="239"/>
                  </a:lnTo>
                  <a:cubicBezTo>
                    <a:pt x="1271" y="3239"/>
                    <a:pt x="3332" y="6571"/>
                    <a:pt x="3350" y="6589"/>
                  </a:cubicBezTo>
                  <a:cubicBezTo>
                    <a:pt x="3369" y="6626"/>
                    <a:pt x="3406" y="6645"/>
                    <a:pt x="3442" y="6645"/>
                  </a:cubicBezTo>
                  <a:cubicBezTo>
                    <a:pt x="3534" y="6645"/>
                    <a:pt x="3590" y="6552"/>
                    <a:pt x="3534" y="6479"/>
                  </a:cubicBezTo>
                  <a:cubicBezTo>
                    <a:pt x="3516" y="6442"/>
                    <a:pt x="1455" y="3092"/>
                    <a:pt x="1105" y="110"/>
                  </a:cubicBezTo>
                  <a:cubicBezTo>
                    <a:pt x="1105" y="37"/>
                    <a:pt x="1050" y="0"/>
                    <a:pt x="99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7"/>
            <p:cNvSpPr/>
            <p:nvPr/>
          </p:nvSpPr>
          <p:spPr>
            <a:xfrm>
              <a:off x="1905413" y="2722338"/>
              <a:ext cx="335450" cy="251275"/>
            </a:xfrm>
            <a:custGeom>
              <a:rect b="b" l="l" r="r" t="t"/>
              <a:pathLst>
                <a:path extrusionOk="0" h="10051" w="13418">
                  <a:moveTo>
                    <a:pt x="111" y="1"/>
                  </a:moveTo>
                  <a:cubicBezTo>
                    <a:pt x="55" y="1"/>
                    <a:pt x="0" y="38"/>
                    <a:pt x="0" y="111"/>
                  </a:cubicBezTo>
                  <a:lnTo>
                    <a:pt x="0" y="9940"/>
                  </a:lnTo>
                  <a:cubicBezTo>
                    <a:pt x="0" y="9995"/>
                    <a:pt x="55" y="10051"/>
                    <a:pt x="111" y="10051"/>
                  </a:cubicBezTo>
                  <a:lnTo>
                    <a:pt x="13308" y="10051"/>
                  </a:lnTo>
                  <a:cubicBezTo>
                    <a:pt x="13381" y="10051"/>
                    <a:pt x="13418" y="9995"/>
                    <a:pt x="13418" y="9940"/>
                  </a:cubicBezTo>
                  <a:lnTo>
                    <a:pt x="13418" y="8578"/>
                  </a:lnTo>
                  <a:cubicBezTo>
                    <a:pt x="13418" y="8523"/>
                    <a:pt x="13363" y="8468"/>
                    <a:pt x="13308" y="8468"/>
                  </a:cubicBezTo>
                  <a:cubicBezTo>
                    <a:pt x="13252" y="8468"/>
                    <a:pt x="13197" y="8523"/>
                    <a:pt x="13197" y="8578"/>
                  </a:cubicBezTo>
                  <a:lnTo>
                    <a:pt x="13197" y="9811"/>
                  </a:lnTo>
                  <a:lnTo>
                    <a:pt x="221" y="9811"/>
                  </a:lnTo>
                  <a:lnTo>
                    <a:pt x="221" y="111"/>
                  </a:lnTo>
                  <a:cubicBezTo>
                    <a:pt x="221" y="38"/>
                    <a:pt x="166" y="1"/>
                    <a:pt x="111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7"/>
            <p:cNvSpPr/>
            <p:nvPr/>
          </p:nvSpPr>
          <p:spPr>
            <a:xfrm>
              <a:off x="1905413" y="2647813"/>
              <a:ext cx="335925" cy="40500"/>
            </a:xfrm>
            <a:custGeom>
              <a:rect b="b" l="l" r="r" t="t"/>
              <a:pathLst>
                <a:path extrusionOk="0" h="1620" w="13437">
                  <a:moveTo>
                    <a:pt x="111" y="0"/>
                  </a:moveTo>
                  <a:cubicBezTo>
                    <a:pt x="55" y="0"/>
                    <a:pt x="0" y="55"/>
                    <a:pt x="0" y="111"/>
                  </a:cubicBezTo>
                  <a:lnTo>
                    <a:pt x="0" y="1491"/>
                  </a:lnTo>
                  <a:cubicBezTo>
                    <a:pt x="0" y="1565"/>
                    <a:pt x="55" y="1620"/>
                    <a:pt x="111" y="1620"/>
                  </a:cubicBezTo>
                  <a:cubicBezTo>
                    <a:pt x="184" y="1620"/>
                    <a:pt x="239" y="1565"/>
                    <a:pt x="239" y="1491"/>
                  </a:cubicBezTo>
                  <a:lnTo>
                    <a:pt x="239" y="221"/>
                  </a:lnTo>
                  <a:lnTo>
                    <a:pt x="13197" y="221"/>
                  </a:lnTo>
                  <a:lnTo>
                    <a:pt x="13197" y="1491"/>
                  </a:lnTo>
                  <a:cubicBezTo>
                    <a:pt x="13197" y="1565"/>
                    <a:pt x="13252" y="1620"/>
                    <a:pt x="13308" y="1620"/>
                  </a:cubicBezTo>
                  <a:cubicBezTo>
                    <a:pt x="13381" y="1620"/>
                    <a:pt x="13436" y="1565"/>
                    <a:pt x="13436" y="1491"/>
                  </a:cubicBezTo>
                  <a:lnTo>
                    <a:pt x="13436" y="111"/>
                  </a:lnTo>
                  <a:cubicBezTo>
                    <a:pt x="13418" y="55"/>
                    <a:pt x="13381" y="0"/>
                    <a:pt x="13308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7"/>
            <p:cNvSpPr/>
            <p:nvPr/>
          </p:nvSpPr>
          <p:spPr>
            <a:xfrm>
              <a:off x="1905413" y="2681863"/>
              <a:ext cx="5550" cy="46025"/>
            </a:xfrm>
            <a:custGeom>
              <a:rect b="b" l="l" r="r" t="t"/>
              <a:pathLst>
                <a:path extrusionOk="0" h="1841" w="222">
                  <a:moveTo>
                    <a:pt x="111" y="0"/>
                  </a:moveTo>
                  <a:cubicBezTo>
                    <a:pt x="55" y="0"/>
                    <a:pt x="0" y="56"/>
                    <a:pt x="0" y="111"/>
                  </a:cubicBezTo>
                  <a:lnTo>
                    <a:pt x="0" y="1730"/>
                  </a:lnTo>
                  <a:cubicBezTo>
                    <a:pt x="0" y="1786"/>
                    <a:pt x="55" y="1841"/>
                    <a:pt x="111" y="1841"/>
                  </a:cubicBezTo>
                  <a:cubicBezTo>
                    <a:pt x="166" y="1841"/>
                    <a:pt x="221" y="1786"/>
                    <a:pt x="221" y="1730"/>
                  </a:cubicBezTo>
                  <a:lnTo>
                    <a:pt x="221" y="111"/>
                  </a:lnTo>
                  <a:cubicBezTo>
                    <a:pt x="221" y="56"/>
                    <a:pt x="166" y="0"/>
                    <a:pt x="111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7"/>
            <p:cNvSpPr/>
            <p:nvPr/>
          </p:nvSpPr>
          <p:spPr>
            <a:xfrm>
              <a:off x="2235350" y="2681874"/>
              <a:ext cx="6000" cy="308351"/>
            </a:xfrm>
            <a:custGeom>
              <a:rect b="b" l="l" r="r" t="t"/>
              <a:pathLst>
                <a:path extrusionOk="0" h="7731" w="240">
                  <a:moveTo>
                    <a:pt x="111" y="0"/>
                  </a:moveTo>
                  <a:cubicBezTo>
                    <a:pt x="55" y="0"/>
                    <a:pt x="0" y="55"/>
                    <a:pt x="0" y="111"/>
                  </a:cubicBezTo>
                  <a:lnTo>
                    <a:pt x="0" y="7620"/>
                  </a:lnTo>
                  <a:cubicBezTo>
                    <a:pt x="0" y="7694"/>
                    <a:pt x="55" y="7731"/>
                    <a:pt x="111" y="7731"/>
                  </a:cubicBezTo>
                  <a:cubicBezTo>
                    <a:pt x="184" y="7731"/>
                    <a:pt x="239" y="7694"/>
                    <a:pt x="239" y="7620"/>
                  </a:cubicBezTo>
                  <a:lnTo>
                    <a:pt x="239" y="111"/>
                  </a:lnTo>
                  <a:cubicBezTo>
                    <a:pt x="239" y="55"/>
                    <a:pt x="184" y="0"/>
                    <a:pt x="111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7"/>
            <p:cNvSpPr/>
            <p:nvPr/>
          </p:nvSpPr>
          <p:spPr>
            <a:xfrm>
              <a:off x="2443763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64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64" y="12572"/>
                  </a:cubicBezTo>
                  <a:lnTo>
                    <a:pt x="2799" y="12572"/>
                  </a:lnTo>
                  <a:cubicBezTo>
                    <a:pt x="3167" y="12572"/>
                    <a:pt x="3480" y="12278"/>
                    <a:pt x="3480" y="11909"/>
                  </a:cubicBezTo>
                  <a:lnTo>
                    <a:pt x="3480" y="682"/>
                  </a:lnTo>
                  <a:cubicBezTo>
                    <a:pt x="3480" y="314"/>
                    <a:pt x="3167" y="1"/>
                    <a:pt x="2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7"/>
            <p:cNvSpPr/>
            <p:nvPr/>
          </p:nvSpPr>
          <p:spPr>
            <a:xfrm>
              <a:off x="2443763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7"/>
            <p:cNvSpPr/>
            <p:nvPr/>
          </p:nvSpPr>
          <p:spPr>
            <a:xfrm>
              <a:off x="2443763" y="2157288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7"/>
            <p:cNvSpPr/>
            <p:nvPr/>
          </p:nvSpPr>
          <p:spPr>
            <a:xfrm>
              <a:off x="2443763" y="2269563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7"/>
            <p:cNvSpPr/>
            <p:nvPr/>
          </p:nvSpPr>
          <p:spPr>
            <a:xfrm>
              <a:off x="2440563" y="2014188"/>
              <a:ext cx="92975" cy="320275"/>
            </a:xfrm>
            <a:custGeom>
              <a:rect b="b" l="l" r="r" t="t"/>
              <a:pathLst>
                <a:path extrusionOk="0" h="12811" w="3719">
                  <a:moveTo>
                    <a:pt x="2927" y="240"/>
                  </a:moveTo>
                  <a:cubicBezTo>
                    <a:pt x="3239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39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39" y="12314"/>
                    <a:pt x="239" y="12019"/>
                  </a:cubicBezTo>
                  <a:lnTo>
                    <a:pt x="239" y="792"/>
                  </a:lnTo>
                  <a:cubicBezTo>
                    <a:pt x="239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811"/>
                    <a:pt x="792" y="12811"/>
                  </a:cubicBezTo>
                  <a:lnTo>
                    <a:pt x="2927" y="12811"/>
                  </a:lnTo>
                  <a:cubicBezTo>
                    <a:pt x="3368" y="12793"/>
                    <a:pt x="3718" y="12443"/>
                    <a:pt x="3718" y="12019"/>
                  </a:cubicBezTo>
                  <a:lnTo>
                    <a:pt x="3718" y="792"/>
                  </a:lnTo>
                  <a:cubicBezTo>
                    <a:pt x="3718" y="350"/>
                    <a:pt x="3350" y="0"/>
                    <a:pt x="2927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7"/>
            <p:cNvSpPr/>
            <p:nvPr/>
          </p:nvSpPr>
          <p:spPr>
            <a:xfrm>
              <a:off x="2562963" y="2016938"/>
              <a:ext cx="86975" cy="314325"/>
            </a:xfrm>
            <a:custGeom>
              <a:rect b="b" l="l" r="r" t="t"/>
              <a:pathLst>
                <a:path extrusionOk="0" h="12573" w="3479">
                  <a:moveTo>
                    <a:pt x="681" y="1"/>
                  </a:moveTo>
                  <a:cubicBezTo>
                    <a:pt x="295" y="1"/>
                    <a:pt x="0" y="314"/>
                    <a:pt x="0" y="682"/>
                  </a:cubicBezTo>
                  <a:lnTo>
                    <a:pt x="0" y="11909"/>
                  </a:lnTo>
                  <a:cubicBezTo>
                    <a:pt x="0" y="12278"/>
                    <a:pt x="295" y="12572"/>
                    <a:pt x="681" y="12572"/>
                  </a:cubicBezTo>
                  <a:lnTo>
                    <a:pt x="2798" y="12572"/>
                  </a:lnTo>
                  <a:cubicBezTo>
                    <a:pt x="3184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4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7"/>
            <p:cNvSpPr/>
            <p:nvPr/>
          </p:nvSpPr>
          <p:spPr>
            <a:xfrm>
              <a:off x="2562963" y="2051463"/>
              <a:ext cx="86975" cy="33600"/>
            </a:xfrm>
            <a:custGeom>
              <a:rect b="b" l="l" r="r" t="t"/>
              <a:pathLst>
                <a:path extrusionOk="0" h="1344" w="3479">
                  <a:moveTo>
                    <a:pt x="0" y="0"/>
                  </a:moveTo>
                  <a:lnTo>
                    <a:pt x="0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7"/>
            <p:cNvSpPr/>
            <p:nvPr/>
          </p:nvSpPr>
          <p:spPr>
            <a:xfrm>
              <a:off x="2562963" y="2269563"/>
              <a:ext cx="86975" cy="33625"/>
            </a:xfrm>
            <a:custGeom>
              <a:rect b="b" l="l" r="r" t="t"/>
              <a:pathLst>
                <a:path extrusionOk="0" h="1345" w="3479">
                  <a:moveTo>
                    <a:pt x="0" y="1"/>
                  </a:moveTo>
                  <a:lnTo>
                    <a:pt x="0" y="1344"/>
                  </a:lnTo>
                  <a:lnTo>
                    <a:pt x="3479" y="1344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7"/>
            <p:cNvSpPr/>
            <p:nvPr/>
          </p:nvSpPr>
          <p:spPr>
            <a:xfrm>
              <a:off x="2559738" y="2014188"/>
              <a:ext cx="92975" cy="320275"/>
            </a:xfrm>
            <a:custGeom>
              <a:rect b="b" l="l" r="r" t="t"/>
              <a:pathLst>
                <a:path extrusionOk="0" h="12811" w="3719">
                  <a:moveTo>
                    <a:pt x="2927" y="240"/>
                  </a:moveTo>
                  <a:cubicBezTo>
                    <a:pt x="3240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40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39" y="12314"/>
                    <a:pt x="239" y="12019"/>
                  </a:cubicBezTo>
                  <a:lnTo>
                    <a:pt x="239" y="792"/>
                  </a:lnTo>
                  <a:cubicBezTo>
                    <a:pt x="239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68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68" y="12811"/>
                    <a:pt x="792" y="12811"/>
                  </a:cubicBezTo>
                  <a:lnTo>
                    <a:pt x="2927" y="12811"/>
                  </a:lnTo>
                  <a:cubicBezTo>
                    <a:pt x="3368" y="12793"/>
                    <a:pt x="3718" y="12443"/>
                    <a:pt x="3718" y="12019"/>
                  </a:cubicBezTo>
                  <a:lnTo>
                    <a:pt x="3718" y="792"/>
                  </a:lnTo>
                  <a:cubicBezTo>
                    <a:pt x="3718" y="350"/>
                    <a:pt x="3368" y="0"/>
                    <a:pt x="2927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7"/>
            <p:cNvSpPr/>
            <p:nvPr/>
          </p:nvSpPr>
          <p:spPr>
            <a:xfrm>
              <a:off x="2682588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82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82" y="12572"/>
                  </a:cubicBezTo>
                  <a:lnTo>
                    <a:pt x="2798" y="12572"/>
                  </a:lnTo>
                  <a:cubicBezTo>
                    <a:pt x="3185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5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7"/>
            <p:cNvSpPr/>
            <p:nvPr/>
          </p:nvSpPr>
          <p:spPr>
            <a:xfrm>
              <a:off x="2682588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7"/>
            <p:cNvSpPr/>
            <p:nvPr/>
          </p:nvSpPr>
          <p:spPr>
            <a:xfrm>
              <a:off x="2682588" y="2157288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7"/>
            <p:cNvSpPr/>
            <p:nvPr/>
          </p:nvSpPr>
          <p:spPr>
            <a:xfrm>
              <a:off x="2679838" y="2014188"/>
              <a:ext cx="92500" cy="320275"/>
            </a:xfrm>
            <a:custGeom>
              <a:rect b="b" l="l" r="r" t="t"/>
              <a:pathLst>
                <a:path extrusionOk="0" h="12811" w="3700">
                  <a:moveTo>
                    <a:pt x="2908" y="240"/>
                  </a:moveTo>
                  <a:cubicBezTo>
                    <a:pt x="3221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21" y="12572"/>
                    <a:pt x="2908" y="12572"/>
                  </a:cubicBezTo>
                  <a:lnTo>
                    <a:pt x="792" y="12572"/>
                  </a:lnTo>
                  <a:cubicBezTo>
                    <a:pt x="479" y="12572"/>
                    <a:pt x="221" y="12314"/>
                    <a:pt x="221" y="12019"/>
                  </a:cubicBezTo>
                  <a:lnTo>
                    <a:pt x="221" y="792"/>
                  </a:lnTo>
                  <a:cubicBezTo>
                    <a:pt x="221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793"/>
                    <a:pt x="792" y="12811"/>
                  </a:cubicBezTo>
                  <a:lnTo>
                    <a:pt x="2908" y="12811"/>
                  </a:lnTo>
                  <a:cubicBezTo>
                    <a:pt x="3350" y="12793"/>
                    <a:pt x="3700" y="12443"/>
                    <a:pt x="3700" y="12019"/>
                  </a:cubicBezTo>
                  <a:lnTo>
                    <a:pt x="3700" y="792"/>
                  </a:lnTo>
                  <a:cubicBezTo>
                    <a:pt x="3700" y="350"/>
                    <a:pt x="3350" y="0"/>
                    <a:pt x="2908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7"/>
            <p:cNvSpPr/>
            <p:nvPr/>
          </p:nvSpPr>
          <p:spPr>
            <a:xfrm>
              <a:off x="2801763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82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82" y="12572"/>
                  </a:cubicBezTo>
                  <a:lnTo>
                    <a:pt x="2798" y="12572"/>
                  </a:lnTo>
                  <a:cubicBezTo>
                    <a:pt x="3185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5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7"/>
            <p:cNvSpPr/>
            <p:nvPr/>
          </p:nvSpPr>
          <p:spPr>
            <a:xfrm>
              <a:off x="2801763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7"/>
            <p:cNvSpPr/>
            <p:nvPr/>
          </p:nvSpPr>
          <p:spPr>
            <a:xfrm>
              <a:off x="2799013" y="2014188"/>
              <a:ext cx="92500" cy="320275"/>
            </a:xfrm>
            <a:custGeom>
              <a:rect b="b" l="l" r="r" t="t"/>
              <a:pathLst>
                <a:path extrusionOk="0" h="12811" w="3700">
                  <a:moveTo>
                    <a:pt x="2927" y="240"/>
                  </a:moveTo>
                  <a:cubicBezTo>
                    <a:pt x="3221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21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21" y="12314"/>
                    <a:pt x="221" y="12019"/>
                  </a:cubicBezTo>
                  <a:lnTo>
                    <a:pt x="221" y="792"/>
                  </a:lnTo>
                  <a:cubicBezTo>
                    <a:pt x="221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793"/>
                    <a:pt x="792" y="12811"/>
                  </a:cubicBezTo>
                  <a:lnTo>
                    <a:pt x="2927" y="12811"/>
                  </a:lnTo>
                  <a:cubicBezTo>
                    <a:pt x="3350" y="12793"/>
                    <a:pt x="3700" y="12443"/>
                    <a:pt x="3700" y="12019"/>
                  </a:cubicBezTo>
                  <a:lnTo>
                    <a:pt x="3700" y="792"/>
                  </a:lnTo>
                  <a:cubicBezTo>
                    <a:pt x="3700" y="350"/>
                    <a:pt x="3350" y="0"/>
                    <a:pt x="2927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4" name="Google Shape;964;p7"/>
          <p:cNvSpPr/>
          <p:nvPr/>
        </p:nvSpPr>
        <p:spPr>
          <a:xfrm>
            <a:off x="6329837" y="9719638"/>
            <a:ext cx="110504" cy="6299"/>
          </a:xfrm>
          <a:custGeom>
            <a:rect b="b" l="l" r="r" t="t"/>
            <a:pathLst>
              <a:path extrusionOk="0" h="811" w="14412">
                <a:moveTo>
                  <a:pt x="111" y="0"/>
                </a:moveTo>
                <a:cubicBezTo>
                  <a:pt x="55" y="0"/>
                  <a:pt x="0" y="55"/>
                  <a:pt x="0" y="111"/>
                </a:cubicBezTo>
                <a:lnTo>
                  <a:pt x="0" y="700"/>
                </a:lnTo>
                <a:cubicBezTo>
                  <a:pt x="0" y="755"/>
                  <a:pt x="55" y="810"/>
                  <a:pt x="111" y="810"/>
                </a:cubicBezTo>
                <a:lnTo>
                  <a:pt x="14301" y="810"/>
                </a:lnTo>
                <a:cubicBezTo>
                  <a:pt x="14357" y="810"/>
                  <a:pt x="14412" y="755"/>
                  <a:pt x="14412" y="700"/>
                </a:cubicBezTo>
                <a:lnTo>
                  <a:pt x="14412" y="111"/>
                </a:lnTo>
                <a:cubicBezTo>
                  <a:pt x="14412" y="55"/>
                  <a:pt x="14357" y="0"/>
                  <a:pt x="14301" y="0"/>
                </a:cubicBezTo>
                <a:lnTo>
                  <a:pt x="14081" y="0"/>
                </a:lnTo>
                <a:cubicBezTo>
                  <a:pt x="14007" y="0"/>
                  <a:pt x="13952" y="55"/>
                  <a:pt x="13952" y="111"/>
                </a:cubicBezTo>
                <a:cubicBezTo>
                  <a:pt x="13952" y="166"/>
                  <a:pt x="14007" y="221"/>
                  <a:pt x="14081" y="221"/>
                </a:cubicBezTo>
                <a:lnTo>
                  <a:pt x="14173" y="221"/>
                </a:lnTo>
                <a:lnTo>
                  <a:pt x="14173" y="589"/>
                </a:lnTo>
                <a:lnTo>
                  <a:pt x="221" y="589"/>
                </a:lnTo>
                <a:lnTo>
                  <a:pt x="221" y="221"/>
                </a:lnTo>
                <a:lnTo>
                  <a:pt x="442" y="221"/>
                </a:lnTo>
                <a:cubicBezTo>
                  <a:pt x="497" y="221"/>
                  <a:pt x="552" y="166"/>
                  <a:pt x="552" y="111"/>
                </a:cubicBezTo>
                <a:cubicBezTo>
                  <a:pt x="552" y="55"/>
                  <a:pt x="497" y="0"/>
                  <a:pt x="442" y="0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5" name="Google Shape;965;p7"/>
          <p:cNvGrpSpPr/>
          <p:nvPr/>
        </p:nvGrpSpPr>
        <p:grpSpPr>
          <a:xfrm>
            <a:off x="6507909" y="9119388"/>
            <a:ext cx="311934" cy="322344"/>
            <a:chOff x="7097375" y="2473588"/>
            <a:chExt cx="407864" cy="403636"/>
          </a:xfrm>
        </p:grpSpPr>
        <p:sp>
          <p:nvSpPr>
            <p:cNvPr id="966" name="Google Shape;966;p7"/>
            <p:cNvSpPr/>
            <p:nvPr/>
          </p:nvSpPr>
          <p:spPr>
            <a:xfrm>
              <a:off x="7212236" y="2590582"/>
              <a:ext cx="88308" cy="86718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7"/>
            <p:cNvSpPr/>
            <p:nvPr/>
          </p:nvSpPr>
          <p:spPr>
            <a:xfrm>
              <a:off x="7097375" y="2473588"/>
              <a:ext cx="407864" cy="403636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7"/>
            <p:cNvSpPr/>
            <p:nvPr/>
          </p:nvSpPr>
          <p:spPr>
            <a:xfrm>
              <a:off x="7275466" y="2620824"/>
              <a:ext cx="144169" cy="165848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9" name="Google Shape;969;p7"/>
          <p:cNvGrpSpPr/>
          <p:nvPr/>
        </p:nvGrpSpPr>
        <p:grpSpPr>
          <a:xfrm>
            <a:off x="5975934" y="9546338"/>
            <a:ext cx="311934" cy="322344"/>
            <a:chOff x="7097375" y="2473588"/>
            <a:chExt cx="407864" cy="403636"/>
          </a:xfrm>
        </p:grpSpPr>
        <p:sp>
          <p:nvSpPr>
            <p:cNvPr id="970" name="Google Shape;970;p7"/>
            <p:cNvSpPr/>
            <p:nvPr/>
          </p:nvSpPr>
          <p:spPr>
            <a:xfrm>
              <a:off x="7212236" y="2590582"/>
              <a:ext cx="88308" cy="86718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7"/>
            <p:cNvSpPr/>
            <p:nvPr/>
          </p:nvSpPr>
          <p:spPr>
            <a:xfrm>
              <a:off x="7097375" y="2473588"/>
              <a:ext cx="407864" cy="403636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7"/>
            <p:cNvSpPr/>
            <p:nvPr/>
          </p:nvSpPr>
          <p:spPr>
            <a:xfrm>
              <a:off x="7275466" y="2620824"/>
              <a:ext cx="144169" cy="165848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3" name="Google Shape;973;p7"/>
          <p:cNvSpPr/>
          <p:nvPr/>
        </p:nvSpPr>
        <p:spPr>
          <a:xfrm>
            <a:off x="6507900" y="8776330"/>
            <a:ext cx="311946" cy="272622"/>
          </a:xfrm>
          <a:custGeom>
            <a:rect b="b" l="l" r="r" t="t"/>
            <a:pathLst>
              <a:path extrusionOk="0" h="25272" w="28998">
                <a:moveTo>
                  <a:pt x="14511" y="0"/>
                </a:moveTo>
                <a:cubicBezTo>
                  <a:pt x="9418" y="0"/>
                  <a:pt x="3720" y="3133"/>
                  <a:pt x="2402" y="8554"/>
                </a:cubicBezTo>
                <a:cubicBezTo>
                  <a:pt x="0" y="18433"/>
                  <a:pt x="5654" y="25029"/>
                  <a:pt x="14651" y="25272"/>
                </a:cubicBezTo>
                <a:cubicBezTo>
                  <a:pt x="23648" y="25272"/>
                  <a:pt x="28998" y="19557"/>
                  <a:pt x="27539" y="10317"/>
                </a:cubicBezTo>
                <a:cubicBezTo>
                  <a:pt x="26688" y="3083"/>
                  <a:pt x="21338" y="13"/>
                  <a:pt x="15077" y="13"/>
                </a:cubicBezTo>
                <a:cubicBezTo>
                  <a:pt x="14889" y="4"/>
                  <a:pt x="14700" y="0"/>
                  <a:pt x="145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7"/>
          <p:cNvSpPr/>
          <p:nvPr/>
        </p:nvSpPr>
        <p:spPr>
          <a:xfrm>
            <a:off x="6522939" y="8773714"/>
            <a:ext cx="288409" cy="277897"/>
          </a:xfrm>
          <a:custGeom>
            <a:rect b="b" l="l" r="r" t="t"/>
            <a:pathLst>
              <a:path extrusionOk="0" h="25761" w="26810">
                <a:moveTo>
                  <a:pt x="12955" y="499"/>
                </a:moveTo>
                <a:cubicBezTo>
                  <a:pt x="13193" y="499"/>
                  <a:pt x="13434" y="506"/>
                  <a:pt x="13679" y="517"/>
                </a:cubicBezTo>
                <a:cubicBezTo>
                  <a:pt x="16262" y="517"/>
                  <a:pt x="18876" y="1034"/>
                  <a:pt x="21095" y="2402"/>
                </a:cubicBezTo>
                <a:cubicBezTo>
                  <a:pt x="23284" y="3830"/>
                  <a:pt x="24864" y="6019"/>
                  <a:pt x="25503" y="8542"/>
                </a:cubicBezTo>
                <a:cubicBezTo>
                  <a:pt x="26810" y="13405"/>
                  <a:pt x="26293" y="19271"/>
                  <a:pt x="22129" y="22584"/>
                </a:cubicBezTo>
                <a:cubicBezTo>
                  <a:pt x="20153" y="24165"/>
                  <a:pt x="17661" y="24955"/>
                  <a:pt x="15168" y="25198"/>
                </a:cubicBezTo>
                <a:cubicBezTo>
                  <a:pt x="14603" y="25263"/>
                  <a:pt x="14036" y="25294"/>
                  <a:pt x="13469" y="25294"/>
                </a:cubicBezTo>
                <a:cubicBezTo>
                  <a:pt x="11350" y="25294"/>
                  <a:pt x="9238" y="24852"/>
                  <a:pt x="7296" y="24013"/>
                </a:cubicBezTo>
                <a:cubicBezTo>
                  <a:pt x="5138" y="23040"/>
                  <a:pt x="3344" y="21399"/>
                  <a:pt x="2189" y="19363"/>
                </a:cubicBezTo>
                <a:cubicBezTo>
                  <a:pt x="973" y="17083"/>
                  <a:pt x="487" y="14499"/>
                  <a:pt x="730" y="11946"/>
                </a:cubicBezTo>
                <a:cubicBezTo>
                  <a:pt x="821" y="10426"/>
                  <a:pt x="1156" y="8937"/>
                  <a:pt x="1703" y="7539"/>
                </a:cubicBezTo>
                <a:cubicBezTo>
                  <a:pt x="2250" y="6201"/>
                  <a:pt x="3071" y="5016"/>
                  <a:pt x="4134" y="4013"/>
                </a:cubicBezTo>
                <a:cubicBezTo>
                  <a:pt x="6232" y="2098"/>
                  <a:pt x="8876" y="882"/>
                  <a:pt x="11733" y="578"/>
                </a:cubicBezTo>
                <a:cubicBezTo>
                  <a:pt x="12138" y="520"/>
                  <a:pt x="12543" y="499"/>
                  <a:pt x="12955" y="499"/>
                </a:cubicBezTo>
                <a:close/>
                <a:moveTo>
                  <a:pt x="13679" y="1"/>
                </a:moveTo>
                <a:cubicBezTo>
                  <a:pt x="13645" y="4"/>
                  <a:pt x="13615" y="14"/>
                  <a:pt x="13590" y="28"/>
                </a:cubicBezTo>
                <a:lnTo>
                  <a:pt x="13590" y="28"/>
                </a:lnTo>
                <a:cubicBezTo>
                  <a:pt x="13468" y="25"/>
                  <a:pt x="13347" y="24"/>
                  <a:pt x="13225" y="24"/>
                </a:cubicBezTo>
                <a:cubicBezTo>
                  <a:pt x="10463" y="24"/>
                  <a:pt x="7747" y="814"/>
                  <a:pt x="5441" y="2341"/>
                </a:cubicBezTo>
                <a:cubicBezTo>
                  <a:pt x="2949" y="3982"/>
                  <a:pt x="1216" y="6536"/>
                  <a:pt x="609" y="9454"/>
                </a:cubicBezTo>
                <a:cubicBezTo>
                  <a:pt x="31" y="12220"/>
                  <a:pt x="1" y="15168"/>
                  <a:pt x="1004" y="17873"/>
                </a:cubicBezTo>
                <a:cubicBezTo>
                  <a:pt x="1855" y="20183"/>
                  <a:pt x="3405" y="22159"/>
                  <a:pt x="5472" y="23496"/>
                </a:cubicBezTo>
                <a:cubicBezTo>
                  <a:pt x="7752" y="24925"/>
                  <a:pt x="10366" y="25715"/>
                  <a:pt x="13040" y="25746"/>
                </a:cubicBezTo>
                <a:cubicBezTo>
                  <a:pt x="13271" y="25756"/>
                  <a:pt x="13502" y="25761"/>
                  <a:pt x="13732" y="25761"/>
                </a:cubicBezTo>
                <a:cubicBezTo>
                  <a:pt x="16256" y="25761"/>
                  <a:pt x="18715" y="25150"/>
                  <a:pt x="20943" y="23952"/>
                </a:cubicBezTo>
                <a:cubicBezTo>
                  <a:pt x="23041" y="22797"/>
                  <a:pt x="24682" y="20973"/>
                  <a:pt x="25624" y="18785"/>
                </a:cubicBezTo>
                <a:cubicBezTo>
                  <a:pt x="26718" y="16201"/>
                  <a:pt x="26779" y="13405"/>
                  <a:pt x="26384" y="10669"/>
                </a:cubicBezTo>
                <a:cubicBezTo>
                  <a:pt x="25989" y="7843"/>
                  <a:pt x="25016" y="5168"/>
                  <a:pt x="22889" y="3162"/>
                </a:cubicBezTo>
                <a:cubicBezTo>
                  <a:pt x="20943" y="1399"/>
                  <a:pt x="18390" y="456"/>
                  <a:pt x="15806" y="122"/>
                </a:cubicBezTo>
                <a:cubicBezTo>
                  <a:pt x="15107" y="61"/>
                  <a:pt x="14378" y="1"/>
                  <a:pt x="13679" y="1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p7"/>
          <p:cNvSpPr/>
          <p:nvPr/>
        </p:nvSpPr>
        <p:spPr>
          <a:xfrm>
            <a:off x="6530136" y="8795392"/>
            <a:ext cx="268131" cy="234542"/>
          </a:xfrm>
          <a:custGeom>
            <a:rect b="b" l="l" r="r" t="t"/>
            <a:pathLst>
              <a:path extrusionOk="0" h="21742" w="24925">
                <a:moveTo>
                  <a:pt x="12549" y="0"/>
                </a:moveTo>
                <a:cubicBezTo>
                  <a:pt x="8153" y="0"/>
                  <a:pt x="3215" y="2685"/>
                  <a:pt x="2067" y="7365"/>
                </a:cubicBezTo>
                <a:cubicBezTo>
                  <a:pt x="0" y="15845"/>
                  <a:pt x="4864" y="21529"/>
                  <a:pt x="12615" y="21742"/>
                </a:cubicBezTo>
                <a:cubicBezTo>
                  <a:pt x="20335" y="21742"/>
                  <a:pt x="24925" y="16818"/>
                  <a:pt x="23679" y="8885"/>
                </a:cubicBezTo>
                <a:cubicBezTo>
                  <a:pt x="22949" y="2653"/>
                  <a:pt x="18359" y="9"/>
                  <a:pt x="12979" y="9"/>
                </a:cubicBezTo>
                <a:cubicBezTo>
                  <a:pt x="12837" y="3"/>
                  <a:pt x="12693" y="0"/>
                  <a:pt x="12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6" name="Google Shape;976;p7"/>
          <p:cNvSpPr/>
          <p:nvPr/>
        </p:nvSpPr>
        <p:spPr>
          <a:xfrm>
            <a:off x="6542884" y="8792733"/>
            <a:ext cx="248197" cy="239957"/>
          </a:xfrm>
          <a:custGeom>
            <a:rect b="b" l="l" r="r" t="t"/>
            <a:pathLst>
              <a:path extrusionOk="0" h="22244" w="23072">
                <a:moveTo>
                  <a:pt x="11443" y="482"/>
                </a:moveTo>
                <a:cubicBezTo>
                  <a:pt x="11554" y="482"/>
                  <a:pt x="11666" y="483"/>
                  <a:pt x="11778" y="486"/>
                </a:cubicBezTo>
                <a:lnTo>
                  <a:pt x="11778" y="486"/>
                </a:lnTo>
                <a:cubicBezTo>
                  <a:pt x="11783" y="487"/>
                  <a:pt x="11789" y="487"/>
                  <a:pt x="11794" y="487"/>
                </a:cubicBezTo>
                <a:lnTo>
                  <a:pt x="11794" y="517"/>
                </a:lnTo>
                <a:cubicBezTo>
                  <a:pt x="13983" y="517"/>
                  <a:pt x="16232" y="943"/>
                  <a:pt x="18147" y="2159"/>
                </a:cubicBezTo>
                <a:cubicBezTo>
                  <a:pt x="20032" y="3374"/>
                  <a:pt x="21399" y="5259"/>
                  <a:pt x="21946" y="7478"/>
                </a:cubicBezTo>
                <a:cubicBezTo>
                  <a:pt x="23041" y="11612"/>
                  <a:pt x="22615" y="16627"/>
                  <a:pt x="19028" y="19454"/>
                </a:cubicBezTo>
                <a:cubicBezTo>
                  <a:pt x="17296" y="20730"/>
                  <a:pt x="15229" y="21521"/>
                  <a:pt x="13101" y="21673"/>
                </a:cubicBezTo>
                <a:cubicBezTo>
                  <a:pt x="12598" y="21732"/>
                  <a:pt x="12094" y="21761"/>
                  <a:pt x="11591" y="21761"/>
                </a:cubicBezTo>
                <a:cubicBezTo>
                  <a:pt x="9784" y="21761"/>
                  <a:pt x="7994" y="21383"/>
                  <a:pt x="6353" y="20669"/>
                </a:cubicBezTo>
                <a:cubicBezTo>
                  <a:pt x="4499" y="19818"/>
                  <a:pt x="2949" y="18420"/>
                  <a:pt x="1946" y="16657"/>
                </a:cubicBezTo>
                <a:cubicBezTo>
                  <a:pt x="913" y="14712"/>
                  <a:pt x="487" y="12523"/>
                  <a:pt x="700" y="10335"/>
                </a:cubicBezTo>
                <a:cubicBezTo>
                  <a:pt x="882" y="7751"/>
                  <a:pt x="1673" y="5350"/>
                  <a:pt x="3587" y="3526"/>
                </a:cubicBezTo>
                <a:cubicBezTo>
                  <a:pt x="5721" y="1568"/>
                  <a:pt x="8528" y="482"/>
                  <a:pt x="11443" y="482"/>
                </a:cubicBezTo>
                <a:close/>
                <a:moveTo>
                  <a:pt x="11794" y="0"/>
                </a:moveTo>
                <a:cubicBezTo>
                  <a:pt x="11751" y="0"/>
                  <a:pt x="11714" y="10"/>
                  <a:pt x="11683" y="27"/>
                </a:cubicBezTo>
                <a:lnTo>
                  <a:pt x="11683" y="27"/>
                </a:lnTo>
                <a:cubicBezTo>
                  <a:pt x="11574" y="24"/>
                  <a:pt x="11465" y="23"/>
                  <a:pt x="11356" y="23"/>
                </a:cubicBezTo>
                <a:cubicBezTo>
                  <a:pt x="8987" y="23"/>
                  <a:pt x="6688" y="718"/>
                  <a:pt x="4712" y="2007"/>
                </a:cubicBezTo>
                <a:cubicBezTo>
                  <a:pt x="2554" y="3405"/>
                  <a:pt x="1065" y="5593"/>
                  <a:pt x="517" y="8086"/>
                </a:cubicBezTo>
                <a:cubicBezTo>
                  <a:pt x="31" y="10517"/>
                  <a:pt x="1" y="13071"/>
                  <a:pt x="852" y="15411"/>
                </a:cubicBezTo>
                <a:cubicBezTo>
                  <a:pt x="1581" y="17417"/>
                  <a:pt x="2919" y="19089"/>
                  <a:pt x="4682" y="20274"/>
                </a:cubicBezTo>
                <a:cubicBezTo>
                  <a:pt x="6686" y="21589"/>
                  <a:pt x="9188" y="22244"/>
                  <a:pt x="11686" y="22244"/>
                </a:cubicBezTo>
                <a:cubicBezTo>
                  <a:pt x="13924" y="22244"/>
                  <a:pt x="16158" y="21718"/>
                  <a:pt x="18025" y="20669"/>
                </a:cubicBezTo>
                <a:cubicBezTo>
                  <a:pt x="19819" y="19666"/>
                  <a:pt x="21247" y="18086"/>
                  <a:pt x="22068" y="16201"/>
                </a:cubicBezTo>
                <a:cubicBezTo>
                  <a:pt x="23010" y="13982"/>
                  <a:pt x="23071" y="11551"/>
                  <a:pt x="22737" y="9180"/>
                </a:cubicBezTo>
                <a:cubicBezTo>
                  <a:pt x="22402" y="6748"/>
                  <a:pt x="21582" y="4408"/>
                  <a:pt x="19697" y="2706"/>
                </a:cubicBezTo>
                <a:cubicBezTo>
                  <a:pt x="17995" y="1216"/>
                  <a:pt x="15867" y="335"/>
                  <a:pt x="13618" y="122"/>
                </a:cubicBezTo>
                <a:cubicBezTo>
                  <a:pt x="13010" y="31"/>
                  <a:pt x="12402" y="0"/>
                  <a:pt x="11794" y="0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7"/>
          <p:cNvSpPr/>
          <p:nvPr/>
        </p:nvSpPr>
        <p:spPr>
          <a:xfrm>
            <a:off x="6565776" y="8816634"/>
            <a:ext cx="155328" cy="99817"/>
          </a:xfrm>
          <a:custGeom>
            <a:rect b="b" l="l" r="r" t="t"/>
            <a:pathLst>
              <a:path extrusionOk="0" h="9253" w="14439">
                <a:moveTo>
                  <a:pt x="8266" y="0"/>
                </a:moveTo>
                <a:cubicBezTo>
                  <a:pt x="7660" y="0"/>
                  <a:pt x="6710" y="398"/>
                  <a:pt x="4955" y="1292"/>
                </a:cubicBezTo>
                <a:lnTo>
                  <a:pt x="4955" y="1262"/>
                </a:lnTo>
                <a:cubicBezTo>
                  <a:pt x="2341" y="2873"/>
                  <a:pt x="0" y="7007"/>
                  <a:pt x="1581" y="8587"/>
                </a:cubicBezTo>
                <a:cubicBezTo>
                  <a:pt x="2060" y="9066"/>
                  <a:pt x="2702" y="9252"/>
                  <a:pt x="3349" y="9252"/>
                </a:cubicBezTo>
                <a:cubicBezTo>
                  <a:pt x="4306" y="9252"/>
                  <a:pt x="5274" y="8846"/>
                  <a:pt x="5745" y="8375"/>
                </a:cubicBezTo>
                <a:cubicBezTo>
                  <a:pt x="7113" y="6612"/>
                  <a:pt x="4742" y="5244"/>
                  <a:pt x="7721" y="5031"/>
                </a:cubicBezTo>
                <a:cubicBezTo>
                  <a:pt x="9076" y="5031"/>
                  <a:pt x="9694" y="6773"/>
                  <a:pt x="11087" y="6773"/>
                </a:cubicBezTo>
                <a:cubicBezTo>
                  <a:pt x="11319" y="6773"/>
                  <a:pt x="11573" y="6724"/>
                  <a:pt x="11855" y="6612"/>
                </a:cubicBezTo>
                <a:cubicBezTo>
                  <a:pt x="13040" y="6216"/>
                  <a:pt x="14438" y="4636"/>
                  <a:pt x="13253" y="3450"/>
                </a:cubicBezTo>
                <a:cubicBezTo>
                  <a:pt x="13030" y="3171"/>
                  <a:pt x="12675" y="3097"/>
                  <a:pt x="12287" y="3097"/>
                </a:cubicBezTo>
                <a:cubicBezTo>
                  <a:pt x="11849" y="3097"/>
                  <a:pt x="11369" y="3191"/>
                  <a:pt x="10987" y="3191"/>
                </a:cubicBezTo>
                <a:cubicBezTo>
                  <a:pt x="10787" y="3191"/>
                  <a:pt x="10613" y="3165"/>
                  <a:pt x="10487" y="3086"/>
                </a:cubicBezTo>
                <a:cubicBezTo>
                  <a:pt x="9666" y="2478"/>
                  <a:pt x="9454" y="928"/>
                  <a:pt x="9302" y="715"/>
                </a:cubicBezTo>
                <a:cubicBezTo>
                  <a:pt x="9018" y="255"/>
                  <a:pt x="8752" y="0"/>
                  <a:pt x="8266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7"/>
          <p:cNvSpPr/>
          <p:nvPr/>
        </p:nvSpPr>
        <p:spPr>
          <a:xfrm>
            <a:off x="6647974" y="8907912"/>
            <a:ext cx="67568" cy="57034"/>
          </a:xfrm>
          <a:custGeom>
            <a:rect b="b" l="l" r="r" t="t"/>
            <a:pathLst>
              <a:path extrusionOk="0" h="5287" w="6281">
                <a:moveTo>
                  <a:pt x="2399" y="1"/>
                </a:moveTo>
                <a:cubicBezTo>
                  <a:pt x="1" y="1"/>
                  <a:pt x="797" y="5286"/>
                  <a:pt x="3202" y="5286"/>
                </a:cubicBezTo>
                <a:cubicBezTo>
                  <a:pt x="3424" y="5286"/>
                  <a:pt x="3661" y="5241"/>
                  <a:pt x="3910" y="5142"/>
                </a:cubicBezTo>
                <a:cubicBezTo>
                  <a:pt x="4305" y="5142"/>
                  <a:pt x="6281" y="2163"/>
                  <a:pt x="6281" y="1798"/>
                </a:cubicBezTo>
                <a:cubicBezTo>
                  <a:pt x="5886" y="217"/>
                  <a:pt x="3910" y="217"/>
                  <a:pt x="2512" y="5"/>
                </a:cubicBezTo>
                <a:cubicBezTo>
                  <a:pt x="2473" y="2"/>
                  <a:pt x="2436" y="1"/>
                  <a:pt x="2399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7"/>
          <p:cNvSpPr/>
          <p:nvPr/>
        </p:nvSpPr>
        <p:spPr>
          <a:xfrm>
            <a:off x="6654719" y="8905323"/>
            <a:ext cx="63770" cy="62460"/>
          </a:xfrm>
          <a:custGeom>
            <a:rect b="b" l="l" r="r" t="t"/>
            <a:pathLst>
              <a:path extrusionOk="0" h="5790" w="5928">
                <a:moveTo>
                  <a:pt x="3222" y="5164"/>
                </a:moveTo>
                <a:cubicBezTo>
                  <a:pt x="3216" y="5167"/>
                  <a:pt x="3214" y="5169"/>
                  <a:pt x="3222" y="5169"/>
                </a:cubicBezTo>
                <a:cubicBezTo>
                  <a:pt x="3222" y="5167"/>
                  <a:pt x="3222" y="5166"/>
                  <a:pt x="3222" y="5164"/>
                </a:cubicBezTo>
                <a:close/>
                <a:moveTo>
                  <a:pt x="1801" y="485"/>
                </a:moveTo>
                <a:cubicBezTo>
                  <a:pt x="1805" y="485"/>
                  <a:pt x="1809" y="485"/>
                  <a:pt x="1813" y="486"/>
                </a:cubicBezTo>
                <a:lnTo>
                  <a:pt x="1813" y="486"/>
                </a:lnTo>
                <a:cubicBezTo>
                  <a:pt x="1817" y="486"/>
                  <a:pt x="1820" y="487"/>
                  <a:pt x="1824" y="488"/>
                </a:cubicBezTo>
                <a:cubicBezTo>
                  <a:pt x="2553" y="549"/>
                  <a:pt x="3283" y="670"/>
                  <a:pt x="4012" y="853"/>
                </a:cubicBezTo>
                <a:cubicBezTo>
                  <a:pt x="4347" y="913"/>
                  <a:pt x="4651" y="1096"/>
                  <a:pt x="4924" y="1309"/>
                </a:cubicBezTo>
                <a:cubicBezTo>
                  <a:pt x="5046" y="1400"/>
                  <a:pt x="5137" y="1521"/>
                  <a:pt x="5228" y="1643"/>
                </a:cubicBezTo>
                <a:cubicBezTo>
                  <a:pt x="5259" y="1734"/>
                  <a:pt x="5319" y="1795"/>
                  <a:pt x="5350" y="1886"/>
                </a:cubicBezTo>
                <a:cubicBezTo>
                  <a:pt x="5350" y="1910"/>
                  <a:pt x="5389" y="2033"/>
                  <a:pt x="5404" y="2033"/>
                </a:cubicBezTo>
                <a:cubicBezTo>
                  <a:pt x="5405" y="2033"/>
                  <a:pt x="5406" y="2033"/>
                  <a:pt x="5406" y="2032"/>
                </a:cubicBezTo>
                <a:lnTo>
                  <a:pt x="5406" y="2032"/>
                </a:lnTo>
                <a:cubicBezTo>
                  <a:pt x="5372" y="2204"/>
                  <a:pt x="5285" y="2348"/>
                  <a:pt x="5198" y="2464"/>
                </a:cubicBezTo>
                <a:cubicBezTo>
                  <a:pt x="5076" y="2707"/>
                  <a:pt x="4924" y="2950"/>
                  <a:pt x="4772" y="3193"/>
                </a:cubicBezTo>
                <a:cubicBezTo>
                  <a:pt x="4438" y="3710"/>
                  <a:pt x="4073" y="4227"/>
                  <a:pt x="3678" y="4713"/>
                </a:cubicBezTo>
                <a:cubicBezTo>
                  <a:pt x="3556" y="4834"/>
                  <a:pt x="3435" y="4986"/>
                  <a:pt x="3283" y="5138"/>
                </a:cubicBezTo>
                <a:cubicBezTo>
                  <a:pt x="3254" y="5138"/>
                  <a:pt x="3225" y="5138"/>
                  <a:pt x="3222" y="5164"/>
                </a:cubicBezTo>
                <a:lnTo>
                  <a:pt x="3222" y="5164"/>
                </a:lnTo>
                <a:cubicBezTo>
                  <a:pt x="3232" y="5160"/>
                  <a:pt x="3252" y="5155"/>
                  <a:pt x="3256" y="5155"/>
                </a:cubicBezTo>
                <a:cubicBezTo>
                  <a:pt x="3259" y="5155"/>
                  <a:pt x="3252" y="5159"/>
                  <a:pt x="3222" y="5169"/>
                </a:cubicBezTo>
                <a:cubicBezTo>
                  <a:pt x="3100" y="5199"/>
                  <a:pt x="2979" y="5260"/>
                  <a:pt x="2827" y="5290"/>
                </a:cubicBezTo>
                <a:cubicBezTo>
                  <a:pt x="2759" y="5301"/>
                  <a:pt x="2690" y="5306"/>
                  <a:pt x="2622" y="5306"/>
                </a:cubicBezTo>
                <a:cubicBezTo>
                  <a:pt x="2289" y="5306"/>
                  <a:pt x="1954" y="5188"/>
                  <a:pt x="1702" y="4986"/>
                </a:cubicBezTo>
                <a:cubicBezTo>
                  <a:pt x="942" y="4409"/>
                  <a:pt x="608" y="3345"/>
                  <a:pt x="578" y="2433"/>
                </a:cubicBezTo>
                <a:cubicBezTo>
                  <a:pt x="548" y="1546"/>
                  <a:pt x="806" y="485"/>
                  <a:pt x="1801" y="485"/>
                </a:cubicBezTo>
                <a:close/>
                <a:moveTo>
                  <a:pt x="1947" y="0"/>
                </a:moveTo>
                <a:cubicBezTo>
                  <a:pt x="1903" y="0"/>
                  <a:pt x="1862" y="10"/>
                  <a:pt x="1826" y="28"/>
                </a:cubicBezTo>
                <a:lnTo>
                  <a:pt x="1826" y="28"/>
                </a:lnTo>
                <a:cubicBezTo>
                  <a:pt x="1799" y="27"/>
                  <a:pt x="1771" y="26"/>
                  <a:pt x="1744" y="26"/>
                </a:cubicBezTo>
                <a:cubicBezTo>
                  <a:pt x="712" y="26"/>
                  <a:pt x="180" y="988"/>
                  <a:pt x="122" y="1977"/>
                </a:cubicBezTo>
                <a:cubicBezTo>
                  <a:pt x="0" y="3102"/>
                  <a:pt x="365" y="4227"/>
                  <a:pt x="1094" y="5078"/>
                </a:cubicBezTo>
                <a:cubicBezTo>
                  <a:pt x="1459" y="5473"/>
                  <a:pt x="1945" y="5716"/>
                  <a:pt x="2462" y="5777"/>
                </a:cubicBezTo>
                <a:cubicBezTo>
                  <a:pt x="2529" y="5786"/>
                  <a:pt x="2595" y="5790"/>
                  <a:pt x="2661" y="5790"/>
                </a:cubicBezTo>
                <a:cubicBezTo>
                  <a:pt x="3049" y="5790"/>
                  <a:pt x="3427" y="5641"/>
                  <a:pt x="3739" y="5382"/>
                </a:cubicBezTo>
                <a:cubicBezTo>
                  <a:pt x="4164" y="4926"/>
                  <a:pt x="4559" y="4409"/>
                  <a:pt x="4894" y="3862"/>
                </a:cubicBezTo>
                <a:cubicBezTo>
                  <a:pt x="5259" y="3375"/>
                  <a:pt x="5563" y="2828"/>
                  <a:pt x="5836" y="2281"/>
                </a:cubicBezTo>
                <a:cubicBezTo>
                  <a:pt x="5927" y="1977"/>
                  <a:pt x="5836" y="1643"/>
                  <a:pt x="5654" y="1400"/>
                </a:cubicBezTo>
                <a:cubicBezTo>
                  <a:pt x="5411" y="1035"/>
                  <a:pt x="5076" y="731"/>
                  <a:pt x="4681" y="579"/>
                </a:cubicBezTo>
                <a:cubicBezTo>
                  <a:pt x="3830" y="184"/>
                  <a:pt x="2888" y="154"/>
                  <a:pt x="1976" y="2"/>
                </a:cubicBezTo>
                <a:cubicBezTo>
                  <a:pt x="1966" y="1"/>
                  <a:pt x="1956" y="0"/>
                  <a:pt x="1947" y="0"/>
                </a:cubicBezTo>
                <a:close/>
              </a:path>
            </a:pathLst>
          </a:cu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7"/>
          <p:cNvSpPr/>
          <p:nvPr/>
        </p:nvSpPr>
        <p:spPr>
          <a:xfrm>
            <a:off x="6589711" y="8945551"/>
            <a:ext cx="60522" cy="4082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7"/>
          <p:cNvSpPr/>
          <p:nvPr/>
        </p:nvSpPr>
        <p:spPr>
          <a:xfrm>
            <a:off x="6593240" y="8942973"/>
            <a:ext cx="48409" cy="4587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7"/>
          <p:cNvSpPr/>
          <p:nvPr/>
        </p:nvSpPr>
        <p:spPr>
          <a:xfrm>
            <a:off x="6724654" y="8878676"/>
            <a:ext cx="40502" cy="27681"/>
          </a:xfrm>
          <a:custGeom>
            <a:rect b="b" l="l" r="r" t="t"/>
            <a:pathLst>
              <a:path extrusionOk="0" h="2566" w="3765">
                <a:moveTo>
                  <a:pt x="1772" y="0"/>
                </a:moveTo>
                <a:cubicBezTo>
                  <a:pt x="1702" y="0"/>
                  <a:pt x="1630" y="3"/>
                  <a:pt x="1554" y="10"/>
                </a:cubicBezTo>
                <a:cubicBezTo>
                  <a:pt x="0" y="10"/>
                  <a:pt x="179" y="2565"/>
                  <a:pt x="1370" y="2565"/>
                </a:cubicBezTo>
                <a:cubicBezTo>
                  <a:pt x="1390" y="2565"/>
                  <a:pt x="1411" y="2564"/>
                  <a:pt x="1432" y="2563"/>
                </a:cubicBezTo>
                <a:cubicBezTo>
                  <a:pt x="3195" y="2445"/>
                  <a:pt x="3765" y="0"/>
                  <a:pt x="1772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p7"/>
          <p:cNvSpPr/>
          <p:nvPr/>
        </p:nvSpPr>
        <p:spPr>
          <a:xfrm>
            <a:off x="6640648" y="8980656"/>
            <a:ext cx="45666" cy="28004"/>
          </a:xfrm>
          <a:custGeom>
            <a:rect b="b" l="l" r="r" t="t"/>
            <a:pathLst>
              <a:path extrusionOk="0" h="2596" w="4245">
                <a:moveTo>
                  <a:pt x="2006" y="1"/>
                </a:moveTo>
                <a:cubicBezTo>
                  <a:pt x="1929" y="1"/>
                  <a:pt x="1848" y="3"/>
                  <a:pt x="1764" y="10"/>
                </a:cubicBezTo>
                <a:cubicBezTo>
                  <a:pt x="1" y="10"/>
                  <a:pt x="236" y="2595"/>
                  <a:pt x="1544" y="2595"/>
                </a:cubicBezTo>
                <a:cubicBezTo>
                  <a:pt x="1567" y="2595"/>
                  <a:pt x="1589" y="2595"/>
                  <a:pt x="1612" y="2593"/>
                </a:cubicBezTo>
                <a:cubicBezTo>
                  <a:pt x="3610" y="2476"/>
                  <a:pt x="4245" y="1"/>
                  <a:pt x="2006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Google Shape;984;p7"/>
          <p:cNvSpPr/>
          <p:nvPr/>
        </p:nvSpPr>
        <p:spPr>
          <a:xfrm>
            <a:off x="6702450" y="8934580"/>
            <a:ext cx="63448" cy="65502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5" name="Google Shape;985;p7"/>
          <p:cNvGrpSpPr/>
          <p:nvPr/>
        </p:nvGrpSpPr>
        <p:grpSpPr>
          <a:xfrm>
            <a:off x="4841770" y="9568574"/>
            <a:ext cx="288394" cy="277824"/>
            <a:chOff x="8008751" y="37351"/>
            <a:chExt cx="598452" cy="591240"/>
          </a:xfrm>
        </p:grpSpPr>
        <p:sp>
          <p:nvSpPr>
            <p:cNvPr id="986" name="Google Shape;986;p7"/>
            <p:cNvSpPr/>
            <p:nvPr/>
          </p:nvSpPr>
          <p:spPr>
            <a:xfrm>
              <a:off x="8377155" y="492057"/>
              <a:ext cx="83276" cy="90687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8175431" y="497773"/>
              <a:ext cx="83402" cy="9093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8050326" y="227963"/>
              <a:ext cx="95899" cy="69208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8174803" y="82570"/>
              <a:ext cx="74295" cy="92696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8464954" y="180986"/>
              <a:ext cx="95523" cy="80136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8478331" y="375931"/>
              <a:ext cx="97407" cy="69899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8353981" y="85145"/>
              <a:ext cx="74798" cy="92006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8058114" y="396594"/>
              <a:ext cx="97658" cy="78440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8090835" y="140602"/>
              <a:ext cx="452429" cy="391636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8249225" y="37351"/>
              <a:ext cx="109716" cy="113045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8265114" y="514981"/>
              <a:ext cx="110218" cy="113610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8489762" y="262946"/>
              <a:ext cx="117441" cy="91754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8442031" y="450104"/>
              <a:ext cx="128368" cy="103373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8052650" y="106939"/>
              <a:ext cx="118383" cy="114112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8008751" y="317146"/>
              <a:ext cx="120267" cy="92382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8071742" y="469134"/>
              <a:ext cx="120330" cy="114175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8424886" y="85334"/>
              <a:ext cx="120267" cy="116624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3" name="Google Shape;1003;p7"/>
          <p:cNvGrpSpPr/>
          <p:nvPr/>
        </p:nvGrpSpPr>
        <p:grpSpPr>
          <a:xfrm rot="5400000">
            <a:off x="5218659" y="9511306"/>
            <a:ext cx="303165" cy="384134"/>
            <a:chOff x="6295459" y="2059568"/>
            <a:chExt cx="2176346" cy="2549000"/>
          </a:xfrm>
        </p:grpSpPr>
        <p:sp>
          <p:nvSpPr>
            <p:cNvPr id="1004" name="Google Shape;1004;p7"/>
            <p:cNvSpPr/>
            <p:nvPr/>
          </p:nvSpPr>
          <p:spPr>
            <a:xfrm flipH="1">
              <a:off x="6295459" y="2059568"/>
              <a:ext cx="2176346" cy="2549000"/>
            </a:xfrm>
            <a:custGeom>
              <a:rect b="b" l="l" r="r" t="t"/>
              <a:pathLst>
                <a:path extrusionOk="0" h="57546" w="49133">
                  <a:moveTo>
                    <a:pt x="21040" y="0"/>
                  </a:moveTo>
                  <a:cubicBezTo>
                    <a:pt x="21038" y="0"/>
                    <a:pt x="21037" y="0"/>
                    <a:pt x="21036" y="0"/>
                  </a:cubicBezTo>
                  <a:cubicBezTo>
                    <a:pt x="20902" y="2"/>
                    <a:pt x="20788" y="121"/>
                    <a:pt x="20663" y="159"/>
                  </a:cubicBezTo>
                  <a:cubicBezTo>
                    <a:pt x="20538" y="198"/>
                    <a:pt x="20380" y="169"/>
                    <a:pt x="20269" y="239"/>
                  </a:cubicBezTo>
                  <a:cubicBezTo>
                    <a:pt x="20157" y="309"/>
                    <a:pt x="20107" y="455"/>
                    <a:pt x="20015" y="550"/>
                  </a:cubicBezTo>
                  <a:cubicBezTo>
                    <a:pt x="19908" y="661"/>
                    <a:pt x="19745" y="722"/>
                    <a:pt x="19685" y="849"/>
                  </a:cubicBezTo>
                  <a:cubicBezTo>
                    <a:pt x="19622" y="978"/>
                    <a:pt x="19698" y="1155"/>
                    <a:pt x="19669" y="1298"/>
                  </a:cubicBezTo>
                  <a:cubicBezTo>
                    <a:pt x="19644" y="1438"/>
                    <a:pt x="19627" y="1578"/>
                    <a:pt x="19618" y="1719"/>
                  </a:cubicBezTo>
                  <a:cubicBezTo>
                    <a:pt x="19608" y="1858"/>
                    <a:pt x="19482" y="2035"/>
                    <a:pt x="19433" y="2217"/>
                  </a:cubicBezTo>
                  <a:cubicBezTo>
                    <a:pt x="19386" y="2394"/>
                    <a:pt x="19347" y="2573"/>
                    <a:pt x="19234" y="2682"/>
                  </a:cubicBezTo>
                  <a:cubicBezTo>
                    <a:pt x="19169" y="2744"/>
                    <a:pt x="19093" y="2775"/>
                    <a:pt x="18999" y="2775"/>
                  </a:cubicBezTo>
                  <a:cubicBezTo>
                    <a:pt x="18931" y="2775"/>
                    <a:pt x="18854" y="2759"/>
                    <a:pt x="18765" y="2727"/>
                  </a:cubicBezTo>
                  <a:cubicBezTo>
                    <a:pt x="18596" y="2666"/>
                    <a:pt x="18445" y="2602"/>
                    <a:pt x="18343" y="2468"/>
                  </a:cubicBezTo>
                  <a:cubicBezTo>
                    <a:pt x="18243" y="2337"/>
                    <a:pt x="18107" y="2207"/>
                    <a:pt x="18036" y="2050"/>
                  </a:cubicBezTo>
                  <a:cubicBezTo>
                    <a:pt x="17965" y="1891"/>
                    <a:pt x="18005" y="1681"/>
                    <a:pt x="17929" y="1541"/>
                  </a:cubicBezTo>
                  <a:cubicBezTo>
                    <a:pt x="17868" y="1426"/>
                    <a:pt x="17707" y="1388"/>
                    <a:pt x="17625" y="1294"/>
                  </a:cubicBezTo>
                  <a:cubicBezTo>
                    <a:pt x="17540" y="1196"/>
                    <a:pt x="17473" y="1109"/>
                    <a:pt x="17363" y="1044"/>
                  </a:cubicBezTo>
                  <a:cubicBezTo>
                    <a:pt x="17257" y="980"/>
                    <a:pt x="17169" y="885"/>
                    <a:pt x="17036" y="860"/>
                  </a:cubicBezTo>
                  <a:cubicBezTo>
                    <a:pt x="17014" y="856"/>
                    <a:pt x="16991" y="854"/>
                    <a:pt x="16969" y="854"/>
                  </a:cubicBezTo>
                  <a:cubicBezTo>
                    <a:pt x="16857" y="854"/>
                    <a:pt x="16748" y="900"/>
                    <a:pt x="16636" y="916"/>
                  </a:cubicBezTo>
                  <a:cubicBezTo>
                    <a:pt x="16500" y="934"/>
                    <a:pt x="16364" y="924"/>
                    <a:pt x="16239" y="981"/>
                  </a:cubicBezTo>
                  <a:cubicBezTo>
                    <a:pt x="16114" y="1038"/>
                    <a:pt x="15979" y="1085"/>
                    <a:pt x="15875" y="1176"/>
                  </a:cubicBezTo>
                  <a:cubicBezTo>
                    <a:pt x="15763" y="1275"/>
                    <a:pt x="15736" y="1442"/>
                    <a:pt x="15652" y="1566"/>
                  </a:cubicBezTo>
                  <a:cubicBezTo>
                    <a:pt x="15569" y="1688"/>
                    <a:pt x="15367" y="1753"/>
                    <a:pt x="15313" y="1892"/>
                  </a:cubicBezTo>
                  <a:cubicBezTo>
                    <a:pt x="15257" y="2036"/>
                    <a:pt x="15212" y="2184"/>
                    <a:pt x="15181" y="2335"/>
                  </a:cubicBezTo>
                  <a:cubicBezTo>
                    <a:pt x="15148" y="2505"/>
                    <a:pt x="15276" y="2701"/>
                    <a:pt x="15265" y="2879"/>
                  </a:cubicBezTo>
                  <a:cubicBezTo>
                    <a:pt x="15252" y="3058"/>
                    <a:pt x="15097" y="3216"/>
                    <a:pt x="15069" y="3388"/>
                  </a:cubicBezTo>
                  <a:cubicBezTo>
                    <a:pt x="15042" y="3560"/>
                    <a:pt x="15090" y="3752"/>
                    <a:pt x="15009" y="3911"/>
                  </a:cubicBezTo>
                  <a:cubicBezTo>
                    <a:pt x="14935" y="4056"/>
                    <a:pt x="14830" y="4184"/>
                    <a:pt x="14701" y="4284"/>
                  </a:cubicBezTo>
                  <a:cubicBezTo>
                    <a:pt x="14571" y="4379"/>
                    <a:pt x="14412" y="4483"/>
                    <a:pt x="14260" y="4483"/>
                  </a:cubicBezTo>
                  <a:cubicBezTo>
                    <a:pt x="14254" y="4483"/>
                    <a:pt x="14247" y="4483"/>
                    <a:pt x="14240" y="4483"/>
                  </a:cubicBezTo>
                  <a:cubicBezTo>
                    <a:pt x="14096" y="4474"/>
                    <a:pt x="13956" y="4346"/>
                    <a:pt x="13819" y="4217"/>
                  </a:cubicBezTo>
                  <a:cubicBezTo>
                    <a:pt x="13714" y="4116"/>
                    <a:pt x="13576" y="4042"/>
                    <a:pt x="13487" y="3931"/>
                  </a:cubicBezTo>
                  <a:cubicBezTo>
                    <a:pt x="13397" y="3819"/>
                    <a:pt x="13380" y="3640"/>
                    <a:pt x="13278" y="3540"/>
                  </a:cubicBezTo>
                  <a:cubicBezTo>
                    <a:pt x="13177" y="3439"/>
                    <a:pt x="13027" y="3405"/>
                    <a:pt x="12889" y="3344"/>
                  </a:cubicBezTo>
                  <a:cubicBezTo>
                    <a:pt x="12737" y="3279"/>
                    <a:pt x="12595" y="3142"/>
                    <a:pt x="12440" y="3135"/>
                  </a:cubicBezTo>
                  <a:cubicBezTo>
                    <a:pt x="12429" y="3135"/>
                    <a:pt x="12417" y="3134"/>
                    <a:pt x="12405" y="3134"/>
                  </a:cubicBezTo>
                  <a:cubicBezTo>
                    <a:pt x="12254" y="3134"/>
                    <a:pt x="12086" y="3167"/>
                    <a:pt x="11945" y="3210"/>
                  </a:cubicBezTo>
                  <a:cubicBezTo>
                    <a:pt x="11788" y="3260"/>
                    <a:pt x="11637" y="3333"/>
                    <a:pt x="11499" y="3426"/>
                  </a:cubicBezTo>
                  <a:cubicBezTo>
                    <a:pt x="11361" y="3520"/>
                    <a:pt x="11238" y="3633"/>
                    <a:pt x="11131" y="3759"/>
                  </a:cubicBezTo>
                  <a:cubicBezTo>
                    <a:pt x="11030" y="3883"/>
                    <a:pt x="11070" y="4097"/>
                    <a:pt x="11009" y="4242"/>
                  </a:cubicBezTo>
                  <a:cubicBezTo>
                    <a:pt x="10949" y="4386"/>
                    <a:pt x="10780" y="4500"/>
                    <a:pt x="10754" y="4653"/>
                  </a:cubicBezTo>
                  <a:cubicBezTo>
                    <a:pt x="10729" y="4805"/>
                    <a:pt x="10861" y="4970"/>
                    <a:pt x="10865" y="5125"/>
                  </a:cubicBezTo>
                  <a:cubicBezTo>
                    <a:pt x="10871" y="5280"/>
                    <a:pt x="10845" y="5432"/>
                    <a:pt x="10878" y="5583"/>
                  </a:cubicBezTo>
                  <a:cubicBezTo>
                    <a:pt x="10911" y="5737"/>
                    <a:pt x="10967" y="5899"/>
                    <a:pt x="11013" y="6065"/>
                  </a:cubicBezTo>
                  <a:cubicBezTo>
                    <a:pt x="11058" y="6231"/>
                    <a:pt x="11145" y="6403"/>
                    <a:pt x="11145" y="6565"/>
                  </a:cubicBezTo>
                  <a:cubicBezTo>
                    <a:pt x="11145" y="6730"/>
                    <a:pt x="10990" y="6865"/>
                    <a:pt x="10885" y="7012"/>
                  </a:cubicBezTo>
                  <a:cubicBezTo>
                    <a:pt x="10787" y="7148"/>
                    <a:pt x="10694" y="7278"/>
                    <a:pt x="10551" y="7342"/>
                  </a:cubicBezTo>
                  <a:cubicBezTo>
                    <a:pt x="10437" y="7390"/>
                    <a:pt x="10315" y="7416"/>
                    <a:pt x="10192" y="7416"/>
                  </a:cubicBezTo>
                  <a:cubicBezTo>
                    <a:pt x="10154" y="7416"/>
                    <a:pt x="10116" y="7414"/>
                    <a:pt x="10077" y="7408"/>
                  </a:cubicBezTo>
                  <a:cubicBezTo>
                    <a:pt x="9921" y="7390"/>
                    <a:pt x="9775" y="7322"/>
                    <a:pt x="9642" y="7217"/>
                  </a:cubicBezTo>
                  <a:cubicBezTo>
                    <a:pt x="9532" y="7128"/>
                    <a:pt x="9382" y="7073"/>
                    <a:pt x="9281" y="6971"/>
                  </a:cubicBezTo>
                  <a:cubicBezTo>
                    <a:pt x="9182" y="6868"/>
                    <a:pt x="9158" y="6675"/>
                    <a:pt x="9042" y="6592"/>
                  </a:cubicBezTo>
                  <a:cubicBezTo>
                    <a:pt x="8927" y="6510"/>
                    <a:pt x="8765" y="6519"/>
                    <a:pt x="8615" y="6492"/>
                  </a:cubicBezTo>
                  <a:cubicBezTo>
                    <a:pt x="8548" y="6479"/>
                    <a:pt x="8484" y="6472"/>
                    <a:pt x="8422" y="6472"/>
                  </a:cubicBezTo>
                  <a:cubicBezTo>
                    <a:pt x="8373" y="6472"/>
                    <a:pt x="8326" y="6477"/>
                    <a:pt x="8278" y="6486"/>
                  </a:cubicBezTo>
                  <a:cubicBezTo>
                    <a:pt x="8165" y="6504"/>
                    <a:pt x="8056" y="6541"/>
                    <a:pt x="7953" y="6595"/>
                  </a:cubicBezTo>
                  <a:cubicBezTo>
                    <a:pt x="7789" y="6610"/>
                    <a:pt x="7624" y="6649"/>
                    <a:pt x="7490" y="6743"/>
                  </a:cubicBezTo>
                  <a:cubicBezTo>
                    <a:pt x="7359" y="6834"/>
                    <a:pt x="7200" y="6937"/>
                    <a:pt x="7112" y="7076"/>
                  </a:cubicBezTo>
                  <a:cubicBezTo>
                    <a:pt x="7019" y="7222"/>
                    <a:pt x="7028" y="7414"/>
                    <a:pt x="6988" y="7571"/>
                  </a:cubicBezTo>
                  <a:cubicBezTo>
                    <a:pt x="6947" y="7730"/>
                    <a:pt x="6882" y="7892"/>
                    <a:pt x="6884" y="8060"/>
                  </a:cubicBezTo>
                  <a:cubicBezTo>
                    <a:pt x="6887" y="8222"/>
                    <a:pt x="6924" y="8389"/>
                    <a:pt x="6957" y="8556"/>
                  </a:cubicBezTo>
                  <a:cubicBezTo>
                    <a:pt x="6987" y="8702"/>
                    <a:pt x="7069" y="8840"/>
                    <a:pt x="7112" y="8991"/>
                  </a:cubicBezTo>
                  <a:cubicBezTo>
                    <a:pt x="7152" y="9139"/>
                    <a:pt x="7092" y="9311"/>
                    <a:pt x="7125" y="9460"/>
                  </a:cubicBezTo>
                  <a:cubicBezTo>
                    <a:pt x="7159" y="9608"/>
                    <a:pt x="7196" y="9747"/>
                    <a:pt x="7203" y="9899"/>
                  </a:cubicBezTo>
                  <a:cubicBezTo>
                    <a:pt x="7210" y="10050"/>
                    <a:pt x="7190" y="10181"/>
                    <a:pt x="7153" y="10331"/>
                  </a:cubicBezTo>
                  <a:cubicBezTo>
                    <a:pt x="7116" y="10482"/>
                    <a:pt x="7172" y="10685"/>
                    <a:pt x="7081" y="10820"/>
                  </a:cubicBezTo>
                  <a:cubicBezTo>
                    <a:pt x="6983" y="10960"/>
                    <a:pt x="6850" y="11069"/>
                    <a:pt x="6695" y="11140"/>
                  </a:cubicBezTo>
                  <a:cubicBezTo>
                    <a:pt x="6630" y="11171"/>
                    <a:pt x="6556" y="11185"/>
                    <a:pt x="6478" y="11185"/>
                  </a:cubicBezTo>
                  <a:cubicBezTo>
                    <a:pt x="6392" y="11185"/>
                    <a:pt x="6301" y="11168"/>
                    <a:pt x="6209" y="11133"/>
                  </a:cubicBezTo>
                  <a:cubicBezTo>
                    <a:pt x="6070" y="11082"/>
                    <a:pt x="5946" y="10997"/>
                    <a:pt x="5828" y="10907"/>
                  </a:cubicBezTo>
                  <a:cubicBezTo>
                    <a:pt x="5712" y="10818"/>
                    <a:pt x="5632" y="10670"/>
                    <a:pt x="5510" y="10590"/>
                  </a:cubicBezTo>
                  <a:cubicBezTo>
                    <a:pt x="5450" y="10551"/>
                    <a:pt x="5375" y="10547"/>
                    <a:pt x="5298" y="10547"/>
                  </a:cubicBezTo>
                  <a:cubicBezTo>
                    <a:pt x="5281" y="10547"/>
                    <a:pt x="5265" y="10547"/>
                    <a:pt x="5248" y="10547"/>
                  </a:cubicBezTo>
                  <a:cubicBezTo>
                    <a:pt x="5192" y="10547"/>
                    <a:pt x="5137" y="10546"/>
                    <a:pt x="5089" y="10529"/>
                  </a:cubicBezTo>
                  <a:cubicBezTo>
                    <a:pt x="4965" y="10486"/>
                    <a:pt x="4859" y="10452"/>
                    <a:pt x="4721" y="10452"/>
                  </a:cubicBezTo>
                  <a:cubicBezTo>
                    <a:pt x="4718" y="10452"/>
                    <a:pt x="4715" y="10452"/>
                    <a:pt x="4712" y="10452"/>
                  </a:cubicBezTo>
                  <a:cubicBezTo>
                    <a:pt x="4710" y="10452"/>
                    <a:pt x="4707" y="10452"/>
                    <a:pt x="4705" y="10452"/>
                  </a:cubicBezTo>
                  <a:cubicBezTo>
                    <a:pt x="4580" y="10452"/>
                    <a:pt x="4443" y="10398"/>
                    <a:pt x="4317" y="10398"/>
                  </a:cubicBezTo>
                  <a:cubicBezTo>
                    <a:pt x="4279" y="10398"/>
                    <a:pt x="4243" y="10403"/>
                    <a:pt x="4207" y="10415"/>
                  </a:cubicBezTo>
                  <a:cubicBezTo>
                    <a:pt x="4052" y="10472"/>
                    <a:pt x="3920" y="10603"/>
                    <a:pt x="3791" y="10702"/>
                  </a:cubicBezTo>
                  <a:cubicBezTo>
                    <a:pt x="3662" y="10805"/>
                    <a:pt x="3549" y="10930"/>
                    <a:pt x="3460" y="11069"/>
                  </a:cubicBezTo>
                  <a:cubicBezTo>
                    <a:pt x="3362" y="11220"/>
                    <a:pt x="3239" y="11372"/>
                    <a:pt x="3211" y="11536"/>
                  </a:cubicBezTo>
                  <a:cubicBezTo>
                    <a:pt x="3181" y="11703"/>
                    <a:pt x="3269" y="11884"/>
                    <a:pt x="3299" y="12054"/>
                  </a:cubicBezTo>
                  <a:cubicBezTo>
                    <a:pt x="3329" y="12222"/>
                    <a:pt x="3379" y="12386"/>
                    <a:pt x="3451" y="12541"/>
                  </a:cubicBezTo>
                  <a:cubicBezTo>
                    <a:pt x="3515" y="12674"/>
                    <a:pt x="3529" y="12841"/>
                    <a:pt x="3610" y="12969"/>
                  </a:cubicBezTo>
                  <a:cubicBezTo>
                    <a:pt x="3690" y="13095"/>
                    <a:pt x="3835" y="13179"/>
                    <a:pt x="3915" y="13306"/>
                  </a:cubicBezTo>
                  <a:cubicBezTo>
                    <a:pt x="3994" y="13432"/>
                    <a:pt x="3997" y="13597"/>
                    <a:pt x="4060" y="13732"/>
                  </a:cubicBezTo>
                  <a:cubicBezTo>
                    <a:pt x="4124" y="13867"/>
                    <a:pt x="4325" y="13958"/>
                    <a:pt x="4354" y="14106"/>
                  </a:cubicBezTo>
                  <a:cubicBezTo>
                    <a:pt x="4379" y="14234"/>
                    <a:pt x="4226" y="14377"/>
                    <a:pt x="4212" y="14510"/>
                  </a:cubicBezTo>
                  <a:cubicBezTo>
                    <a:pt x="4199" y="14642"/>
                    <a:pt x="4247" y="14783"/>
                    <a:pt x="4166" y="14891"/>
                  </a:cubicBezTo>
                  <a:cubicBezTo>
                    <a:pt x="4070" y="15019"/>
                    <a:pt x="3925" y="15053"/>
                    <a:pt x="3781" y="15093"/>
                  </a:cubicBezTo>
                  <a:cubicBezTo>
                    <a:pt x="3636" y="15132"/>
                    <a:pt x="3491" y="15176"/>
                    <a:pt x="3345" y="15178"/>
                  </a:cubicBezTo>
                  <a:cubicBezTo>
                    <a:pt x="3343" y="15178"/>
                    <a:pt x="3341" y="15178"/>
                    <a:pt x="3340" y="15178"/>
                  </a:cubicBezTo>
                  <a:cubicBezTo>
                    <a:pt x="3205" y="15178"/>
                    <a:pt x="3074" y="15122"/>
                    <a:pt x="2944" y="15122"/>
                  </a:cubicBezTo>
                  <a:cubicBezTo>
                    <a:pt x="2940" y="15122"/>
                    <a:pt x="2935" y="15122"/>
                    <a:pt x="2931" y="15122"/>
                  </a:cubicBezTo>
                  <a:cubicBezTo>
                    <a:pt x="2791" y="15128"/>
                    <a:pt x="2661" y="15213"/>
                    <a:pt x="2527" y="15233"/>
                  </a:cubicBezTo>
                  <a:cubicBezTo>
                    <a:pt x="2392" y="15253"/>
                    <a:pt x="2281" y="15336"/>
                    <a:pt x="2149" y="15381"/>
                  </a:cubicBezTo>
                  <a:cubicBezTo>
                    <a:pt x="2112" y="15394"/>
                    <a:pt x="2071" y="15397"/>
                    <a:pt x="2028" y="15397"/>
                  </a:cubicBezTo>
                  <a:cubicBezTo>
                    <a:pt x="1986" y="15397"/>
                    <a:pt x="1943" y="15394"/>
                    <a:pt x="1901" y="15394"/>
                  </a:cubicBezTo>
                  <a:cubicBezTo>
                    <a:pt x="1837" y="15394"/>
                    <a:pt x="1774" y="15400"/>
                    <a:pt x="1722" y="15432"/>
                  </a:cubicBezTo>
                  <a:cubicBezTo>
                    <a:pt x="1607" y="15502"/>
                    <a:pt x="1592" y="15698"/>
                    <a:pt x="1495" y="15789"/>
                  </a:cubicBezTo>
                  <a:cubicBezTo>
                    <a:pt x="1397" y="15879"/>
                    <a:pt x="1293" y="15948"/>
                    <a:pt x="1218" y="16058"/>
                  </a:cubicBezTo>
                  <a:cubicBezTo>
                    <a:pt x="1144" y="16167"/>
                    <a:pt x="986" y="16238"/>
                    <a:pt x="939" y="16363"/>
                  </a:cubicBezTo>
                  <a:cubicBezTo>
                    <a:pt x="894" y="16489"/>
                    <a:pt x="943" y="16638"/>
                    <a:pt x="932" y="16773"/>
                  </a:cubicBezTo>
                  <a:cubicBezTo>
                    <a:pt x="916" y="16944"/>
                    <a:pt x="885" y="17120"/>
                    <a:pt x="923" y="17289"/>
                  </a:cubicBezTo>
                  <a:cubicBezTo>
                    <a:pt x="963" y="17458"/>
                    <a:pt x="1071" y="17599"/>
                    <a:pt x="1161" y="17745"/>
                  </a:cubicBezTo>
                  <a:cubicBezTo>
                    <a:pt x="1252" y="17892"/>
                    <a:pt x="1313" y="18077"/>
                    <a:pt x="1454" y="18180"/>
                  </a:cubicBezTo>
                  <a:cubicBezTo>
                    <a:pt x="1570" y="18266"/>
                    <a:pt x="1742" y="18230"/>
                    <a:pt x="1873" y="18276"/>
                  </a:cubicBezTo>
                  <a:cubicBezTo>
                    <a:pt x="2005" y="18320"/>
                    <a:pt x="2130" y="18381"/>
                    <a:pt x="2267" y="18418"/>
                  </a:cubicBezTo>
                  <a:cubicBezTo>
                    <a:pt x="2432" y="18463"/>
                    <a:pt x="2578" y="18549"/>
                    <a:pt x="2715" y="18634"/>
                  </a:cubicBezTo>
                  <a:cubicBezTo>
                    <a:pt x="2851" y="18719"/>
                    <a:pt x="3037" y="18782"/>
                    <a:pt x="3140" y="18924"/>
                  </a:cubicBezTo>
                  <a:cubicBezTo>
                    <a:pt x="3232" y="19053"/>
                    <a:pt x="3232" y="19242"/>
                    <a:pt x="3271" y="19389"/>
                  </a:cubicBezTo>
                  <a:cubicBezTo>
                    <a:pt x="3310" y="19539"/>
                    <a:pt x="3256" y="19689"/>
                    <a:pt x="3241" y="19842"/>
                  </a:cubicBezTo>
                  <a:cubicBezTo>
                    <a:pt x="3225" y="19994"/>
                    <a:pt x="3315" y="20186"/>
                    <a:pt x="3245" y="20326"/>
                  </a:cubicBezTo>
                  <a:cubicBezTo>
                    <a:pt x="3178" y="20462"/>
                    <a:pt x="2976" y="20510"/>
                    <a:pt x="2860" y="20618"/>
                  </a:cubicBezTo>
                  <a:cubicBezTo>
                    <a:pt x="2737" y="20735"/>
                    <a:pt x="2610" y="20792"/>
                    <a:pt x="2446" y="20842"/>
                  </a:cubicBezTo>
                  <a:cubicBezTo>
                    <a:pt x="2291" y="20889"/>
                    <a:pt x="2139" y="20957"/>
                    <a:pt x="1970" y="20978"/>
                  </a:cubicBezTo>
                  <a:cubicBezTo>
                    <a:pt x="1803" y="20999"/>
                    <a:pt x="1631" y="21012"/>
                    <a:pt x="1471" y="21038"/>
                  </a:cubicBezTo>
                  <a:cubicBezTo>
                    <a:pt x="1299" y="21066"/>
                    <a:pt x="1159" y="21172"/>
                    <a:pt x="1016" y="21241"/>
                  </a:cubicBezTo>
                  <a:cubicBezTo>
                    <a:pt x="879" y="21308"/>
                    <a:pt x="777" y="21396"/>
                    <a:pt x="669" y="21498"/>
                  </a:cubicBezTo>
                  <a:cubicBezTo>
                    <a:pt x="560" y="21602"/>
                    <a:pt x="406" y="21666"/>
                    <a:pt x="329" y="21796"/>
                  </a:cubicBezTo>
                  <a:cubicBezTo>
                    <a:pt x="251" y="21925"/>
                    <a:pt x="213" y="22076"/>
                    <a:pt x="171" y="22221"/>
                  </a:cubicBezTo>
                  <a:cubicBezTo>
                    <a:pt x="132" y="22359"/>
                    <a:pt x="119" y="22502"/>
                    <a:pt x="109" y="22647"/>
                  </a:cubicBezTo>
                  <a:cubicBezTo>
                    <a:pt x="100" y="22792"/>
                    <a:pt x="39" y="22944"/>
                    <a:pt x="65" y="23086"/>
                  </a:cubicBezTo>
                  <a:cubicBezTo>
                    <a:pt x="90" y="23229"/>
                    <a:pt x="265" y="23320"/>
                    <a:pt x="329" y="23450"/>
                  </a:cubicBezTo>
                  <a:cubicBezTo>
                    <a:pt x="392" y="23580"/>
                    <a:pt x="437" y="23698"/>
                    <a:pt x="545" y="23803"/>
                  </a:cubicBezTo>
                  <a:cubicBezTo>
                    <a:pt x="648" y="23902"/>
                    <a:pt x="760" y="23993"/>
                    <a:pt x="878" y="24073"/>
                  </a:cubicBezTo>
                  <a:cubicBezTo>
                    <a:pt x="1000" y="24154"/>
                    <a:pt x="1084" y="24301"/>
                    <a:pt x="1209" y="24372"/>
                  </a:cubicBezTo>
                  <a:cubicBezTo>
                    <a:pt x="1343" y="24448"/>
                    <a:pt x="1495" y="24480"/>
                    <a:pt x="1612" y="24549"/>
                  </a:cubicBezTo>
                  <a:cubicBezTo>
                    <a:pt x="1731" y="24620"/>
                    <a:pt x="1809" y="24751"/>
                    <a:pt x="1920" y="24841"/>
                  </a:cubicBezTo>
                  <a:cubicBezTo>
                    <a:pt x="2029" y="24930"/>
                    <a:pt x="2166" y="24983"/>
                    <a:pt x="2234" y="25109"/>
                  </a:cubicBezTo>
                  <a:cubicBezTo>
                    <a:pt x="2310" y="25245"/>
                    <a:pt x="2267" y="25385"/>
                    <a:pt x="2265" y="25532"/>
                  </a:cubicBezTo>
                  <a:cubicBezTo>
                    <a:pt x="2263" y="25678"/>
                    <a:pt x="2292" y="25820"/>
                    <a:pt x="2237" y="25960"/>
                  </a:cubicBezTo>
                  <a:cubicBezTo>
                    <a:pt x="2180" y="26105"/>
                    <a:pt x="2105" y="26243"/>
                    <a:pt x="2011" y="26368"/>
                  </a:cubicBezTo>
                  <a:cubicBezTo>
                    <a:pt x="1917" y="26493"/>
                    <a:pt x="1812" y="26609"/>
                    <a:pt x="1697" y="26716"/>
                  </a:cubicBezTo>
                  <a:cubicBezTo>
                    <a:pt x="1583" y="26823"/>
                    <a:pt x="1482" y="26948"/>
                    <a:pt x="1360" y="27046"/>
                  </a:cubicBezTo>
                  <a:cubicBezTo>
                    <a:pt x="1238" y="27145"/>
                    <a:pt x="1086" y="27209"/>
                    <a:pt x="968" y="27309"/>
                  </a:cubicBezTo>
                  <a:cubicBezTo>
                    <a:pt x="864" y="27395"/>
                    <a:pt x="820" y="27545"/>
                    <a:pt x="724" y="27639"/>
                  </a:cubicBezTo>
                  <a:cubicBezTo>
                    <a:pt x="629" y="27734"/>
                    <a:pt x="454" y="27761"/>
                    <a:pt x="375" y="27867"/>
                  </a:cubicBezTo>
                  <a:cubicBezTo>
                    <a:pt x="294" y="27974"/>
                    <a:pt x="204" y="28091"/>
                    <a:pt x="146" y="28213"/>
                  </a:cubicBezTo>
                  <a:cubicBezTo>
                    <a:pt x="89" y="28332"/>
                    <a:pt x="65" y="28477"/>
                    <a:pt x="36" y="28614"/>
                  </a:cubicBezTo>
                  <a:cubicBezTo>
                    <a:pt x="8" y="28767"/>
                    <a:pt x="1" y="28925"/>
                    <a:pt x="15" y="29080"/>
                  </a:cubicBezTo>
                  <a:cubicBezTo>
                    <a:pt x="28" y="29235"/>
                    <a:pt x="15" y="29420"/>
                    <a:pt x="79" y="29558"/>
                  </a:cubicBezTo>
                  <a:cubicBezTo>
                    <a:pt x="144" y="29696"/>
                    <a:pt x="269" y="29834"/>
                    <a:pt x="393" y="29935"/>
                  </a:cubicBezTo>
                  <a:cubicBezTo>
                    <a:pt x="513" y="30031"/>
                    <a:pt x="678" y="30092"/>
                    <a:pt x="821" y="30132"/>
                  </a:cubicBezTo>
                  <a:cubicBezTo>
                    <a:pt x="966" y="30172"/>
                    <a:pt x="1128" y="30185"/>
                    <a:pt x="1276" y="30196"/>
                  </a:cubicBezTo>
                  <a:cubicBezTo>
                    <a:pt x="1444" y="30209"/>
                    <a:pt x="1607" y="30193"/>
                    <a:pt x="1769" y="30217"/>
                  </a:cubicBezTo>
                  <a:cubicBezTo>
                    <a:pt x="1930" y="30243"/>
                    <a:pt x="2079" y="30290"/>
                    <a:pt x="2237" y="30351"/>
                  </a:cubicBezTo>
                  <a:cubicBezTo>
                    <a:pt x="2382" y="30405"/>
                    <a:pt x="2577" y="30377"/>
                    <a:pt x="2696" y="30461"/>
                  </a:cubicBezTo>
                  <a:cubicBezTo>
                    <a:pt x="2821" y="30550"/>
                    <a:pt x="2881" y="30725"/>
                    <a:pt x="2969" y="30843"/>
                  </a:cubicBezTo>
                  <a:cubicBezTo>
                    <a:pt x="3056" y="30962"/>
                    <a:pt x="3114" y="31100"/>
                    <a:pt x="3154" y="31248"/>
                  </a:cubicBezTo>
                  <a:cubicBezTo>
                    <a:pt x="3191" y="31386"/>
                    <a:pt x="3227" y="31534"/>
                    <a:pt x="3211" y="31695"/>
                  </a:cubicBezTo>
                  <a:cubicBezTo>
                    <a:pt x="3195" y="31847"/>
                    <a:pt x="3154" y="31996"/>
                    <a:pt x="3089" y="32135"/>
                  </a:cubicBezTo>
                  <a:cubicBezTo>
                    <a:pt x="3023" y="32273"/>
                    <a:pt x="2965" y="32427"/>
                    <a:pt x="2865" y="32542"/>
                  </a:cubicBezTo>
                  <a:cubicBezTo>
                    <a:pt x="2764" y="32656"/>
                    <a:pt x="2571" y="32670"/>
                    <a:pt x="2453" y="32768"/>
                  </a:cubicBezTo>
                  <a:cubicBezTo>
                    <a:pt x="2338" y="32863"/>
                    <a:pt x="2243" y="32985"/>
                    <a:pt x="2120" y="33078"/>
                  </a:cubicBezTo>
                  <a:cubicBezTo>
                    <a:pt x="1998" y="33169"/>
                    <a:pt x="1875" y="33260"/>
                    <a:pt x="1758" y="33355"/>
                  </a:cubicBezTo>
                  <a:cubicBezTo>
                    <a:pt x="1639" y="33453"/>
                    <a:pt x="1498" y="33536"/>
                    <a:pt x="1397" y="33646"/>
                  </a:cubicBezTo>
                  <a:cubicBezTo>
                    <a:pt x="1290" y="33762"/>
                    <a:pt x="1198" y="33891"/>
                    <a:pt x="1124" y="34030"/>
                  </a:cubicBezTo>
                  <a:cubicBezTo>
                    <a:pt x="1059" y="34160"/>
                    <a:pt x="1147" y="34345"/>
                    <a:pt x="1124" y="34504"/>
                  </a:cubicBezTo>
                  <a:cubicBezTo>
                    <a:pt x="1101" y="34667"/>
                    <a:pt x="1101" y="34832"/>
                    <a:pt x="1124" y="34996"/>
                  </a:cubicBezTo>
                  <a:cubicBezTo>
                    <a:pt x="1147" y="35166"/>
                    <a:pt x="1134" y="35335"/>
                    <a:pt x="1204" y="35490"/>
                  </a:cubicBezTo>
                  <a:cubicBezTo>
                    <a:pt x="1275" y="35645"/>
                    <a:pt x="1297" y="35854"/>
                    <a:pt x="1421" y="35975"/>
                  </a:cubicBezTo>
                  <a:cubicBezTo>
                    <a:pt x="1543" y="36096"/>
                    <a:pt x="1731" y="36146"/>
                    <a:pt x="1879" y="36197"/>
                  </a:cubicBezTo>
                  <a:cubicBezTo>
                    <a:pt x="1921" y="36212"/>
                    <a:pt x="1965" y="36217"/>
                    <a:pt x="2009" y="36217"/>
                  </a:cubicBezTo>
                  <a:cubicBezTo>
                    <a:pt x="2125" y="36217"/>
                    <a:pt x="2244" y="36180"/>
                    <a:pt x="2364" y="36174"/>
                  </a:cubicBezTo>
                  <a:cubicBezTo>
                    <a:pt x="2521" y="36166"/>
                    <a:pt x="2678" y="36137"/>
                    <a:pt x="2828" y="36092"/>
                  </a:cubicBezTo>
                  <a:cubicBezTo>
                    <a:pt x="2866" y="36080"/>
                    <a:pt x="2908" y="36076"/>
                    <a:pt x="2953" y="36076"/>
                  </a:cubicBezTo>
                  <a:cubicBezTo>
                    <a:pt x="3068" y="36076"/>
                    <a:pt x="3203" y="36104"/>
                    <a:pt x="3337" y="36116"/>
                  </a:cubicBezTo>
                  <a:cubicBezTo>
                    <a:pt x="3492" y="36129"/>
                    <a:pt x="3640" y="36234"/>
                    <a:pt x="3805" y="36275"/>
                  </a:cubicBezTo>
                  <a:cubicBezTo>
                    <a:pt x="3962" y="36316"/>
                    <a:pt x="4115" y="36368"/>
                    <a:pt x="4266" y="36430"/>
                  </a:cubicBezTo>
                  <a:cubicBezTo>
                    <a:pt x="4433" y="36497"/>
                    <a:pt x="4607" y="36514"/>
                    <a:pt x="4725" y="36595"/>
                  </a:cubicBezTo>
                  <a:cubicBezTo>
                    <a:pt x="4837" y="36669"/>
                    <a:pt x="4921" y="36770"/>
                    <a:pt x="4992" y="36886"/>
                  </a:cubicBezTo>
                  <a:cubicBezTo>
                    <a:pt x="5063" y="37003"/>
                    <a:pt x="5178" y="37115"/>
                    <a:pt x="5194" y="37249"/>
                  </a:cubicBezTo>
                  <a:cubicBezTo>
                    <a:pt x="5218" y="37438"/>
                    <a:pt x="5193" y="37650"/>
                    <a:pt x="5107" y="37801"/>
                  </a:cubicBezTo>
                  <a:cubicBezTo>
                    <a:pt x="5022" y="37951"/>
                    <a:pt x="4773" y="37980"/>
                    <a:pt x="4642" y="38101"/>
                  </a:cubicBezTo>
                  <a:cubicBezTo>
                    <a:pt x="4519" y="38214"/>
                    <a:pt x="4488" y="38432"/>
                    <a:pt x="4360" y="38544"/>
                  </a:cubicBezTo>
                  <a:cubicBezTo>
                    <a:pt x="4233" y="38656"/>
                    <a:pt x="4021" y="38679"/>
                    <a:pt x="3903" y="38800"/>
                  </a:cubicBezTo>
                  <a:cubicBezTo>
                    <a:pt x="3782" y="38922"/>
                    <a:pt x="3671" y="39056"/>
                    <a:pt x="3573" y="39198"/>
                  </a:cubicBezTo>
                  <a:cubicBezTo>
                    <a:pt x="3480" y="39336"/>
                    <a:pt x="3517" y="39542"/>
                    <a:pt x="3460" y="39706"/>
                  </a:cubicBezTo>
                  <a:cubicBezTo>
                    <a:pt x="3404" y="39863"/>
                    <a:pt x="3345" y="40013"/>
                    <a:pt x="3340" y="40185"/>
                  </a:cubicBezTo>
                  <a:cubicBezTo>
                    <a:pt x="3336" y="40350"/>
                    <a:pt x="3362" y="40514"/>
                    <a:pt x="3416" y="40672"/>
                  </a:cubicBezTo>
                  <a:cubicBezTo>
                    <a:pt x="3468" y="40832"/>
                    <a:pt x="3480" y="41028"/>
                    <a:pt x="3600" y="41153"/>
                  </a:cubicBezTo>
                  <a:cubicBezTo>
                    <a:pt x="3708" y="41267"/>
                    <a:pt x="3900" y="41237"/>
                    <a:pt x="4031" y="41294"/>
                  </a:cubicBezTo>
                  <a:cubicBezTo>
                    <a:pt x="4161" y="41350"/>
                    <a:pt x="4297" y="41385"/>
                    <a:pt x="4436" y="41397"/>
                  </a:cubicBezTo>
                  <a:cubicBezTo>
                    <a:pt x="4560" y="41409"/>
                    <a:pt x="4679" y="41433"/>
                    <a:pt x="4803" y="41433"/>
                  </a:cubicBezTo>
                  <a:cubicBezTo>
                    <a:pt x="4826" y="41433"/>
                    <a:pt x="4848" y="41432"/>
                    <a:pt x="4871" y="41430"/>
                  </a:cubicBezTo>
                  <a:cubicBezTo>
                    <a:pt x="5021" y="41419"/>
                    <a:pt x="5163" y="41369"/>
                    <a:pt x="5305" y="41348"/>
                  </a:cubicBezTo>
                  <a:cubicBezTo>
                    <a:pt x="5316" y="41346"/>
                    <a:pt x="5327" y="41346"/>
                    <a:pt x="5339" y="41346"/>
                  </a:cubicBezTo>
                  <a:cubicBezTo>
                    <a:pt x="5463" y="41346"/>
                    <a:pt x="5620" y="41422"/>
                    <a:pt x="5772" y="41422"/>
                  </a:cubicBezTo>
                  <a:cubicBezTo>
                    <a:pt x="5775" y="41422"/>
                    <a:pt x="5777" y="41422"/>
                    <a:pt x="5780" y="41422"/>
                  </a:cubicBezTo>
                  <a:cubicBezTo>
                    <a:pt x="5804" y="41421"/>
                    <a:pt x="5827" y="41420"/>
                    <a:pt x="5851" y="41420"/>
                  </a:cubicBezTo>
                  <a:cubicBezTo>
                    <a:pt x="5980" y="41420"/>
                    <a:pt x="6109" y="41433"/>
                    <a:pt x="6235" y="41458"/>
                  </a:cubicBezTo>
                  <a:cubicBezTo>
                    <a:pt x="6397" y="41494"/>
                    <a:pt x="6520" y="41552"/>
                    <a:pt x="6621" y="41659"/>
                  </a:cubicBezTo>
                  <a:cubicBezTo>
                    <a:pt x="6718" y="41760"/>
                    <a:pt x="6859" y="41872"/>
                    <a:pt x="6853" y="42061"/>
                  </a:cubicBezTo>
                  <a:cubicBezTo>
                    <a:pt x="6847" y="42209"/>
                    <a:pt x="6822" y="42384"/>
                    <a:pt x="6756" y="42520"/>
                  </a:cubicBezTo>
                  <a:cubicBezTo>
                    <a:pt x="6694" y="42650"/>
                    <a:pt x="6498" y="42708"/>
                    <a:pt x="6407" y="42830"/>
                  </a:cubicBezTo>
                  <a:cubicBezTo>
                    <a:pt x="6317" y="42953"/>
                    <a:pt x="6297" y="43123"/>
                    <a:pt x="6208" y="43238"/>
                  </a:cubicBezTo>
                  <a:cubicBezTo>
                    <a:pt x="6112" y="43361"/>
                    <a:pt x="5945" y="43430"/>
                    <a:pt x="5876" y="43551"/>
                  </a:cubicBezTo>
                  <a:cubicBezTo>
                    <a:pt x="5805" y="43678"/>
                    <a:pt x="5872" y="43864"/>
                    <a:pt x="5825" y="44002"/>
                  </a:cubicBezTo>
                  <a:cubicBezTo>
                    <a:pt x="5778" y="44140"/>
                    <a:pt x="5649" y="44252"/>
                    <a:pt x="5631" y="44396"/>
                  </a:cubicBezTo>
                  <a:cubicBezTo>
                    <a:pt x="5612" y="44541"/>
                    <a:pt x="5567" y="44694"/>
                    <a:pt x="5582" y="44839"/>
                  </a:cubicBezTo>
                  <a:cubicBezTo>
                    <a:pt x="5596" y="44984"/>
                    <a:pt x="5650" y="45132"/>
                    <a:pt x="5702" y="45270"/>
                  </a:cubicBezTo>
                  <a:cubicBezTo>
                    <a:pt x="5761" y="45425"/>
                    <a:pt x="5879" y="45561"/>
                    <a:pt x="5989" y="45689"/>
                  </a:cubicBezTo>
                  <a:cubicBezTo>
                    <a:pt x="6097" y="45816"/>
                    <a:pt x="6259" y="45874"/>
                    <a:pt x="6402" y="45959"/>
                  </a:cubicBezTo>
                  <a:cubicBezTo>
                    <a:pt x="6545" y="46045"/>
                    <a:pt x="6674" y="46158"/>
                    <a:pt x="6839" y="46187"/>
                  </a:cubicBezTo>
                  <a:cubicBezTo>
                    <a:pt x="6871" y="46192"/>
                    <a:pt x="6903" y="46195"/>
                    <a:pt x="6934" y="46195"/>
                  </a:cubicBezTo>
                  <a:cubicBezTo>
                    <a:pt x="7076" y="46195"/>
                    <a:pt x="7204" y="46143"/>
                    <a:pt x="7335" y="46107"/>
                  </a:cubicBezTo>
                  <a:cubicBezTo>
                    <a:pt x="7497" y="46062"/>
                    <a:pt x="7678" y="46056"/>
                    <a:pt x="7833" y="45978"/>
                  </a:cubicBezTo>
                  <a:cubicBezTo>
                    <a:pt x="7988" y="45901"/>
                    <a:pt x="8114" y="45772"/>
                    <a:pt x="8273" y="45709"/>
                  </a:cubicBezTo>
                  <a:cubicBezTo>
                    <a:pt x="8330" y="45687"/>
                    <a:pt x="8385" y="45680"/>
                    <a:pt x="8439" y="45680"/>
                  </a:cubicBezTo>
                  <a:cubicBezTo>
                    <a:pt x="8524" y="45680"/>
                    <a:pt x="8605" y="45699"/>
                    <a:pt x="8679" y="45708"/>
                  </a:cubicBezTo>
                  <a:cubicBezTo>
                    <a:pt x="8821" y="45723"/>
                    <a:pt x="8994" y="45694"/>
                    <a:pt x="9097" y="45785"/>
                  </a:cubicBezTo>
                  <a:cubicBezTo>
                    <a:pt x="9193" y="45871"/>
                    <a:pt x="9182" y="46058"/>
                    <a:pt x="9242" y="46188"/>
                  </a:cubicBezTo>
                  <a:cubicBezTo>
                    <a:pt x="9297" y="46306"/>
                    <a:pt x="9442" y="46410"/>
                    <a:pt x="9466" y="46548"/>
                  </a:cubicBezTo>
                  <a:cubicBezTo>
                    <a:pt x="9497" y="46731"/>
                    <a:pt x="9472" y="46930"/>
                    <a:pt x="9463" y="47114"/>
                  </a:cubicBezTo>
                  <a:cubicBezTo>
                    <a:pt x="9409" y="47256"/>
                    <a:pt x="9294" y="47381"/>
                    <a:pt x="9229" y="47522"/>
                  </a:cubicBezTo>
                  <a:cubicBezTo>
                    <a:pt x="9163" y="47663"/>
                    <a:pt x="9102" y="47803"/>
                    <a:pt x="9042" y="47944"/>
                  </a:cubicBezTo>
                  <a:cubicBezTo>
                    <a:pt x="8983" y="48085"/>
                    <a:pt x="8963" y="48241"/>
                    <a:pt x="8926" y="48388"/>
                  </a:cubicBezTo>
                  <a:cubicBezTo>
                    <a:pt x="8888" y="48535"/>
                    <a:pt x="8883" y="48680"/>
                    <a:pt x="8886" y="48837"/>
                  </a:cubicBezTo>
                  <a:cubicBezTo>
                    <a:pt x="8889" y="48975"/>
                    <a:pt x="8946" y="49093"/>
                    <a:pt x="8990" y="49229"/>
                  </a:cubicBezTo>
                  <a:cubicBezTo>
                    <a:pt x="9033" y="49363"/>
                    <a:pt x="8971" y="49546"/>
                    <a:pt x="9047" y="49666"/>
                  </a:cubicBezTo>
                  <a:cubicBezTo>
                    <a:pt x="9121" y="49787"/>
                    <a:pt x="9303" y="49822"/>
                    <a:pt x="9404" y="49919"/>
                  </a:cubicBezTo>
                  <a:cubicBezTo>
                    <a:pt x="9505" y="50015"/>
                    <a:pt x="9576" y="50155"/>
                    <a:pt x="9699" y="50217"/>
                  </a:cubicBezTo>
                  <a:cubicBezTo>
                    <a:pt x="9824" y="50278"/>
                    <a:pt x="9961" y="50375"/>
                    <a:pt x="10102" y="50388"/>
                  </a:cubicBezTo>
                  <a:cubicBezTo>
                    <a:pt x="10134" y="50391"/>
                    <a:pt x="10167" y="50392"/>
                    <a:pt x="10199" y="50392"/>
                  </a:cubicBezTo>
                  <a:cubicBezTo>
                    <a:pt x="10316" y="50392"/>
                    <a:pt x="10431" y="50374"/>
                    <a:pt x="10544" y="50341"/>
                  </a:cubicBezTo>
                  <a:cubicBezTo>
                    <a:pt x="10711" y="50290"/>
                    <a:pt x="10838" y="50143"/>
                    <a:pt x="10972" y="50041"/>
                  </a:cubicBezTo>
                  <a:cubicBezTo>
                    <a:pt x="11105" y="49939"/>
                    <a:pt x="11253" y="49848"/>
                    <a:pt x="11384" y="49740"/>
                  </a:cubicBezTo>
                  <a:cubicBezTo>
                    <a:pt x="11512" y="49633"/>
                    <a:pt x="11655" y="49546"/>
                    <a:pt x="11809" y="49484"/>
                  </a:cubicBezTo>
                  <a:cubicBezTo>
                    <a:pt x="11945" y="49425"/>
                    <a:pt x="12072" y="49367"/>
                    <a:pt x="12220" y="49361"/>
                  </a:cubicBezTo>
                  <a:cubicBezTo>
                    <a:pt x="12339" y="49357"/>
                    <a:pt x="12472" y="49303"/>
                    <a:pt x="12594" y="49303"/>
                  </a:cubicBezTo>
                  <a:cubicBezTo>
                    <a:pt x="12622" y="49303"/>
                    <a:pt x="12650" y="49306"/>
                    <a:pt x="12676" y="49313"/>
                  </a:cubicBezTo>
                  <a:cubicBezTo>
                    <a:pt x="12820" y="49349"/>
                    <a:pt x="12968" y="49433"/>
                    <a:pt x="13094" y="49504"/>
                  </a:cubicBezTo>
                  <a:cubicBezTo>
                    <a:pt x="13221" y="49576"/>
                    <a:pt x="13295" y="49732"/>
                    <a:pt x="13397" y="49833"/>
                  </a:cubicBezTo>
                  <a:cubicBezTo>
                    <a:pt x="13498" y="49936"/>
                    <a:pt x="13583" y="50052"/>
                    <a:pt x="13649" y="50180"/>
                  </a:cubicBezTo>
                  <a:cubicBezTo>
                    <a:pt x="13714" y="50308"/>
                    <a:pt x="13853" y="50428"/>
                    <a:pt x="13870" y="50576"/>
                  </a:cubicBezTo>
                  <a:cubicBezTo>
                    <a:pt x="13885" y="50712"/>
                    <a:pt x="13725" y="50848"/>
                    <a:pt x="13711" y="50984"/>
                  </a:cubicBezTo>
                  <a:cubicBezTo>
                    <a:pt x="13698" y="51120"/>
                    <a:pt x="13752" y="51264"/>
                    <a:pt x="13734" y="51399"/>
                  </a:cubicBezTo>
                  <a:cubicBezTo>
                    <a:pt x="13715" y="51534"/>
                    <a:pt x="13696" y="51673"/>
                    <a:pt x="13698" y="51810"/>
                  </a:cubicBezTo>
                  <a:cubicBezTo>
                    <a:pt x="13700" y="51945"/>
                    <a:pt x="13805" y="52053"/>
                    <a:pt x="13849" y="52188"/>
                  </a:cubicBezTo>
                  <a:cubicBezTo>
                    <a:pt x="13900" y="52343"/>
                    <a:pt x="13895" y="52517"/>
                    <a:pt x="13998" y="52637"/>
                  </a:cubicBezTo>
                  <a:cubicBezTo>
                    <a:pt x="14106" y="52759"/>
                    <a:pt x="14233" y="52862"/>
                    <a:pt x="14374" y="52943"/>
                  </a:cubicBezTo>
                  <a:cubicBezTo>
                    <a:pt x="14510" y="53024"/>
                    <a:pt x="14689" y="52988"/>
                    <a:pt x="14846" y="53025"/>
                  </a:cubicBezTo>
                  <a:cubicBezTo>
                    <a:pt x="14990" y="53061"/>
                    <a:pt x="15120" y="53110"/>
                    <a:pt x="15265" y="53110"/>
                  </a:cubicBezTo>
                  <a:cubicBezTo>
                    <a:pt x="15277" y="53110"/>
                    <a:pt x="15288" y="53110"/>
                    <a:pt x="15299" y="53109"/>
                  </a:cubicBezTo>
                  <a:cubicBezTo>
                    <a:pt x="15454" y="53099"/>
                    <a:pt x="15606" y="53063"/>
                    <a:pt x="15748" y="53001"/>
                  </a:cubicBezTo>
                  <a:cubicBezTo>
                    <a:pt x="15915" y="52930"/>
                    <a:pt x="16080" y="52880"/>
                    <a:pt x="16189" y="52753"/>
                  </a:cubicBezTo>
                  <a:cubicBezTo>
                    <a:pt x="16299" y="52627"/>
                    <a:pt x="16370" y="52459"/>
                    <a:pt x="16473" y="52327"/>
                  </a:cubicBezTo>
                  <a:cubicBezTo>
                    <a:pt x="16579" y="52195"/>
                    <a:pt x="16690" y="52057"/>
                    <a:pt x="16842" y="51972"/>
                  </a:cubicBezTo>
                  <a:cubicBezTo>
                    <a:pt x="16906" y="51935"/>
                    <a:pt x="16977" y="51928"/>
                    <a:pt x="17052" y="51928"/>
                  </a:cubicBezTo>
                  <a:cubicBezTo>
                    <a:pt x="17103" y="51928"/>
                    <a:pt x="17154" y="51931"/>
                    <a:pt x="17206" y="51931"/>
                  </a:cubicBezTo>
                  <a:cubicBezTo>
                    <a:pt x="17232" y="51931"/>
                    <a:pt x="17258" y="51930"/>
                    <a:pt x="17284" y="51928"/>
                  </a:cubicBezTo>
                  <a:cubicBezTo>
                    <a:pt x="17412" y="51913"/>
                    <a:pt x="17545" y="51828"/>
                    <a:pt x="17672" y="51828"/>
                  </a:cubicBezTo>
                  <a:cubicBezTo>
                    <a:pt x="17692" y="51828"/>
                    <a:pt x="17713" y="51830"/>
                    <a:pt x="17733" y="51835"/>
                  </a:cubicBezTo>
                  <a:cubicBezTo>
                    <a:pt x="17877" y="51872"/>
                    <a:pt x="18019" y="51966"/>
                    <a:pt x="18137" y="52054"/>
                  </a:cubicBezTo>
                  <a:cubicBezTo>
                    <a:pt x="18256" y="52142"/>
                    <a:pt x="18314" y="52273"/>
                    <a:pt x="18380" y="52390"/>
                  </a:cubicBezTo>
                  <a:cubicBezTo>
                    <a:pt x="18447" y="52509"/>
                    <a:pt x="18445" y="52644"/>
                    <a:pt x="18471" y="52782"/>
                  </a:cubicBezTo>
                  <a:cubicBezTo>
                    <a:pt x="18496" y="52916"/>
                    <a:pt x="18644" y="53042"/>
                    <a:pt x="18649" y="53180"/>
                  </a:cubicBezTo>
                  <a:cubicBezTo>
                    <a:pt x="18653" y="53319"/>
                    <a:pt x="18506" y="53463"/>
                    <a:pt x="18506" y="53597"/>
                  </a:cubicBezTo>
                  <a:cubicBezTo>
                    <a:pt x="18506" y="53734"/>
                    <a:pt x="18639" y="53865"/>
                    <a:pt x="18649" y="53999"/>
                  </a:cubicBezTo>
                  <a:cubicBezTo>
                    <a:pt x="18660" y="54135"/>
                    <a:pt x="18653" y="54268"/>
                    <a:pt x="18683" y="54398"/>
                  </a:cubicBezTo>
                  <a:cubicBezTo>
                    <a:pt x="18711" y="54531"/>
                    <a:pt x="18673" y="54686"/>
                    <a:pt x="18727" y="54812"/>
                  </a:cubicBezTo>
                  <a:cubicBezTo>
                    <a:pt x="18777" y="54934"/>
                    <a:pt x="18941" y="54997"/>
                    <a:pt x="19020" y="55113"/>
                  </a:cubicBezTo>
                  <a:cubicBezTo>
                    <a:pt x="19103" y="55239"/>
                    <a:pt x="19170" y="55357"/>
                    <a:pt x="19277" y="55455"/>
                  </a:cubicBezTo>
                  <a:cubicBezTo>
                    <a:pt x="19385" y="55554"/>
                    <a:pt x="19462" y="55698"/>
                    <a:pt x="19588" y="55767"/>
                  </a:cubicBezTo>
                  <a:cubicBezTo>
                    <a:pt x="19715" y="55838"/>
                    <a:pt x="19851" y="55932"/>
                    <a:pt x="19991" y="55971"/>
                  </a:cubicBezTo>
                  <a:cubicBezTo>
                    <a:pt x="20130" y="56009"/>
                    <a:pt x="20295" y="56001"/>
                    <a:pt x="20440" y="56003"/>
                  </a:cubicBezTo>
                  <a:cubicBezTo>
                    <a:pt x="20442" y="56003"/>
                    <a:pt x="20444" y="56003"/>
                    <a:pt x="20446" y="56003"/>
                  </a:cubicBezTo>
                  <a:cubicBezTo>
                    <a:pt x="20590" y="56003"/>
                    <a:pt x="20733" y="55955"/>
                    <a:pt x="20875" y="55918"/>
                  </a:cubicBezTo>
                  <a:cubicBezTo>
                    <a:pt x="21013" y="55881"/>
                    <a:pt x="21154" y="55834"/>
                    <a:pt x="21281" y="55756"/>
                  </a:cubicBezTo>
                  <a:cubicBezTo>
                    <a:pt x="21402" y="55684"/>
                    <a:pt x="21576" y="55647"/>
                    <a:pt x="21681" y="55536"/>
                  </a:cubicBezTo>
                  <a:cubicBezTo>
                    <a:pt x="21761" y="55452"/>
                    <a:pt x="21829" y="55337"/>
                    <a:pt x="21886" y="55237"/>
                  </a:cubicBezTo>
                  <a:cubicBezTo>
                    <a:pt x="21943" y="55139"/>
                    <a:pt x="21911" y="54994"/>
                    <a:pt x="21941" y="54882"/>
                  </a:cubicBezTo>
                  <a:cubicBezTo>
                    <a:pt x="21978" y="54744"/>
                    <a:pt x="22076" y="54604"/>
                    <a:pt x="22096" y="54455"/>
                  </a:cubicBezTo>
                  <a:cubicBezTo>
                    <a:pt x="22115" y="54306"/>
                    <a:pt x="22119" y="54184"/>
                    <a:pt x="22207" y="54061"/>
                  </a:cubicBezTo>
                  <a:cubicBezTo>
                    <a:pt x="22288" y="53948"/>
                    <a:pt x="22339" y="53790"/>
                    <a:pt x="22470" y="53736"/>
                  </a:cubicBezTo>
                  <a:cubicBezTo>
                    <a:pt x="22586" y="53687"/>
                    <a:pt x="22729" y="53667"/>
                    <a:pt x="22858" y="53667"/>
                  </a:cubicBezTo>
                  <a:cubicBezTo>
                    <a:pt x="22871" y="53667"/>
                    <a:pt x="22884" y="53667"/>
                    <a:pt x="22896" y="53668"/>
                  </a:cubicBezTo>
                  <a:cubicBezTo>
                    <a:pt x="23039" y="53672"/>
                    <a:pt x="23175" y="53747"/>
                    <a:pt x="23295" y="53813"/>
                  </a:cubicBezTo>
                  <a:cubicBezTo>
                    <a:pt x="23424" y="53884"/>
                    <a:pt x="23474" y="53997"/>
                    <a:pt x="23530" y="54117"/>
                  </a:cubicBezTo>
                  <a:cubicBezTo>
                    <a:pt x="23589" y="54235"/>
                    <a:pt x="23735" y="54340"/>
                    <a:pt x="23749" y="54479"/>
                  </a:cubicBezTo>
                  <a:cubicBezTo>
                    <a:pt x="23764" y="54617"/>
                    <a:pt x="23769" y="54755"/>
                    <a:pt x="23768" y="54894"/>
                  </a:cubicBezTo>
                  <a:cubicBezTo>
                    <a:pt x="23768" y="55038"/>
                    <a:pt x="23749" y="55170"/>
                    <a:pt x="23761" y="55293"/>
                  </a:cubicBezTo>
                  <a:cubicBezTo>
                    <a:pt x="23776" y="55466"/>
                    <a:pt x="23714" y="55657"/>
                    <a:pt x="23761" y="55829"/>
                  </a:cubicBezTo>
                  <a:cubicBezTo>
                    <a:pt x="23808" y="56001"/>
                    <a:pt x="23855" y="56181"/>
                    <a:pt x="23936" y="56337"/>
                  </a:cubicBezTo>
                  <a:cubicBezTo>
                    <a:pt x="24015" y="56494"/>
                    <a:pt x="24189" y="56595"/>
                    <a:pt x="24307" y="56726"/>
                  </a:cubicBezTo>
                  <a:cubicBezTo>
                    <a:pt x="24425" y="56858"/>
                    <a:pt x="24517" y="57000"/>
                    <a:pt x="24656" y="57088"/>
                  </a:cubicBezTo>
                  <a:cubicBezTo>
                    <a:pt x="24801" y="57179"/>
                    <a:pt x="24966" y="57223"/>
                    <a:pt x="25130" y="57264"/>
                  </a:cubicBezTo>
                  <a:cubicBezTo>
                    <a:pt x="25263" y="57299"/>
                    <a:pt x="25399" y="57317"/>
                    <a:pt x="25536" y="57317"/>
                  </a:cubicBezTo>
                  <a:cubicBezTo>
                    <a:pt x="25567" y="57317"/>
                    <a:pt x="25598" y="57316"/>
                    <a:pt x="25629" y="57314"/>
                  </a:cubicBezTo>
                  <a:cubicBezTo>
                    <a:pt x="25781" y="57303"/>
                    <a:pt x="25910" y="57220"/>
                    <a:pt x="26053" y="57165"/>
                  </a:cubicBezTo>
                  <a:cubicBezTo>
                    <a:pt x="26195" y="57111"/>
                    <a:pt x="26362" y="57104"/>
                    <a:pt x="26479" y="57007"/>
                  </a:cubicBezTo>
                  <a:cubicBezTo>
                    <a:pt x="26596" y="56909"/>
                    <a:pt x="26614" y="56744"/>
                    <a:pt x="26687" y="56608"/>
                  </a:cubicBezTo>
                  <a:cubicBezTo>
                    <a:pt x="26758" y="56473"/>
                    <a:pt x="26830" y="56360"/>
                    <a:pt x="26853" y="56214"/>
                  </a:cubicBezTo>
                  <a:cubicBezTo>
                    <a:pt x="26874" y="56067"/>
                    <a:pt x="26869" y="55918"/>
                    <a:pt x="26881" y="55770"/>
                  </a:cubicBezTo>
                  <a:cubicBezTo>
                    <a:pt x="26893" y="55621"/>
                    <a:pt x="26931" y="55466"/>
                    <a:pt x="26971" y="55325"/>
                  </a:cubicBezTo>
                  <a:cubicBezTo>
                    <a:pt x="27012" y="55177"/>
                    <a:pt x="27086" y="55041"/>
                    <a:pt x="27186" y="54924"/>
                  </a:cubicBezTo>
                  <a:cubicBezTo>
                    <a:pt x="27284" y="54812"/>
                    <a:pt x="27440" y="54782"/>
                    <a:pt x="27567" y="54721"/>
                  </a:cubicBezTo>
                  <a:cubicBezTo>
                    <a:pt x="27697" y="54660"/>
                    <a:pt x="27821" y="54563"/>
                    <a:pt x="27965" y="54559"/>
                  </a:cubicBezTo>
                  <a:cubicBezTo>
                    <a:pt x="27982" y="54558"/>
                    <a:pt x="28000" y="54558"/>
                    <a:pt x="28018" y="54558"/>
                  </a:cubicBezTo>
                  <a:cubicBezTo>
                    <a:pt x="28146" y="54558"/>
                    <a:pt x="28284" y="54573"/>
                    <a:pt x="28402" y="54620"/>
                  </a:cubicBezTo>
                  <a:cubicBezTo>
                    <a:pt x="28532" y="54671"/>
                    <a:pt x="28596" y="54833"/>
                    <a:pt x="28701" y="54937"/>
                  </a:cubicBezTo>
                  <a:cubicBezTo>
                    <a:pt x="28801" y="55037"/>
                    <a:pt x="28913" y="55109"/>
                    <a:pt x="28968" y="55234"/>
                  </a:cubicBezTo>
                  <a:cubicBezTo>
                    <a:pt x="29022" y="55358"/>
                    <a:pt x="29004" y="55500"/>
                    <a:pt x="29037" y="55635"/>
                  </a:cubicBezTo>
                  <a:cubicBezTo>
                    <a:pt x="29069" y="55772"/>
                    <a:pt x="29214" y="55877"/>
                    <a:pt x="29241" y="56010"/>
                  </a:cubicBezTo>
                  <a:cubicBezTo>
                    <a:pt x="29270" y="56147"/>
                    <a:pt x="29169" y="56319"/>
                    <a:pt x="29213" y="56444"/>
                  </a:cubicBezTo>
                  <a:cubicBezTo>
                    <a:pt x="29267" y="56599"/>
                    <a:pt x="29480" y="56672"/>
                    <a:pt x="29574" y="56798"/>
                  </a:cubicBezTo>
                  <a:cubicBezTo>
                    <a:pt x="29669" y="56926"/>
                    <a:pt x="29691" y="57138"/>
                    <a:pt x="29823" y="57230"/>
                  </a:cubicBezTo>
                  <a:cubicBezTo>
                    <a:pt x="29954" y="57320"/>
                    <a:pt x="30155" y="57269"/>
                    <a:pt x="30313" y="57314"/>
                  </a:cubicBezTo>
                  <a:cubicBezTo>
                    <a:pt x="30450" y="57355"/>
                    <a:pt x="30565" y="57532"/>
                    <a:pt x="30713" y="57543"/>
                  </a:cubicBezTo>
                  <a:cubicBezTo>
                    <a:pt x="30732" y="57544"/>
                    <a:pt x="30752" y="57545"/>
                    <a:pt x="30772" y="57545"/>
                  </a:cubicBezTo>
                  <a:cubicBezTo>
                    <a:pt x="30898" y="57545"/>
                    <a:pt x="31031" y="57521"/>
                    <a:pt x="31156" y="57507"/>
                  </a:cubicBezTo>
                  <a:cubicBezTo>
                    <a:pt x="31298" y="57492"/>
                    <a:pt x="31459" y="57496"/>
                    <a:pt x="31600" y="57458"/>
                  </a:cubicBezTo>
                  <a:cubicBezTo>
                    <a:pt x="31739" y="57419"/>
                    <a:pt x="31867" y="57318"/>
                    <a:pt x="31998" y="57259"/>
                  </a:cubicBezTo>
                  <a:cubicBezTo>
                    <a:pt x="32129" y="57198"/>
                    <a:pt x="32198" y="57031"/>
                    <a:pt x="32315" y="56949"/>
                  </a:cubicBezTo>
                  <a:cubicBezTo>
                    <a:pt x="32431" y="56865"/>
                    <a:pt x="32630" y="56869"/>
                    <a:pt x="32727" y="56764"/>
                  </a:cubicBezTo>
                  <a:cubicBezTo>
                    <a:pt x="32825" y="56659"/>
                    <a:pt x="32893" y="56514"/>
                    <a:pt x="32963" y="56387"/>
                  </a:cubicBezTo>
                  <a:cubicBezTo>
                    <a:pt x="33026" y="56271"/>
                    <a:pt x="32996" y="56128"/>
                    <a:pt x="33014" y="56003"/>
                  </a:cubicBezTo>
                  <a:cubicBezTo>
                    <a:pt x="33033" y="55878"/>
                    <a:pt x="33009" y="55773"/>
                    <a:pt x="32979" y="55644"/>
                  </a:cubicBezTo>
                  <a:cubicBezTo>
                    <a:pt x="32945" y="55502"/>
                    <a:pt x="32989" y="55349"/>
                    <a:pt x="32957" y="55217"/>
                  </a:cubicBezTo>
                  <a:cubicBezTo>
                    <a:pt x="32925" y="55084"/>
                    <a:pt x="32953" y="54966"/>
                    <a:pt x="32975" y="54816"/>
                  </a:cubicBezTo>
                  <a:cubicBezTo>
                    <a:pt x="32993" y="54687"/>
                    <a:pt x="33036" y="54562"/>
                    <a:pt x="33100" y="54447"/>
                  </a:cubicBezTo>
                  <a:cubicBezTo>
                    <a:pt x="33165" y="54324"/>
                    <a:pt x="33201" y="54194"/>
                    <a:pt x="33303" y="54103"/>
                  </a:cubicBezTo>
                  <a:cubicBezTo>
                    <a:pt x="33407" y="54012"/>
                    <a:pt x="33515" y="53924"/>
                    <a:pt x="33646" y="53875"/>
                  </a:cubicBezTo>
                  <a:cubicBezTo>
                    <a:pt x="33768" y="53828"/>
                    <a:pt x="33900" y="53804"/>
                    <a:pt x="34032" y="53804"/>
                  </a:cubicBezTo>
                  <a:cubicBezTo>
                    <a:pt x="34039" y="53804"/>
                    <a:pt x="34046" y="53804"/>
                    <a:pt x="34054" y="53804"/>
                  </a:cubicBezTo>
                  <a:cubicBezTo>
                    <a:pt x="34179" y="53807"/>
                    <a:pt x="34299" y="53848"/>
                    <a:pt x="34419" y="53888"/>
                  </a:cubicBezTo>
                  <a:cubicBezTo>
                    <a:pt x="34537" y="53929"/>
                    <a:pt x="34659" y="53969"/>
                    <a:pt x="34759" y="54044"/>
                  </a:cubicBezTo>
                  <a:cubicBezTo>
                    <a:pt x="34891" y="54147"/>
                    <a:pt x="35000" y="54272"/>
                    <a:pt x="35081" y="54417"/>
                  </a:cubicBezTo>
                  <a:cubicBezTo>
                    <a:pt x="35164" y="54556"/>
                    <a:pt x="35245" y="54701"/>
                    <a:pt x="35326" y="54843"/>
                  </a:cubicBezTo>
                  <a:cubicBezTo>
                    <a:pt x="35407" y="54985"/>
                    <a:pt x="35472" y="55129"/>
                    <a:pt x="35569" y="55236"/>
                  </a:cubicBezTo>
                  <a:cubicBezTo>
                    <a:pt x="35680" y="55358"/>
                    <a:pt x="35785" y="55480"/>
                    <a:pt x="35910" y="55557"/>
                  </a:cubicBezTo>
                  <a:cubicBezTo>
                    <a:pt x="36044" y="55642"/>
                    <a:pt x="36190" y="55706"/>
                    <a:pt x="36342" y="55747"/>
                  </a:cubicBezTo>
                  <a:cubicBezTo>
                    <a:pt x="36394" y="55760"/>
                    <a:pt x="36448" y="55764"/>
                    <a:pt x="36503" y="55764"/>
                  </a:cubicBezTo>
                  <a:cubicBezTo>
                    <a:pt x="36605" y="55764"/>
                    <a:pt x="36710" y="55749"/>
                    <a:pt x="36812" y="55745"/>
                  </a:cubicBezTo>
                  <a:cubicBezTo>
                    <a:pt x="36966" y="55739"/>
                    <a:pt x="37120" y="55716"/>
                    <a:pt x="37269" y="55676"/>
                  </a:cubicBezTo>
                  <a:cubicBezTo>
                    <a:pt x="37414" y="55637"/>
                    <a:pt x="37545" y="55550"/>
                    <a:pt x="37689" y="55482"/>
                  </a:cubicBezTo>
                  <a:cubicBezTo>
                    <a:pt x="37825" y="55416"/>
                    <a:pt x="37994" y="55401"/>
                    <a:pt x="38128" y="55314"/>
                  </a:cubicBezTo>
                  <a:cubicBezTo>
                    <a:pt x="38252" y="55234"/>
                    <a:pt x="38408" y="55140"/>
                    <a:pt x="38543" y="55022"/>
                  </a:cubicBezTo>
                  <a:cubicBezTo>
                    <a:pt x="38670" y="54907"/>
                    <a:pt x="38782" y="54776"/>
                    <a:pt x="38873" y="54631"/>
                  </a:cubicBezTo>
                  <a:cubicBezTo>
                    <a:pt x="38967" y="54486"/>
                    <a:pt x="38937" y="54309"/>
                    <a:pt x="38934" y="54141"/>
                  </a:cubicBezTo>
                  <a:cubicBezTo>
                    <a:pt x="38934" y="54003"/>
                    <a:pt x="38906" y="53865"/>
                    <a:pt x="38850" y="53737"/>
                  </a:cubicBezTo>
                  <a:cubicBezTo>
                    <a:pt x="38792" y="53595"/>
                    <a:pt x="38708" y="53497"/>
                    <a:pt x="38626" y="53380"/>
                  </a:cubicBezTo>
                  <a:cubicBezTo>
                    <a:pt x="38537" y="53258"/>
                    <a:pt x="38465" y="53125"/>
                    <a:pt x="38408" y="52985"/>
                  </a:cubicBezTo>
                  <a:cubicBezTo>
                    <a:pt x="38361" y="52867"/>
                    <a:pt x="38364" y="52707"/>
                    <a:pt x="38360" y="52535"/>
                  </a:cubicBezTo>
                  <a:cubicBezTo>
                    <a:pt x="38354" y="52360"/>
                    <a:pt x="38427" y="52223"/>
                    <a:pt x="38463" y="52105"/>
                  </a:cubicBezTo>
                  <a:cubicBezTo>
                    <a:pt x="38516" y="51940"/>
                    <a:pt x="38536" y="51754"/>
                    <a:pt x="38651" y="51682"/>
                  </a:cubicBezTo>
                  <a:cubicBezTo>
                    <a:pt x="38725" y="51636"/>
                    <a:pt x="38826" y="51628"/>
                    <a:pt x="38931" y="51628"/>
                  </a:cubicBezTo>
                  <a:cubicBezTo>
                    <a:pt x="38987" y="51628"/>
                    <a:pt x="39045" y="51630"/>
                    <a:pt x="39101" y="51630"/>
                  </a:cubicBezTo>
                  <a:cubicBezTo>
                    <a:pt x="39106" y="51630"/>
                    <a:pt x="39111" y="51630"/>
                    <a:pt x="39116" y="51630"/>
                  </a:cubicBezTo>
                  <a:cubicBezTo>
                    <a:pt x="39264" y="51632"/>
                    <a:pt x="39412" y="51650"/>
                    <a:pt x="39557" y="51686"/>
                  </a:cubicBezTo>
                  <a:cubicBezTo>
                    <a:pt x="39697" y="51717"/>
                    <a:pt x="39852" y="51731"/>
                    <a:pt x="39993" y="51780"/>
                  </a:cubicBezTo>
                  <a:cubicBezTo>
                    <a:pt x="40137" y="51831"/>
                    <a:pt x="40259" y="51937"/>
                    <a:pt x="40388" y="51990"/>
                  </a:cubicBezTo>
                  <a:cubicBezTo>
                    <a:pt x="40545" y="52054"/>
                    <a:pt x="40667" y="52158"/>
                    <a:pt x="40779" y="52203"/>
                  </a:cubicBezTo>
                  <a:cubicBezTo>
                    <a:pt x="40822" y="52220"/>
                    <a:pt x="40867" y="52226"/>
                    <a:pt x="40912" y="52226"/>
                  </a:cubicBezTo>
                  <a:cubicBezTo>
                    <a:pt x="41009" y="52226"/>
                    <a:pt x="41109" y="52201"/>
                    <a:pt x="41200" y="52201"/>
                  </a:cubicBezTo>
                  <a:cubicBezTo>
                    <a:pt x="41223" y="52201"/>
                    <a:pt x="41244" y="52202"/>
                    <a:pt x="41266" y="52206"/>
                  </a:cubicBezTo>
                  <a:cubicBezTo>
                    <a:pt x="41400" y="52232"/>
                    <a:pt x="41519" y="52253"/>
                    <a:pt x="41642" y="52253"/>
                  </a:cubicBezTo>
                  <a:cubicBezTo>
                    <a:pt x="41666" y="52253"/>
                    <a:pt x="41690" y="52252"/>
                    <a:pt x="41715" y="52250"/>
                  </a:cubicBezTo>
                  <a:cubicBezTo>
                    <a:pt x="41874" y="52239"/>
                    <a:pt x="42016" y="52230"/>
                    <a:pt x="42163" y="52173"/>
                  </a:cubicBezTo>
                  <a:cubicBezTo>
                    <a:pt x="42308" y="52117"/>
                    <a:pt x="42474" y="52101"/>
                    <a:pt x="42602" y="52003"/>
                  </a:cubicBezTo>
                  <a:cubicBezTo>
                    <a:pt x="42728" y="51906"/>
                    <a:pt x="42844" y="51795"/>
                    <a:pt x="42945" y="51673"/>
                  </a:cubicBezTo>
                  <a:cubicBezTo>
                    <a:pt x="43040" y="51558"/>
                    <a:pt x="43152" y="51436"/>
                    <a:pt x="43235" y="51292"/>
                  </a:cubicBezTo>
                  <a:cubicBezTo>
                    <a:pt x="43321" y="51141"/>
                    <a:pt x="43303" y="50961"/>
                    <a:pt x="43324" y="50820"/>
                  </a:cubicBezTo>
                  <a:cubicBezTo>
                    <a:pt x="43345" y="50668"/>
                    <a:pt x="43330" y="50512"/>
                    <a:pt x="43277" y="50367"/>
                  </a:cubicBezTo>
                  <a:cubicBezTo>
                    <a:pt x="43229" y="50220"/>
                    <a:pt x="43208" y="50045"/>
                    <a:pt x="43102" y="49924"/>
                  </a:cubicBezTo>
                  <a:cubicBezTo>
                    <a:pt x="42996" y="49804"/>
                    <a:pt x="42872" y="49698"/>
                    <a:pt x="42737" y="49610"/>
                  </a:cubicBezTo>
                  <a:cubicBezTo>
                    <a:pt x="42606" y="49528"/>
                    <a:pt x="42428" y="49523"/>
                    <a:pt x="42279" y="49471"/>
                  </a:cubicBezTo>
                  <a:cubicBezTo>
                    <a:pt x="42106" y="49407"/>
                    <a:pt x="41999" y="49252"/>
                    <a:pt x="41908" y="49106"/>
                  </a:cubicBezTo>
                  <a:cubicBezTo>
                    <a:pt x="41819" y="48961"/>
                    <a:pt x="41757" y="48801"/>
                    <a:pt x="41794" y="48616"/>
                  </a:cubicBezTo>
                  <a:cubicBezTo>
                    <a:pt x="41823" y="48464"/>
                    <a:pt x="41929" y="48336"/>
                    <a:pt x="42067" y="48183"/>
                  </a:cubicBezTo>
                  <a:cubicBezTo>
                    <a:pt x="42188" y="48051"/>
                    <a:pt x="42316" y="47953"/>
                    <a:pt x="42482" y="47894"/>
                  </a:cubicBezTo>
                  <a:cubicBezTo>
                    <a:pt x="42645" y="47838"/>
                    <a:pt x="42815" y="47711"/>
                    <a:pt x="42987" y="47711"/>
                  </a:cubicBezTo>
                  <a:cubicBezTo>
                    <a:pt x="42990" y="47711"/>
                    <a:pt x="42993" y="47711"/>
                    <a:pt x="42996" y="47711"/>
                  </a:cubicBezTo>
                  <a:cubicBezTo>
                    <a:pt x="43139" y="47714"/>
                    <a:pt x="43272" y="47879"/>
                    <a:pt x="43412" y="47896"/>
                  </a:cubicBezTo>
                  <a:cubicBezTo>
                    <a:pt x="43554" y="47914"/>
                    <a:pt x="43691" y="47950"/>
                    <a:pt x="43832" y="47972"/>
                  </a:cubicBezTo>
                  <a:cubicBezTo>
                    <a:pt x="43876" y="47980"/>
                    <a:pt x="43922" y="47982"/>
                    <a:pt x="43968" y="47982"/>
                  </a:cubicBezTo>
                  <a:cubicBezTo>
                    <a:pt x="44030" y="47982"/>
                    <a:pt x="44093" y="47978"/>
                    <a:pt x="44154" y="47978"/>
                  </a:cubicBezTo>
                  <a:cubicBezTo>
                    <a:pt x="44192" y="47978"/>
                    <a:pt x="44229" y="47979"/>
                    <a:pt x="44265" y="47984"/>
                  </a:cubicBezTo>
                  <a:cubicBezTo>
                    <a:pt x="44407" y="48001"/>
                    <a:pt x="44552" y="48058"/>
                    <a:pt x="44696" y="48059"/>
                  </a:cubicBezTo>
                  <a:cubicBezTo>
                    <a:pt x="44844" y="48056"/>
                    <a:pt x="44990" y="48041"/>
                    <a:pt x="45134" y="48012"/>
                  </a:cubicBezTo>
                  <a:cubicBezTo>
                    <a:pt x="45293" y="47984"/>
                    <a:pt x="45448" y="47941"/>
                    <a:pt x="45599" y="47886"/>
                  </a:cubicBezTo>
                  <a:cubicBezTo>
                    <a:pt x="45745" y="47832"/>
                    <a:pt x="45826" y="47643"/>
                    <a:pt x="45960" y="47560"/>
                  </a:cubicBezTo>
                  <a:cubicBezTo>
                    <a:pt x="46092" y="47478"/>
                    <a:pt x="46247" y="47434"/>
                    <a:pt x="46356" y="47323"/>
                  </a:cubicBezTo>
                  <a:cubicBezTo>
                    <a:pt x="46466" y="47212"/>
                    <a:pt x="46578" y="47101"/>
                    <a:pt x="46655" y="46962"/>
                  </a:cubicBezTo>
                  <a:cubicBezTo>
                    <a:pt x="46725" y="46831"/>
                    <a:pt x="46776" y="46692"/>
                    <a:pt x="46806" y="46548"/>
                  </a:cubicBezTo>
                  <a:cubicBezTo>
                    <a:pt x="46836" y="46406"/>
                    <a:pt x="46793" y="46258"/>
                    <a:pt x="46787" y="46112"/>
                  </a:cubicBezTo>
                  <a:cubicBezTo>
                    <a:pt x="46782" y="45964"/>
                    <a:pt x="46725" y="45840"/>
                    <a:pt x="46681" y="45702"/>
                  </a:cubicBezTo>
                  <a:cubicBezTo>
                    <a:pt x="46637" y="45561"/>
                    <a:pt x="46701" y="45367"/>
                    <a:pt x="46614" y="45249"/>
                  </a:cubicBezTo>
                  <a:cubicBezTo>
                    <a:pt x="46592" y="45219"/>
                    <a:pt x="46527" y="45217"/>
                    <a:pt x="46501" y="45189"/>
                  </a:cubicBezTo>
                  <a:cubicBezTo>
                    <a:pt x="46405" y="45079"/>
                    <a:pt x="46300" y="44940"/>
                    <a:pt x="46165" y="44889"/>
                  </a:cubicBezTo>
                  <a:cubicBezTo>
                    <a:pt x="46032" y="44839"/>
                    <a:pt x="45866" y="44860"/>
                    <a:pt x="45727" y="44828"/>
                  </a:cubicBezTo>
                  <a:cubicBezTo>
                    <a:pt x="45589" y="44799"/>
                    <a:pt x="45452" y="44758"/>
                    <a:pt x="45323" y="44706"/>
                  </a:cubicBezTo>
                  <a:cubicBezTo>
                    <a:pt x="45188" y="44649"/>
                    <a:pt x="45100" y="44576"/>
                    <a:pt x="45023" y="44448"/>
                  </a:cubicBezTo>
                  <a:cubicBezTo>
                    <a:pt x="44932" y="44299"/>
                    <a:pt x="44794" y="44165"/>
                    <a:pt x="44824" y="44035"/>
                  </a:cubicBezTo>
                  <a:cubicBezTo>
                    <a:pt x="44854" y="43897"/>
                    <a:pt x="44996" y="43770"/>
                    <a:pt x="45105" y="43661"/>
                  </a:cubicBezTo>
                  <a:cubicBezTo>
                    <a:pt x="45208" y="43560"/>
                    <a:pt x="45317" y="43426"/>
                    <a:pt x="45445" y="43356"/>
                  </a:cubicBezTo>
                  <a:cubicBezTo>
                    <a:pt x="45587" y="43278"/>
                    <a:pt x="45776" y="43321"/>
                    <a:pt x="45897" y="43291"/>
                  </a:cubicBezTo>
                  <a:cubicBezTo>
                    <a:pt x="46058" y="43250"/>
                    <a:pt x="46221" y="43228"/>
                    <a:pt x="46386" y="43200"/>
                  </a:cubicBezTo>
                  <a:cubicBezTo>
                    <a:pt x="46550" y="43172"/>
                    <a:pt x="46703" y="43081"/>
                    <a:pt x="46867" y="43048"/>
                  </a:cubicBezTo>
                  <a:cubicBezTo>
                    <a:pt x="46910" y="43039"/>
                    <a:pt x="46956" y="43037"/>
                    <a:pt x="47003" y="43037"/>
                  </a:cubicBezTo>
                  <a:cubicBezTo>
                    <a:pt x="47063" y="43037"/>
                    <a:pt x="47124" y="43041"/>
                    <a:pt x="47184" y="43041"/>
                  </a:cubicBezTo>
                  <a:cubicBezTo>
                    <a:pt x="47252" y="43041"/>
                    <a:pt x="47318" y="43036"/>
                    <a:pt x="47379" y="43015"/>
                  </a:cubicBezTo>
                  <a:cubicBezTo>
                    <a:pt x="47536" y="42961"/>
                    <a:pt x="47656" y="42813"/>
                    <a:pt x="47799" y="42721"/>
                  </a:cubicBezTo>
                  <a:cubicBezTo>
                    <a:pt x="47936" y="42634"/>
                    <a:pt x="48010" y="42501"/>
                    <a:pt x="48104" y="42384"/>
                  </a:cubicBezTo>
                  <a:cubicBezTo>
                    <a:pt x="48202" y="42262"/>
                    <a:pt x="48261" y="42138"/>
                    <a:pt x="48318" y="41994"/>
                  </a:cubicBezTo>
                  <a:cubicBezTo>
                    <a:pt x="48377" y="41851"/>
                    <a:pt x="48532" y="41736"/>
                    <a:pt x="48557" y="41582"/>
                  </a:cubicBezTo>
                  <a:cubicBezTo>
                    <a:pt x="48581" y="41430"/>
                    <a:pt x="48495" y="41267"/>
                    <a:pt x="48495" y="41112"/>
                  </a:cubicBezTo>
                  <a:cubicBezTo>
                    <a:pt x="48495" y="40957"/>
                    <a:pt x="48499" y="40803"/>
                    <a:pt x="48480" y="40652"/>
                  </a:cubicBezTo>
                  <a:cubicBezTo>
                    <a:pt x="48462" y="40485"/>
                    <a:pt x="48422" y="40320"/>
                    <a:pt x="48361" y="40163"/>
                  </a:cubicBezTo>
                  <a:cubicBezTo>
                    <a:pt x="48298" y="40007"/>
                    <a:pt x="48169" y="39896"/>
                    <a:pt x="48065" y="39760"/>
                  </a:cubicBezTo>
                  <a:cubicBezTo>
                    <a:pt x="47960" y="39625"/>
                    <a:pt x="47909" y="39448"/>
                    <a:pt x="47767" y="39349"/>
                  </a:cubicBezTo>
                  <a:cubicBezTo>
                    <a:pt x="47643" y="39263"/>
                    <a:pt x="47519" y="39158"/>
                    <a:pt x="47384" y="39113"/>
                  </a:cubicBezTo>
                  <a:cubicBezTo>
                    <a:pt x="47244" y="39064"/>
                    <a:pt x="47091" y="39053"/>
                    <a:pt x="46956" y="39006"/>
                  </a:cubicBezTo>
                  <a:cubicBezTo>
                    <a:pt x="46816" y="38958"/>
                    <a:pt x="46722" y="38871"/>
                    <a:pt x="46607" y="38777"/>
                  </a:cubicBezTo>
                  <a:cubicBezTo>
                    <a:pt x="46504" y="38693"/>
                    <a:pt x="46425" y="38619"/>
                    <a:pt x="46358" y="38464"/>
                  </a:cubicBezTo>
                  <a:cubicBezTo>
                    <a:pt x="46288" y="38301"/>
                    <a:pt x="46280" y="38193"/>
                    <a:pt x="46331" y="38058"/>
                  </a:cubicBezTo>
                  <a:cubicBezTo>
                    <a:pt x="46382" y="37920"/>
                    <a:pt x="46472" y="37799"/>
                    <a:pt x="46587" y="37708"/>
                  </a:cubicBezTo>
                  <a:cubicBezTo>
                    <a:pt x="46706" y="37610"/>
                    <a:pt x="46794" y="37438"/>
                    <a:pt x="46929" y="37381"/>
                  </a:cubicBezTo>
                  <a:cubicBezTo>
                    <a:pt x="47072" y="37320"/>
                    <a:pt x="47258" y="37363"/>
                    <a:pt x="47411" y="37320"/>
                  </a:cubicBezTo>
                  <a:cubicBezTo>
                    <a:pt x="47563" y="37276"/>
                    <a:pt x="47700" y="37185"/>
                    <a:pt x="47851" y="37141"/>
                  </a:cubicBezTo>
                  <a:cubicBezTo>
                    <a:pt x="48004" y="37095"/>
                    <a:pt x="48129" y="37002"/>
                    <a:pt x="48269" y="36938"/>
                  </a:cubicBezTo>
                  <a:cubicBezTo>
                    <a:pt x="48412" y="36871"/>
                    <a:pt x="48608" y="36889"/>
                    <a:pt x="48725" y="36781"/>
                  </a:cubicBezTo>
                  <a:cubicBezTo>
                    <a:pt x="48833" y="36680"/>
                    <a:pt x="48854" y="36503"/>
                    <a:pt x="48928" y="36349"/>
                  </a:cubicBezTo>
                  <a:cubicBezTo>
                    <a:pt x="48999" y="36198"/>
                    <a:pt x="49032" y="36052"/>
                    <a:pt x="49049" y="35886"/>
                  </a:cubicBezTo>
                  <a:cubicBezTo>
                    <a:pt x="49065" y="35719"/>
                    <a:pt x="49133" y="35553"/>
                    <a:pt x="49099" y="35389"/>
                  </a:cubicBezTo>
                  <a:cubicBezTo>
                    <a:pt x="49065" y="35227"/>
                    <a:pt x="48910" y="35114"/>
                    <a:pt x="48830" y="34969"/>
                  </a:cubicBezTo>
                  <a:cubicBezTo>
                    <a:pt x="48751" y="34824"/>
                    <a:pt x="48688" y="34680"/>
                    <a:pt x="48566" y="34571"/>
                  </a:cubicBezTo>
                  <a:cubicBezTo>
                    <a:pt x="48429" y="34447"/>
                    <a:pt x="48266" y="34357"/>
                    <a:pt x="48088" y="34310"/>
                  </a:cubicBezTo>
                  <a:cubicBezTo>
                    <a:pt x="47916" y="34261"/>
                    <a:pt x="47741" y="34209"/>
                    <a:pt x="47556" y="34209"/>
                  </a:cubicBezTo>
                  <a:cubicBezTo>
                    <a:pt x="47549" y="34209"/>
                    <a:pt x="47542" y="34209"/>
                    <a:pt x="47535" y="34209"/>
                  </a:cubicBezTo>
                  <a:cubicBezTo>
                    <a:pt x="47488" y="34211"/>
                    <a:pt x="47440" y="34211"/>
                    <a:pt x="47392" y="34211"/>
                  </a:cubicBezTo>
                  <a:cubicBezTo>
                    <a:pt x="47378" y="34211"/>
                    <a:pt x="47365" y="34211"/>
                    <a:pt x="47351" y="34211"/>
                  </a:cubicBezTo>
                  <a:cubicBezTo>
                    <a:pt x="47268" y="34211"/>
                    <a:pt x="47184" y="34211"/>
                    <a:pt x="47100" y="34218"/>
                  </a:cubicBezTo>
                  <a:cubicBezTo>
                    <a:pt x="47013" y="34225"/>
                    <a:pt x="46926" y="34229"/>
                    <a:pt x="46839" y="34229"/>
                  </a:cubicBezTo>
                  <a:cubicBezTo>
                    <a:pt x="46783" y="34229"/>
                    <a:pt x="46726" y="34227"/>
                    <a:pt x="46669" y="34224"/>
                  </a:cubicBezTo>
                  <a:cubicBezTo>
                    <a:pt x="46661" y="34223"/>
                    <a:pt x="46653" y="34223"/>
                    <a:pt x="46644" y="34223"/>
                  </a:cubicBezTo>
                  <a:cubicBezTo>
                    <a:pt x="46561" y="34223"/>
                    <a:pt x="46474" y="34238"/>
                    <a:pt x="46390" y="34238"/>
                  </a:cubicBezTo>
                  <a:cubicBezTo>
                    <a:pt x="46335" y="34238"/>
                    <a:pt x="46281" y="34232"/>
                    <a:pt x="46230" y="34211"/>
                  </a:cubicBezTo>
                  <a:cubicBezTo>
                    <a:pt x="46101" y="34158"/>
                    <a:pt x="45985" y="34056"/>
                    <a:pt x="45896" y="33952"/>
                  </a:cubicBezTo>
                  <a:cubicBezTo>
                    <a:pt x="45806" y="33848"/>
                    <a:pt x="45799" y="33696"/>
                    <a:pt x="45754" y="33565"/>
                  </a:cubicBezTo>
                  <a:cubicBezTo>
                    <a:pt x="45710" y="33433"/>
                    <a:pt x="45630" y="33308"/>
                    <a:pt x="45636" y="33173"/>
                  </a:cubicBezTo>
                  <a:cubicBezTo>
                    <a:pt x="45641" y="33028"/>
                    <a:pt x="45678" y="32887"/>
                    <a:pt x="45742" y="32758"/>
                  </a:cubicBezTo>
                  <a:cubicBezTo>
                    <a:pt x="45805" y="32633"/>
                    <a:pt x="45933" y="32555"/>
                    <a:pt x="46034" y="32451"/>
                  </a:cubicBezTo>
                  <a:cubicBezTo>
                    <a:pt x="46130" y="32353"/>
                    <a:pt x="46257" y="32289"/>
                    <a:pt x="46369" y="32199"/>
                  </a:cubicBezTo>
                  <a:cubicBezTo>
                    <a:pt x="46483" y="32110"/>
                    <a:pt x="46551" y="31970"/>
                    <a:pt x="46661" y="31882"/>
                  </a:cubicBezTo>
                  <a:cubicBezTo>
                    <a:pt x="46770" y="31793"/>
                    <a:pt x="46931" y="31741"/>
                    <a:pt x="47022" y="31638"/>
                  </a:cubicBezTo>
                  <a:cubicBezTo>
                    <a:pt x="47114" y="31532"/>
                    <a:pt x="47072" y="31339"/>
                    <a:pt x="47126" y="31206"/>
                  </a:cubicBezTo>
                  <a:cubicBezTo>
                    <a:pt x="47187" y="31052"/>
                    <a:pt x="47258" y="30928"/>
                    <a:pt x="47259" y="30782"/>
                  </a:cubicBezTo>
                  <a:cubicBezTo>
                    <a:pt x="47262" y="30630"/>
                    <a:pt x="47234" y="30479"/>
                    <a:pt x="47175" y="30338"/>
                  </a:cubicBezTo>
                  <a:cubicBezTo>
                    <a:pt x="47117" y="30196"/>
                    <a:pt x="47097" y="30017"/>
                    <a:pt x="46993" y="29902"/>
                  </a:cubicBezTo>
                  <a:cubicBezTo>
                    <a:pt x="46884" y="29785"/>
                    <a:pt x="46757" y="29684"/>
                    <a:pt x="46618" y="29605"/>
                  </a:cubicBezTo>
                  <a:cubicBezTo>
                    <a:pt x="46486" y="29525"/>
                    <a:pt x="46298" y="29575"/>
                    <a:pt x="46149" y="29538"/>
                  </a:cubicBezTo>
                  <a:cubicBezTo>
                    <a:pt x="46050" y="29514"/>
                    <a:pt x="45958" y="29505"/>
                    <a:pt x="45863" y="29505"/>
                  </a:cubicBezTo>
                  <a:cubicBezTo>
                    <a:pt x="45814" y="29505"/>
                    <a:pt x="45764" y="29507"/>
                    <a:pt x="45711" y="29511"/>
                  </a:cubicBezTo>
                  <a:cubicBezTo>
                    <a:pt x="45559" y="29524"/>
                    <a:pt x="45411" y="29498"/>
                    <a:pt x="45266" y="29565"/>
                  </a:cubicBezTo>
                  <a:cubicBezTo>
                    <a:pt x="45121" y="29630"/>
                    <a:pt x="44985" y="29717"/>
                    <a:pt x="44842" y="29780"/>
                  </a:cubicBezTo>
                  <a:cubicBezTo>
                    <a:pt x="44773" y="29810"/>
                    <a:pt x="44701" y="29819"/>
                    <a:pt x="44629" y="29819"/>
                  </a:cubicBezTo>
                  <a:cubicBezTo>
                    <a:pt x="44545" y="29819"/>
                    <a:pt x="44460" y="29807"/>
                    <a:pt x="44378" y="29804"/>
                  </a:cubicBezTo>
                  <a:cubicBezTo>
                    <a:pt x="44237" y="29798"/>
                    <a:pt x="44132" y="29764"/>
                    <a:pt x="43989" y="29636"/>
                  </a:cubicBezTo>
                  <a:cubicBezTo>
                    <a:pt x="43870" y="29528"/>
                    <a:pt x="43762" y="29453"/>
                    <a:pt x="43732" y="29332"/>
                  </a:cubicBezTo>
                  <a:cubicBezTo>
                    <a:pt x="43701" y="29198"/>
                    <a:pt x="43654" y="29040"/>
                    <a:pt x="43697" y="28904"/>
                  </a:cubicBezTo>
                  <a:cubicBezTo>
                    <a:pt x="43736" y="28776"/>
                    <a:pt x="43887" y="28685"/>
                    <a:pt x="43964" y="28566"/>
                  </a:cubicBezTo>
                  <a:cubicBezTo>
                    <a:pt x="44041" y="28448"/>
                    <a:pt x="44170" y="28376"/>
                    <a:pt x="44257" y="28278"/>
                  </a:cubicBezTo>
                  <a:cubicBezTo>
                    <a:pt x="44362" y="28159"/>
                    <a:pt x="44456" y="28014"/>
                    <a:pt x="44561" y="27882"/>
                  </a:cubicBezTo>
                  <a:cubicBezTo>
                    <a:pt x="44665" y="27751"/>
                    <a:pt x="44651" y="27549"/>
                    <a:pt x="44720" y="27403"/>
                  </a:cubicBezTo>
                  <a:cubicBezTo>
                    <a:pt x="44790" y="27256"/>
                    <a:pt x="44867" y="27125"/>
                    <a:pt x="44869" y="26955"/>
                  </a:cubicBezTo>
                  <a:cubicBezTo>
                    <a:pt x="44871" y="26777"/>
                    <a:pt x="44852" y="26606"/>
                    <a:pt x="44764" y="26464"/>
                  </a:cubicBezTo>
                  <a:cubicBezTo>
                    <a:pt x="44675" y="26319"/>
                    <a:pt x="44515" y="26245"/>
                    <a:pt x="44341" y="26196"/>
                  </a:cubicBezTo>
                  <a:cubicBezTo>
                    <a:pt x="44221" y="26044"/>
                    <a:pt x="44058" y="25933"/>
                    <a:pt x="43871" y="25879"/>
                  </a:cubicBezTo>
                  <a:cubicBezTo>
                    <a:pt x="43737" y="25841"/>
                    <a:pt x="43607" y="25735"/>
                    <a:pt x="43481" y="25735"/>
                  </a:cubicBezTo>
                  <a:cubicBezTo>
                    <a:pt x="43469" y="25735"/>
                    <a:pt x="43458" y="25736"/>
                    <a:pt x="43446" y="25738"/>
                  </a:cubicBezTo>
                  <a:cubicBezTo>
                    <a:pt x="43310" y="25761"/>
                    <a:pt x="43198" y="25911"/>
                    <a:pt x="43067" y="25972"/>
                  </a:cubicBezTo>
                  <a:cubicBezTo>
                    <a:pt x="42939" y="26032"/>
                    <a:pt x="42828" y="26127"/>
                    <a:pt x="42703" y="26196"/>
                  </a:cubicBezTo>
                  <a:cubicBezTo>
                    <a:pt x="42578" y="26264"/>
                    <a:pt x="42410" y="26254"/>
                    <a:pt x="42282" y="26305"/>
                  </a:cubicBezTo>
                  <a:cubicBezTo>
                    <a:pt x="42150" y="26357"/>
                    <a:pt x="41990" y="26441"/>
                    <a:pt x="41831" y="26441"/>
                  </a:cubicBezTo>
                  <a:cubicBezTo>
                    <a:pt x="41820" y="26441"/>
                    <a:pt x="41809" y="26441"/>
                    <a:pt x="41799" y="26440"/>
                  </a:cubicBezTo>
                  <a:cubicBezTo>
                    <a:pt x="41627" y="26429"/>
                    <a:pt x="41531" y="26316"/>
                    <a:pt x="41455" y="26142"/>
                  </a:cubicBezTo>
                  <a:cubicBezTo>
                    <a:pt x="41405" y="26028"/>
                    <a:pt x="41416" y="25941"/>
                    <a:pt x="41442" y="25816"/>
                  </a:cubicBezTo>
                  <a:cubicBezTo>
                    <a:pt x="41469" y="25690"/>
                    <a:pt x="41411" y="25540"/>
                    <a:pt x="41449" y="25432"/>
                  </a:cubicBezTo>
                  <a:cubicBezTo>
                    <a:pt x="41502" y="25281"/>
                    <a:pt x="41612" y="25148"/>
                    <a:pt x="41657" y="24994"/>
                  </a:cubicBezTo>
                  <a:cubicBezTo>
                    <a:pt x="41702" y="24838"/>
                    <a:pt x="41652" y="24674"/>
                    <a:pt x="41654" y="24515"/>
                  </a:cubicBezTo>
                  <a:cubicBezTo>
                    <a:pt x="41655" y="24360"/>
                    <a:pt x="41659" y="24221"/>
                    <a:pt x="41585" y="24066"/>
                  </a:cubicBezTo>
                  <a:cubicBezTo>
                    <a:pt x="41523" y="23930"/>
                    <a:pt x="41475" y="23784"/>
                    <a:pt x="41371" y="23678"/>
                  </a:cubicBezTo>
                  <a:cubicBezTo>
                    <a:pt x="41267" y="23570"/>
                    <a:pt x="41179" y="23413"/>
                    <a:pt x="41048" y="23342"/>
                  </a:cubicBezTo>
                  <a:cubicBezTo>
                    <a:pt x="40916" y="23270"/>
                    <a:pt x="40744" y="23243"/>
                    <a:pt x="40599" y="23214"/>
                  </a:cubicBezTo>
                  <a:cubicBezTo>
                    <a:pt x="40573" y="23209"/>
                    <a:pt x="40547" y="23207"/>
                    <a:pt x="40521" y="23207"/>
                  </a:cubicBezTo>
                  <a:cubicBezTo>
                    <a:pt x="40396" y="23207"/>
                    <a:pt x="40278" y="23261"/>
                    <a:pt x="40169" y="23283"/>
                  </a:cubicBezTo>
                  <a:cubicBezTo>
                    <a:pt x="40027" y="23308"/>
                    <a:pt x="39875" y="23308"/>
                    <a:pt x="39753" y="23382"/>
                  </a:cubicBezTo>
                  <a:cubicBezTo>
                    <a:pt x="39635" y="23453"/>
                    <a:pt x="39552" y="23585"/>
                    <a:pt x="39444" y="23682"/>
                  </a:cubicBezTo>
                  <a:cubicBezTo>
                    <a:pt x="39339" y="23776"/>
                    <a:pt x="39255" y="23894"/>
                    <a:pt x="39154" y="23993"/>
                  </a:cubicBezTo>
                  <a:cubicBezTo>
                    <a:pt x="39066" y="24080"/>
                    <a:pt x="38920" y="24107"/>
                    <a:pt x="38806" y="24161"/>
                  </a:cubicBezTo>
                  <a:cubicBezTo>
                    <a:pt x="38701" y="24211"/>
                    <a:pt x="38584" y="24321"/>
                    <a:pt x="38469" y="24321"/>
                  </a:cubicBezTo>
                  <a:cubicBezTo>
                    <a:pt x="38456" y="24321"/>
                    <a:pt x="38444" y="24319"/>
                    <a:pt x="38431" y="24316"/>
                  </a:cubicBezTo>
                  <a:cubicBezTo>
                    <a:pt x="38249" y="24275"/>
                    <a:pt x="38137" y="24119"/>
                    <a:pt x="38034" y="24028"/>
                  </a:cubicBezTo>
                  <a:cubicBezTo>
                    <a:pt x="37913" y="23920"/>
                    <a:pt x="37875" y="23782"/>
                    <a:pt x="37842" y="23622"/>
                  </a:cubicBezTo>
                  <a:cubicBezTo>
                    <a:pt x="37812" y="23480"/>
                    <a:pt x="37700" y="23320"/>
                    <a:pt x="37720" y="23152"/>
                  </a:cubicBezTo>
                  <a:cubicBezTo>
                    <a:pt x="37738" y="23003"/>
                    <a:pt x="37838" y="22855"/>
                    <a:pt x="37882" y="22696"/>
                  </a:cubicBezTo>
                  <a:cubicBezTo>
                    <a:pt x="37923" y="22546"/>
                    <a:pt x="37945" y="22384"/>
                    <a:pt x="37999" y="22233"/>
                  </a:cubicBezTo>
                  <a:cubicBezTo>
                    <a:pt x="38051" y="22084"/>
                    <a:pt x="38074" y="21918"/>
                    <a:pt x="38128" y="21776"/>
                  </a:cubicBezTo>
                  <a:cubicBezTo>
                    <a:pt x="38189" y="21616"/>
                    <a:pt x="38297" y="21487"/>
                    <a:pt x="38343" y="21351"/>
                  </a:cubicBezTo>
                  <a:cubicBezTo>
                    <a:pt x="38405" y="21169"/>
                    <a:pt x="38532" y="21021"/>
                    <a:pt x="38536" y="20904"/>
                  </a:cubicBezTo>
                  <a:cubicBezTo>
                    <a:pt x="38542" y="20752"/>
                    <a:pt x="38499" y="20583"/>
                    <a:pt x="38452" y="20438"/>
                  </a:cubicBezTo>
                  <a:cubicBezTo>
                    <a:pt x="38407" y="20292"/>
                    <a:pt x="38264" y="20189"/>
                    <a:pt x="38173" y="20067"/>
                  </a:cubicBezTo>
                  <a:cubicBezTo>
                    <a:pt x="38084" y="19943"/>
                    <a:pt x="37967" y="19868"/>
                    <a:pt x="37841" y="19781"/>
                  </a:cubicBezTo>
                  <a:cubicBezTo>
                    <a:pt x="37703" y="19686"/>
                    <a:pt x="37612" y="19569"/>
                    <a:pt x="37488" y="19535"/>
                  </a:cubicBezTo>
                  <a:cubicBezTo>
                    <a:pt x="37456" y="19527"/>
                    <a:pt x="37425" y="19523"/>
                    <a:pt x="37395" y="19523"/>
                  </a:cubicBezTo>
                  <a:cubicBezTo>
                    <a:pt x="37282" y="19523"/>
                    <a:pt x="37177" y="19571"/>
                    <a:pt x="37067" y="19588"/>
                  </a:cubicBezTo>
                  <a:cubicBezTo>
                    <a:pt x="37051" y="19590"/>
                    <a:pt x="37034" y="19591"/>
                    <a:pt x="37017" y="19591"/>
                  </a:cubicBezTo>
                  <a:cubicBezTo>
                    <a:pt x="36925" y="19591"/>
                    <a:pt x="36822" y="19561"/>
                    <a:pt x="36725" y="19561"/>
                  </a:cubicBezTo>
                  <a:cubicBezTo>
                    <a:pt x="36688" y="19561"/>
                    <a:pt x="36652" y="19565"/>
                    <a:pt x="36618" y="19578"/>
                  </a:cubicBezTo>
                  <a:cubicBezTo>
                    <a:pt x="36486" y="19628"/>
                    <a:pt x="36371" y="19736"/>
                    <a:pt x="36229" y="19783"/>
                  </a:cubicBezTo>
                  <a:cubicBezTo>
                    <a:pt x="36095" y="19825"/>
                    <a:pt x="35953" y="19822"/>
                    <a:pt x="35802" y="19837"/>
                  </a:cubicBezTo>
                  <a:cubicBezTo>
                    <a:pt x="35704" y="19845"/>
                    <a:pt x="35613" y="19861"/>
                    <a:pt x="35534" y="19861"/>
                  </a:cubicBezTo>
                  <a:cubicBezTo>
                    <a:pt x="35474" y="19861"/>
                    <a:pt x="35420" y="19852"/>
                    <a:pt x="35374" y="19825"/>
                  </a:cubicBezTo>
                  <a:cubicBezTo>
                    <a:pt x="35248" y="19751"/>
                    <a:pt x="35121" y="19626"/>
                    <a:pt x="35074" y="19484"/>
                  </a:cubicBezTo>
                  <a:cubicBezTo>
                    <a:pt x="35032" y="19355"/>
                    <a:pt x="35054" y="19187"/>
                    <a:pt x="35067" y="19038"/>
                  </a:cubicBezTo>
                  <a:cubicBezTo>
                    <a:pt x="35079" y="18895"/>
                    <a:pt x="35158" y="18760"/>
                    <a:pt x="35211" y="18630"/>
                  </a:cubicBezTo>
                  <a:cubicBezTo>
                    <a:pt x="35266" y="18487"/>
                    <a:pt x="35276" y="18307"/>
                    <a:pt x="35369" y="18213"/>
                  </a:cubicBezTo>
                  <a:cubicBezTo>
                    <a:pt x="35491" y="18092"/>
                    <a:pt x="35627" y="17986"/>
                    <a:pt x="35774" y="17895"/>
                  </a:cubicBezTo>
                  <a:cubicBezTo>
                    <a:pt x="35916" y="17806"/>
                    <a:pt x="36123" y="17839"/>
                    <a:pt x="36277" y="17774"/>
                  </a:cubicBezTo>
                  <a:cubicBezTo>
                    <a:pt x="36431" y="17708"/>
                    <a:pt x="36568" y="17595"/>
                    <a:pt x="36729" y="17539"/>
                  </a:cubicBezTo>
                  <a:cubicBezTo>
                    <a:pt x="36888" y="17487"/>
                    <a:pt x="37042" y="17420"/>
                    <a:pt x="37191" y="17339"/>
                  </a:cubicBezTo>
                  <a:cubicBezTo>
                    <a:pt x="37315" y="17270"/>
                    <a:pt x="37400" y="17168"/>
                    <a:pt x="37491" y="17071"/>
                  </a:cubicBezTo>
                  <a:cubicBezTo>
                    <a:pt x="37583" y="16976"/>
                    <a:pt x="37659" y="16867"/>
                    <a:pt x="37714" y="16744"/>
                  </a:cubicBezTo>
                  <a:cubicBezTo>
                    <a:pt x="37770" y="16621"/>
                    <a:pt x="37899" y="16507"/>
                    <a:pt x="37910" y="16368"/>
                  </a:cubicBezTo>
                  <a:cubicBezTo>
                    <a:pt x="37920" y="16236"/>
                    <a:pt x="37920" y="16076"/>
                    <a:pt x="37888" y="15937"/>
                  </a:cubicBezTo>
                  <a:cubicBezTo>
                    <a:pt x="37852" y="15785"/>
                    <a:pt x="37655" y="15704"/>
                    <a:pt x="37576" y="15577"/>
                  </a:cubicBezTo>
                  <a:cubicBezTo>
                    <a:pt x="37501" y="15456"/>
                    <a:pt x="37406" y="15347"/>
                    <a:pt x="37295" y="15255"/>
                  </a:cubicBezTo>
                  <a:cubicBezTo>
                    <a:pt x="37183" y="15156"/>
                    <a:pt x="37099" y="15031"/>
                    <a:pt x="36962" y="14962"/>
                  </a:cubicBezTo>
                  <a:cubicBezTo>
                    <a:pt x="36827" y="14893"/>
                    <a:pt x="36694" y="14828"/>
                    <a:pt x="36547" y="14793"/>
                  </a:cubicBezTo>
                  <a:cubicBezTo>
                    <a:pt x="36379" y="14750"/>
                    <a:pt x="36199" y="14700"/>
                    <a:pt x="36017" y="14692"/>
                  </a:cubicBezTo>
                  <a:cubicBezTo>
                    <a:pt x="35832" y="14683"/>
                    <a:pt x="35684" y="14638"/>
                    <a:pt x="35526" y="14562"/>
                  </a:cubicBezTo>
                  <a:cubicBezTo>
                    <a:pt x="35401" y="14504"/>
                    <a:pt x="35350" y="14453"/>
                    <a:pt x="35307" y="14335"/>
                  </a:cubicBezTo>
                  <a:cubicBezTo>
                    <a:pt x="35263" y="14217"/>
                    <a:pt x="35170" y="14104"/>
                    <a:pt x="35182" y="13981"/>
                  </a:cubicBezTo>
                  <a:cubicBezTo>
                    <a:pt x="35201" y="13810"/>
                    <a:pt x="35243" y="13640"/>
                    <a:pt x="35327" y="13509"/>
                  </a:cubicBezTo>
                  <a:cubicBezTo>
                    <a:pt x="35411" y="13378"/>
                    <a:pt x="35508" y="13220"/>
                    <a:pt x="35634" y="13114"/>
                  </a:cubicBezTo>
                  <a:cubicBezTo>
                    <a:pt x="35755" y="13011"/>
                    <a:pt x="35913" y="12939"/>
                    <a:pt x="36048" y="12851"/>
                  </a:cubicBezTo>
                  <a:cubicBezTo>
                    <a:pt x="36186" y="12760"/>
                    <a:pt x="36304" y="12649"/>
                    <a:pt x="36431" y="12561"/>
                  </a:cubicBezTo>
                  <a:cubicBezTo>
                    <a:pt x="36550" y="12477"/>
                    <a:pt x="36732" y="12470"/>
                    <a:pt x="36843" y="12366"/>
                  </a:cubicBezTo>
                  <a:cubicBezTo>
                    <a:pt x="36954" y="12262"/>
                    <a:pt x="37032" y="12130"/>
                    <a:pt x="37117" y="12009"/>
                  </a:cubicBezTo>
                  <a:cubicBezTo>
                    <a:pt x="37202" y="11887"/>
                    <a:pt x="37235" y="11740"/>
                    <a:pt x="37282" y="11600"/>
                  </a:cubicBezTo>
                  <a:cubicBezTo>
                    <a:pt x="37329" y="11459"/>
                    <a:pt x="37330" y="11331"/>
                    <a:pt x="37323" y="11176"/>
                  </a:cubicBezTo>
                  <a:cubicBezTo>
                    <a:pt x="37316" y="11000"/>
                    <a:pt x="37272" y="10892"/>
                    <a:pt x="37204" y="10771"/>
                  </a:cubicBezTo>
                  <a:cubicBezTo>
                    <a:pt x="37126" y="10636"/>
                    <a:pt x="37040" y="10563"/>
                    <a:pt x="36905" y="10482"/>
                  </a:cubicBezTo>
                  <a:cubicBezTo>
                    <a:pt x="36780" y="10407"/>
                    <a:pt x="36662" y="10337"/>
                    <a:pt x="36507" y="10294"/>
                  </a:cubicBezTo>
                  <a:cubicBezTo>
                    <a:pt x="36364" y="10255"/>
                    <a:pt x="36224" y="10182"/>
                    <a:pt x="36068" y="10159"/>
                  </a:cubicBezTo>
                  <a:cubicBezTo>
                    <a:pt x="35916" y="10138"/>
                    <a:pt x="35764" y="10098"/>
                    <a:pt x="35612" y="10083"/>
                  </a:cubicBezTo>
                  <a:cubicBezTo>
                    <a:pt x="35454" y="10067"/>
                    <a:pt x="35303" y="10020"/>
                    <a:pt x="35158" y="10000"/>
                  </a:cubicBezTo>
                  <a:cubicBezTo>
                    <a:pt x="34989" y="9977"/>
                    <a:pt x="34834" y="9980"/>
                    <a:pt x="34705" y="9938"/>
                  </a:cubicBezTo>
                  <a:cubicBezTo>
                    <a:pt x="34533" y="9879"/>
                    <a:pt x="34439" y="9791"/>
                    <a:pt x="34383" y="9662"/>
                  </a:cubicBezTo>
                  <a:cubicBezTo>
                    <a:pt x="34335" y="9550"/>
                    <a:pt x="34243" y="9399"/>
                    <a:pt x="34315" y="9208"/>
                  </a:cubicBezTo>
                  <a:cubicBezTo>
                    <a:pt x="34361" y="9090"/>
                    <a:pt x="34504" y="8988"/>
                    <a:pt x="34604" y="8833"/>
                  </a:cubicBezTo>
                  <a:cubicBezTo>
                    <a:pt x="34678" y="8718"/>
                    <a:pt x="34771" y="8600"/>
                    <a:pt x="34878" y="8463"/>
                  </a:cubicBezTo>
                  <a:cubicBezTo>
                    <a:pt x="34963" y="8352"/>
                    <a:pt x="35049" y="8225"/>
                    <a:pt x="35158" y="8097"/>
                  </a:cubicBezTo>
                  <a:cubicBezTo>
                    <a:pt x="35249" y="7990"/>
                    <a:pt x="35282" y="7851"/>
                    <a:pt x="35336" y="7724"/>
                  </a:cubicBezTo>
                  <a:cubicBezTo>
                    <a:pt x="35388" y="7596"/>
                    <a:pt x="35504" y="7478"/>
                    <a:pt x="35514" y="7339"/>
                  </a:cubicBezTo>
                  <a:cubicBezTo>
                    <a:pt x="35524" y="7204"/>
                    <a:pt x="35479" y="7057"/>
                    <a:pt x="35444" y="6919"/>
                  </a:cubicBezTo>
                  <a:cubicBezTo>
                    <a:pt x="35401" y="6753"/>
                    <a:pt x="35349" y="6575"/>
                    <a:pt x="35249" y="6438"/>
                  </a:cubicBezTo>
                  <a:cubicBezTo>
                    <a:pt x="35151" y="6300"/>
                    <a:pt x="34995" y="6202"/>
                    <a:pt x="34857" y="6101"/>
                  </a:cubicBezTo>
                  <a:cubicBezTo>
                    <a:pt x="34720" y="5998"/>
                    <a:pt x="34568" y="5917"/>
                    <a:pt x="34408" y="5859"/>
                  </a:cubicBezTo>
                  <a:cubicBezTo>
                    <a:pt x="34339" y="5836"/>
                    <a:pt x="34269" y="5829"/>
                    <a:pt x="34197" y="5829"/>
                  </a:cubicBezTo>
                  <a:cubicBezTo>
                    <a:pt x="34099" y="5829"/>
                    <a:pt x="34000" y="5842"/>
                    <a:pt x="33903" y="5843"/>
                  </a:cubicBezTo>
                  <a:cubicBezTo>
                    <a:pt x="33766" y="5845"/>
                    <a:pt x="33653" y="5872"/>
                    <a:pt x="33528" y="5909"/>
                  </a:cubicBezTo>
                  <a:cubicBezTo>
                    <a:pt x="33402" y="5944"/>
                    <a:pt x="33279" y="5987"/>
                    <a:pt x="33158" y="6037"/>
                  </a:cubicBezTo>
                  <a:cubicBezTo>
                    <a:pt x="33037" y="6089"/>
                    <a:pt x="32918" y="6155"/>
                    <a:pt x="32793" y="6199"/>
                  </a:cubicBezTo>
                  <a:cubicBezTo>
                    <a:pt x="32676" y="6239"/>
                    <a:pt x="32525" y="6282"/>
                    <a:pt x="32384" y="6282"/>
                  </a:cubicBezTo>
                  <a:cubicBezTo>
                    <a:pt x="32298" y="6282"/>
                    <a:pt x="32214" y="6266"/>
                    <a:pt x="32146" y="6223"/>
                  </a:cubicBezTo>
                  <a:cubicBezTo>
                    <a:pt x="32046" y="6162"/>
                    <a:pt x="32039" y="5988"/>
                    <a:pt x="31999" y="5880"/>
                  </a:cubicBezTo>
                  <a:cubicBezTo>
                    <a:pt x="31959" y="5771"/>
                    <a:pt x="32005" y="5657"/>
                    <a:pt x="32005" y="5549"/>
                  </a:cubicBezTo>
                  <a:cubicBezTo>
                    <a:pt x="32004" y="5374"/>
                    <a:pt x="31995" y="5216"/>
                    <a:pt x="32043" y="5051"/>
                  </a:cubicBezTo>
                  <a:cubicBezTo>
                    <a:pt x="32092" y="4885"/>
                    <a:pt x="32147" y="4723"/>
                    <a:pt x="32195" y="4560"/>
                  </a:cubicBezTo>
                  <a:cubicBezTo>
                    <a:pt x="32244" y="4395"/>
                    <a:pt x="32205" y="4218"/>
                    <a:pt x="32207" y="4043"/>
                  </a:cubicBezTo>
                  <a:cubicBezTo>
                    <a:pt x="32208" y="3910"/>
                    <a:pt x="32258" y="3773"/>
                    <a:pt x="32227" y="3644"/>
                  </a:cubicBezTo>
                  <a:cubicBezTo>
                    <a:pt x="32195" y="3515"/>
                    <a:pt x="32055" y="3431"/>
                    <a:pt x="31995" y="3311"/>
                  </a:cubicBezTo>
                  <a:cubicBezTo>
                    <a:pt x="31935" y="3192"/>
                    <a:pt x="31881" y="3088"/>
                    <a:pt x="31797" y="2984"/>
                  </a:cubicBezTo>
                  <a:cubicBezTo>
                    <a:pt x="31698" y="2861"/>
                    <a:pt x="31583" y="2751"/>
                    <a:pt x="31453" y="2659"/>
                  </a:cubicBezTo>
                  <a:cubicBezTo>
                    <a:pt x="31317" y="2562"/>
                    <a:pt x="31202" y="2455"/>
                    <a:pt x="31048" y="2399"/>
                  </a:cubicBezTo>
                  <a:cubicBezTo>
                    <a:pt x="30895" y="2343"/>
                    <a:pt x="30735" y="2337"/>
                    <a:pt x="30571" y="2323"/>
                  </a:cubicBezTo>
                  <a:cubicBezTo>
                    <a:pt x="30540" y="2320"/>
                    <a:pt x="30510" y="2319"/>
                    <a:pt x="30480" y="2319"/>
                  </a:cubicBezTo>
                  <a:cubicBezTo>
                    <a:pt x="30351" y="2319"/>
                    <a:pt x="30230" y="2343"/>
                    <a:pt x="30096" y="2363"/>
                  </a:cubicBezTo>
                  <a:cubicBezTo>
                    <a:pt x="29935" y="2389"/>
                    <a:pt x="29787" y="2411"/>
                    <a:pt x="29632" y="2474"/>
                  </a:cubicBezTo>
                  <a:cubicBezTo>
                    <a:pt x="29436" y="2552"/>
                    <a:pt x="29213" y="2582"/>
                    <a:pt x="29046" y="2711"/>
                  </a:cubicBezTo>
                  <a:cubicBezTo>
                    <a:pt x="28946" y="2791"/>
                    <a:pt x="28906" y="2933"/>
                    <a:pt x="28820" y="3028"/>
                  </a:cubicBezTo>
                  <a:cubicBezTo>
                    <a:pt x="28734" y="3122"/>
                    <a:pt x="28603" y="3172"/>
                    <a:pt x="28509" y="3259"/>
                  </a:cubicBezTo>
                  <a:cubicBezTo>
                    <a:pt x="28414" y="3350"/>
                    <a:pt x="28297" y="3414"/>
                    <a:pt x="28171" y="3446"/>
                  </a:cubicBezTo>
                  <a:cubicBezTo>
                    <a:pt x="28080" y="3468"/>
                    <a:pt x="27984" y="3491"/>
                    <a:pt x="27890" y="3491"/>
                  </a:cubicBezTo>
                  <a:cubicBezTo>
                    <a:pt x="27851" y="3491"/>
                    <a:pt x="27812" y="3487"/>
                    <a:pt x="27774" y="3478"/>
                  </a:cubicBezTo>
                  <a:cubicBezTo>
                    <a:pt x="27649" y="3446"/>
                    <a:pt x="27528" y="3370"/>
                    <a:pt x="27423" y="3283"/>
                  </a:cubicBezTo>
                  <a:cubicBezTo>
                    <a:pt x="27289" y="3169"/>
                    <a:pt x="27224" y="3026"/>
                    <a:pt x="27190" y="2881"/>
                  </a:cubicBezTo>
                  <a:cubicBezTo>
                    <a:pt x="27157" y="2736"/>
                    <a:pt x="27223" y="2576"/>
                    <a:pt x="27224" y="2417"/>
                  </a:cubicBezTo>
                  <a:cubicBezTo>
                    <a:pt x="27227" y="2259"/>
                    <a:pt x="27181" y="2100"/>
                    <a:pt x="27153" y="1952"/>
                  </a:cubicBezTo>
                  <a:cubicBezTo>
                    <a:pt x="27129" y="1820"/>
                    <a:pt x="27029" y="1718"/>
                    <a:pt x="26975" y="1597"/>
                  </a:cubicBezTo>
                  <a:cubicBezTo>
                    <a:pt x="26920" y="1476"/>
                    <a:pt x="26836" y="1386"/>
                    <a:pt x="26755" y="1281"/>
                  </a:cubicBezTo>
                  <a:cubicBezTo>
                    <a:pt x="26674" y="1176"/>
                    <a:pt x="26695" y="970"/>
                    <a:pt x="26593" y="885"/>
                  </a:cubicBezTo>
                  <a:cubicBezTo>
                    <a:pt x="26468" y="782"/>
                    <a:pt x="26280" y="768"/>
                    <a:pt x="26138" y="707"/>
                  </a:cubicBezTo>
                  <a:cubicBezTo>
                    <a:pt x="25991" y="646"/>
                    <a:pt x="25835" y="651"/>
                    <a:pt x="25680" y="634"/>
                  </a:cubicBezTo>
                  <a:cubicBezTo>
                    <a:pt x="25543" y="618"/>
                    <a:pt x="25402" y="546"/>
                    <a:pt x="25265" y="546"/>
                  </a:cubicBezTo>
                  <a:cubicBezTo>
                    <a:pt x="25246" y="546"/>
                    <a:pt x="25227" y="547"/>
                    <a:pt x="25208" y="550"/>
                  </a:cubicBezTo>
                  <a:cubicBezTo>
                    <a:pt x="25053" y="576"/>
                    <a:pt x="24884" y="612"/>
                    <a:pt x="24742" y="680"/>
                  </a:cubicBezTo>
                  <a:cubicBezTo>
                    <a:pt x="24601" y="745"/>
                    <a:pt x="24460" y="849"/>
                    <a:pt x="24341" y="953"/>
                  </a:cubicBezTo>
                  <a:cubicBezTo>
                    <a:pt x="24227" y="1051"/>
                    <a:pt x="24244" y="1240"/>
                    <a:pt x="24173" y="1355"/>
                  </a:cubicBezTo>
                  <a:cubicBezTo>
                    <a:pt x="24099" y="1475"/>
                    <a:pt x="24001" y="1573"/>
                    <a:pt x="23941" y="1701"/>
                  </a:cubicBezTo>
                  <a:cubicBezTo>
                    <a:pt x="23883" y="1824"/>
                    <a:pt x="23784" y="1929"/>
                    <a:pt x="23708" y="2052"/>
                  </a:cubicBezTo>
                  <a:cubicBezTo>
                    <a:pt x="23599" y="2232"/>
                    <a:pt x="23488" y="2383"/>
                    <a:pt x="23358" y="2393"/>
                  </a:cubicBezTo>
                  <a:cubicBezTo>
                    <a:pt x="23350" y="2394"/>
                    <a:pt x="23341" y="2394"/>
                    <a:pt x="23332" y="2394"/>
                  </a:cubicBezTo>
                  <a:cubicBezTo>
                    <a:pt x="23188" y="2394"/>
                    <a:pt x="22996" y="2310"/>
                    <a:pt x="22879" y="2194"/>
                  </a:cubicBezTo>
                  <a:cubicBezTo>
                    <a:pt x="22771" y="2086"/>
                    <a:pt x="22695" y="1902"/>
                    <a:pt x="22642" y="1755"/>
                  </a:cubicBezTo>
                  <a:cubicBezTo>
                    <a:pt x="22592" y="1612"/>
                    <a:pt x="22523" y="1475"/>
                    <a:pt x="22480" y="1332"/>
                  </a:cubicBezTo>
                  <a:cubicBezTo>
                    <a:pt x="22439" y="1189"/>
                    <a:pt x="22449" y="1034"/>
                    <a:pt x="22386" y="899"/>
                  </a:cubicBezTo>
                  <a:cubicBezTo>
                    <a:pt x="22325" y="768"/>
                    <a:pt x="22294" y="609"/>
                    <a:pt x="22183" y="495"/>
                  </a:cubicBezTo>
                  <a:cubicBezTo>
                    <a:pt x="22086" y="395"/>
                    <a:pt x="21964" y="312"/>
                    <a:pt x="21844" y="241"/>
                  </a:cubicBezTo>
                  <a:cubicBezTo>
                    <a:pt x="21725" y="168"/>
                    <a:pt x="21562" y="211"/>
                    <a:pt x="21428" y="174"/>
                  </a:cubicBezTo>
                  <a:cubicBezTo>
                    <a:pt x="21296" y="137"/>
                    <a:pt x="21177" y="0"/>
                    <a:pt x="21040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7"/>
            <p:cNvSpPr/>
            <p:nvPr/>
          </p:nvSpPr>
          <p:spPr>
            <a:xfrm flipH="1">
              <a:off x="6430688" y="2231348"/>
              <a:ext cx="1884486" cy="2188970"/>
            </a:xfrm>
            <a:custGeom>
              <a:rect b="b" l="l" r="r" t="t"/>
              <a:pathLst>
                <a:path extrusionOk="0" h="49418" w="42544">
                  <a:moveTo>
                    <a:pt x="18305" y="0"/>
                  </a:moveTo>
                  <a:cubicBezTo>
                    <a:pt x="12098" y="0"/>
                    <a:pt x="5497" y="4266"/>
                    <a:pt x="2918" y="10015"/>
                  </a:cubicBezTo>
                  <a:cubicBezTo>
                    <a:pt x="2567" y="10797"/>
                    <a:pt x="2274" y="11601"/>
                    <a:pt x="2041" y="12424"/>
                  </a:cubicBezTo>
                  <a:cubicBezTo>
                    <a:pt x="370" y="16304"/>
                    <a:pt x="0" y="22619"/>
                    <a:pt x="1611" y="29471"/>
                  </a:cubicBezTo>
                  <a:cubicBezTo>
                    <a:pt x="3415" y="37148"/>
                    <a:pt x="8351" y="43222"/>
                    <a:pt x="12593" y="45495"/>
                  </a:cubicBezTo>
                  <a:cubicBezTo>
                    <a:pt x="14034" y="46544"/>
                    <a:pt x="15663" y="47434"/>
                    <a:pt x="17437" y="48131"/>
                  </a:cubicBezTo>
                  <a:cubicBezTo>
                    <a:pt x="19641" y="48997"/>
                    <a:pt x="21950" y="49418"/>
                    <a:pt x="24228" y="49418"/>
                  </a:cubicBezTo>
                  <a:cubicBezTo>
                    <a:pt x="30770" y="49418"/>
                    <a:pt x="37062" y="45950"/>
                    <a:pt x="39920" y="39602"/>
                  </a:cubicBezTo>
                  <a:cubicBezTo>
                    <a:pt x="42415" y="34060"/>
                    <a:pt x="42543" y="29814"/>
                    <a:pt x="38794" y="25380"/>
                  </a:cubicBezTo>
                  <a:cubicBezTo>
                    <a:pt x="35435" y="21408"/>
                    <a:pt x="32468" y="21810"/>
                    <a:pt x="31237" y="18651"/>
                  </a:cubicBezTo>
                  <a:cubicBezTo>
                    <a:pt x="29871" y="15144"/>
                    <a:pt x="31302" y="13833"/>
                    <a:pt x="30711" y="9233"/>
                  </a:cubicBezTo>
                  <a:cubicBezTo>
                    <a:pt x="30192" y="5194"/>
                    <a:pt x="27278" y="2332"/>
                    <a:pt x="22225" y="625"/>
                  </a:cubicBezTo>
                  <a:cubicBezTo>
                    <a:pt x="20966" y="199"/>
                    <a:pt x="19645" y="0"/>
                    <a:pt x="1830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7"/>
            <p:cNvSpPr/>
            <p:nvPr/>
          </p:nvSpPr>
          <p:spPr>
            <a:xfrm flipH="1">
              <a:off x="7551721" y="2905175"/>
              <a:ext cx="155298" cy="154279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7"/>
            <p:cNvSpPr/>
            <p:nvPr/>
          </p:nvSpPr>
          <p:spPr>
            <a:xfrm flipH="1">
              <a:off x="7491505" y="2488176"/>
              <a:ext cx="584428" cy="605380"/>
            </a:xfrm>
            <a:custGeom>
              <a:rect b="b" l="l" r="r" t="t"/>
              <a:pathLst>
                <a:path extrusionOk="0" h="13667" w="13194">
                  <a:moveTo>
                    <a:pt x="12454" y="0"/>
                  </a:moveTo>
                  <a:cubicBezTo>
                    <a:pt x="12416" y="0"/>
                    <a:pt x="12377" y="2"/>
                    <a:pt x="12337" y="6"/>
                  </a:cubicBezTo>
                  <a:cubicBezTo>
                    <a:pt x="10388" y="175"/>
                    <a:pt x="8512" y="822"/>
                    <a:pt x="6873" y="1888"/>
                  </a:cubicBezTo>
                  <a:cubicBezTo>
                    <a:pt x="6600" y="2066"/>
                    <a:pt x="6314" y="2283"/>
                    <a:pt x="6240" y="2600"/>
                  </a:cubicBezTo>
                  <a:cubicBezTo>
                    <a:pt x="6174" y="2882"/>
                    <a:pt x="6394" y="3227"/>
                    <a:pt x="6661" y="3227"/>
                  </a:cubicBezTo>
                  <a:cubicBezTo>
                    <a:pt x="6694" y="3227"/>
                    <a:pt x="6728" y="3221"/>
                    <a:pt x="6762" y="3210"/>
                  </a:cubicBezTo>
                  <a:cubicBezTo>
                    <a:pt x="7022" y="3124"/>
                    <a:pt x="7182" y="2744"/>
                    <a:pt x="7426" y="2744"/>
                  </a:cubicBezTo>
                  <a:cubicBezTo>
                    <a:pt x="7450" y="2744"/>
                    <a:pt x="7476" y="2748"/>
                    <a:pt x="7502" y="2757"/>
                  </a:cubicBezTo>
                  <a:cubicBezTo>
                    <a:pt x="7669" y="2812"/>
                    <a:pt x="7720" y="3041"/>
                    <a:pt x="7649" y="3202"/>
                  </a:cubicBezTo>
                  <a:cubicBezTo>
                    <a:pt x="7576" y="3362"/>
                    <a:pt x="7424" y="3469"/>
                    <a:pt x="7282" y="3571"/>
                  </a:cubicBezTo>
                  <a:cubicBezTo>
                    <a:pt x="6132" y="4393"/>
                    <a:pt x="5134" y="5407"/>
                    <a:pt x="4329" y="6568"/>
                  </a:cubicBezTo>
                  <a:cubicBezTo>
                    <a:pt x="4211" y="6737"/>
                    <a:pt x="4065" y="6929"/>
                    <a:pt x="3859" y="6929"/>
                  </a:cubicBezTo>
                  <a:cubicBezTo>
                    <a:pt x="3633" y="6929"/>
                    <a:pt x="3473" y="6676"/>
                    <a:pt x="3490" y="6450"/>
                  </a:cubicBezTo>
                  <a:cubicBezTo>
                    <a:pt x="3507" y="6223"/>
                    <a:pt x="3647" y="6028"/>
                    <a:pt x="3789" y="5850"/>
                  </a:cubicBezTo>
                  <a:cubicBezTo>
                    <a:pt x="4183" y="5354"/>
                    <a:pt x="4623" y="4895"/>
                    <a:pt x="5104" y="4481"/>
                  </a:cubicBezTo>
                  <a:cubicBezTo>
                    <a:pt x="5347" y="4271"/>
                    <a:pt x="5630" y="3971"/>
                    <a:pt x="5499" y="3675"/>
                  </a:cubicBezTo>
                  <a:cubicBezTo>
                    <a:pt x="5428" y="3513"/>
                    <a:pt x="5247" y="3432"/>
                    <a:pt x="5066" y="3432"/>
                  </a:cubicBezTo>
                  <a:cubicBezTo>
                    <a:pt x="5003" y="3432"/>
                    <a:pt x="4940" y="3442"/>
                    <a:pt x="4881" y="3462"/>
                  </a:cubicBezTo>
                  <a:cubicBezTo>
                    <a:pt x="4653" y="3539"/>
                    <a:pt x="4480" y="3718"/>
                    <a:pt x="4315" y="3891"/>
                  </a:cubicBezTo>
                  <a:lnTo>
                    <a:pt x="3819" y="4413"/>
                  </a:lnTo>
                  <a:cubicBezTo>
                    <a:pt x="3769" y="4465"/>
                    <a:pt x="3716" y="4519"/>
                    <a:pt x="3648" y="4541"/>
                  </a:cubicBezTo>
                  <a:cubicBezTo>
                    <a:pt x="3627" y="4548"/>
                    <a:pt x="3606" y="4551"/>
                    <a:pt x="3585" y="4551"/>
                  </a:cubicBezTo>
                  <a:cubicBezTo>
                    <a:pt x="3434" y="4551"/>
                    <a:pt x="3301" y="4382"/>
                    <a:pt x="3306" y="4221"/>
                  </a:cubicBezTo>
                  <a:cubicBezTo>
                    <a:pt x="3311" y="4039"/>
                    <a:pt x="3434" y="3881"/>
                    <a:pt x="3553" y="3743"/>
                  </a:cubicBezTo>
                  <a:cubicBezTo>
                    <a:pt x="4113" y="3102"/>
                    <a:pt x="4771" y="2555"/>
                    <a:pt x="5503" y="2121"/>
                  </a:cubicBezTo>
                  <a:cubicBezTo>
                    <a:pt x="5747" y="1978"/>
                    <a:pt x="6011" y="1834"/>
                    <a:pt x="6145" y="1585"/>
                  </a:cubicBezTo>
                  <a:cubicBezTo>
                    <a:pt x="6280" y="1338"/>
                    <a:pt x="6197" y="951"/>
                    <a:pt x="5923" y="889"/>
                  </a:cubicBezTo>
                  <a:cubicBezTo>
                    <a:pt x="5895" y="882"/>
                    <a:pt x="5868" y="879"/>
                    <a:pt x="5841" y="879"/>
                  </a:cubicBezTo>
                  <a:cubicBezTo>
                    <a:pt x="5701" y="879"/>
                    <a:pt x="5563" y="954"/>
                    <a:pt x="5441" y="1029"/>
                  </a:cubicBezTo>
                  <a:cubicBezTo>
                    <a:pt x="3175" y="2418"/>
                    <a:pt x="1338" y="4409"/>
                    <a:pt x="138" y="6781"/>
                  </a:cubicBezTo>
                  <a:cubicBezTo>
                    <a:pt x="69" y="6919"/>
                    <a:pt x="0" y="7066"/>
                    <a:pt x="7" y="7221"/>
                  </a:cubicBezTo>
                  <a:cubicBezTo>
                    <a:pt x="20" y="7465"/>
                    <a:pt x="266" y="7650"/>
                    <a:pt x="502" y="7650"/>
                  </a:cubicBezTo>
                  <a:cubicBezTo>
                    <a:pt x="578" y="7650"/>
                    <a:pt x="652" y="7631"/>
                    <a:pt x="718" y="7589"/>
                  </a:cubicBezTo>
                  <a:cubicBezTo>
                    <a:pt x="954" y="7440"/>
                    <a:pt x="1005" y="7127"/>
                    <a:pt x="1116" y="6872"/>
                  </a:cubicBezTo>
                  <a:cubicBezTo>
                    <a:pt x="1201" y="6676"/>
                    <a:pt x="1405" y="6490"/>
                    <a:pt x="1595" y="6490"/>
                  </a:cubicBezTo>
                  <a:cubicBezTo>
                    <a:pt x="1652" y="6490"/>
                    <a:pt x="1709" y="6507"/>
                    <a:pt x="1760" y="6547"/>
                  </a:cubicBezTo>
                  <a:cubicBezTo>
                    <a:pt x="1971" y="6707"/>
                    <a:pt x="1857" y="7039"/>
                    <a:pt x="1733" y="7273"/>
                  </a:cubicBezTo>
                  <a:cubicBezTo>
                    <a:pt x="1044" y="8573"/>
                    <a:pt x="590" y="9984"/>
                    <a:pt x="393" y="11441"/>
                  </a:cubicBezTo>
                  <a:cubicBezTo>
                    <a:pt x="349" y="11770"/>
                    <a:pt x="384" y="12203"/>
                    <a:pt x="703" y="12293"/>
                  </a:cubicBezTo>
                  <a:cubicBezTo>
                    <a:pt x="734" y="12302"/>
                    <a:pt x="766" y="12306"/>
                    <a:pt x="798" y="12306"/>
                  </a:cubicBezTo>
                  <a:cubicBezTo>
                    <a:pt x="972" y="12306"/>
                    <a:pt x="1141" y="12182"/>
                    <a:pt x="1230" y="12026"/>
                  </a:cubicBezTo>
                  <a:cubicBezTo>
                    <a:pt x="1335" y="11840"/>
                    <a:pt x="1357" y="11621"/>
                    <a:pt x="1381" y="11409"/>
                  </a:cubicBezTo>
                  <a:cubicBezTo>
                    <a:pt x="1463" y="10715"/>
                    <a:pt x="1617" y="10031"/>
                    <a:pt x="1840" y="9369"/>
                  </a:cubicBezTo>
                  <a:cubicBezTo>
                    <a:pt x="2032" y="8797"/>
                    <a:pt x="2389" y="8157"/>
                    <a:pt x="2991" y="8112"/>
                  </a:cubicBezTo>
                  <a:cubicBezTo>
                    <a:pt x="3004" y="8111"/>
                    <a:pt x="3017" y="8111"/>
                    <a:pt x="3031" y="8111"/>
                  </a:cubicBezTo>
                  <a:cubicBezTo>
                    <a:pt x="3232" y="8111"/>
                    <a:pt x="3456" y="8222"/>
                    <a:pt x="3471" y="8419"/>
                  </a:cubicBezTo>
                  <a:cubicBezTo>
                    <a:pt x="3476" y="8493"/>
                    <a:pt x="3452" y="8565"/>
                    <a:pt x="3431" y="8637"/>
                  </a:cubicBezTo>
                  <a:cubicBezTo>
                    <a:pt x="3371" y="8836"/>
                    <a:pt x="3345" y="9073"/>
                    <a:pt x="3479" y="9232"/>
                  </a:cubicBezTo>
                  <a:cubicBezTo>
                    <a:pt x="3554" y="9322"/>
                    <a:pt x="3657" y="9360"/>
                    <a:pt x="3767" y="9360"/>
                  </a:cubicBezTo>
                  <a:cubicBezTo>
                    <a:pt x="3974" y="9360"/>
                    <a:pt x="4204" y="9225"/>
                    <a:pt x="4315" y="9036"/>
                  </a:cubicBezTo>
                  <a:cubicBezTo>
                    <a:pt x="4487" y="8747"/>
                    <a:pt x="4493" y="8393"/>
                    <a:pt x="4595" y="8074"/>
                  </a:cubicBezTo>
                  <a:cubicBezTo>
                    <a:pt x="4689" y="7781"/>
                    <a:pt x="4932" y="7487"/>
                    <a:pt x="5226" y="7487"/>
                  </a:cubicBezTo>
                  <a:cubicBezTo>
                    <a:pt x="5253" y="7487"/>
                    <a:pt x="5281" y="7490"/>
                    <a:pt x="5309" y="7495"/>
                  </a:cubicBezTo>
                  <a:cubicBezTo>
                    <a:pt x="5380" y="7506"/>
                    <a:pt x="5445" y="7540"/>
                    <a:pt x="5496" y="7590"/>
                  </a:cubicBezTo>
                  <a:cubicBezTo>
                    <a:pt x="5671" y="7768"/>
                    <a:pt x="5566" y="8064"/>
                    <a:pt x="5457" y="8288"/>
                  </a:cubicBezTo>
                  <a:cubicBezTo>
                    <a:pt x="4764" y="9708"/>
                    <a:pt x="4294" y="11227"/>
                    <a:pt x="4065" y="12791"/>
                  </a:cubicBezTo>
                  <a:cubicBezTo>
                    <a:pt x="4016" y="13113"/>
                    <a:pt x="4036" y="13536"/>
                    <a:pt x="4343" y="13645"/>
                  </a:cubicBezTo>
                  <a:cubicBezTo>
                    <a:pt x="4383" y="13659"/>
                    <a:pt x="4425" y="13666"/>
                    <a:pt x="4466" y="13666"/>
                  </a:cubicBezTo>
                  <a:cubicBezTo>
                    <a:pt x="4639" y="13666"/>
                    <a:pt x="4812" y="13548"/>
                    <a:pt x="4906" y="13395"/>
                  </a:cubicBezTo>
                  <a:cubicBezTo>
                    <a:pt x="5023" y="13206"/>
                    <a:pt x="5049" y="12977"/>
                    <a:pt x="5076" y="12755"/>
                  </a:cubicBezTo>
                  <a:cubicBezTo>
                    <a:pt x="5216" y="11598"/>
                    <a:pt x="5472" y="10443"/>
                    <a:pt x="5967" y="9387"/>
                  </a:cubicBezTo>
                  <a:cubicBezTo>
                    <a:pt x="6462" y="8331"/>
                    <a:pt x="7208" y="7374"/>
                    <a:pt x="8193" y="6749"/>
                  </a:cubicBezTo>
                  <a:cubicBezTo>
                    <a:pt x="8351" y="6649"/>
                    <a:pt x="8516" y="6555"/>
                    <a:pt x="8637" y="6413"/>
                  </a:cubicBezTo>
                  <a:cubicBezTo>
                    <a:pt x="8758" y="6271"/>
                    <a:pt x="8823" y="6063"/>
                    <a:pt x="8743" y="5896"/>
                  </a:cubicBezTo>
                  <a:cubicBezTo>
                    <a:pt x="8669" y="5735"/>
                    <a:pt x="8494" y="5663"/>
                    <a:pt x="8313" y="5663"/>
                  </a:cubicBezTo>
                  <a:cubicBezTo>
                    <a:pt x="8223" y="5663"/>
                    <a:pt x="8132" y="5680"/>
                    <a:pt x="8051" y="5714"/>
                  </a:cubicBezTo>
                  <a:cubicBezTo>
                    <a:pt x="7807" y="5813"/>
                    <a:pt x="7617" y="6011"/>
                    <a:pt x="7396" y="6153"/>
                  </a:cubicBezTo>
                  <a:cubicBezTo>
                    <a:pt x="7257" y="6241"/>
                    <a:pt x="7087" y="6305"/>
                    <a:pt x="6926" y="6305"/>
                  </a:cubicBezTo>
                  <a:cubicBezTo>
                    <a:pt x="6829" y="6305"/>
                    <a:pt x="6735" y="6282"/>
                    <a:pt x="6652" y="6225"/>
                  </a:cubicBezTo>
                  <a:cubicBezTo>
                    <a:pt x="6425" y="6070"/>
                    <a:pt x="6401" y="5728"/>
                    <a:pt x="6524" y="5482"/>
                  </a:cubicBezTo>
                  <a:cubicBezTo>
                    <a:pt x="6648" y="5236"/>
                    <a:pt x="6880" y="5065"/>
                    <a:pt x="7103" y="4905"/>
                  </a:cubicBezTo>
                  <a:lnTo>
                    <a:pt x="8232" y="4089"/>
                  </a:lnTo>
                  <a:cubicBezTo>
                    <a:pt x="8488" y="3902"/>
                    <a:pt x="8762" y="3711"/>
                    <a:pt x="9078" y="3684"/>
                  </a:cubicBezTo>
                  <a:cubicBezTo>
                    <a:pt x="9097" y="3682"/>
                    <a:pt x="9116" y="3681"/>
                    <a:pt x="9136" y="3681"/>
                  </a:cubicBezTo>
                  <a:cubicBezTo>
                    <a:pt x="9436" y="3681"/>
                    <a:pt x="9754" y="3883"/>
                    <a:pt x="9767" y="4181"/>
                  </a:cubicBezTo>
                  <a:cubicBezTo>
                    <a:pt x="9785" y="4616"/>
                    <a:pt x="9184" y="4956"/>
                    <a:pt x="9328" y="5367"/>
                  </a:cubicBezTo>
                  <a:cubicBezTo>
                    <a:pt x="9393" y="5554"/>
                    <a:pt x="9596" y="5646"/>
                    <a:pt x="9798" y="5646"/>
                  </a:cubicBezTo>
                  <a:cubicBezTo>
                    <a:pt x="9864" y="5646"/>
                    <a:pt x="9929" y="5636"/>
                    <a:pt x="9990" y="5617"/>
                  </a:cubicBezTo>
                  <a:cubicBezTo>
                    <a:pt x="10240" y="5539"/>
                    <a:pt x="10435" y="5351"/>
                    <a:pt x="10641" y="5189"/>
                  </a:cubicBezTo>
                  <a:cubicBezTo>
                    <a:pt x="11103" y="4831"/>
                    <a:pt x="11651" y="4600"/>
                    <a:pt x="12229" y="4518"/>
                  </a:cubicBezTo>
                  <a:cubicBezTo>
                    <a:pt x="12434" y="4490"/>
                    <a:pt x="12646" y="4478"/>
                    <a:pt x="12836" y="4394"/>
                  </a:cubicBezTo>
                  <a:cubicBezTo>
                    <a:pt x="13027" y="4312"/>
                    <a:pt x="13193" y="4131"/>
                    <a:pt x="13185" y="3924"/>
                  </a:cubicBezTo>
                  <a:cubicBezTo>
                    <a:pt x="13182" y="3782"/>
                    <a:pt x="13092" y="3658"/>
                    <a:pt x="12973" y="3575"/>
                  </a:cubicBezTo>
                  <a:cubicBezTo>
                    <a:pt x="12915" y="3536"/>
                    <a:pt x="12849" y="3506"/>
                    <a:pt x="12782" y="3489"/>
                  </a:cubicBezTo>
                  <a:cubicBezTo>
                    <a:pt x="12705" y="3468"/>
                    <a:pt x="12625" y="3460"/>
                    <a:pt x="12545" y="3460"/>
                  </a:cubicBezTo>
                  <a:cubicBezTo>
                    <a:pt x="12413" y="3460"/>
                    <a:pt x="12279" y="3482"/>
                    <a:pt x="12148" y="3503"/>
                  </a:cubicBezTo>
                  <a:lnTo>
                    <a:pt x="10856" y="3720"/>
                  </a:lnTo>
                  <a:cubicBezTo>
                    <a:pt x="10791" y="3731"/>
                    <a:pt x="10720" y="3738"/>
                    <a:pt x="10649" y="3738"/>
                  </a:cubicBezTo>
                  <a:cubicBezTo>
                    <a:pt x="10443" y="3738"/>
                    <a:pt x="10240" y="3680"/>
                    <a:pt x="10203" y="3493"/>
                  </a:cubicBezTo>
                  <a:cubicBezTo>
                    <a:pt x="10157" y="3261"/>
                    <a:pt x="10420" y="3103"/>
                    <a:pt x="10546" y="2904"/>
                  </a:cubicBezTo>
                  <a:cubicBezTo>
                    <a:pt x="10754" y="2575"/>
                    <a:pt x="10462" y="2069"/>
                    <a:pt x="10078" y="2069"/>
                  </a:cubicBezTo>
                  <a:cubicBezTo>
                    <a:pt x="10068" y="2069"/>
                    <a:pt x="10058" y="2069"/>
                    <a:pt x="10048" y="2070"/>
                  </a:cubicBezTo>
                  <a:cubicBezTo>
                    <a:pt x="9800" y="2087"/>
                    <a:pt x="9596" y="2266"/>
                    <a:pt x="9360" y="2347"/>
                  </a:cubicBezTo>
                  <a:cubicBezTo>
                    <a:pt x="9309" y="2365"/>
                    <a:pt x="9252" y="2373"/>
                    <a:pt x="9194" y="2373"/>
                  </a:cubicBezTo>
                  <a:cubicBezTo>
                    <a:pt x="8990" y="2373"/>
                    <a:pt x="8782" y="2266"/>
                    <a:pt x="8792" y="2071"/>
                  </a:cubicBezTo>
                  <a:cubicBezTo>
                    <a:pt x="8802" y="1887"/>
                    <a:pt x="9004" y="1781"/>
                    <a:pt x="9177" y="1716"/>
                  </a:cubicBezTo>
                  <a:cubicBezTo>
                    <a:pt x="10110" y="1372"/>
                    <a:pt x="11076" y="1130"/>
                    <a:pt x="12060" y="997"/>
                  </a:cubicBezTo>
                  <a:cubicBezTo>
                    <a:pt x="12306" y="964"/>
                    <a:pt x="12570" y="928"/>
                    <a:pt x="12755" y="762"/>
                  </a:cubicBezTo>
                  <a:cubicBezTo>
                    <a:pt x="12902" y="630"/>
                    <a:pt x="12936" y="421"/>
                    <a:pt x="12865" y="243"/>
                  </a:cubicBezTo>
                  <a:cubicBezTo>
                    <a:pt x="12787" y="49"/>
                    <a:pt x="12634" y="0"/>
                    <a:pt x="124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7"/>
            <p:cNvSpPr/>
            <p:nvPr/>
          </p:nvSpPr>
          <p:spPr>
            <a:xfrm flipH="1">
              <a:off x="7190871" y="3664232"/>
              <a:ext cx="678821" cy="530920"/>
            </a:xfrm>
            <a:custGeom>
              <a:rect b="b" l="l" r="r" t="t"/>
              <a:pathLst>
                <a:path extrusionOk="0" h="11986" w="15325">
                  <a:moveTo>
                    <a:pt x="3802" y="1"/>
                  </a:moveTo>
                  <a:cubicBezTo>
                    <a:pt x="3765" y="1"/>
                    <a:pt x="3728" y="6"/>
                    <a:pt x="3692" y="16"/>
                  </a:cubicBezTo>
                  <a:cubicBezTo>
                    <a:pt x="3553" y="56"/>
                    <a:pt x="3456" y="173"/>
                    <a:pt x="3406" y="309"/>
                  </a:cubicBezTo>
                  <a:cubicBezTo>
                    <a:pt x="3382" y="376"/>
                    <a:pt x="3369" y="446"/>
                    <a:pt x="3368" y="517"/>
                  </a:cubicBezTo>
                  <a:cubicBezTo>
                    <a:pt x="3367" y="730"/>
                    <a:pt x="3455" y="931"/>
                    <a:pt x="3542" y="1125"/>
                  </a:cubicBezTo>
                  <a:lnTo>
                    <a:pt x="4072" y="2324"/>
                  </a:lnTo>
                  <a:cubicBezTo>
                    <a:pt x="4176" y="2558"/>
                    <a:pt x="4245" y="2901"/>
                    <a:pt x="4013" y="3013"/>
                  </a:cubicBezTo>
                  <a:cubicBezTo>
                    <a:pt x="3974" y="3032"/>
                    <a:pt x="3935" y="3040"/>
                    <a:pt x="3895" y="3040"/>
                  </a:cubicBezTo>
                  <a:cubicBezTo>
                    <a:pt x="3720" y="3040"/>
                    <a:pt x="3541" y="2886"/>
                    <a:pt x="3360" y="2827"/>
                  </a:cubicBezTo>
                  <a:cubicBezTo>
                    <a:pt x="3315" y="2813"/>
                    <a:pt x="3269" y="2806"/>
                    <a:pt x="3224" y="2806"/>
                  </a:cubicBezTo>
                  <a:cubicBezTo>
                    <a:pt x="2885" y="2806"/>
                    <a:pt x="2563" y="3182"/>
                    <a:pt x="2673" y="3518"/>
                  </a:cubicBezTo>
                  <a:cubicBezTo>
                    <a:pt x="2751" y="3754"/>
                    <a:pt x="2977" y="3906"/>
                    <a:pt x="3114" y="4115"/>
                  </a:cubicBezTo>
                  <a:cubicBezTo>
                    <a:pt x="3250" y="4323"/>
                    <a:pt x="3232" y="4685"/>
                    <a:pt x="2987" y="4733"/>
                  </a:cubicBezTo>
                  <a:cubicBezTo>
                    <a:pt x="2970" y="4737"/>
                    <a:pt x="2954" y="4738"/>
                    <a:pt x="2938" y="4738"/>
                  </a:cubicBezTo>
                  <a:cubicBezTo>
                    <a:pt x="2779" y="4738"/>
                    <a:pt x="2645" y="4587"/>
                    <a:pt x="2548" y="4449"/>
                  </a:cubicBezTo>
                  <a:cubicBezTo>
                    <a:pt x="1982" y="3632"/>
                    <a:pt x="1509" y="2756"/>
                    <a:pt x="1135" y="1835"/>
                  </a:cubicBezTo>
                  <a:cubicBezTo>
                    <a:pt x="1041" y="1604"/>
                    <a:pt x="941" y="1357"/>
                    <a:pt x="735" y="1221"/>
                  </a:cubicBezTo>
                  <a:cubicBezTo>
                    <a:pt x="660" y="1172"/>
                    <a:pt x="576" y="1149"/>
                    <a:pt x="492" y="1149"/>
                  </a:cubicBezTo>
                  <a:cubicBezTo>
                    <a:pt x="390" y="1149"/>
                    <a:pt x="289" y="1182"/>
                    <a:pt x="205" y="1243"/>
                  </a:cubicBezTo>
                  <a:cubicBezTo>
                    <a:pt x="0" y="1393"/>
                    <a:pt x="30" y="1596"/>
                    <a:pt x="105" y="1813"/>
                  </a:cubicBezTo>
                  <a:cubicBezTo>
                    <a:pt x="754" y="3659"/>
                    <a:pt x="1847" y="5316"/>
                    <a:pt x="3287" y="6638"/>
                  </a:cubicBezTo>
                  <a:cubicBezTo>
                    <a:pt x="3524" y="6856"/>
                    <a:pt x="3800" y="7075"/>
                    <a:pt x="4121" y="7075"/>
                  </a:cubicBezTo>
                  <a:cubicBezTo>
                    <a:pt x="4125" y="7075"/>
                    <a:pt x="4129" y="7075"/>
                    <a:pt x="4133" y="7075"/>
                  </a:cubicBezTo>
                  <a:cubicBezTo>
                    <a:pt x="4458" y="7068"/>
                    <a:pt x="4771" y="6691"/>
                    <a:pt x="4595" y="6417"/>
                  </a:cubicBezTo>
                  <a:cubicBezTo>
                    <a:pt x="4430" y="6162"/>
                    <a:pt x="3952" y="6115"/>
                    <a:pt x="3972" y="5813"/>
                  </a:cubicBezTo>
                  <a:cubicBezTo>
                    <a:pt x="3982" y="5657"/>
                    <a:pt x="4148" y="5556"/>
                    <a:pt x="4306" y="5556"/>
                  </a:cubicBezTo>
                  <a:cubicBezTo>
                    <a:pt x="4327" y="5556"/>
                    <a:pt x="4347" y="5558"/>
                    <a:pt x="4366" y="5561"/>
                  </a:cubicBezTo>
                  <a:cubicBezTo>
                    <a:pt x="4539" y="5591"/>
                    <a:pt x="4680" y="5712"/>
                    <a:pt x="4815" y="5824"/>
                  </a:cubicBezTo>
                  <a:cubicBezTo>
                    <a:pt x="5897" y="6732"/>
                    <a:pt x="7127" y="7447"/>
                    <a:pt x="8452" y="7939"/>
                  </a:cubicBezTo>
                  <a:cubicBezTo>
                    <a:pt x="8645" y="8010"/>
                    <a:pt x="8867" y="8104"/>
                    <a:pt x="8918" y="8305"/>
                  </a:cubicBezTo>
                  <a:cubicBezTo>
                    <a:pt x="8975" y="8524"/>
                    <a:pt x="8769" y="8741"/>
                    <a:pt x="8546" y="8781"/>
                  </a:cubicBezTo>
                  <a:cubicBezTo>
                    <a:pt x="8508" y="8788"/>
                    <a:pt x="8470" y="8791"/>
                    <a:pt x="8432" y="8791"/>
                  </a:cubicBezTo>
                  <a:cubicBezTo>
                    <a:pt x="8247" y="8791"/>
                    <a:pt x="8063" y="8717"/>
                    <a:pt x="7892" y="8640"/>
                  </a:cubicBezTo>
                  <a:cubicBezTo>
                    <a:pt x="7312" y="8381"/>
                    <a:pt x="6759" y="8069"/>
                    <a:pt x="6238" y="7706"/>
                  </a:cubicBezTo>
                  <a:cubicBezTo>
                    <a:pt x="6052" y="7577"/>
                    <a:pt x="5818" y="7440"/>
                    <a:pt x="5607" y="7440"/>
                  </a:cubicBezTo>
                  <a:cubicBezTo>
                    <a:pt x="5519" y="7440"/>
                    <a:pt x="5435" y="7464"/>
                    <a:pt x="5360" y="7523"/>
                  </a:cubicBezTo>
                  <a:cubicBezTo>
                    <a:pt x="5172" y="7671"/>
                    <a:pt x="5178" y="7973"/>
                    <a:pt x="5307" y="8175"/>
                  </a:cubicBezTo>
                  <a:cubicBezTo>
                    <a:pt x="5435" y="8376"/>
                    <a:pt x="5653" y="8501"/>
                    <a:pt x="5862" y="8617"/>
                  </a:cubicBezTo>
                  <a:lnTo>
                    <a:pt x="6491" y="8969"/>
                  </a:lnTo>
                  <a:cubicBezTo>
                    <a:pt x="6554" y="9004"/>
                    <a:pt x="6619" y="9041"/>
                    <a:pt x="6658" y="9101"/>
                  </a:cubicBezTo>
                  <a:cubicBezTo>
                    <a:pt x="6756" y="9256"/>
                    <a:pt x="6611" y="9472"/>
                    <a:pt x="6432" y="9512"/>
                  </a:cubicBezTo>
                  <a:cubicBezTo>
                    <a:pt x="6398" y="9519"/>
                    <a:pt x="6365" y="9523"/>
                    <a:pt x="6331" y="9523"/>
                  </a:cubicBezTo>
                  <a:cubicBezTo>
                    <a:pt x="6186" y="9523"/>
                    <a:pt x="6040" y="9458"/>
                    <a:pt x="5907" y="9391"/>
                  </a:cubicBezTo>
                  <a:cubicBezTo>
                    <a:pt x="5148" y="9010"/>
                    <a:pt x="4454" y="8508"/>
                    <a:pt x="3853" y="7905"/>
                  </a:cubicBezTo>
                  <a:cubicBezTo>
                    <a:pt x="3652" y="7706"/>
                    <a:pt x="3448" y="7486"/>
                    <a:pt x="3173" y="7418"/>
                  </a:cubicBezTo>
                  <a:cubicBezTo>
                    <a:pt x="3133" y="7407"/>
                    <a:pt x="3091" y="7402"/>
                    <a:pt x="3048" y="7402"/>
                  </a:cubicBezTo>
                  <a:cubicBezTo>
                    <a:pt x="2804" y="7402"/>
                    <a:pt x="2547" y="7566"/>
                    <a:pt x="2553" y="7807"/>
                  </a:cubicBezTo>
                  <a:cubicBezTo>
                    <a:pt x="2558" y="7978"/>
                    <a:pt x="2687" y="8118"/>
                    <a:pt x="2809" y="8238"/>
                  </a:cubicBezTo>
                  <a:cubicBezTo>
                    <a:pt x="4719" y="10087"/>
                    <a:pt x="7103" y="11371"/>
                    <a:pt x="9699" y="11944"/>
                  </a:cubicBezTo>
                  <a:cubicBezTo>
                    <a:pt x="9795" y="11965"/>
                    <a:pt x="9896" y="11985"/>
                    <a:pt x="9994" y="11985"/>
                  </a:cubicBezTo>
                  <a:cubicBezTo>
                    <a:pt x="10050" y="11985"/>
                    <a:pt x="10105" y="11979"/>
                    <a:pt x="10158" y="11963"/>
                  </a:cubicBezTo>
                  <a:cubicBezTo>
                    <a:pt x="10465" y="11866"/>
                    <a:pt x="10572" y="11402"/>
                    <a:pt x="10337" y="11182"/>
                  </a:cubicBezTo>
                  <a:cubicBezTo>
                    <a:pt x="10134" y="10990"/>
                    <a:pt x="9818" y="11019"/>
                    <a:pt x="9544" y="10975"/>
                  </a:cubicBezTo>
                  <a:cubicBezTo>
                    <a:pt x="9269" y="10930"/>
                    <a:pt x="8959" y="10687"/>
                    <a:pt x="9069" y="10431"/>
                  </a:cubicBezTo>
                  <a:cubicBezTo>
                    <a:pt x="9132" y="10282"/>
                    <a:pt x="9287" y="10234"/>
                    <a:pt x="9457" y="10234"/>
                  </a:cubicBezTo>
                  <a:cubicBezTo>
                    <a:pt x="9565" y="10234"/>
                    <a:pt x="9679" y="10254"/>
                    <a:pt x="9780" y="10278"/>
                  </a:cubicBezTo>
                  <a:cubicBezTo>
                    <a:pt x="10738" y="10508"/>
                    <a:pt x="11718" y="10624"/>
                    <a:pt x="12700" y="10624"/>
                  </a:cubicBezTo>
                  <a:cubicBezTo>
                    <a:pt x="13184" y="10624"/>
                    <a:pt x="13669" y="10596"/>
                    <a:pt x="14151" y="10539"/>
                  </a:cubicBezTo>
                  <a:cubicBezTo>
                    <a:pt x="14480" y="10501"/>
                    <a:pt x="14892" y="10359"/>
                    <a:pt x="14899" y="10029"/>
                  </a:cubicBezTo>
                  <a:cubicBezTo>
                    <a:pt x="14903" y="9816"/>
                    <a:pt x="14713" y="9640"/>
                    <a:pt x="14508" y="9584"/>
                  </a:cubicBezTo>
                  <a:cubicBezTo>
                    <a:pt x="14428" y="9562"/>
                    <a:pt x="14345" y="9554"/>
                    <a:pt x="14262" y="9554"/>
                  </a:cubicBezTo>
                  <a:cubicBezTo>
                    <a:pt x="14133" y="9554"/>
                    <a:pt x="14002" y="9574"/>
                    <a:pt x="13874" y="9591"/>
                  </a:cubicBezTo>
                  <a:cubicBezTo>
                    <a:pt x="13429" y="9652"/>
                    <a:pt x="12980" y="9682"/>
                    <a:pt x="12531" y="9682"/>
                  </a:cubicBezTo>
                  <a:cubicBezTo>
                    <a:pt x="12282" y="9682"/>
                    <a:pt x="12033" y="9673"/>
                    <a:pt x="11784" y="9654"/>
                  </a:cubicBezTo>
                  <a:cubicBezTo>
                    <a:pt x="11181" y="9610"/>
                    <a:pt x="10473" y="9423"/>
                    <a:pt x="10280" y="8851"/>
                  </a:cubicBezTo>
                  <a:cubicBezTo>
                    <a:pt x="10212" y="8650"/>
                    <a:pt x="10257" y="8377"/>
                    <a:pt x="10458" y="8309"/>
                  </a:cubicBezTo>
                  <a:cubicBezTo>
                    <a:pt x="10500" y="8295"/>
                    <a:pt x="10544" y="8292"/>
                    <a:pt x="10588" y="8292"/>
                  </a:cubicBezTo>
                  <a:cubicBezTo>
                    <a:pt x="10618" y="8292"/>
                    <a:pt x="10648" y="8294"/>
                    <a:pt x="10678" y="8295"/>
                  </a:cubicBezTo>
                  <a:cubicBezTo>
                    <a:pt x="10697" y="8295"/>
                    <a:pt x="10716" y="8296"/>
                    <a:pt x="10735" y="8296"/>
                  </a:cubicBezTo>
                  <a:cubicBezTo>
                    <a:pt x="10928" y="8296"/>
                    <a:pt x="11133" y="8254"/>
                    <a:pt x="11244" y="8100"/>
                  </a:cubicBezTo>
                  <a:cubicBezTo>
                    <a:pt x="11439" y="7827"/>
                    <a:pt x="11169" y="7432"/>
                    <a:pt x="10847" y="7338"/>
                  </a:cubicBezTo>
                  <a:cubicBezTo>
                    <a:pt x="10723" y="7301"/>
                    <a:pt x="10596" y="7291"/>
                    <a:pt x="10467" y="7291"/>
                  </a:cubicBezTo>
                  <a:cubicBezTo>
                    <a:pt x="10299" y="7291"/>
                    <a:pt x="10129" y="7308"/>
                    <a:pt x="9961" y="7308"/>
                  </a:cubicBezTo>
                  <a:cubicBezTo>
                    <a:pt x="9922" y="7308"/>
                    <a:pt x="9884" y="7308"/>
                    <a:pt x="9845" y="7305"/>
                  </a:cubicBezTo>
                  <a:cubicBezTo>
                    <a:pt x="9510" y="7287"/>
                    <a:pt x="9127" y="7093"/>
                    <a:pt x="9106" y="6759"/>
                  </a:cubicBezTo>
                  <a:cubicBezTo>
                    <a:pt x="9100" y="6687"/>
                    <a:pt x="9117" y="6616"/>
                    <a:pt x="9153" y="6553"/>
                  </a:cubicBezTo>
                  <a:cubicBezTo>
                    <a:pt x="9231" y="6423"/>
                    <a:pt x="9378" y="6383"/>
                    <a:pt x="9537" y="6383"/>
                  </a:cubicBezTo>
                  <a:cubicBezTo>
                    <a:pt x="9638" y="6383"/>
                    <a:pt x="9743" y="6399"/>
                    <a:pt x="9838" y="6418"/>
                  </a:cubicBezTo>
                  <a:cubicBezTo>
                    <a:pt x="10858" y="6628"/>
                    <a:pt x="11895" y="6733"/>
                    <a:pt x="12934" y="6733"/>
                  </a:cubicBezTo>
                  <a:cubicBezTo>
                    <a:pt x="13472" y="6733"/>
                    <a:pt x="14010" y="6705"/>
                    <a:pt x="14546" y="6648"/>
                  </a:cubicBezTo>
                  <a:cubicBezTo>
                    <a:pt x="14871" y="6613"/>
                    <a:pt x="15274" y="6491"/>
                    <a:pt x="15304" y="6165"/>
                  </a:cubicBezTo>
                  <a:cubicBezTo>
                    <a:pt x="15324" y="5945"/>
                    <a:pt x="15134" y="5749"/>
                    <a:pt x="14922" y="5682"/>
                  </a:cubicBezTo>
                  <a:cubicBezTo>
                    <a:pt x="14831" y="5654"/>
                    <a:pt x="14737" y="5644"/>
                    <a:pt x="14641" y="5644"/>
                  </a:cubicBezTo>
                  <a:cubicBezTo>
                    <a:pt x="14515" y="5644"/>
                    <a:pt x="14386" y="5661"/>
                    <a:pt x="14261" y="5677"/>
                  </a:cubicBezTo>
                  <a:cubicBezTo>
                    <a:pt x="13672" y="5754"/>
                    <a:pt x="13077" y="5802"/>
                    <a:pt x="12484" y="5802"/>
                  </a:cubicBezTo>
                  <a:cubicBezTo>
                    <a:pt x="11911" y="5802"/>
                    <a:pt x="11340" y="5757"/>
                    <a:pt x="10778" y="5650"/>
                  </a:cubicBezTo>
                  <a:cubicBezTo>
                    <a:pt x="9632" y="5434"/>
                    <a:pt x="8519" y="4948"/>
                    <a:pt x="7669" y="4149"/>
                  </a:cubicBezTo>
                  <a:cubicBezTo>
                    <a:pt x="7533" y="4023"/>
                    <a:pt x="7401" y="3885"/>
                    <a:pt x="7234" y="3804"/>
                  </a:cubicBezTo>
                  <a:cubicBezTo>
                    <a:pt x="7152" y="3764"/>
                    <a:pt x="7059" y="3741"/>
                    <a:pt x="6969" y="3741"/>
                  </a:cubicBezTo>
                  <a:cubicBezTo>
                    <a:pt x="6873" y="3741"/>
                    <a:pt x="6779" y="3768"/>
                    <a:pt x="6705" y="3829"/>
                  </a:cubicBezTo>
                  <a:cubicBezTo>
                    <a:pt x="6500" y="3996"/>
                    <a:pt x="6543" y="4333"/>
                    <a:pt x="6700" y="4544"/>
                  </a:cubicBezTo>
                  <a:cubicBezTo>
                    <a:pt x="6858" y="4756"/>
                    <a:pt x="7096" y="4890"/>
                    <a:pt x="7289" y="5070"/>
                  </a:cubicBezTo>
                  <a:cubicBezTo>
                    <a:pt x="7481" y="5251"/>
                    <a:pt x="7634" y="5524"/>
                    <a:pt x="7545" y="5771"/>
                  </a:cubicBezTo>
                  <a:cubicBezTo>
                    <a:pt x="7467" y="5985"/>
                    <a:pt x="7232" y="6096"/>
                    <a:pt x="7001" y="6096"/>
                  </a:cubicBezTo>
                  <a:cubicBezTo>
                    <a:pt x="6951" y="6096"/>
                    <a:pt x="6902" y="6091"/>
                    <a:pt x="6855" y="6081"/>
                  </a:cubicBezTo>
                  <a:cubicBezTo>
                    <a:pt x="6587" y="6023"/>
                    <a:pt x="6363" y="5841"/>
                    <a:pt x="6153" y="5665"/>
                  </a:cubicBezTo>
                  <a:lnTo>
                    <a:pt x="5083" y="4773"/>
                  </a:lnTo>
                  <a:cubicBezTo>
                    <a:pt x="4838" y="4571"/>
                    <a:pt x="4585" y="4354"/>
                    <a:pt x="4478" y="4054"/>
                  </a:cubicBezTo>
                  <a:cubicBezTo>
                    <a:pt x="4373" y="3755"/>
                    <a:pt x="4487" y="3356"/>
                    <a:pt x="4790" y="3263"/>
                  </a:cubicBezTo>
                  <a:cubicBezTo>
                    <a:pt x="4838" y="3249"/>
                    <a:pt x="4887" y="3243"/>
                    <a:pt x="4937" y="3243"/>
                  </a:cubicBezTo>
                  <a:cubicBezTo>
                    <a:pt x="5231" y="3243"/>
                    <a:pt x="5543" y="3461"/>
                    <a:pt x="5818" y="3461"/>
                  </a:cubicBezTo>
                  <a:cubicBezTo>
                    <a:pt x="5899" y="3461"/>
                    <a:pt x="5976" y="3442"/>
                    <a:pt x="6049" y="3393"/>
                  </a:cubicBezTo>
                  <a:cubicBezTo>
                    <a:pt x="6265" y="3248"/>
                    <a:pt x="6264" y="2911"/>
                    <a:pt x="6126" y="2689"/>
                  </a:cubicBezTo>
                  <a:cubicBezTo>
                    <a:pt x="5988" y="2467"/>
                    <a:pt x="5756" y="2325"/>
                    <a:pt x="5550" y="2166"/>
                  </a:cubicBezTo>
                  <a:cubicBezTo>
                    <a:pt x="5088" y="1808"/>
                    <a:pt x="4729" y="1334"/>
                    <a:pt x="4505" y="795"/>
                  </a:cubicBezTo>
                  <a:cubicBezTo>
                    <a:pt x="4426" y="604"/>
                    <a:pt x="4363" y="400"/>
                    <a:pt x="4235" y="237"/>
                  </a:cubicBezTo>
                  <a:cubicBezTo>
                    <a:pt x="4131" y="103"/>
                    <a:pt x="3967" y="1"/>
                    <a:pt x="380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7"/>
            <p:cNvSpPr/>
            <p:nvPr/>
          </p:nvSpPr>
          <p:spPr>
            <a:xfrm flipH="1">
              <a:off x="6821349" y="3920263"/>
              <a:ext cx="358568" cy="359985"/>
            </a:xfrm>
            <a:custGeom>
              <a:rect b="b" l="l" r="r" t="t"/>
              <a:pathLst>
                <a:path extrusionOk="0" h="8127" w="8095">
                  <a:moveTo>
                    <a:pt x="3838" y="1"/>
                  </a:moveTo>
                  <a:cubicBezTo>
                    <a:pt x="3835" y="1"/>
                    <a:pt x="3831" y="1"/>
                    <a:pt x="3828" y="1"/>
                  </a:cubicBezTo>
                  <a:cubicBezTo>
                    <a:pt x="3747" y="7"/>
                    <a:pt x="3674" y="101"/>
                    <a:pt x="3593" y="111"/>
                  </a:cubicBezTo>
                  <a:cubicBezTo>
                    <a:pt x="3514" y="121"/>
                    <a:pt x="3441" y="160"/>
                    <a:pt x="3362" y="176"/>
                  </a:cubicBezTo>
                  <a:cubicBezTo>
                    <a:pt x="3356" y="177"/>
                    <a:pt x="3350" y="178"/>
                    <a:pt x="3344" y="178"/>
                  </a:cubicBezTo>
                  <a:cubicBezTo>
                    <a:pt x="3276" y="178"/>
                    <a:pt x="3195" y="116"/>
                    <a:pt x="3127" y="116"/>
                  </a:cubicBezTo>
                  <a:cubicBezTo>
                    <a:pt x="3119" y="116"/>
                    <a:pt x="3111" y="117"/>
                    <a:pt x="3103" y="119"/>
                  </a:cubicBezTo>
                  <a:cubicBezTo>
                    <a:pt x="3025" y="139"/>
                    <a:pt x="2964" y="222"/>
                    <a:pt x="2885" y="246"/>
                  </a:cubicBezTo>
                  <a:cubicBezTo>
                    <a:pt x="2868" y="251"/>
                    <a:pt x="2849" y="253"/>
                    <a:pt x="2830" y="253"/>
                  </a:cubicBezTo>
                  <a:cubicBezTo>
                    <a:pt x="2787" y="253"/>
                    <a:pt x="2741" y="244"/>
                    <a:pt x="2698" y="244"/>
                  </a:cubicBezTo>
                  <a:cubicBezTo>
                    <a:pt x="2675" y="244"/>
                    <a:pt x="2653" y="247"/>
                    <a:pt x="2632" y="254"/>
                  </a:cubicBezTo>
                  <a:cubicBezTo>
                    <a:pt x="2557" y="283"/>
                    <a:pt x="2517" y="401"/>
                    <a:pt x="2443" y="435"/>
                  </a:cubicBezTo>
                  <a:cubicBezTo>
                    <a:pt x="2369" y="468"/>
                    <a:pt x="2284" y="473"/>
                    <a:pt x="2213" y="510"/>
                  </a:cubicBezTo>
                  <a:cubicBezTo>
                    <a:pt x="2140" y="549"/>
                    <a:pt x="2055" y="563"/>
                    <a:pt x="1987" y="603"/>
                  </a:cubicBezTo>
                  <a:cubicBezTo>
                    <a:pt x="1917" y="644"/>
                    <a:pt x="1880" y="735"/>
                    <a:pt x="1814" y="780"/>
                  </a:cubicBezTo>
                  <a:cubicBezTo>
                    <a:pt x="1747" y="826"/>
                    <a:pt x="1701" y="894"/>
                    <a:pt x="1637" y="945"/>
                  </a:cubicBezTo>
                  <a:cubicBezTo>
                    <a:pt x="1573" y="995"/>
                    <a:pt x="1458" y="981"/>
                    <a:pt x="1397" y="1033"/>
                  </a:cubicBezTo>
                  <a:cubicBezTo>
                    <a:pt x="1337" y="1087"/>
                    <a:pt x="1319" y="1184"/>
                    <a:pt x="1260" y="1241"/>
                  </a:cubicBezTo>
                  <a:cubicBezTo>
                    <a:pt x="1202" y="1298"/>
                    <a:pt x="1079" y="1291"/>
                    <a:pt x="1024" y="1352"/>
                  </a:cubicBezTo>
                  <a:cubicBezTo>
                    <a:pt x="972" y="1413"/>
                    <a:pt x="1015" y="1555"/>
                    <a:pt x="965" y="1619"/>
                  </a:cubicBezTo>
                  <a:cubicBezTo>
                    <a:pt x="915" y="1682"/>
                    <a:pt x="879" y="1751"/>
                    <a:pt x="833" y="1817"/>
                  </a:cubicBezTo>
                  <a:cubicBezTo>
                    <a:pt x="787" y="1882"/>
                    <a:pt x="612" y="1866"/>
                    <a:pt x="571" y="1935"/>
                  </a:cubicBezTo>
                  <a:cubicBezTo>
                    <a:pt x="530" y="2004"/>
                    <a:pt x="511" y="2091"/>
                    <a:pt x="474" y="2162"/>
                  </a:cubicBezTo>
                  <a:cubicBezTo>
                    <a:pt x="436" y="2233"/>
                    <a:pt x="426" y="2321"/>
                    <a:pt x="392" y="2395"/>
                  </a:cubicBezTo>
                  <a:cubicBezTo>
                    <a:pt x="359" y="2468"/>
                    <a:pt x="281" y="2526"/>
                    <a:pt x="251" y="2601"/>
                  </a:cubicBezTo>
                  <a:cubicBezTo>
                    <a:pt x="223" y="2677"/>
                    <a:pt x="261" y="2778"/>
                    <a:pt x="237" y="2854"/>
                  </a:cubicBezTo>
                  <a:cubicBezTo>
                    <a:pt x="211" y="2933"/>
                    <a:pt x="223" y="3018"/>
                    <a:pt x="203" y="3096"/>
                  </a:cubicBezTo>
                  <a:cubicBezTo>
                    <a:pt x="183" y="3174"/>
                    <a:pt x="201" y="3258"/>
                    <a:pt x="187" y="3338"/>
                  </a:cubicBezTo>
                  <a:cubicBezTo>
                    <a:pt x="172" y="3417"/>
                    <a:pt x="137" y="3490"/>
                    <a:pt x="127" y="3570"/>
                  </a:cubicBezTo>
                  <a:cubicBezTo>
                    <a:pt x="117" y="3651"/>
                    <a:pt x="11" y="3722"/>
                    <a:pt x="7" y="3803"/>
                  </a:cubicBezTo>
                  <a:cubicBezTo>
                    <a:pt x="1" y="3882"/>
                    <a:pt x="71" y="3966"/>
                    <a:pt x="71" y="4047"/>
                  </a:cubicBezTo>
                  <a:cubicBezTo>
                    <a:pt x="71" y="4128"/>
                    <a:pt x="90" y="4206"/>
                    <a:pt x="95" y="4288"/>
                  </a:cubicBezTo>
                  <a:cubicBezTo>
                    <a:pt x="99" y="4369"/>
                    <a:pt x="65" y="4451"/>
                    <a:pt x="75" y="4532"/>
                  </a:cubicBezTo>
                  <a:cubicBezTo>
                    <a:pt x="83" y="4612"/>
                    <a:pt x="63" y="4697"/>
                    <a:pt x="78" y="4777"/>
                  </a:cubicBezTo>
                  <a:cubicBezTo>
                    <a:pt x="93" y="4856"/>
                    <a:pt x="224" y="4910"/>
                    <a:pt x="243" y="4988"/>
                  </a:cubicBezTo>
                  <a:cubicBezTo>
                    <a:pt x="262" y="5067"/>
                    <a:pt x="199" y="5166"/>
                    <a:pt x="221" y="5243"/>
                  </a:cubicBezTo>
                  <a:cubicBezTo>
                    <a:pt x="245" y="5321"/>
                    <a:pt x="321" y="5379"/>
                    <a:pt x="349" y="5455"/>
                  </a:cubicBezTo>
                  <a:cubicBezTo>
                    <a:pt x="378" y="5530"/>
                    <a:pt x="307" y="5648"/>
                    <a:pt x="339" y="5721"/>
                  </a:cubicBezTo>
                  <a:cubicBezTo>
                    <a:pt x="372" y="5794"/>
                    <a:pt x="520" y="5814"/>
                    <a:pt x="557" y="5885"/>
                  </a:cubicBezTo>
                  <a:cubicBezTo>
                    <a:pt x="594" y="5957"/>
                    <a:pt x="588" y="6050"/>
                    <a:pt x="631" y="6120"/>
                  </a:cubicBezTo>
                  <a:cubicBezTo>
                    <a:pt x="672" y="6188"/>
                    <a:pt x="710" y="6261"/>
                    <a:pt x="756" y="6326"/>
                  </a:cubicBezTo>
                  <a:cubicBezTo>
                    <a:pt x="801" y="6393"/>
                    <a:pt x="905" y="6414"/>
                    <a:pt x="955" y="6478"/>
                  </a:cubicBezTo>
                  <a:cubicBezTo>
                    <a:pt x="1005" y="6542"/>
                    <a:pt x="1020" y="6630"/>
                    <a:pt x="1074" y="6690"/>
                  </a:cubicBezTo>
                  <a:cubicBezTo>
                    <a:pt x="1127" y="6751"/>
                    <a:pt x="1140" y="6852"/>
                    <a:pt x="1197" y="6908"/>
                  </a:cubicBezTo>
                  <a:cubicBezTo>
                    <a:pt x="1252" y="6964"/>
                    <a:pt x="1333" y="7000"/>
                    <a:pt x="1393" y="7054"/>
                  </a:cubicBezTo>
                  <a:cubicBezTo>
                    <a:pt x="1454" y="7107"/>
                    <a:pt x="1499" y="7181"/>
                    <a:pt x="1563" y="7230"/>
                  </a:cubicBezTo>
                  <a:cubicBezTo>
                    <a:pt x="1626" y="7280"/>
                    <a:pt x="1727" y="7280"/>
                    <a:pt x="1792" y="7327"/>
                  </a:cubicBezTo>
                  <a:cubicBezTo>
                    <a:pt x="1859" y="7372"/>
                    <a:pt x="1885" y="7482"/>
                    <a:pt x="1954" y="7523"/>
                  </a:cubicBezTo>
                  <a:cubicBezTo>
                    <a:pt x="2022" y="7566"/>
                    <a:pt x="2105" y="7590"/>
                    <a:pt x="2176" y="7628"/>
                  </a:cubicBezTo>
                  <a:cubicBezTo>
                    <a:pt x="2247" y="7665"/>
                    <a:pt x="2332" y="7682"/>
                    <a:pt x="2404" y="7715"/>
                  </a:cubicBezTo>
                  <a:cubicBezTo>
                    <a:pt x="2476" y="7748"/>
                    <a:pt x="2558" y="7759"/>
                    <a:pt x="2635" y="7788"/>
                  </a:cubicBezTo>
                  <a:cubicBezTo>
                    <a:pt x="2712" y="7817"/>
                    <a:pt x="2759" y="7928"/>
                    <a:pt x="2836" y="7953"/>
                  </a:cubicBezTo>
                  <a:cubicBezTo>
                    <a:pt x="2858" y="7959"/>
                    <a:pt x="2882" y="7962"/>
                    <a:pt x="2906" y="7962"/>
                  </a:cubicBezTo>
                  <a:cubicBezTo>
                    <a:pt x="2946" y="7962"/>
                    <a:pt x="2987" y="7956"/>
                    <a:pt x="3026" y="7956"/>
                  </a:cubicBezTo>
                  <a:cubicBezTo>
                    <a:pt x="3047" y="7956"/>
                    <a:pt x="3068" y="7958"/>
                    <a:pt x="3087" y="7962"/>
                  </a:cubicBezTo>
                  <a:cubicBezTo>
                    <a:pt x="3108" y="7968"/>
                    <a:pt x="3129" y="7969"/>
                    <a:pt x="3150" y="7969"/>
                  </a:cubicBezTo>
                  <a:cubicBezTo>
                    <a:pt x="3194" y="7969"/>
                    <a:pt x="3239" y="7962"/>
                    <a:pt x="3282" y="7962"/>
                  </a:cubicBezTo>
                  <a:cubicBezTo>
                    <a:pt x="3300" y="7962"/>
                    <a:pt x="3318" y="7963"/>
                    <a:pt x="3335" y="7967"/>
                  </a:cubicBezTo>
                  <a:cubicBezTo>
                    <a:pt x="3413" y="7981"/>
                    <a:pt x="3492" y="7980"/>
                    <a:pt x="3574" y="7989"/>
                  </a:cubicBezTo>
                  <a:cubicBezTo>
                    <a:pt x="3653" y="7999"/>
                    <a:pt x="3727" y="8062"/>
                    <a:pt x="3808" y="8066"/>
                  </a:cubicBezTo>
                  <a:cubicBezTo>
                    <a:pt x="3889" y="8072"/>
                    <a:pt x="3970" y="8106"/>
                    <a:pt x="4050" y="8107"/>
                  </a:cubicBezTo>
                  <a:cubicBezTo>
                    <a:pt x="4124" y="8107"/>
                    <a:pt x="4202" y="8126"/>
                    <a:pt x="4275" y="8126"/>
                  </a:cubicBezTo>
                  <a:cubicBezTo>
                    <a:pt x="4282" y="8126"/>
                    <a:pt x="4289" y="8126"/>
                    <a:pt x="4296" y="8126"/>
                  </a:cubicBezTo>
                  <a:cubicBezTo>
                    <a:pt x="4377" y="8122"/>
                    <a:pt x="4445" y="7972"/>
                    <a:pt x="4525" y="7964"/>
                  </a:cubicBezTo>
                  <a:cubicBezTo>
                    <a:pt x="4529" y="7963"/>
                    <a:pt x="4533" y="7963"/>
                    <a:pt x="4538" y="7963"/>
                  </a:cubicBezTo>
                  <a:cubicBezTo>
                    <a:pt x="4608" y="7963"/>
                    <a:pt x="4688" y="8029"/>
                    <a:pt x="4760" y="8029"/>
                  </a:cubicBezTo>
                  <a:cubicBezTo>
                    <a:pt x="4766" y="8029"/>
                    <a:pt x="4772" y="8029"/>
                    <a:pt x="4778" y="8028"/>
                  </a:cubicBezTo>
                  <a:cubicBezTo>
                    <a:pt x="4857" y="8014"/>
                    <a:pt x="4934" y="7981"/>
                    <a:pt x="5012" y="7962"/>
                  </a:cubicBezTo>
                  <a:cubicBezTo>
                    <a:pt x="5090" y="7943"/>
                    <a:pt x="5142" y="7835"/>
                    <a:pt x="5220" y="7810"/>
                  </a:cubicBezTo>
                  <a:cubicBezTo>
                    <a:pt x="5297" y="7788"/>
                    <a:pt x="5369" y="7766"/>
                    <a:pt x="5444" y="7738"/>
                  </a:cubicBezTo>
                  <a:cubicBezTo>
                    <a:pt x="5521" y="7709"/>
                    <a:pt x="5609" y="7721"/>
                    <a:pt x="5683" y="7688"/>
                  </a:cubicBezTo>
                  <a:cubicBezTo>
                    <a:pt x="5700" y="7680"/>
                    <a:pt x="5719" y="7678"/>
                    <a:pt x="5739" y="7678"/>
                  </a:cubicBezTo>
                  <a:cubicBezTo>
                    <a:pt x="5786" y="7678"/>
                    <a:pt x="5841" y="7692"/>
                    <a:pt x="5888" y="7692"/>
                  </a:cubicBezTo>
                  <a:cubicBezTo>
                    <a:pt x="5911" y="7692"/>
                    <a:pt x="5932" y="7689"/>
                    <a:pt x="5949" y="7680"/>
                  </a:cubicBezTo>
                  <a:cubicBezTo>
                    <a:pt x="6022" y="7643"/>
                    <a:pt x="6039" y="7506"/>
                    <a:pt x="6108" y="7465"/>
                  </a:cubicBezTo>
                  <a:cubicBezTo>
                    <a:pt x="6177" y="7422"/>
                    <a:pt x="6232" y="7365"/>
                    <a:pt x="6299" y="7318"/>
                  </a:cubicBezTo>
                  <a:cubicBezTo>
                    <a:pt x="6366" y="7273"/>
                    <a:pt x="6474" y="7287"/>
                    <a:pt x="6538" y="7237"/>
                  </a:cubicBezTo>
                  <a:cubicBezTo>
                    <a:pt x="6602" y="7186"/>
                    <a:pt x="6600" y="7063"/>
                    <a:pt x="6661" y="7009"/>
                  </a:cubicBezTo>
                  <a:cubicBezTo>
                    <a:pt x="6721" y="6956"/>
                    <a:pt x="6816" y="6942"/>
                    <a:pt x="6873" y="6885"/>
                  </a:cubicBezTo>
                  <a:cubicBezTo>
                    <a:pt x="6930" y="6828"/>
                    <a:pt x="6954" y="6743"/>
                    <a:pt x="7008" y="6683"/>
                  </a:cubicBezTo>
                  <a:cubicBezTo>
                    <a:pt x="7062" y="6622"/>
                    <a:pt x="7183" y="6619"/>
                    <a:pt x="7233" y="6555"/>
                  </a:cubicBezTo>
                  <a:cubicBezTo>
                    <a:pt x="7283" y="6492"/>
                    <a:pt x="7320" y="6417"/>
                    <a:pt x="7365" y="6350"/>
                  </a:cubicBezTo>
                  <a:cubicBezTo>
                    <a:pt x="7411" y="6285"/>
                    <a:pt x="7392" y="6177"/>
                    <a:pt x="7433" y="6109"/>
                  </a:cubicBezTo>
                  <a:cubicBezTo>
                    <a:pt x="7476" y="6040"/>
                    <a:pt x="7513" y="5971"/>
                    <a:pt x="7550" y="5901"/>
                  </a:cubicBezTo>
                  <a:cubicBezTo>
                    <a:pt x="7588" y="5830"/>
                    <a:pt x="7617" y="5757"/>
                    <a:pt x="7651" y="5684"/>
                  </a:cubicBezTo>
                  <a:cubicBezTo>
                    <a:pt x="7684" y="5611"/>
                    <a:pt x="7829" y="5584"/>
                    <a:pt x="7857" y="5509"/>
                  </a:cubicBezTo>
                  <a:cubicBezTo>
                    <a:pt x="7887" y="5432"/>
                    <a:pt x="7935" y="5359"/>
                    <a:pt x="7959" y="5281"/>
                  </a:cubicBezTo>
                  <a:cubicBezTo>
                    <a:pt x="7983" y="5204"/>
                    <a:pt x="7922" y="5102"/>
                    <a:pt x="7942" y="5024"/>
                  </a:cubicBezTo>
                  <a:cubicBezTo>
                    <a:pt x="7961" y="4944"/>
                    <a:pt x="7992" y="4870"/>
                    <a:pt x="8006" y="4789"/>
                  </a:cubicBezTo>
                  <a:cubicBezTo>
                    <a:pt x="8020" y="4710"/>
                    <a:pt x="8046" y="4633"/>
                    <a:pt x="8056" y="4552"/>
                  </a:cubicBezTo>
                  <a:cubicBezTo>
                    <a:pt x="8066" y="4472"/>
                    <a:pt x="8072" y="4391"/>
                    <a:pt x="8076" y="4310"/>
                  </a:cubicBezTo>
                  <a:cubicBezTo>
                    <a:pt x="8082" y="4229"/>
                    <a:pt x="8013" y="4148"/>
                    <a:pt x="8013" y="4067"/>
                  </a:cubicBezTo>
                  <a:cubicBezTo>
                    <a:pt x="8013" y="3986"/>
                    <a:pt x="8094" y="3905"/>
                    <a:pt x="8090" y="3824"/>
                  </a:cubicBezTo>
                  <a:cubicBezTo>
                    <a:pt x="8084" y="3743"/>
                    <a:pt x="8043" y="3665"/>
                    <a:pt x="8033" y="3585"/>
                  </a:cubicBezTo>
                  <a:cubicBezTo>
                    <a:pt x="8023" y="3506"/>
                    <a:pt x="7991" y="3430"/>
                    <a:pt x="7976" y="3351"/>
                  </a:cubicBezTo>
                  <a:cubicBezTo>
                    <a:pt x="7962" y="3271"/>
                    <a:pt x="8015" y="3177"/>
                    <a:pt x="7996" y="3099"/>
                  </a:cubicBezTo>
                  <a:cubicBezTo>
                    <a:pt x="7976" y="3019"/>
                    <a:pt x="7863" y="2968"/>
                    <a:pt x="7838" y="2891"/>
                  </a:cubicBezTo>
                  <a:cubicBezTo>
                    <a:pt x="7814" y="2815"/>
                    <a:pt x="7804" y="2736"/>
                    <a:pt x="7776" y="2660"/>
                  </a:cubicBezTo>
                  <a:cubicBezTo>
                    <a:pt x="7747" y="2584"/>
                    <a:pt x="7790" y="2479"/>
                    <a:pt x="7757" y="2407"/>
                  </a:cubicBezTo>
                  <a:cubicBezTo>
                    <a:pt x="7725" y="2333"/>
                    <a:pt x="7679" y="2262"/>
                    <a:pt x="7642" y="2191"/>
                  </a:cubicBezTo>
                  <a:cubicBezTo>
                    <a:pt x="7605" y="2119"/>
                    <a:pt x="7600" y="2027"/>
                    <a:pt x="7558" y="1957"/>
                  </a:cubicBezTo>
                  <a:cubicBezTo>
                    <a:pt x="7516" y="1888"/>
                    <a:pt x="7422" y="1849"/>
                    <a:pt x="7376" y="1783"/>
                  </a:cubicBezTo>
                  <a:cubicBezTo>
                    <a:pt x="7331" y="1716"/>
                    <a:pt x="7307" y="1632"/>
                    <a:pt x="7257" y="1568"/>
                  </a:cubicBezTo>
                  <a:cubicBezTo>
                    <a:pt x="7207" y="1505"/>
                    <a:pt x="7139" y="1454"/>
                    <a:pt x="7086" y="1393"/>
                  </a:cubicBezTo>
                  <a:cubicBezTo>
                    <a:pt x="7032" y="1333"/>
                    <a:pt x="7017" y="1232"/>
                    <a:pt x="6960" y="1176"/>
                  </a:cubicBezTo>
                  <a:cubicBezTo>
                    <a:pt x="6903" y="1119"/>
                    <a:pt x="6740" y="1173"/>
                    <a:pt x="6680" y="1120"/>
                  </a:cubicBezTo>
                  <a:cubicBezTo>
                    <a:pt x="6619" y="1066"/>
                    <a:pt x="6568" y="1006"/>
                    <a:pt x="6505" y="957"/>
                  </a:cubicBezTo>
                  <a:cubicBezTo>
                    <a:pt x="6442" y="907"/>
                    <a:pt x="6378" y="863"/>
                    <a:pt x="6312" y="816"/>
                  </a:cubicBezTo>
                  <a:cubicBezTo>
                    <a:pt x="6246" y="770"/>
                    <a:pt x="6208" y="685"/>
                    <a:pt x="6138" y="644"/>
                  </a:cubicBezTo>
                  <a:cubicBezTo>
                    <a:pt x="6070" y="601"/>
                    <a:pt x="6029" y="506"/>
                    <a:pt x="5958" y="469"/>
                  </a:cubicBezTo>
                  <a:cubicBezTo>
                    <a:pt x="5887" y="432"/>
                    <a:pt x="5790" y="441"/>
                    <a:pt x="5717" y="406"/>
                  </a:cubicBezTo>
                  <a:cubicBezTo>
                    <a:pt x="5645" y="372"/>
                    <a:pt x="5547" y="401"/>
                    <a:pt x="5471" y="372"/>
                  </a:cubicBezTo>
                  <a:cubicBezTo>
                    <a:pt x="5395" y="342"/>
                    <a:pt x="5346" y="244"/>
                    <a:pt x="5270" y="220"/>
                  </a:cubicBezTo>
                  <a:cubicBezTo>
                    <a:pt x="5258" y="217"/>
                    <a:pt x="5246" y="215"/>
                    <a:pt x="5233" y="215"/>
                  </a:cubicBezTo>
                  <a:cubicBezTo>
                    <a:pt x="5172" y="215"/>
                    <a:pt x="5103" y="251"/>
                    <a:pt x="5043" y="251"/>
                  </a:cubicBezTo>
                  <a:cubicBezTo>
                    <a:pt x="5032" y="251"/>
                    <a:pt x="5022" y="250"/>
                    <a:pt x="5012" y="247"/>
                  </a:cubicBezTo>
                  <a:cubicBezTo>
                    <a:pt x="4934" y="227"/>
                    <a:pt x="4869" y="168"/>
                    <a:pt x="4789" y="153"/>
                  </a:cubicBezTo>
                  <a:cubicBezTo>
                    <a:pt x="4709" y="138"/>
                    <a:pt x="4633" y="123"/>
                    <a:pt x="4552" y="114"/>
                  </a:cubicBezTo>
                  <a:cubicBezTo>
                    <a:pt x="4472" y="104"/>
                    <a:pt x="4399" y="8"/>
                    <a:pt x="4318" y="4"/>
                  </a:cubicBezTo>
                  <a:cubicBezTo>
                    <a:pt x="4314" y="4"/>
                    <a:pt x="4309" y="4"/>
                    <a:pt x="4305" y="4"/>
                  </a:cubicBezTo>
                  <a:cubicBezTo>
                    <a:pt x="4228" y="4"/>
                    <a:pt x="4149" y="45"/>
                    <a:pt x="4073" y="45"/>
                  </a:cubicBezTo>
                  <a:cubicBezTo>
                    <a:pt x="3995" y="45"/>
                    <a:pt x="3916" y="1"/>
                    <a:pt x="38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7"/>
            <p:cNvSpPr/>
            <p:nvPr/>
          </p:nvSpPr>
          <p:spPr>
            <a:xfrm flipH="1">
              <a:off x="6850406" y="3952067"/>
              <a:ext cx="298947" cy="297175"/>
            </a:xfrm>
            <a:custGeom>
              <a:rect b="b" l="l" r="r" t="t"/>
              <a:pathLst>
                <a:path extrusionOk="0" h="6709" w="6749">
                  <a:moveTo>
                    <a:pt x="3584" y="1"/>
                  </a:moveTo>
                  <a:cubicBezTo>
                    <a:pt x="3520" y="1"/>
                    <a:pt x="3453" y="55"/>
                    <a:pt x="3388" y="55"/>
                  </a:cubicBezTo>
                  <a:cubicBezTo>
                    <a:pt x="3386" y="55"/>
                    <a:pt x="3383" y="55"/>
                    <a:pt x="3381" y="55"/>
                  </a:cubicBezTo>
                  <a:cubicBezTo>
                    <a:pt x="3317" y="55"/>
                    <a:pt x="3254" y="72"/>
                    <a:pt x="3189" y="75"/>
                  </a:cubicBezTo>
                  <a:cubicBezTo>
                    <a:pt x="3186" y="75"/>
                    <a:pt x="3183" y="75"/>
                    <a:pt x="3180" y="75"/>
                  </a:cubicBezTo>
                  <a:cubicBezTo>
                    <a:pt x="3123" y="75"/>
                    <a:pt x="3065" y="55"/>
                    <a:pt x="3009" y="55"/>
                  </a:cubicBezTo>
                  <a:cubicBezTo>
                    <a:pt x="3002" y="55"/>
                    <a:pt x="2995" y="56"/>
                    <a:pt x="2987" y="57"/>
                  </a:cubicBezTo>
                  <a:cubicBezTo>
                    <a:pt x="2973" y="58"/>
                    <a:pt x="2958" y="59"/>
                    <a:pt x="2943" y="59"/>
                  </a:cubicBezTo>
                  <a:cubicBezTo>
                    <a:pt x="2910" y="59"/>
                    <a:pt x="2876" y="56"/>
                    <a:pt x="2843" y="56"/>
                  </a:cubicBezTo>
                  <a:cubicBezTo>
                    <a:pt x="2822" y="56"/>
                    <a:pt x="2802" y="57"/>
                    <a:pt x="2783" y="61"/>
                  </a:cubicBezTo>
                  <a:cubicBezTo>
                    <a:pt x="2717" y="72"/>
                    <a:pt x="2673" y="182"/>
                    <a:pt x="2608" y="197"/>
                  </a:cubicBezTo>
                  <a:cubicBezTo>
                    <a:pt x="2599" y="199"/>
                    <a:pt x="2590" y="200"/>
                    <a:pt x="2581" y="200"/>
                  </a:cubicBezTo>
                  <a:cubicBezTo>
                    <a:pt x="2531" y="200"/>
                    <a:pt x="2476" y="175"/>
                    <a:pt x="2426" y="175"/>
                  </a:cubicBezTo>
                  <a:cubicBezTo>
                    <a:pt x="2416" y="175"/>
                    <a:pt x="2406" y="176"/>
                    <a:pt x="2396" y="179"/>
                  </a:cubicBezTo>
                  <a:cubicBezTo>
                    <a:pt x="2332" y="199"/>
                    <a:pt x="2284" y="261"/>
                    <a:pt x="2221" y="285"/>
                  </a:cubicBezTo>
                  <a:cubicBezTo>
                    <a:pt x="2210" y="289"/>
                    <a:pt x="2199" y="291"/>
                    <a:pt x="2186" y="291"/>
                  </a:cubicBezTo>
                  <a:cubicBezTo>
                    <a:pt x="2140" y="291"/>
                    <a:pt x="2085" y="270"/>
                    <a:pt x="2039" y="270"/>
                  </a:cubicBezTo>
                  <a:cubicBezTo>
                    <a:pt x="2025" y="270"/>
                    <a:pt x="2011" y="272"/>
                    <a:pt x="1999" y="277"/>
                  </a:cubicBezTo>
                  <a:cubicBezTo>
                    <a:pt x="1938" y="304"/>
                    <a:pt x="1922" y="426"/>
                    <a:pt x="1863" y="458"/>
                  </a:cubicBezTo>
                  <a:cubicBezTo>
                    <a:pt x="1803" y="489"/>
                    <a:pt x="1726" y="485"/>
                    <a:pt x="1668" y="519"/>
                  </a:cubicBezTo>
                  <a:cubicBezTo>
                    <a:pt x="1611" y="553"/>
                    <a:pt x="1551" y="585"/>
                    <a:pt x="1497" y="622"/>
                  </a:cubicBezTo>
                  <a:cubicBezTo>
                    <a:pt x="1442" y="661"/>
                    <a:pt x="1423" y="746"/>
                    <a:pt x="1371" y="787"/>
                  </a:cubicBezTo>
                  <a:cubicBezTo>
                    <a:pt x="1318" y="829"/>
                    <a:pt x="1244" y="843"/>
                    <a:pt x="1195" y="887"/>
                  </a:cubicBezTo>
                  <a:cubicBezTo>
                    <a:pt x="1145" y="931"/>
                    <a:pt x="1061" y="941"/>
                    <a:pt x="1014" y="988"/>
                  </a:cubicBezTo>
                  <a:cubicBezTo>
                    <a:pt x="967" y="1035"/>
                    <a:pt x="939" y="1102"/>
                    <a:pt x="893" y="1151"/>
                  </a:cubicBezTo>
                  <a:cubicBezTo>
                    <a:pt x="849" y="1201"/>
                    <a:pt x="788" y="1239"/>
                    <a:pt x="747" y="1292"/>
                  </a:cubicBezTo>
                  <a:cubicBezTo>
                    <a:pt x="706" y="1345"/>
                    <a:pt x="706" y="1428"/>
                    <a:pt x="667" y="1483"/>
                  </a:cubicBezTo>
                  <a:cubicBezTo>
                    <a:pt x="629" y="1538"/>
                    <a:pt x="538" y="1559"/>
                    <a:pt x="504" y="1616"/>
                  </a:cubicBezTo>
                  <a:cubicBezTo>
                    <a:pt x="470" y="1674"/>
                    <a:pt x="448" y="1743"/>
                    <a:pt x="417" y="1801"/>
                  </a:cubicBezTo>
                  <a:cubicBezTo>
                    <a:pt x="386" y="1859"/>
                    <a:pt x="373" y="1929"/>
                    <a:pt x="344" y="1990"/>
                  </a:cubicBezTo>
                  <a:cubicBezTo>
                    <a:pt x="317" y="2051"/>
                    <a:pt x="309" y="2119"/>
                    <a:pt x="285" y="2183"/>
                  </a:cubicBezTo>
                  <a:cubicBezTo>
                    <a:pt x="261" y="2246"/>
                    <a:pt x="168" y="2286"/>
                    <a:pt x="148" y="2350"/>
                  </a:cubicBezTo>
                  <a:cubicBezTo>
                    <a:pt x="127" y="2414"/>
                    <a:pt x="155" y="2493"/>
                    <a:pt x="140" y="2559"/>
                  </a:cubicBezTo>
                  <a:cubicBezTo>
                    <a:pt x="123" y="2624"/>
                    <a:pt x="148" y="2697"/>
                    <a:pt x="135" y="2763"/>
                  </a:cubicBezTo>
                  <a:cubicBezTo>
                    <a:pt x="124" y="2829"/>
                    <a:pt x="126" y="2894"/>
                    <a:pt x="117" y="2961"/>
                  </a:cubicBezTo>
                  <a:cubicBezTo>
                    <a:pt x="108" y="3029"/>
                    <a:pt x="57" y="3089"/>
                    <a:pt x="53" y="3157"/>
                  </a:cubicBezTo>
                  <a:cubicBezTo>
                    <a:pt x="49" y="3224"/>
                    <a:pt x="20" y="3291"/>
                    <a:pt x="20" y="3358"/>
                  </a:cubicBezTo>
                  <a:cubicBezTo>
                    <a:pt x="19" y="3424"/>
                    <a:pt x="0" y="3496"/>
                    <a:pt x="3" y="3562"/>
                  </a:cubicBezTo>
                  <a:cubicBezTo>
                    <a:pt x="8" y="3629"/>
                    <a:pt x="131" y="3685"/>
                    <a:pt x="138" y="3751"/>
                  </a:cubicBezTo>
                  <a:cubicBezTo>
                    <a:pt x="147" y="3818"/>
                    <a:pt x="73" y="3895"/>
                    <a:pt x="86" y="3962"/>
                  </a:cubicBezTo>
                  <a:cubicBezTo>
                    <a:pt x="97" y="4029"/>
                    <a:pt x="124" y="4091"/>
                    <a:pt x="140" y="4157"/>
                  </a:cubicBezTo>
                  <a:cubicBezTo>
                    <a:pt x="155" y="4222"/>
                    <a:pt x="245" y="4265"/>
                    <a:pt x="265" y="4329"/>
                  </a:cubicBezTo>
                  <a:cubicBezTo>
                    <a:pt x="285" y="4393"/>
                    <a:pt x="303" y="4454"/>
                    <a:pt x="326" y="4516"/>
                  </a:cubicBezTo>
                  <a:cubicBezTo>
                    <a:pt x="350" y="4579"/>
                    <a:pt x="340" y="4651"/>
                    <a:pt x="367" y="4714"/>
                  </a:cubicBezTo>
                  <a:cubicBezTo>
                    <a:pt x="394" y="4775"/>
                    <a:pt x="343" y="4875"/>
                    <a:pt x="374" y="4934"/>
                  </a:cubicBezTo>
                  <a:cubicBezTo>
                    <a:pt x="404" y="4995"/>
                    <a:pt x="519" y="5008"/>
                    <a:pt x="553" y="5067"/>
                  </a:cubicBezTo>
                  <a:cubicBezTo>
                    <a:pt x="588" y="5123"/>
                    <a:pt x="636" y="5169"/>
                    <a:pt x="674" y="5224"/>
                  </a:cubicBezTo>
                  <a:cubicBezTo>
                    <a:pt x="711" y="5281"/>
                    <a:pt x="700" y="5369"/>
                    <a:pt x="741" y="5423"/>
                  </a:cubicBezTo>
                  <a:cubicBezTo>
                    <a:pt x="782" y="5476"/>
                    <a:pt x="886" y="5475"/>
                    <a:pt x="930" y="5526"/>
                  </a:cubicBezTo>
                  <a:cubicBezTo>
                    <a:pt x="974" y="5575"/>
                    <a:pt x="986" y="5654"/>
                    <a:pt x="1034" y="5701"/>
                  </a:cubicBezTo>
                  <a:cubicBezTo>
                    <a:pt x="1081" y="5749"/>
                    <a:pt x="1151" y="5769"/>
                    <a:pt x="1200" y="5813"/>
                  </a:cubicBezTo>
                  <a:cubicBezTo>
                    <a:pt x="1251" y="5857"/>
                    <a:pt x="1254" y="5958"/>
                    <a:pt x="1305" y="5999"/>
                  </a:cubicBezTo>
                  <a:cubicBezTo>
                    <a:pt x="1358" y="6040"/>
                    <a:pt x="1422" y="6072"/>
                    <a:pt x="1476" y="6110"/>
                  </a:cubicBezTo>
                  <a:cubicBezTo>
                    <a:pt x="1532" y="6147"/>
                    <a:pt x="1620" y="6131"/>
                    <a:pt x="1677" y="6167"/>
                  </a:cubicBezTo>
                  <a:cubicBezTo>
                    <a:pt x="1735" y="6201"/>
                    <a:pt x="1790" y="6232"/>
                    <a:pt x="1850" y="6264"/>
                  </a:cubicBezTo>
                  <a:cubicBezTo>
                    <a:pt x="1908" y="6293"/>
                    <a:pt x="1968" y="6319"/>
                    <a:pt x="2029" y="6346"/>
                  </a:cubicBezTo>
                  <a:cubicBezTo>
                    <a:pt x="2090" y="6373"/>
                    <a:pt x="2113" y="6494"/>
                    <a:pt x="2176" y="6518"/>
                  </a:cubicBezTo>
                  <a:cubicBezTo>
                    <a:pt x="2240" y="6542"/>
                    <a:pt x="2298" y="6579"/>
                    <a:pt x="2363" y="6599"/>
                  </a:cubicBezTo>
                  <a:cubicBezTo>
                    <a:pt x="2375" y="6603"/>
                    <a:pt x="2386" y="6604"/>
                    <a:pt x="2399" y="6604"/>
                  </a:cubicBezTo>
                  <a:cubicBezTo>
                    <a:pt x="2447" y="6604"/>
                    <a:pt x="2501" y="6582"/>
                    <a:pt x="2549" y="6582"/>
                  </a:cubicBezTo>
                  <a:cubicBezTo>
                    <a:pt x="2558" y="6582"/>
                    <a:pt x="2568" y="6583"/>
                    <a:pt x="2576" y="6585"/>
                  </a:cubicBezTo>
                  <a:cubicBezTo>
                    <a:pt x="2642" y="6600"/>
                    <a:pt x="2704" y="6626"/>
                    <a:pt x="2771" y="6639"/>
                  </a:cubicBezTo>
                  <a:cubicBezTo>
                    <a:pt x="2837" y="6652"/>
                    <a:pt x="2902" y="6670"/>
                    <a:pt x="2969" y="6680"/>
                  </a:cubicBezTo>
                  <a:cubicBezTo>
                    <a:pt x="3034" y="6689"/>
                    <a:pt x="3102" y="6693"/>
                    <a:pt x="3169" y="6697"/>
                  </a:cubicBezTo>
                  <a:cubicBezTo>
                    <a:pt x="3172" y="6697"/>
                    <a:pt x="3174" y="6697"/>
                    <a:pt x="3177" y="6697"/>
                  </a:cubicBezTo>
                  <a:cubicBezTo>
                    <a:pt x="3240" y="6697"/>
                    <a:pt x="3304" y="6646"/>
                    <a:pt x="3369" y="6646"/>
                  </a:cubicBezTo>
                  <a:cubicBezTo>
                    <a:pt x="3369" y="6646"/>
                    <a:pt x="3370" y="6646"/>
                    <a:pt x="3371" y="6646"/>
                  </a:cubicBezTo>
                  <a:cubicBezTo>
                    <a:pt x="3436" y="6646"/>
                    <a:pt x="3502" y="6709"/>
                    <a:pt x="3567" y="6709"/>
                  </a:cubicBezTo>
                  <a:cubicBezTo>
                    <a:pt x="3569" y="6709"/>
                    <a:pt x="3571" y="6709"/>
                    <a:pt x="3573" y="6709"/>
                  </a:cubicBezTo>
                  <a:cubicBezTo>
                    <a:pt x="3640" y="6704"/>
                    <a:pt x="3704" y="6670"/>
                    <a:pt x="3771" y="6662"/>
                  </a:cubicBezTo>
                  <a:cubicBezTo>
                    <a:pt x="3837" y="6653"/>
                    <a:pt x="3900" y="6626"/>
                    <a:pt x="3965" y="6615"/>
                  </a:cubicBezTo>
                  <a:cubicBezTo>
                    <a:pt x="3974" y="6613"/>
                    <a:pt x="3983" y="6612"/>
                    <a:pt x="3992" y="6612"/>
                  </a:cubicBezTo>
                  <a:cubicBezTo>
                    <a:pt x="4042" y="6612"/>
                    <a:pt x="4095" y="6634"/>
                    <a:pt x="4144" y="6634"/>
                  </a:cubicBezTo>
                  <a:cubicBezTo>
                    <a:pt x="4154" y="6634"/>
                    <a:pt x="4165" y="6633"/>
                    <a:pt x="4174" y="6630"/>
                  </a:cubicBezTo>
                  <a:cubicBezTo>
                    <a:pt x="4240" y="6615"/>
                    <a:pt x="4282" y="6519"/>
                    <a:pt x="4346" y="6500"/>
                  </a:cubicBezTo>
                  <a:cubicBezTo>
                    <a:pt x="4410" y="6480"/>
                    <a:pt x="4477" y="6473"/>
                    <a:pt x="4540" y="6448"/>
                  </a:cubicBezTo>
                  <a:cubicBezTo>
                    <a:pt x="4557" y="6442"/>
                    <a:pt x="4577" y="6440"/>
                    <a:pt x="4598" y="6440"/>
                  </a:cubicBezTo>
                  <a:cubicBezTo>
                    <a:pt x="4626" y="6440"/>
                    <a:pt x="4657" y="6444"/>
                    <a:pt x="4685" y="6444"/>
                  </a:cubicBezTo>
                  <a:cubicBezTo>
                    <a:pt x="4708" y="6444"/>
                    <a:pt x="4731" y="6441"/>
                    <a:pt x="4750" y="6433"/>
                  </a:cubicBezTo>
                  <a:cubicBezTo>
                    <a:pt x="4811" y="6406"/>
                    <a:pt x="4870" y="6369"/>
                    <a:pt x="4929" y="6337"/>
                  </a:cubicBezTo>
                  <a:cubicBezTo>
                    <a:pt x="4988" y="6306"/>
                    <a:pt x="5066" y="6300"/>
                    <a:pt x="5123" y="6266"/>
                  </a:cubicBezTo>
                  <a:cubicBezTo>
                    <a:pt x="5179" y="6232"/>
                    <a:pt x="5212" y="6154"/>
                    <a:pt x="5268" y="6116"/>
                  </a:cubicBezTo>
                  <a:cubicBezTo>
                    <a:pt x="5322" y="6079"/>
                    <a:pt x="5393" y="6057"/>
                    <a:pt x="5445" y="6018"/>
                  </a:cubicBezTo>
                  <a:cubicBezTo>
                    <a:pt x="5498" y="5976"/>
                    <a:pt x="5541" y="5919"/>
                    <a:pt x="5590" y="5875"/>
                  </a:cubicBezTo>
                  <a:cubicBezTo>
                    <a:pt x="5640" y="5831"/>
                    <a:pt x="5724" y="5817"/>
                    <a:pt x="5771" y="5770"/>
                  </a:cubicBezTo>
                  <a:cubicBezTo>
                    <a:pt x="5818" y="5723"/>
                    <a:pt x="5772" y="5587"/>
                    <a:pt x="5818" y="5537"/>
                  </a:cubicBezTo>
                  <a:cubicBezTo>
                    <a:pt x="5862" y="5487"/>
                    <a:pt x="5912" y="5445"/>
                    <a:pt x="5953" y="5393"/>
                  </a:cubicBezTo>
                  <a:cubicBezTo>
                    <a:pt x="5994" y="5341"/>
                    <a:pt x="6031" y="5288"/>
                    <a:pt x="6069" y="5233"/>
                  </a:cubicBezTo>
                  <a:cubicBezTo>
                    <a:pt x="6106" y="5177"/>
                    <a:pt x="6177" y="5146"/>
                    <a:pt x="6213" y="5089"/>
                  </a:cubicBezTo>
                  <a:cubicBezTo>
                    <a:pt x="6247" y="5032"/>
                    <a:pt x="6325" y="4998"/>
                    <a:pt x="6357" y="4939"/>
                  </a:cubicBezTo>
                  <a:cubicBezTo>
                    <a:pt x="6388" y="4880"/>
                    <a:pt x="6382" y="4801"/>
                    <a:pt x="6409" y="4740"/>
                  </a:cubicBezTo>
                  <a:cubicBezTo>
                    <a:pt x="6436" y="4678"/>
                    <a:pt x="6413" y="4597"/>
                    <a:pt x="6438" y="4535"/>
                  </a:cubicBezTo>
                  <a:cubicBezTo>
                    <a:pt x="6462" y="4472"/>
                    <a:pt x="6543" y="4431"/>
                    <a:pt x="6564" y="4367"/>
                  </a:cubicBezTo>
                  <a:cubicBezTo>
                    <a:pt x="6584" y="4303"/>
                    <a:pt x="6526" y="4219"/>
                    <a:pt x="6541" y="4154"/>
                  </a:cubicBezTo>
                  <a:cubicBezTo>
                    <a:pt x="6558" y="4088"/>
                    <a:pt x="6607" y="4034"/>
                    <a:pt x="6620" y="3969"/>
                  </a:cubicBezTo>
                  <a:cubicBezTo>
                    <a:pt x="6632" y="3902"/>
                    <a:pt x="6644" y="3838"/>
                    <a:pt x="6652" y="3773"/>
                  </a:cubicBezTo>
                  <a:cubicBezTo>
                    <a:pt x="6661" y="3706"/>
                    <a:pt x="6739" y="3646"/>
                    <a:pt x="6743" y="3578"/>
                  </a:cubicBezTo>
                  <a:cubicBezTo>
                    <a:pt x="6748" y="3511"/>
                    <a:pt x="6709" y="3442"/>
                    <a:pt x="6709" y="3375"/>
                  </a:cubicBezTo>
                  <a:cubicBezTo>
                    <a:pt x="6709" y="3308"/>
                    <a:pt x="6749" y="3238"/>
                    <a:pt x="6745" y="3171"/>
                  </a:cubicBezTo>
                  <a:cubicBezTo>
                    <a:pt x="6740" y="3105"/>
                    <a:pt x="6662" y="3043"/>
                    <a:pt x="6654" y="2978"/>
                  </a:cubicBezTo>
                  <a:cubicBezTo>
                    <a:pt x="6647" y="2911"/>
                    <a:pt x="6613" y="2850"/>
                    <a:pt x="6601" y="2785"/>
                  </a:cubicBezTo>
                  <a:cubicBezTo>
                    <a:pt x="6588" y="2719"/>
                    <a:pt x="6664" y="2635"/>
                    <a:pt x="6648" y="2570"/>
                  </a:cubicBezTo>
                  <a:cubicBezTo>
                    <a:pt x="6631" y="2505"/>
                    <a:pt x="6563" y="2454"/>
                    <a:pt x="6543" y="2390"/>
                  </a:cubicBezTo>
                  <a:cubicBezTo>
                    <a:pt x="6523" y="2326"/>
                    <a:pt x="6558" y="2242"/>
                    <a:pt x="6534" y="2179"/>
                  </a:cubicBezTo>
                  <a:cubicBezTo>
                    <a:pt x="6512" y="2117"/>
                    <a:pt x="6413" y="2084"/>
                    <a:pt x="6386" y="2023"/>
                  </a:cubicBezTo>
                  <a:cubicBezTo>
                    <a:pt x="6358" y="1962"/>
                    <a:pt x="6354" y="1891"/>
                    <a:pt x="6322" y="1832"/>
                  </a:cubicBezTo>
                  <a:cubicBezTo>
                    <a:pt x="6291" y="1773"/>
                    <a:pt x="6280" y="1701"/>
                    <a:pt x="6246" y="1645"/>
                  </a:cubicBezTo>
                  <a:cubicBezTo>
                    <a:pt x="6212" y="1586"/>
                    <a:pt x="6135" y="1556"/>
                    <a:pt x="6098" y="1501"/>
                  </a:cubicBezTo>
                  <a:cubicBezTo>
                    <a:pt x="6059" y="1446"/>
                    <a:pt x="6003" y="1407"/>
                    <a:pt x="5961" y="1355"/>
                  </a:cubicBezTo>
                  <a:cubicBezTo>
                    <a:pt x="5920" y="1302"/>
                    <a:pt x="5933" y="1205"/>
                    <a:pt x="5889" y="1156"/>
                  </a:cubicBezTo>
                  <a:cubicBezTo>
                    <a:pt x="5845" y="1106"/>
                    <a:pt x="5764" y="1089"/>
                    <a:pt x="5717" y="1042"/>
                  </a:cubicBezTo>
                  <a:cubicBezTo>
                    <a:pt x="5670" y="995"/>
                    <a:pt x="5674" y="891"/>
                    <a:pt x="5624" y="846"/>
                  </a:cubicBezTo>
                  <a:cubicBezTo>
                    <a:pt x="5575" y="802"/>
                    <a:pt x="5457" y="839"/>
                    <a:pt x="5404" y="797"/>
                  </a:cubicBezTo>
                  <a:cubicBezTo>
                    <a:pt x="5351" y="756"/>
                    <a:pt x="5295" y="725"/>
                    <a:pt x="5239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5"/>
                    <a:pt x="5010" y="421"/>
                    <a:pt x="4952" y="389"/>
                  </a:cubicBezTo>
                  <a:cubicBezTo>
                    <a:pt x="4894" y="358"/>
                    <a:pt x="4820" y="349"/>
                    <a:pt x="4760" y="321"/>
                  </a:cubicBezTo>
                  <a:cubicBezTo>
                    <a:pt x="4699" y="294"/>
                    <a:pt x="4651" y="229"/>
                    <a:pt x="4588" y="204"/>
                  </a:cubicBezTo>
                  <a:cubicBezTo>
                    <a:pt x="4569" y="197"/>
                    <a:pt x="4547" y="195"/>
                    <a:pt x="4525" y="195"/>
                  </a:cubicBezTo>
                  <a:cubicBezTo>
                    <a:pt x="4495" y="195"/>
                    <a:pt x="4463" y="199"/>
                    <a:pt x="4433" y="199"/>
                  </a:cubicBezTo>
                  <a:cubicBezTo>
                    <a:pt x="4414" y="199"/>
                    <a:pt x="4395" y="197"/>
                    <a:pt x="4378" y="192"/>
                  </a:cubicBezTo>
                  <a:cubicBezTo>
                    <a:pt x="4314" y="172"/>
                    <a:pt x="4243" y="180"/>
                    <a:pt x="4177" y="165"/>
                  </a:cubicBezTo>
                  <a:cubicBezTo>
                    <a:pt x="4148" y="157"/>
                    <a:pt x="4118" y="156"/>
                    <a:pt x="4087" y="156"/>
                  </a:cubicBezTo>
                  <a:cubicBezTo>
                    <a:pt x="4076" y="156"/>
                    <a:pt x="4065" y="156"/>
                    <a:pt x="4054" y="156"/>
                  </a:cubicBezTo>
                  <a:cubicBezTo>
                    <a:pt x="4028" y="156"/>
                    <a:pt x="4002" y="155"/>
                    <a:pt x="3977" y="150"/>
                  </a:cubicBezTo>
                  <a:cubicBezTo>
                    <a:pt x="3911" y="139"/>
                    <a:pt x="3852" y="109"/>
                    <a:pt x="3785" y="102"/>
                  </a:cubicBezTo>
                  <a:cubicBezTo>
                    <a:pt x="3718" y="94"/>
                    <a:pt x="3658" y="5"/>
                    <a:pt x="3591" y="1"/>
                  </a:cubicBezTo>
                  <a:cubicBezTo>
                    <a:pt x="3589" y="1"/>
                    <a:pt x="3587" y="1"/>
                    <a:pt x="35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7"/>
            <p:cNvSpPr/>
            <p:nvPr/>
          </p:nvSpPr>
          <p:spPr>
            <a:xfrm flipH="1">
              <a:off x="7048182" y="4010449"/>
              <a:ext cx="27551" cy="38404"/>
            </a:xfrm>
            <a:custGeom>
              <a:rect b="b" l="l" r="r" t="t"/>
              <a:pathLst>
                <a:path extrusionOk="0" h="867" w="622">
                  <a:moveTo>
                    <a:pt x="169" y="1"/>
                  </a:moveTo>
                  <a:cubicBezTo>
                    <a:pt x="147" y="1"/>
                    <a:pt x="125" y="6"/>
                    <a:pt x="104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0" y="150"/>
                    <a:pt x="9" y="194"/>
                  </a:cubicBezTo>
                  <a:lnTo>
                    <a:pt x="9" y="193"/>
                  </a:lnTo>
                  <a:cubicBezTo>
                    <a:pt x="17" y="236"/>
                    <a:pt x="27" y="277"/>
                    <a:pt x="39" y="318"/>
                  </a:cubicBezTo>
                  <a:cubicBezTo>
                    <a:pt x="53" y="374"/>
                    <a:pt x="74" y="429"/>
                    <a:pt x="94" y="483"/>
                  </a:cubicBezTo>
                  <a:cubicBezTo>
                    <a:pt x="124" y="565"/>
                    <a:pt x="152" y="649"/>
                    <a:pt x="181" y="733"/>
                  </a:cubicBezTo>
                  <a:cubicBezTo>
                    <a:pt x="192" y="760"/>
                    <a:pt x="209" y="784"/>
                    <a:pt x="232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9" y="867"/>
                    <a:pt x="450" y="860"/>
                    <a:pt x="479" y="848"/>
                  </a:cubicBezTo>
                  <a:cubicBezTo>
                    <a:pt x="533" y="823"/>
                    <a:pt x="576" y="779"/>
                    <a:pt x="597" y="722"/>
                  </a:cubicBezTo>
                  <a:cubicBezTo>
                    <a:pt x="616" y="669"/>
                    <a:pt x="622" y="601"/>
                    <a:pt x="593" y="550"/>
                  </a:cubicBezTo>
                  <a:cubicBezTo>
                    <a:pt x="549" y="473"/>
                    <a:pt x="505" y="396"/>
                    <a:pt x="462" y="318"/>
                  </a:cubicBezTo>
                  <a:cubicBezTo>
                    <a:pt x="435" y="270"/>
                    <a:pt x="410" y="219"/>
                    <a:pt x="377" y="172"/>
                  </a:cubicBezTo>
                  <a:cubicBezTo>
                    <a:pt x="353" y="136"/>
                    <a:pt x="327" y="98"/>
                    <a:pt x="302" y="62"/>
                  </a:cubicBezTo>
                  <a:lnTo>
                    <a:pt x="272" y="32"/>
                  </a:lnTo>
                  <a:cubicBezTo>
                    <a:pt x="253" y="18"/>
                    <a:pt x="232" y="10"/>
                    <a:pt x="211" y="7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7"/>
            <p:cNvSpPr/>
            <p:nvPr/>
          </p:nvSpPr>
          <p:spPr>
            <a:xfrm flipH="1">
              <a:off x="7004551" y="4039729"/>
              <a:ext cx="30918" cy="25647"/>
            </a:xfrm>
            <a:custGeom>
              <a:rect b="b" l="l" r="r" t="t"/>
              <a:pathLst>
                <a:path extrusionOk="0" h="579" w="698">
                  <a:moveTo>
                    <a:pt x="449" y="0"/>
                  </a:moveTo>
                  <a:cubicBezTo>
                    <a:pt x="438" y="0"/>
                    <a:pt x="427" y="1"/>
                    <a:pt x="416" y="3"/>
                  </a:cubicBezTo>
                  <a:cubicBezTo>
                    <a:pt x="376" y="10"/>
                    <a:pt x="338" y="27"/>
                    <a:pt x="307" y="52"/>
                  </a:cubicBezTo>
                  <a:cubicBezTo>
                    <a:pt x="261" y="88"/>
                    <a:pt x="216" y="123"/>
                    <a:pt x="172" y="159"/>
                  </a:cubicBezTo>
                  <a:cubicBezTo>
                    <a:pt x="160" y="167"/>
                    <a:pt x="149" y="175"/>
                    <a:pt x="138" y="183"/>
                  </a:cubicBezTo>
                  <a:cubicBezTo>
                    <a:pt x="113" y="202"/>
                    <a:pt x="92" y="223"/>
                    <a:pt x="75" y="246"/>
                  </a:cubicBezTo>
                  <a:cubicBezTo>
                    <a:pt x="67" y="256"/>
                    <a:pt x="59" y="267"/>
                    <a:pt x="52" y="278"/>
                  </a:cubicBezTo>
                  <a:cubicBezTo>
                    <a:pt x="41" y="297"/>
                    <a:pt x="31" y="315"/>
                    <a:pt x="21" y="335"/>
                  </a:cubicBezTo>
                  <a:cubicBezTo>
                    <a:pt x="13" y="356"/>
                    <a:pt x="9" y="377"/>
                    <a:pt x="8" y="399"/>
                  </a:cubicBezTo>
                  <a:lnTo>
                    <a:pt x="8" y="399"/>
                  </a:lnTo>
                  <a:cubicBezTo>
                    <a:pt x="0" y="472"/>
                    <a:pt x="45" y="542"/>
                    <a:pt x="115" y="565"/>
                  </a:cubicBezTo>
                  <a:lnTo>
                    <a:pt x="115" y="565"/>
                  </a:lnTo>
                  <a:cubicBezTo>
                    <a:pt x="137" y="574"/>
                    <a:pt x="160" y="578"/>
                    <a:pt x="184" y="578"/>
                  </a:cubicBezTo>
                  <a:cubicBezTo>
                    <a:pt x="186" y="578"/>
                    <a:pt x="188" y="578"/>
                    <a:pt x="190" y="578"/>
                  </a:cubicBezTo>
                  <a:cubicBezTo>
                    <a:pt x="195" y="579"/>
                    <a:pt x="200" y="579"/>
                    <a:pt x="205" y="579"/>
                  </a:cubicBezTo>
                  <a:cubicBezTo>
                    <a:pt x="229" y="579"/>
                    <a:pt x="252" y="576"/>
                    <a:pt x="276" y="573"/>
                  </a:cubicBezTo>
                  <a:cubicBezTo>
                    <a:pt x="304" y="567"/>
                    <a:pt x="332" y="558"/>
                    <a:pt x="359" y="544"/>
                  </a:cubicBezTo>
                  <a:cubicBezTo>
                    <a:pt x="371" y="538"/>
                    <a:pt x="384" y="533"/>
                    <a:pt x="396" y="527"/>
                  </a:cubicBezTo>
                  <a:cubicBezTo>
                    <a:pt x="449" y="503"/>
                    <a:pt x="500" y="480"/>
                    <a:pt x="553" y="456"/>
                  </a:cubicBezTo>
                  <a:cubicBezTo>
                    <a:pt x="610" y="429"/>
                    <a:pt x="655" y="382"/>
                    <a:pt x="678" y="324"/>
                  </a:cubicBezTo>
                  <a:cubicBezTo>
                    <a:pt x="694" y="284"/>
                    <a:pt x="698" y="241"/>
                    <a:pt x="691" y="199"/>
                  </a:cubicBezTo>
                  <a:cubicBezTo>
                    <a:pt x="669" y="82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7"/>
            <p:cNvSpPr/>
            <p:nvPr/>
          </p:nvSpPr>
          <p:spPr>
            <a:xfrm flipH="1">
              <a:off x="7071039" y="4064801"/>
              <a:ext cx="34506" cy="38182"/>
            </a:xfrm>
            <a:custGeom>
              <a:rect b="b" l="l" r="r" t="t"/>
              <a:pathLst>
                <a:path extrusionOk="0" h="862" w="779">
                  <a:moveTo>
                    <a:pt x="191" y="0"/>
                  </a:moveTo>
                  <a:cubicBezTo>
                    <a:pt x="150" y="0"/>
                    <a:pt x="106" y="16"/>
                    <a:pt x="76" y="41"/>
                  </a:cubicBezTo>
                  <a:cubicBezTo>
                    <a:pt x="26" y="81"/>
                    <a:pt x="1" y="146"/>
                    <a:pt x="12" y="208"/>
                  </a:cubicBezTo>
                  <a:lnTo>
                    <a:pt x="15" y="221"/>
                  </a:lnTo>
                  <a:cubicBezTo>
                    <a:pt x="21" y="287"/>
                    <a:pt x="62" y="358"/>
                    <a:pt x="95" y="408"/>
                  </a:cubicBezTo>
                  <a:cubicBezTo>
                    <a:pt x="119" y="446"/>
                    <a:pt x="146" y="481"/>
                    <a:pt x="173" y="518"/>
                  </a:cubicBezTo>
                  <a:lnTo>
                    <a:pt x="294" y="686"/>
                  </a:lnTo>
                  <a:cubicBezTo>
                    <a:pt x="308" y="725"/>
                    <a:pt x="329" y="757"/>
                    <a:pt x="358" y="784"/>
                  </a:cubicBezTo>
                  <a:cubicBezTo>
                    <a:pt x="400" y="825"/>
                    <a:pt x="458" y="861"/>
                    <a:pt x="518" y="861"/>
                  </a:cubicBezTo>
                  <a:cubicBezTo>
                    <a:pt x="519" y="861"/>
                    <a:pt x="520" y="861"/>
                    <a:pt x="521" y="861"/>
                  </a:cubicBezTo>
                  <a:lnTo>
                    <a:pt x="581" y="860"/>
                  </a:lnTo>
                  <a:cubicBezTo>
                    <a:pt x="609" y="855"/>
                    <a:pt x="638" y="845"/>
                    <a:pt x="661" y="827"/>
                  </a:cubicBezTo>
                  <a:cubicBezTo>
                    <a:pt x="700" y="803"/>
                    <a:pt x="744" y="763"/>
                    <a:pt x="756" y="716"/>
                  </a:cubicBezTo>
                  <a:cubicBezTo>
                    <a:pt x="769" y="672"/>
                    <a:pt x="779" y="635"/>
                    <a:pt x="770" y="588"/>
                  </a:cubicBezTo>
                  <a:cubicBezTo>
                    <a:pt x="766" y="561"/>
                    <a:pt x="757" y="535"/>
                    <a:pt x="747" y="511"/>
                  </a:cubicBezTo>
                  <a:cubicBezTo>
                    <a:pt x="726" y="470"/>
                    <a:pt x="696" y="435"/>
                    <a:pt x="658" y="408"/>
                  </a:cubicBezTo>
                  <a:lnTo>
                    <a:pt x="516" y="241"/>
                  </a:lnTo>
                  <a:cubicBezTo>
                    <a:pt x="487" y="208"/>
                    <a:pt x="460" y="174"/>
                    <a:pt x="432" y="143"/>
                  </a:cubicBezTo>
                  <a:cubicBezTo>
                    <a:pt x="387" y="95"/>
                    <a:pt x="322" y="35"/>
                    <a:pt x="256" y="16"/>
                  </a:cubicBezTo>
                  <a:lnTo>
                    <a:pt x="256" y="16"/>
                  </a:lnTo>
                  <a:lnTo>
                    <a:pt x="251" y="14"/>
                  </a:lnTo>
                  <a:cubicBezTo>
                    <a:pt x="233" y="5"/>
                    <a:pt x="212" y="0"/>
                    <a:pt x="19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7"/>
            <p:cNvSpPr/>
            <p:nvPr/>
          </p:nvSpPr>
          <p:spPr>
            <a:xfrm flipH="1">
              <a:off x="6978771" y="4116007"/>
              <a:ext cx="47617" cy="31804"/>
            </a:xfrm>
            <a:custGeom>
              <a:rect b="b" l="l" r="r" t="t"/>
              <a:pathLst>
                <a:path extrusionOk="0" h="718" w="1075">
                  <a:moveTo>
                    <a:pt x="779" y="1"/>
                  </a:moveTo>
                  <a:cubicBezTo>
                    <a:pt x="746" y="1"/>
                    <a:pt x="713" y="7"/>
                    <a:pt x="685" y="23"/>
                  </a:cubicBezTo>
                  <a:cubicBezTo>
                    <a:pt x="589" y="75"/>
                    <a:pt x="493" y="126"/>
                    <a:pt x="399" y="180"/>
                  </a:cubicBezTo>
                  <a:lnTo>
                    <a:pt x="260" y="262"/>
                  </a:lnTo>
                  <a:cubicBezTo>
                    <a:pt x="224" y="282"/>
                    <a:pt x="190" y="304"/>
                    <a:pt x="157" y="328"/>
                  </a:cubicBezTo>
                  <a:lnTo>
                    <a:pt x="89" y="379"/>
                  </a:lnTo>
                  <a:cubicBezTo>
                    <a:pt x="22" y="434"/>
                    <a:pt x="1" y="525"/>
                    <a:pt x="35" y="605"/>
                  </a:cubicBezTo>
                  <a:cubicBezTo>
                    <a:pt x="49" y="635"/>
                    <a:pt x="71" y="660"/>
                    <a:pt x="96" y="680"/>
                  </a:cubicBezTo>
                  <a:cubicBezTo>
                    <a:pt x="129" y="705"/>
                    <a:pt x="167" y="717"/>
                    <a:pt x="207" y="717"/>
                  </a:cubicBezTo>
                  <a:cubicBezTo>
                    <a:pt x="218" y="717"/>
                    <a:pt x="229" y="716"/>
                    <a:pt x="240" y="714"/>
                  </a:cubicBezTo>
                  <a:cubicBezTo>
                    <a:pt x="305" y="702"/>
                    <a:pt x="369" y="683"/>
                    <a:pt x="433" y="662"/>
                  </a:cubicBezTo>
                  <a:lnTo>
                    <a:pt x="588" y="605"/>
                  </a:lnTo>
                  <a:cubicBezTo>
                    <a:pt x="690" y="567"/>
                    <a:pt x="790" y="524"/>
                    <a:pt x="891" y="483"/>
                  </a:cubicBezTo>
                  <a:cubicBezTo>
                    <a:pt x="1017" y="426"/>
                    <a:pt x="1074" y="278"/>
                    <a:pt x="1017" y="150"/>
                  </a:cubicBezTo>
                  <a:cubicBezTo>
                    <a:pt x="989" y="92"/>
                    <a:pt x="941" y="39"/>
                    <a:pt x="878" y="18"/>
                  </a:cubicBezTo>
                  <a:cubicBezTo>
                    <a:pt x="847" y="8"/>
                    <a:pt x="813" y="1"/>
                    <a:pt x="7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7"/>
            <p:cNvSpPr/>
            <p:nvPr/>
          </p:nvSpPr>
          <p:spPr>
            <a:xfrm flipH="1">
              <a:off x="6933456" y="4024491"/>
              <a:ext cx="30298" cy="49300"/>
            </a:xfrm>
            <a:custGeom>
              <a:rect b="b" l="l" r="r" t="t"/>
              <a:pathLst>
                <a:path extrusionOk="0" h="1113" w="684">
                  <a:moveTo>
                    <a:pt x="173" y="1"/>
                  </a:moveTo>
                  <a:cubicBezTo>
                    <a:pt x="157" y="1"/>
                    <a:pt x="140" y="3"/>
                    <a:pt x="124" y="8"/>
                  </a:cubicBezTo>
                  <a:cubicBezTo>
                    <a:pt x="63" y="25"/>
                    <a:pt x="4" y="85"/>
                    <a:pt x="3" y="152"/>
                  </a:cubicBezTo>
                  <a:cubicBezTo>
                    <a:pt x="0" y="223"/>
                    <a:pt x="9" y="294"/>
                    <a:pt x="27" y="364"/>
                  </a:cubicBezTo>
                  <a:cubicBezTo>
                    <a:pt x="44" y="423"/>
                    <a:pt x="61" y="483"/>
                    <a:pt x="77" y="543"/>
                  </a:cubicBezTo>
                  <a:cubicBezTo>
                    <a:pt x="105" y="661"/>
                    <a:pt x="132" y="780"/>
                    <a:pt x="164" y="897"/>
                  </a:cubicBezTo>
                  <a:cubicBezTo>
                    <a:pt x="171" y="941"/>
                    <a:pt x="189" y="982"/>
                    <a:pt x="216" y="1016"/>
                  </a:cubicBezTo>
                  <a:lnTo>
                    <a:pt x="264" y="1063"/>
                  </a:lnTo>
                  <a:cubicBezTo>
                    <a:pt x="308" y="1095"/>
                    <a:pt x="360" y="1113"/>
                    <a:pt x="414" y="1113"/>
                  </a:cubicBezTo>
                  <a:cubicBezTo>
                    <a:pt x="440" y="1113"/>
                    <a:pt x="466" y="1108"/>
                    <a:pt x="492" y="1100"/>
                  </a:cubicBezTo>
                  <a:cubicBezTo>
                    <a:pt x="556" y="1082"/>
                    <a:pt x="611" y="1037"/>
                    <a:pt x="643" y="978"/>
                  </a:cubicBezTo>
                  <a:cubicBezTo>
                    <a:pt x="681" y="907"/>
                    <a:pt x="684" y="823"/>
                    <a:pt x="653" y="750"/>
                  </a:cubicBezTo>
                  <a:cubicBezTo>
                    <a:pt x="647" y="736"/>
                    <a:pt x="641" y="723"/>
                    <a:pt x="634" y="712"/>
                  </a:cubicBezTo>
                  <a:cubicBezTo>
                    <a:pt x="589" y="612"/>
                    <a:pt x="540" y="516"/>
                    <a:pt x="493" y="418"/>
                  </a:cubicBezTo>
                  <a:cubicBezTo>
                    <a:pt x="435" y="295"/>
                    <a:pt x="394" y="166"/>
                    <a:pt x="304" y="62"/>
                  </a:cubicBezTo>
                  <a:cubicBezTo>
                    <a:pt x="271" y="23"/>
                    <a:pt x="223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7"/>
            <p:cNvSpPr/>
            <p:nvPr/>
          </p:nvSpPr>
          <p:spPr>
            <a:xfrm flipH="1">
              <a:off x="6961982" y="3978556"/>
              <a:ext cx="40884" cy="29988"/>
            </a:xfrm>
            <a:custGeom>
              <a:rect b="b" l="l" r="r" t="t"/>
              <a:pathLst>
                <a:path extrusionOk="0" h="677" w="923">
                  <a:moveTo>
                    <a:pt x="682" y="0"/>
                  </a:moveTo>
                  <a:cubicBezTo>
                    <a:pt x="649" y="0"/>
                    <a:pt x="616" y="7"/>
                    <a:pt x="584" y="22"/>
                  </a:cubicBezTo>
                  <a:cubicBezTo>
                    <a:pt x="492" y="77"/>
                    <a:pt x="398" y="130"/>
                    <a:pt x="309" y="188"/>
                  </a:cubicBezTo>
                  <a:lnTo>
                    <a:pt x="195" y="260"/>
                  </a:lnTo>
                  <a:cubicBezTo>
                    <a:pt x="159" y="285"/>
                    <a:pt x="124" y="313"/>
                    <a:pt x="91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3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6" y="661"/>
                    <a:pt x="353" y="646"/>
                    <a:pt x="408" y="624"/>
                  </a:cubicBezTo>
                  <a:lnTo>
                    <a:pt x="533" y="573"/>
                  </a:lnTo>
                  <a:cubicBezTo>
                    <a:pt x="617" y="539"/>
                    <a:pt x="698" y="499"/>
                    <a:pt x="781" y="462"/>
                  </a:cubicBezTo>
                  <a:cubicBezTo>
                    <a:pt x="860" y="427"/>
                    <a:pt x="914" y="351"/>
                    <a:pt x="923" y="265"/>
                  </a:cubicBezTo>
                  <a:cubicBezTo>
                    <a:pt x="921" y="222"/>
                    <a:pt x="923" y="184"/>
                    <a:pt x="903" y="142"/>
                  </a:cubicBezTo>
                  <a:cubicBezTo>
                    <a:pt x="886" y="105"/>
                    <a:pt x="859" y="73"/>
                    <a:pt x="826" y="47"/>
                  </a:cubicBezTo>
                  <a:cubicBezTo>
                    <a:pt x="783" y="16"/>
                    <a:pt x="733" y="0"/>
                    <a:pt x="68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7"/>
            <p:cNvSpPr/>
            <p:nvPr/>
          </p:nvSpPr>
          <p:spPr>
            <a:xfrm flipH="1">
              <a:off x="7046144" y="4145508"/>
              <a:ext cx="24052" cy="34196"/>
            </a:xfrm>
            <a:custGeom>
              <a:rect b="b" l="l" r="r" t="t"/>
              <a:pathLst>
                <a:path extrusionOk="0" h="772" w="543">
                  <a:moveTo>
                    <a:pt x="196" y="0"/>
                  </a:moveTo>
                  <a:cubicBezTo>
                    <a:pt x="172" y="0"/>
                    <a:pt x="149" y="5"/>
                    <a:pt x="127" y="14"/>
                  </a:cubicBezTo>
                  <a:cubicBezTo>
                    <a:pt x="77" y="36"/>
                    <a:pt x="39" y="75"/>
                    <a:pt x="19" y="125"/>
                  </a:cubicBezTo>
                  <a:cubicBezTo>
                    <a:pt x="10" y="146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7" y="419"/>
                    <a:pt x="23" y="452"/>
                    <a:pt x="30" y="483"/>
                  </a:cubicBezTo>
                  <a:cubicBezTo>
                    <a:pt x="35" y="500"/>
                    <a:pt x="37" y="516"/>
                    <a:pt x="42" y="532"/>
                  </a:cubicBezTo>
                  <a:cubicBezTo>
                    <a:pt x="56" y="584"/>
                    <a:pt x="67" y="638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39" y="763"/>
                  </a:cubicBezTo>
                  <a:cubicBezTo>
                    <a:pt x="254" y="768"/>
                    <a:pt x="268" y="771"/>
                    <a:pt x="283" y="771"/>
                  </a:cubicBezTo>
                  <a:cubicBezTo>
                    <a:pt x="290" y="771"/>
                    <a:pt x="296" y="771"/>
                    <a:pt x="303" y="769"/>
                  </a:cubicBezTo>
                  <a:cubicBezTo>
                    <a:pt x="306" y="769"/>
                    <a:pt x="309" y="769"/>
                    <a:pt x="313" y="769"/>
                  </a:cubicBezTo>
                  <a:cubicBezTo>
                    <a:pt x="341" y="769"/>
                    <a:pt x="369" y="763"/>
                    <a:pt x="394" y="751"/>
                  </a:cubicBezTo>
                  <a:cubicBezTo>
                    <a:pt x="433" y="732"/>
                    <a:pt x="465" y="705"/>
                    <a:pt x="491" y="672"/>
                  </a:cubicBezTo>
                  <a:cubicBezTo>
                    <a:pt x="512" y="647"/>
                    <a:pt x="525" y="616"/>
                    <a:pt x="529" y="583"/>
                  </a:cubicBezTo>
                  <a:cubicBezTo>
                    <a:pt x="541" y="553"/>
                    <a:pt x="542" y="520"/>
                    <a:pt x="535" y="489"/>
                  </a:cubicBezTo>
                  <a:cubicBezTo>
                    <a:pt x="532" y="435"/>
                    <a:pt x="497" y="390"/>
                    <a:pt x="474" y="344"/>
                  </a:cubicBezTo>
                  <a:cubicBezTo>
                    <a:pt x="460" y="314"/>
                    <a:pt x="445" y="286"/>
                    <a:pt x="433" y="255"/>
                  </a:cubicBezTo>
                  <a:cubicBezTo>
                    <a:pt x="420" y="225"/>
                    <a:pt x="411" y="193"/>
                    <a:pt x="397" y="165"/>
                  </a:cubicBezTo>
                  <a:cubicBezTo>
                    <a:pt x="390" y="149"/>
                    <a:pt x="383" y="135"/>
                    <a:pt x="376" y="119"/>
                  </a:cubicBezTo>
                  <a:cubicBezTo>
                    <a:pt x="354" y="73"/>
                    <a:pt x="315" y="34"/>
                    <a:pt x="265" y="14"/>
                  </a:cubicBezTo>
                  <a:cubicBezTo>
                    <a:pt x="243" y="5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7"/>
            <p:cNvSpPr/>
            <p:nvPr/>
          </p:nvSpPr>
          <p:spPr>
            <a:xfrm flipH="1">
              <a:off x="6957243" y="4172573"/>
              <a:ext cx="36942" cy="26533"/>
            </a:xfrm>
            <a:custGeom>
              <a:rect b="b" l="l" r="r" t="t"/>
              <a:pathLst>
                <a:path extrusionOk="0" h="599" w="834">
                  <a:moveTo>
                    <a:pt x="11" y="342"/>
                  </a:moveTo>
                  <a:lnTo>
                    <a:pt x="8" y="356"/>
                  </a:lnTo>
                  <a:lnTo>
                    <a:pt x="8" y="356"/>
                  </a:lnTo>
                  <a:cubicBezTo>
                    <a:pt x="9" y="351"/>
                    <a:pt x="10" y="347"/>
                    <a:pt x="11" y="342"/>
                  </a:cubicBezTo>
                  <a:close/>
                  <a:moveTo>
                    <a:pt x="573" y="0"/>
                  </a:moveTo>
                  <a:cubicBezTo>
                    <a:pt x="551" y="0"/>
                    <a:pt x="528" y="4"/>
                    <a:pt x="506" y="10"/>
                  </a:cubicBezTo>
                  <a:cubicBezTo>
                    <a:pt x="495" y="13"/>
                    <a:pt x="484" y="17"/>
                    <a:pt x="472" y="20"/>
                  </a:cubicBezTo>
                  <a:lnTo>
                    <a:pt x="461" y="26"/>
                  </a:lnTo>
                  <a:lnTo>
                    <a:pt x="407" y="50"/>
                  </a:lnTo>
                  <a:lnTo>
                    <a:pt x="300" y="97"/>
                  </a:lnTo>
                  <a:lnTo>
                    <a:pt x="197" y="141"/>
                  </a:lnTo>
                  <a:cubicBezTo>
                    <a:pt x="162" y="155"/>
                    <a:pt x="130" y="175"/>
                    <a:pt x="101" y="199"/>
                  </a:cubicBezTo>
                  <a:cubicBezTo>
                    <a:pt x="83" y="216"/>
                    <a:pt x="64" y="234"/>
                    <a:pt x="49" y="253"/>
                  </a:cubicBezTo>
                  <a:cubicBezTo>
                    <a:pt x="29" y="278"/>
                    <a:pt x="16" y="306"/>
                    <a:pt x="10" y="336"/>
                  </a:cubicBezTo>
                  <a:cubicBezTo>
                    <a:pt x="6" y="346"/>
                    <a:pt x="5" y="358"/>
                    <a:pt x="5" y="369"/>
                  </a:cubicBezTo>
                  <a:lnTo>
                    <a:pt x="5" y="369"/>
                  </a:lnTo>
                  <a:lnTo>
                    <a:pt x="3" y="376"/>
                  </a:lnTo>
                  <a:cubicBezTo>
                    <a:pt x="0" y="400"/>
                    <a:pt x="3" y="425"/>
                    <a:pt x="12" y="448"/>
                  </a:cubicBezTo>
                  <a:cubicBezTo>
                    <a:pt x="23" y="488"/>
                    <a:pt x="46" y="524"/>
                    <a:pt x="80" y="548"/>
                  </a:cubicBezTo>
                  <a:lnTo>
                    <a:pt x="80" y="548"/>
                  </a:lnTo>
                  <a:cubicBezTo>
                    <a:pt x="91" y="557"/>
                    <a:pt x="104" y="565"/>
                    <a:pt x="117" y="570"/>
                  </a:cubicBezTo>
                  <a:cubicBezTo>
                    <a:pt x="133" y="582"/>
                    <a:pt x="151" y="589"/>
                    <a:pt x="170" y="590"/>
                  </a:cubicBezTo>
                  <a:cubicBezTo>
                    <a:pt x="182" y="595"/>
                    <a:pt x="195" y="596"/>
                    <a:pt x="206" y="599"/>
                  </a:cubicBezTo>
                  <a:cubicBezTo>
                    <a:pt x="229" y="599"/>
                    <a:pt x="252" y="599"/>
                    <a:pt x="273" y="597"/>
                  </a:cubicBezTo>
                  <a:cubicBezTo>
                    <a:pt x="282" y="597"/>
                    <a:pt x="292" y="597"/>
                    <a:pt x="300" y="596"/>
                  </a:cubicBezTo>
                  <a:cubicBezTo>
                    <a:pt x="323" y="592"/>
                    <a:pt x="344" y="585"/>
                    <a:pt x="366" y="576"/>
                  </a:cubicBezTo>
                  <a:lnTo>
                    <a:pt x="379" y="572"/>
                  </a:lnTo>
                  <a:lnTo>
                    <a:pt x="492" y="533"/>
                  </a:lnTo>
                  <a:lnTo>
                    <a:pt x="603" y="497"/>
                  </a:lnTo>
                  <a:lnTo>
                    <a:pt x="656" y="479"/>
                  </a:lnTo>
                  <a:cubicBezTo>
                    <a:pt x="661" y="477"/>
                    <a:pt x="667" y="475"/>
                    <a:pt x="673" y="474"/>
                  </a:cubicBezTo>
                  <a:lnTo>
                    <a:pt x="678" y="471"/>
                  </a:lnTo>
                  <a:lnTo>
                    <a:pt x="731" y="438"/>
                  </a:lnTo>
                  <a:lnTo>
                    <a:pt x="775" y="391"/>
                  </a:lnTo>
                  <a:cubicBezTo>
                    <a:pt x="787" y="371"/>
                    <a:pt x="798" y="352"/>
                    <a:pt x="809" y="332"/>
                  </a:cubicBezTo>
                  <a:lnTo>
                    <a:pt x="814" y="322"/>
                  </a:lnTo>
                  <a:cubicBezTo>
                    <a:pt x="833" y="263"/>
                    <a:pt x="832" y="199"/>
                    <a:pt x="809" y="143"/>
                  </a:cubicBezTo>
                  <a:cubicBezTo>
                    <a:pt x="784" y="86"/>
                    <a:pt x="737" y="42"/>
                    <a:pt x="678" y="19"/>
                  </a:cubicBezTo>
                  <a:lnTo>
                    <a:pt x="670" y="16"/>
                  </a:lnTo>
                  <a:cubicBezTo>
                    <a:pt x="657" y="12"/>
                    <a:pt x="646" y="9"/>
                    <a:pt x="633" y="7"/>
                  </a:cubicBezTo>
                  <a:cubicBezTo>
                    <a:pt x="613" y="3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7"/>
            <p:cNvSpPr/>
            <p:nvPr/>
          </p:nvSpPr>
          <p:spPr>
            <a:xfrm flipH="1">
              <a:off x="6886989" y="4129916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4" y="1"/>
                  </a:moveTo>
                  <a:cubicBezTo>
                    <a:pt x="218" y="1"/>
                    <a:pt x="212" y="1"/>
                    <a:pt x="206" y="2"/>
                  </a:cubicBezTo>
                  <a:cubicBezTo>
                    <a:pt x="204" y="2"/>
                    <a:pt x="201" y="2"/>
                    <a:pt x="198" y="2"/>
                  </a:cubicBezTo>
                  <a:cubicBezTo>
                    <a:pt x="174" y="2"/>
                    <a:pt x="150" y="8"/>
                    <a:pt x="128" y="19"/>
                  </a:cubicBezTo>
                  <a:cubicBezTo>
                    <a:pt x="96" y="35"/>
                    <a:pt x="67" y="58"/>
                    <a:pt x="44" y="86"/>
                  </a:cubicBezTo>
                  <a:cubicBezTo>
                    <a:pt x="27" y="108"/>
                    <a:pt x="14" y="135"/>
                    <a:pt x="12" y="163"/>
                  </a:cubicBezTo>
                  <a:cubicBezTo>
                    <a:pt x="2" y="189"/>
                    <a:pt x="0" y="217"/>
                    <a:pt x="6" y="244"/>
                  </a:cubicBezTo>
                  <a:lnTo>
                    <a:pt x="6" y="243"/>
                  </a:lnTo>
                  <a:cubicBezTo>
                    <a:pt x="22" y="304"/>
                    <a:pt x="40" y="363"/>
                    <a:pt x="63" y="422"/>
                  </a:cubicBezTo>
                  <a:cubicBezTo>
                    <a:pt x="84" y="476"/>
                    <a:pt x="107" y="528"/>
                    <a:pt x="128" y="582"/>
                  </a:cubicBezTo>
                  <a:lnTo>
                    <a:pt x="144" y="618"/>
                  </a:lnTo>
                  <a:cubicBezTo>
                    <a:pt x="145" y="622"/>
                    <a:pt x="147" y="628"/>
                    <a:pt x="150" y="632"/>
                  </a:cubicBezTo>
                  <a:cubicBezTo>
                    <a:pt x="151" y="635"/>
                    <a:pt x="151" y="636"/>
                    <a:pt x="152" y="639"/>
                  </a:cubicBezTo>
                  <a:lnTo>
                    <a:pt x="154" y="642"/>
                  </a:lnTo>
                  <a:lnTo>
                    <a:pt x="188" y="698"/>
                  </a:lnTo>
                  <a:cubicBezTo>
                    <a:pt x="201" y="716"/>
                    <a:pt x="216" y="732"/>
                    <a:pt x="236" y="743"/>
                  </a:cubicBezTo>
                  <a:cubicBezTo>
                    <a:pt x="283" y="778"/>
                    <a:pt x="335" y="793"/>
                    <a:pt x="387" y="793"/>
                  </a:cubicBezTo>
                  <a:cubicBezTo>
                    <a:pt x="510" y="793"/>
                    <a:pt x="626" y="702"/>
                    <a:pt x="640" y="564"/>
                  </a:cubicBezTo>
                  <a:cubicBezTo>
                    <a:pt x="640" y="550"/>
                    <a:pt x="640" y="510"/>
                    <a:pt x="637" y="496"/>
                  </a:cubicBezTo>
                  <a:cubicBezTo>
                    <a:pt x="630" y="453"/>
                    <a:pt x="612" y="412"/>
                    <a:pt x="585" y="378"/>
                  </a:cubicBezTo>
                  <a:lnTo>
                    <a:pt x="582" y="373"/>
                  </a:lnTo>
                  <a:cubicBezTo>
                    <a:pt x="579" y="369"/>
                    <a:pt x="576" y="365"/>
                    <a:pt x="573" y="362"/>
                  </a:cubicBezTo>
                  <a:cubicBezTo>
                    <a:pt x="567" y="353"/>
                    <a:pt x="560" y="344"/>
                    <a:pt x="555" y="335"/>
                  </a:cubicBezTo>
                  <a:cubicBezTo>
                    <a:pt x="540" y="312"/>
                    <a:pt x="526" y="291"/>
                    <a:pt x="511" y="270"/>
                  </a:cubicBezTo>
                  <a:cubicBezTo>
                    <a:pt x="479" y="223"/>
                    <a:pt x="450" y="174"/>
                    <a:pt x="415" y="130"/>
                  </a:cubicBezTo>
                  <a:cubicBezTo>
                    <a:pt x="401" y="113"/>
                    <a:pt x="388" y="96"/>
                    <a:pt x="376" y="79"/>
                  </a:cubicBezTo>
                  <a:lnTo>
                    <a:pt x="337" y="41"/>
                  </a:lnTo>
                  <a:cubicBezTo>
                    <a:pt x="314" y="24"/>
                    <a:pt x="289" y="12"/>
                    <a:pt x="260" y="8"/>
                  </a:cubicBezTo>
                  <a:cubicBezTo>
                    <a:pt x="249" y="3"/>
                    <a:pt x="236" y="1"/>
                    <a:pt x="2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7"/>
            <p:cNvSpPr/>
            <p:nvPr/>
          </p:nvSpPr>
          <p:spPr>
            <a:xfrm flipH="1">
              <a:off x="6879326" y="4079994"/>
              <a:ext cx="40441" cy="30431"/>
            </a:xfrm>
            <a:custGeom>
              <a:rect b="b" l="l" r="r" t="t"/>
              <a:pathLst>
                <a:path extrusionOk="0" h="687" w="913">
                  <a:moveTo>
                    <a:pt x="582" y="565"/>
                  </a:moveTo>
                  <a:lnTo>
                    <a:pt x="554" y="574"/>
                  </a:lnTo>
                  <a:lnTo>
                    <a:pt x="554" y="574"/>
                  </a:lnTo>
                  <a:cubicBezTo>
                    <a:pt x="563" y="571"/>
                    <a:pt x="573" y="568"/>
                    <a:pt x="582" y="565"/>
                  </a:cubicBezTo>
                  <a:close/>
                  <a:moveTo>
                    <a:pt x="634" y="1"/>
                  </a:moveTo>
                  <a:cubicBezTo>
                    <a:pt x="595" y="1"/>
                    <a:pt x="557" y="8"/>
                    <a:pt x="521" y="25"/>
                  </a:cubicBezTo>
                  <a:cubicBezTo>
                    <a:pt x="449" y="52"/>
                    <a:pt x="377" y="84"/>
                    <a:pt x="311" y="124"/>
                  </a:cubicBezTo>
                  <a:cubicBezTo>
                    <a:pt x="259" y="151"/>
                    <a:pt x="211" y="183"/>
                    <a:pt x="164" y="217"/>
                  </a:cubicBezTo>
                  <a:cubicBezTo>
                    <a:pt x="123" y="254"/>
                    <a:pt x="83" y="293"/>
                    <a:pt x="45" y="336"/>
                  </a:cubicBezTo>
                  <a:lnTo>
                    <a:pt x="16" y="387"/>
                  </a:lnTo>
                  <a:cubicBezTo>
                    <a:pt x="5" y="414"/>
                    <a:pt x="1" y="444"/>
                    <a:pt x="4" y="474"/>
                  </a:cubicBezTo>
                  <a:cubicBezTo>
                    <a:pt x="5" y="521"/>
                    <a:pt x="21" y="566"/>
                    <a:pt x="51" y="603"/>
                  </a:cubicBezTo>
                  <a:cubicBezTo>
                    <a:pt x="76" y="633"/>
                    <a:pt x="109" y="656"/>
                    <a:pt x="144" y="672"/>
                  </a:cubicBezTo>
                  <a:cubicBezTo>
                    <a:pt x="169" y="681"/>
                    <a:pt x="196" y="686"/>
                    <a:pt x="222" y="686"/>
                  </a:cubicBezTo>
                  <a:cubicBezTo>
                    <a:pt x="253" y="686"/>
                    <a:pt x="284" y="680"/>
                    <a:pt x="312" y="667"/>
                  </a:cubicBezTo>
                  <a:cubicBezTo>
                    <a:pt x="356" y="649"/>
                    <a:pt x="402" y="633"/>
                    <a:pt x="446" y="615"/>
                  </a:cubicBezTo>
                  <a:cubicBezTo>
                    <a:pt x="474" y="602"/>
                    <a:pt x="504" y="591"/>
                    <a:pt x="533" y="581"/>
                  </a:cubicBezTo>
                  <a:lnTo>
                    <a:pt x="533" y="581"/>
                  </a:lnTo>
                  <a:cubicBezTo>
                    <a:pt x="580" y="567"/>
                    <a:pt x="629" y="557"/>
                    <a:pt x="677" y="549"/>
                  </a:cubicBezTo>
                  <a:cubicBezTo>
                    <a:pt x="749" y="536"/>
                    <a:pt x="813" y="497"/>
                    <a:pt x="855" y="440"/>
                  </a:cubicBezTo>
                  <a:cubicBezTo>
                    <a:pt x="885" y="400"/>
                    <a:pt x="903" y="353"/>
                    <a:pt x="908" y="303"/>
                  </a:cubicBezTo>
                  <a:cubicBezTo>
                    <a:pt x="912" y="232"/>
                    <a:pt x="891" y="161"/>
                    <a:pt x="848" y="104"/>
                  </a:cubicBezTo>
                  <a:cubicBezTo>
                    <a:pt x="827" y="74"/>
                    <a:pt x="798" y="52"/>
                    <a:pt x="764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3" y="1"/>
                    <a:pt x="63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7"/>
            <p:cNvSpPr/>
            <p:nvPr/>
          </p:nvSpPr>
          <p:spPr>
            <a:xfrm flipH="1">
              <a:off x="7095939" y="2645780"/>
              <a:ext cx="358479" cy="359941"/>
            </a:xfrm>
            <a:custGeom>
              <a:rect b="b" l="l" r="r" t="t"/>
              <a:pathLst>
                <a:path extrusionOk="0" h="8126" w="8093">
                  <a:moveTo>
                    <a:pt x="3837" y="0"/>
                  </a:moveTo>
                  <a:cubicBezTo>
                    <a:pt x="3834" y="0"/>
                    <a:pt x="3830" y="0"/>
                    <a:pt x="3827" y="0"/>
                  </a:cubicBezTo>
                  <a:cubicBezTo>
                    <a:pt x="3747" y="5"/>
                    <a:pt x="3673" y="100"/>
                    <a:pt x="3593" y="110"/>
                  </a:cubicBezTo>
                  <a:cubicBezTo>
                    <a:pt x="3512" y="120"/>
                    <a:pt x="3441" y="160"/>
                    <a:pt x="3362" y="174"/>
                  </a:cubicBezTo>
                  <a:cubicBezTo>
                    <a:pt x="3355" y="175"/>
                    <a:pt x="3349" y="176"/>
                    <a:pt x="3342" y="176"/>
                  </a:cubicBezTo>
                  <a:cubicBezTo>
                    <a:pt x="3274" y="176"/>
                    <a:pt x="3194" y="116"/>
                    <a:pt x="3126" y="116"/>
                  </a:cubicBezTo>
                  <a:cubicBezTo>
                    <a:pt x="3118" y="116"/>
                    <a:pt x="3109" y="116"/>
                    <a:pt x="3102" y="118"/>
                  </a:cubicBezTo>
                  <a:cubicBezTo>
                    <a:pt x="3023" y="138"/>
                    <a:pt x="2962" y="221"/>
                    <a:pt x="2885" y="245"/>
                  </a:cubicBezTo>
                  <a:cubicBezTo>
                    <a:pt x="2868" y="250"/>
                    <a:pt x="2849" y="252"/>
                    <a:pt x="2830" y="252"/>
                  </a:cubicBezTo>
                  <a:cubicBezTo>
                    <a:pt x="2787" y="252"/>
                    <a:pt x="2740" y="243"/>
                    <a:pt x="2697" y="243"/>
                  </a:cubicBezTo>
                  <a:cubicBezTo>
                    <a:pt x="2674" y="243"/>
                    <a:pt x="2651" y="246"/>
                    <a:pt x="2631" y="253"/>
                  </a:cubicBezTo>
                  <a:cubicBezTo>
                    <a:pt x="2556" y="282"/>
                    <a:pt x="2517" y="401"/>
                    <a:pt x="2443" y="434"/>
                  </a:cubicBezTo>
                  <a:cubicBezTo>
                    <a:pt x="2369" y="467"/>
                    <a:pt x="2284" y="472"/>
                    <a:pt x="2212" y="509"/>
                  </a:cubicBezTo>
                  <a:cubicBezTo>
                    <a:pt x="2141" y="548"/>
                    <a:pt x="2055" y="561"/>
                    <a:pt x="1986" y="602"/>
                  </a:cubicBezTo>
                  <a:cubicBezTo>
                    <a:pt x="1917" y="643"/>
                    <a:pt x="1880" y="735"/>
                    <a:pt x="1814" y="781"/>
                  </a:cubicBezTo>
                  <a:cubicBezTo>
                    <a:pt x="1747" y="826"/>
                    <a:pt x="1700" y="895"/>
                    <a:pt x="1637" y="944"/>
                  </a:cubicBezTo>
                  <a:cubicBezTo>
                    <a:pt x="1573" y="994"/>
                    <a:pt x="1458" y="980"/>
                    <a:pt x="1397" y="1034"/>
                  </a:cubicBezTo>
                  <a:cubicBezTo>
                    <a:pt x="1337" y="1087"/>
                    <a:pt x="1317" y="1183"/>
                    <a:pt x="1261" y="1240"/>
                  </a:cubicBezTo>
                  <a:cubicBezTo>
                    <a:pt x="1202" y="1297"/>
                    <a:pt x="1079" y="1291"/>
                    <a:pt x="1025" y="1352"/>
                  </a:cubicBezTo>
                  <a:cubicBezTo>
                    <a:pt x="971" y="1412"/>
                    <a:pt x="1015" y="1554"/>
                    <a:pt x="965" y="1618"/>
                  </a:cubicBezTo>
                  <a:cubicBezTo>
                    <a:pt x="915" y="1681"/>
                    <a:pt x="878" y="1750"/>
                    <a:pt x="833" y="1816"/>
                  </a:cubicBezTo>
                  <a:cubicBezTo>
                    <a:pt x="787" y="1881"/>
                    <a:pt x="612" y="1866"/>
                    <a:pt x="571" y="1934"/>
                  </a:cubicBezTo>
                  <a:cubicBezTo>
                    <a:pt x="530" y="2004"/>
                    <a:pt x="511" y="2090"/>
                    <a:pt x="473" y="2161"/>
                  </a:cubicBezTo>
                  <a:cubicBezTo>
                    <a:pt x="436" y="2232"/>
                    <a:pt x="425" y="2321"/>
                    <a:pt x="392" y="2394"/>
                  </a:cubicBezTo>
                  <a:cubicBezTo>
                    <a:pt x="359" y="2467"/>
                    <a:pt x="280" y="2525"/>
                    <a:pt x="251" y="2601"/>
                  </a:cubicBezTo>
                  <a:cubicBezTo>
                    <a:pt x="223" y="2676"/>
                    <a:pt x="260" y="2777"/>
                    <a:pt x="236" y="2854"/>
                  </a:cubicBezTo>
                  <a:cubicBezTo>
                    <a:pt x="211" y="2932"/>
                    <a:pt x="221" y="3017"/>
                    <a:pt x="203" y="3095"/>
                  </a:cubicBezTo>
                  <a:cubicBezTo>
                    <a:pt x="183" y="3174"/>
                    <a:pt x="201" y="3257"/>
                    <a:pt x="186" y="3337"/>
                  </a:cubicBezTo>
                  <a:cubicBezTo>
                    <a:pt x="172" y="3417"/>
                    <a:pt x="136" y="3489"/>
                    <a:pt x="126" y="3569"/>
                  </a:cubicBezTo>
                  <a:cubicBezTo>
                    <a:pt x="116" y="3650"/>
                    <a:pt x="11" y="3721"/>
                    <a:pt x="7" y="3800"/>
                  </a:cubicBezTo>
                  <a:cubicBezTo>
                    <a:pt x="1" y="3882"/>
                    <a:pt x="71" y="3967"/>
                    <a:pt x="71" y="4046"/>
                  </a:cubicBezTo>
                  <a:cubicBezTo>
                    <a:pt x="69" y="4126"/>
                    <a:pt x="91" y="4206"/>
                    <a:pt x="95" y="4287"/>
                  </a:cubicBezTo>
                  <a:cubicBezTo>
                    <a:pt x="99" y="4368"/>
                    <a:pt x="65" y="4450"/>
                    <a:pt x="73" y="4530"/>
                  </a:cubicBezTo>
                  <a:cubicBezTo>
                    <a:pt x="83" y="4611"/>
                    <a:pt x="63" y="4696"/>
                    <a:pt x="78" y="4776"/>
                  </a:cubicBezTo>
                  <a:cubicBezTo>
                    <a:pt x="92" y="4855"/>
                    <a:pt x="224" y="4909"/>
                    <a:pt x="243" y="4988"/>
                  </a:cubicBezTo>
                  <a:cubicBezTo>
                    <a:pt x="263" y="5066"/>
                    <a:pt x="197" y="5165"/>
                    <a:pt x="221" y="5242"/>
                  </a:cubicBezTo>
                  <a:cubicBezTo>
                    <a:pt x="245" y="5319"/>
                    <a:pt x="321" y="5379"/>
                    <a:pt x="349" y="5454"/>
                  </a:cubicBezTo>
                  <a:cubicBezTo>
                    <a:pt x="378" y="5529"/>
                    <a:pt x="305" y="5647"/>
                    <a:pt x="339" y="5720"/>
                  </a:cubicBezTo>
                  <a:cubicBezTo>
                    <a:pt x="372" y="5794"/>
                    <a:pt x="518" y="5812"/>
                    <a:pt x="557" y="5885"/>
                  </a:cubicBezTo>
                  <a:cubicBezTo>
                    <a:pt x="594" y="5956"/>
                    <a:pt x="588" y="6050"/>
                    <a:pt x="629" y="6118"/>
                  </a:cubicBezTo>
                  <a:cubicBezTo>
                    <a:pt x="672" y="6187"/>
                    <a:pt x="709" y="6259"/>
                    <a:pt x="756" y="6325"/>
                  </a:cubicBezTo>
                  <a:cubicBezTo>
                    <a:pt x="801" y="6392"/>
                    <a:pt x="905" y="6413"/>
                    <a:pt x="955" y="6477"/>
                  </a:cubicBezTo>
                  <a:cubicBezTo>
                    <a:pt x="1003" y="6541"/>
                    <a:pt x="1020" y="6630"/>
                    <a:pt x="1073" y="6689"/>
                  </a:cubicBezTo>
                  <a:cubicBezTo>
                    <a:pt x="1127" y="6750"/>
                    <a:pt x="1138" y="6851"/>
                    <a:pt x="1195" y="6907"/>
                  </a:cubicBezTo>
                  <a:cubicBezTo>
                    <a:pt x="1252" y="6964"/>
                    <a:pt x="1333" y="6999"/>
                    <a:pt x="1393" y="7052"/>
                  </a:cubicBezTo>
                  <a:cubicBezTo>
                    <a:pt x="1452" y="7106"/>
                    <a:pt x="1499" y="7180"/>
                    <a:pt x="1562" y="7228"/>
                  </a:cubicBezTo>
                  <a:cubicBezTo>
                    <a:pt x="1626" y="7278"/>
                    <a:pt x="1727" y="7279"/>
                    <a:pt x="1792" y="7325"/>
                  </a:cubicBezTo>
                  <a:cubicBezTo>
                    <a:pt x="1858" y="7372"/>
                    <a:pt x="1885" y="7481"/>
                    <a:pt x="1953" y="7522"/>
                  </a:cubicBezTo>
                  <a:cubicBezTo>
                    <a:pt x="2023" y="7565"/>
                    <a:pt x="2105" y="7589"/>
                    <a:pt x="2176" y="7628"/>
                  </a:cubicBezTo>
                  <a:cubicBezTo>
                    <a:pt x="2247" y="7665"/>
                    <a:pt x="2331" y="7682"/>
                    <a:pt x="2404" y="7714"/>
                  </a:cubicBezTo>
                  <a:cubicBezTo>
                    <a:pt x="2476" y="7747"/>
                    <a:pt x="2558" y="7758"/>
                    <a:pt x="2635" y="7787"/>
                  </a:cubicBezTo>
                  <a:cubicBezTo>
                    <a:pt x="2712" y="7815"/>
                    <a:pt x="2759" y="7928"/>
                    <a:pt x="2836" y="7952"/>
                  </a:cubicBezTo>
                  <a:cubicBezTo>
                    <a:pt x="2858" y="7959"/>
                    <a:pt x="2881" y="7961"/>
                    <a:pt x="2906" y="7961"/>
                  </a:cubicBezTo>
                  <a:cubicBezTo>
                    <a:pt x="2945" y="7961"/>
                    <a:pt x="2987" y="7955"/>
                    <a:pt x="3026" y="7955"/>
                  </a:cubicBezTo>
                  <a:cubicBezTo>
                    <a:pt x="3047" y="7955"/>
                    <a:pt x="3068" y="7957"/>
                    <a:pt x="3087" y="7962"/>
                  </a:cubicBezTo>
                  <a:cubicBezTo>
                    <a:pt x="3108" y="7967"/>
                    <a:pt x="3129" y="7969"/>
                    <a:pt x="3150" y="7969"/>
                  </a:cubicBezTo>
                  <a:cubicBezTo>
                    <a:pt x="3193" y="7969"/>
                    <a:pt x="3239" y="7961"/>
                    <a:pt x="3282" y="7961"/>
                  </a:cubicBezTo>
                  <a:cubicBezTo>
                    <a:pt x="3300" y="7961"/>
                    <a:pt x="3318" y="7963"/>
                    <a:pt x="3335" y="7966"/>
                  </a:cubicBezTo>
                  <a:cubicBezTo>
                    <a:pt x="3413" y="7980"/>
                    <a:pt x="3493" y="7979"/>
                    <a:pt x="3574" y="7989"/>
                  </a:cubicBezTo>
                  <a:cubicBezTo>
                    <a:pt x="3653" y="7999"/>
                    <a:pt x="3727" y="8061"/>
                    <a:pt x="3808" y="8065"/>
                  </a:cubicBezTo>
                  <a:cubicBezTo>
                    <a:pt x="3888" y="8070"/>
                    <a:pt x="3969" y="8105"/>
                    <a:pt x="4050" y="8105"/>
                  </a:cubicBezTo>
                  <a:cubicBezTo>
                    <a:pt x="4124" y="8107"/>
                    <a:pt x="4200" y="8126"/>
                    <a:pt x="4275" y="8126"/>
                  </a:cubicBezTo>
                  <a:cubicBezTo>
                    <a:pt x="4282" y="8126"/>
                    <a:pt x="4289" y="8126"/>
                    <a:pt x="4296" y="8125"/>
                  </a:cubicBezTo>
                  <a:cubicBezTo>
                    <a:pt x="4377" y="8119"/>
                    <a:pt x="4444" y="7972"/>
                    <a:pt x="4525" y="7963"/>
                  </a:cubicBezTo>
                  <a:cubicBezTo>
                    <a:pt x="4529" y="7963"/>
                    <a:pt x="4533" y="7962"/>
                    <a:pt x="4538" y="7962"/>
                  </a:cubicBezTo>
                  <a:cubicBezTo>
                    <a:pt x="4608" y="7962"/>
                    <a:pt x="4688" y="8029"/>
                    <a:pt x="4760" y="8029"/>
                  </a:cubicBezTo>
                  <a:cubicBezTo>
                    <a:pt x="4766" y="8029"/>
                    <a:pt x="4772" y="8028"/>
                    <a:pt x="4778" y="8027"/>
                  </a:cubicBezTo>
                  <a:cubicBezTo>
                    <a:pt x="4857" y="8013"/>
                    <a:pt x="4934" y="7980"/>
                    <a:pt x="5012" y="7962"/>
                  </a:cubicBezTo>
                  <a:cubicBezTo>
                    <a:pt x="5090" y="7942"/>
                    <a:pt x="5142" y="7834"/>
                    <a:pt x="5218" y="7810"/>
                  </a:cubicBezTo>
                  <a:cubicBezTo>
                    <a:pt x="5297" y="7785"/>
                    <a:pt x="5369" y="7764"/>
                    <a:pt x="5444" y="7736"/>
                  </a:cubicBezTo>
                  <a:cubicBezTo>
                    <a:pt x="5520" y="7707"/>
                    <a:pt x="5609" y="7720"/>
                    <a:pt x="5682" y="7687"/>
                  </a:cubicBezTo>
                  <a:cubicBezTo>
                    <a:pt x="5699" y="7680"/>
                    <a:pt x="5718" y="7677"/>
                    <a:pt x="5738" y="7677"/>
                  </a:cubicBezTo>
                  <a:cubicBezTo>
                    <a:pt x="5786" y="7677"/>
                    <a:pt x="5841" y="7691"/>
                    <a:pt x="5888" y="7691"/>
                  </a:cubicBezTo>
                  <a:cubicBezTo>
                    <a:pt x="5911" y="7691"/>
                    <a:pt x="5932" y="7688"/>
                    <a:pt x="5949" y="7679"/>
                  </a:cubicBezTo>
                  <a:cubicBezTo>
                    <a:pt x="6020" y="7640"/>
                    <a:pt x="6039" y="7505"/>
                    <a:pt x="6107" y="7463"/>
                  </a:cubicBezTo>
                  <a:cubicBezTo>
                    <a:pt x="6177" y="7421"/>
                    <a:pt x="6232" y="7365"/>
                    <a:pt x="6299" y="7318"/>
                  </a:cubicBezTo>
                  <a:cubicBezTo>
                    <a:pt x="6366" y="7271"/>
                    <a:pt x="6472" y="7286"/>
                    <a:pt x="6538" y="7235"/>
                  </a:cubicBezTo>
                  <a:cubicBezTo>
                    <a:pt x="6602" y="7185"/>
                    <a:pt x="6602" y="7062"/>
                    <a:pt x="6661" y="7008"/>
                  </a:cubicBezTo>
                  <a:cubicBezTo>
                    <a:pt x="6723" y="6955"/>
                    <a:pt x="6816" y="6941"/>
                    <a:pt x="6873" y="6884"/>
                  </a:cubicBezTo>
                  <a:cubicBezTo>
                    <a:pt x="6930" y="6827"/>
                    <a:pt x="6956" y="6742"/>
                    <a:pt x="7008" y="6681"/>
                  </a:cubicBezTo>
                  <a:cubicBezTo>
                    <a:pt x="7062" y="6621"/>
                    <a:pt x="7183" y="6618"/>
                    <a:pt x="7233" y="6554"/>
                  </a:cubicBezTo>
                  <a:cubicBezTo>
                    <a:pt x="7283" y="6492"/>
                    <a:pt x="7320" y="6416"/>
                    <a:pt x="7365" y="6350"/>
                  </a:cubicBezTo>
                  <a:cubicBezTo>
                    <a:pt x="7412" y="6284"/>
                    <a:pt x="7392" y="6176"/>
                    <a:pt x="7435" y="6108"/>
                  </a:cubicBezTo>
                  <a:cubicBezTo>
                    <a:pt x="7476" y="6040"/>
                    <a:pt x="7513" y="5970"/>
                    <a:pt x="7551" y="5899"/>
                  </a:cubicBezTo>
                  <a:cubicBezTo>
                    <a:pt x="7588" y="5828"/>
                    <a:pt x="7618" y="5757"/>
                    <a:pt x="7651" y="5683"/>
                  </a:cubicBezTo>
                  <a:cubicBezTo>
                    <a:pt x="7684" y="5610"/>
                    <a:pt x="7829" y="5583"/>
                    <a:pt x="7858" y="5508"/>
                  </a:cubicBezTo>
                  <a:cubicBezTo>
                    <a:pt x="7887" y="5431"/>
                    <a:pt x="7935" y="5359"/>
                    <a:pt x="7959" y="5280"/>
                  </a:cubicBezTo>
                  <a:cubicBezTo>
                    <a:pt x="7982" y="5204"/>
                    <a:pt x="7921" y="5101"/>
                    <a:pt x="7941" y="5022"/>
                  </a:cubicBezTo>
                  <a:cubicBezTo>
                    <a:pt x="7961" y="4944"/>
                    <a:pt x="7991" y="4868"/>
                    <a:pt x="8006" y="4789"/>
                  </a:cubicBezTo>
                  <a:cubicBezTo>
                    <a:pt x="8020" y="4709"/>
                    <a:pt x="8046" y="4631"/>
                    <a:pt x="8056" y="4551"/>
                  </a:cubicBezTo>
                  <a:cubicBezTo>
                    <a:pt x="8066" y="4470"/>
                    <a:pt x="8070" y="4390"/>
                    <a:pt x="8076" y="4309"/>
                  </a:cubicBezTo>
                  <a:cubicBezTo>
                    <a:pt x="8082" y="4228"/>
                    <a:pt x="8013" y="4147"/>
                    <a:pt x="8013" y="4066"/>
                  </a:cubicBezTo>
                  <a:cubicBezTo>
                    <a:pt x="8013" y="3985"/>
                    <a:pt x="8093" y="3904"/>
                    <a:pt x="8089" y="3823"/>
                  </a:cubicBezTo>
                  <a:cubicBezTo>
                    <a:pt x="8084" y="3742"/>
                    <a:pt x="8042" y="3664"/>
                    <a:pt x="8033" y="3584"/>
                  </a:cubicBezTo>
                  <a:cubicBezTo>
                    <a:pt x="8023" y="3503"/>
                    <a:pt x="7991" y="3428"/>
                    <a:pt x="7975" y="3350"/>
                  </a:cubicBezTo>
                  <a:cubicBezTo>
                    <a:pt x="7961" y="3270"/>
                    <a:pt x="8015" y="3176"/>
                    <a:pt x="7995" y="3097"/>
                  </a:cubicBezTo>
                  <a:cubicBezTo>
                    <a:pt x="7976" y="3019"/>
                    <a:pt x="7861" y="2966"/>
                    <a:pt x="7837" y="2891"/>
                  </a:cubicBezTo>
                  <a:cubicBezTo>
                    <a:pt x="7814" y="2814"/>
                    <a:pt x="7804" y="2736"/>
                    <a:pt x="7776" y="2659"/>
                  </a:cubicBezTo>
                  <a:cubicBezTo>
                    <a:pt x="7748" y="2582"/>
                    <a:pt x="7790" y="2478"/>
                    <a:pt x="7757" y="2404"/>
                  </a:cubicBezTo>
                  <a:cubicBezTo>
                    <a:pt x="7725" y="2332"/>
                    <a:pt x="7679" y="2261"/>
                    <a:pt x="7642" y="2190"/>
                  </a:cubicBezTo>
                  <a:cubicBezTo>
                    <a:pt x="7605" y="2119"/>
                    <a:pt x="7598" y="2025"/>
                    <a:pt x="7557" y="1957"/>
                  </a:cubicBezTo>
                  <a:cubicBezTo>
                    <a:pt x="7516" y="1887"/>
                    <a:pt x="7422" y="1849"/>
                    <a:pt x="7376" y="1782"/>
                  </a:cubicBezTo>
                  <a:cubicBezTo>
                    <a:pt x="7331" y="1715"/>
                    <a:pt x="7307" y="1631"/>
                    <a:pt x="7257" y="1567"/>
                  </a:cubicBezTo>
                  <a:cubicBezTo>
                    <a:pt x="7207" y="1503"/>
                    <a:pt x="7139" y="1452"/>
                    <a:pt x="7085" y="1392"/>
                  </a:cubicBezTo>
                  <a:cubicBezTo>
                    <a:pt x="7032" y="1331"/>
                    <a:pt x="7017" y="1232"/>
                    <a:pt x="6960" y="1175"/>
                  </a:cubicBezTo>
                  <a:cubicBezTo>
                    <a:pt x="6903" y="1118"/>
                    <a:pt x="6738" y="1172"/>
                    <a:pt x="6678" y="1119"/>
                  </a:cubicBezTo>
                  <a:cubicBezTo>
                    <a:pt x="6619" y="1065"/>
                    <a:pt x="6568" y="1006"/>
                    <a:pt x="6505" y="956"/>
                  </a:cubicBezTo>
                  <a:cubicBezTo>
                    <a:pt x="6441" y="906"/>
                    <a:pt x="6377" y="861"/>
                    <a:pt x="6312" y="815"/>
                  </a:cubicBezTo>
                  <a:cubicBezTo>
                    <a:pt x="6246" y="770"/>
                    <a:pt x="6206" y="684"/>
                    <a:pt x="6138" y="642"/>
                  </a:cubicBezTo>
                  <a:cubicBezTo>
                    <a:pt x="6070" y="600"/>
                    <a:pt x="6029" y="505"/>
                    <a:pt x="5958" y="468"/>
                  </a:cubicBezTo>
                  <a:cubicBezTo>
                    <a:pt x="5887" y="431"/>
                    <a:pt x="5790" y="438"/>
                    <a:pt x="5717" y="406"/>
                  </a:cubicBezTo>
                  <a:cubicBezTo>
                    <a:pt x="5643" y="371"/>
                    <a:pt x="5547" y="400"/>
                    <a:pt x="5470" y="371"/>
                  </a:cubicBezTo>
                  <a:cubicBezTo>
                    <a:pt x="5395" y="342"/>
                    <a:pt x="5346" y="244"/>
                    <a:pt x="5268" y="219"/>
                  </a:cubicBezTo>
                  <a:cubicBezTo>
                    <a:pt x="5257" y="216"/>
                    <a:pt x="5244" y="214"/>
                    <a:pt x="5232" y="214"/>
                  </a:cubicBezTo>
                  <a:cubicBezTo>
                    <a:pt x="5171" y="214"/>
                    <a:pt x="5102" y="250"/>
                    <a:pt x="5040" y="250"/>
                  </a:cubicBezTo>
                  <a:cubicBezTo>
                    <a:pt x="5030" y="250"/>
                    <a:pt x="5020" y="249"/>
                    <a:pt x="5011" y="246"/>
                  </a:cubicBezTo>
                  <a:cubicBezTo>
                    <a:pt x="4933" y="226"/>
                    <a:pt x="4867" y="167"/>
                    <a:pt x="4788" y="153"/>
                  </a:cubicBezTo>
                  <a:cubicBezTo>
                    <a:pt x="4708" y="137"/>
                    <a:pt x="4631" y="123"/>
                    <a:pt x="4552" y="113"/>
                  </a:cubicBezTo>
                  <a:cubicBezTo>
                    <a:pt x="4471" y="103"/>
                    <a:pt x="4398" y="8"/>
                    <a:pt x="4317" y="2"/>
                  </a:cubicBezTo>
                  <a:cubicBezTo>
                    <a:pt x="4314" y="2"/>
                    <a:pt x="4310" y="2"/>
                    <a:pt x="4307" y="2"/>
                  </a:cubicBezTo>
                  <a:cubicBezTo>
                    <a:pt x="4230" y="2"/>
                    <a:pt x="4150" y="44"/>
                    <a:pt x="4073" y="44"/>
                  </a:cubicBezTo>
                  <a:cubicBezTo>
                    <a:pt x="3995" y="43"/>
                    <a:pt x="3915" y="0"/>
                    <a:pt x="383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7"/>
            <p:cNvSpPr/>
            <p:nvPr/>
          </p:nvSpPr>
          <p:spPr>
            <a:xfrm flipH="1">
              <a:off x="7124863" y="2677585"/>
              <a:ext cx="298991" cy="297087"/>
            </a:xfrm>
            <a:custGeom>
              <a:rect b="b" l="l" r="r" t="t"/>
              <a:pathLst>
                <a:path extrusionOk="0" h="6707" w="6750">
                  <a:moveTo>
                    <a:pt x="3586" y="0"/>
                  </a:moveTo>
                  <a:cubicBezTo>
                    <a:pt x="3521" y="0"/>
                    <a:pt x="3454" y="54"/>
                    <a:pt x="3388" y="54"/>
                  </a:cubicBezTo>
                  <a:cubicBezTo>
                    <a:pt x="3386" y="54"/>
                    <a:pt x="3383" y="54"/>
                    <a:pt x="3381" y="54"/>
                  </a:cubicBezTo>
                  <a:cubicBezTo>
                    <a:pt x="3317" y="54"/>
                    <a:pt x="3255" y="72"/>
                    <a:pt x="3189" y="74"/>
                  </a:cubicBezTo>
                  <a:cubicBezTo>
                    <a:pt x="3186" y="74"/>
                    <a:pt x="3183" y="74"/>
                    <a:pt x="3180" y="74"/>
                  </a:cubicBezTo>
                  <a:cubicBezTo>
                    <a:pt x="3123" y="74"/>
                    <a:pt x="3066" y="55"/>
                    <a:pt x="3010" y="55"/>
                  </a:cubicBezTo>
                  <a:cubicBezTo>
                    <a:pt x="3002" y="55"/>
                    <a:pt x="2995" y="55"/>
                    <a:pt x="2987" y="56"/>
                  </a:cubicBezTo>
                  <a:cubicBezTo>
                    <a:pt x="2973" y="58"/>
                    <a:pt x="2958" y="58"/>
                    <a:pt x="2943" y="58"/>
                  </a:cubicBezTo>
                  <a:cubicBezTo>
                    <a:pt x="2910" y="58"/>
                    <a:pt x="2876" y="55"/>
                    <a:pt x="2843" y="55"/>
                  </a:cubicBezTo>
                  <a:cubicBezTo>
                    <a:pt x="2823" y="55"/>
                    <a:pt x="2803" y="56"/>
                    <a:pt x="2784" y="60"/>
                  </a:cubicBezTo>
                  <a:cubicBezTo>
                    <a:pt x="2717" y="71"/>
                    <a:pt x="2673" y="181"/>
                    <a:pt x="2608" y="197"/>
                  </a:cubicBezTo>
                  <a:cubicBezTo>
                    <a:pt x="2599" y="199"/>
                    <a:pt x="2590" y="199"/>
                    <a:pt x="2581" y="199"/>
                  </a:cubicBezTo>
                  <a:cubicBezTo>
                    <a:pt x="2532" y="199"/>
                    <a:pt x="2476" y="174"/>
                    <a:pt x="2427" y="174"/>
                  </a:cubicBezTo>
                  <a:cubicBezTo>
                    <a:pt x="2416" y="174"/>
                    <a:pt x="2406" y="175"/>
                    <a:pt x="2396" y="178"/>
                  </a:cubicBezTo>
                  <a:cubicBezTo>
                    <a:pt x="2332" y="198"/>
                    <a:pt x="2284" y="261"/>
                    <a:pt x="2221" y="285"/>
                  </a:cubicBezTo>
                  <a:cubicBezTo>
                    <a:pt x="2210" y="289"/>
                    <a:pt x="2199" y="290"/>
                    <a:pt x="2186" y="290"/>
                  </a:cubicBezTo>
                  <a:cubicBezTo>
                    <a:pt x="2140" y="290"/>
                    <a:pt x="2085" y="269"/>
                    <a:pt x="2039" y="269"/>
                  </a:cubicBezTo>
                  <a:cubicBezTo>
                    <a:pt x="2025" y="269"/>
                    <a:pt x="2011" y="271"/>
                    <a:pt x="1999" y="276"/>
                  </a:cubicBezTo>
                  <a:cubicBezTo>
                    <a:pt x="1938" y="303"/>
                    <a:pt x="1923" y="425"/>
                    <a:pt x="1863" y="457"/>
                  </a:cubicBezTo>
                  <a:cubicBezTo>
                    <a:pt x="1805" y="488"/>
                    <a:pt x="1726" y="484"/>
                    <a:pt x="1669" y="518"/>
                  </a:cubicBezTo>
                  <a:cubicBezTo>
                    <a:pt x="1611" y="552"/>
                    <a:pt x="1553" y="585"/>
                    <a:pt x="1497" y="622"/>
                  </a:cubicBezTo>
                  <a:cubicBezTo>
                    <a:pt x="1442" y="660"/>
                    <a:pt x="1424" y="745"/>
                    <a:pt x="1371" y="787"/>
                  </a:cubicBezTo>
                  <a:cubicBezTo>
                    <a:pt x="1318" y="828"/>
                    <a:pt x="1246" y="842"/>
                    <a:pt x="1195" y="886"/>
                  </a:cubicBezTo>
                  <a:cubicBezTo>
                    <a:pt x="1145" y="930"/>
                    <a:pt x="1062" y="940"/>
                    <a:pt x="1014" y="987"/>
                  </a:cubicBezTo>
                  <a:cubicBezTo>
                    <a:pt x="967" y="1034"/>
                    <a:pt x="939" y="1101"/>
                    <a:pt x="895" y="1150"/>
                  </a:cubicBezTo>
                  <a:cubicBezTo>
                    <a:pt x="851" y="1200"/>
                    <a:pt x="789" y="1239"/>
                    <a:pt x="748" y="1291"/>
                  </a:cubicBezTo>
                  <a:cubicBezTo>
                    <a:pt x="707" y="1344"/>
                    <a:pt x="706" y="1428"/>
                    <a:pt x="667" y="1482"/>
                  </a:cubicBezTo>
                  <a:cubicBezTo>
                    <a:pt x="630" y="1537"/>
                    <a:pt x="538" y="1558"/>
                    <a:pt x="504" y="1615"/>
                  </a:cubicBezTo>
                  <a:cubicBezTo>
                    <a:pt x="470" y="1674"/>
                    <a:pt x="448" y="1742"/>
                    <a:pt x="417" y="1800"/>
                  </a:cubicBezTo>
                  <a:cubicBezTo>
                    <a:pt x="387" y="1858"/>
                    <a:pt x="373" y="1930"/>
                    <a:pt x="346" y="1989"/>
                  </a:cubicBezTo>
                  <a:cubicBezTo>
                    <a:pt x="317" y="2050"/>
                    <a:pt x="309" y="2119"/>
                    <a:pt x="285" y="2183"/>
                  </a:cubicBezTo>
                  <a:cubicBezTo>
                    <a:pt x="261" y="2245"/>
                    <a:pt x="168" y="2285"/>
                    <a:pt x="148" y="2349"/>
                  </a:cubicBezTo>
                  <a:cubicBezTo>
                    <a:pt x="128" y="2413"/>
                    <a:pt x="155" y="2493"/>
                    <a:pt x="140" y="2558"/>
                  </a:cubicBezTo>
                  <a:cubicBezTo>
                    <a:pt x="123" y="2623"/>
                    <a:pt x="148" y="2696"/>
                    <a:pt x="137" y="2763"/>
                  </a:cubicBezTo>
                  <a:cubicBezTo>
                    <a:pt x="124" y="2828"/>
                    <a:pt x="126" y="2893"/>
                    <a:pt x="117" y="2960"/>
                  </a:cubicBezTo>
                  <a:cubicBezTo>
                    <a:pt x="110" y="3028"/>
                    <a:pt x="57" y="3088"/>
                    <a:pt x="53" y="3156"/>
                  </a:cubicBezTo>
                  <a:cubicBezTo>
                    <a:pt x="49" y="3223"/>
                    <a:pt x="20" y="3290"/>
                    <a:pt x="20" y="3357"/>
                  </a:cubicBezTo>
                  <a:cubicBezTo>
                    <a:pt x="20" y="3424"/>
                    <a:pt x="0" y="3493"/>
                    <a:pt x="5" y="3562"/>
                  </a:cubicBezTo>
                  <a:cubicBezTo>
                    <a:pt x="9" y="3628"/>
                    <a:pt x="131" y="3684"/>
                    <a:pt x="140" y="3751"/>
                  </a:cubicBezTo>
                  <a:cubicBezTo>
                    <a:pt x="147" y="3817"/>
                    <a:pt x="74" y="3894"/>
                    <a:pt x="86" y="3961"/>
                  </a:cubicBezTo>
                  <a:cubicBezTo>
                    <a:pt x="97" y="4026"/>
                    <a:pt x="124" y="4090"/>
                    <a:pt x="140" y="4156"/>
                  </a:cubicBezTo>
                  <a:cubicBezTo>
                    <a:pt x="157" y="4221"/>
                    <a:pt x="246" y="4264"/>
                    <a:pt x="266" y="4328"/>
                  </a:cubicBezTo>
                  <a:cubicBezTo>
                    <a:pt x="286" y="4392"/>
                    <a:pt x="303" y="4453"/>
                    <a:pt x="327" y="4516"/>
                  </a:cubicBezTo>
                  <a:cubicBezTo>
                    <a:pt x="350" y="4578"/>
                    <a:pt x="340" y="4651"/>
                    <a:pt x="369" y="4712"/>
                  </a:cubicBezTo>
                  <a:cubicBezTo>
                    <a:pt x="396" y="4774"/>
                    <a:pt x="343" y="4874"/>
                    <a:pt x="374" y="4933"/>
                  </a:cubicBezTo>
                  <a:cubicBezTo>
                    <a:pt x="406" y="4993"/>
                    <a:pt x="519" y="5007"/>
                    <a:pt x="553" y="5064"/>
                  </a:cubicBezTo>
                  <a:cubicBezTo>
                    <a:pt x="588" y="5123"/>
                    <a:pt x="636" y="5168"/>
                    <a:pt x="674" y="5224"/>
                  </a:cubicBezTo>
                  <a:cubicBezTo>
                    <a:pt x="713" y="5279"/>
                    <a:pt x="701" y="5369"/>
                    <a:pt x="743" y="5421"/>
                  </a:cubicBezTo>
                  <a:cubicBezTo>
                    <a:pt x="784" y="5475"/>
                    <a:pt x="888" y="5474"/>
                    <a:pt x="932" y="5525"/>
                  </a:cubicBezTo>
                  <a:cubicBezTo>
                    <a:pt x="976" y="5575"/>
                    <a:pt x="987" y="5653"/>
                    <a:pt x="1034" y="5700"/>
                  </a:cubicBezTo>
                  <a:cubicBezTo>
                    <a:pt x="1081" y="5748"/>
                    <a:pt x="1152" y="5768"/>
                    <a:pt x="1202" y="5812"/>
                  </a:cubicBezTo>
                  <a:cubicBezTo>
                    <a:pt x="1251" y="5856"/>
                    <a:pt x="1254" y="5957"/>
                    <a:pt x="1307" y="5998"/>
                  </a:cubicBezTo>
                  <a:cubicBezTo>
                    <a:pt x="1360" y="6040"/>
                    <a:pt x="1422" y="6071"/>
                    <a:pt x="1476" y="6108"/>
                  </a:cubicBezTo>
                  <a:cubicBezTo>
                    <a:pt x="1532" y="6146"/>
                    <a:pt x="1621" y="6131"/>
                    <a:pt x="1678" y="6165"/>
                  </a:cubicBezTo>
                  <a:cubicBezTo>
                    <a:pt x="1735" y="6200"/>
                    <a:pt x="1792" y="6230"/>
                    <a:pt x="1850" y="6261"/>
                  </a:cubicBezTo>
                  <a:cubicBezTo>
                    <a:pt x="1910" y="6293"/>
                    <a:pt x="1969" y="6318"/>
                    <a:pt x="2031" y="6345"/>
                  </a:cubicBezTo>
                  <a:cubicBezTo>
                    <a:pt x="2090" y="6372"/>
                    <a:pt x="2113" y="6493"/>
                    <a:pt x="2176" y="6517"/>
                  </a:cubicBezTo>
                  <a:cubicBezTo>
                    <a:pt x="2240" y="6541"/>
                    <a:pt x="2299" y="6577"/>
                    <a:pt x="2363" y="6598"/>
                  </a:cubicBezTo>
                  <a:cubicBezTo>
                    <a:pt x="2374" y="6602"/>
                    <a:pt x="2386" y="6603"/>
                    <a:pt x="2398" y="6603"/>
                  </a:cubicBezTo>
                  <a:cubicBezTo>
                    <a:pt x="2446" y="6603"/>
                    <a:pt x="2501" y="6581"/>
                    <a:pt x="2549" y="6581"/>
                  </a:cubicBezTo>
                  <a:cubicBezTo>
                    <a:pt x="2559" y="6581"/>
                    <a:pt x="2569" y="6582"/>
                    <a:pt x="2578" y="6584"/>
                  </a:cubicBezTo>
                  <a:cubicBezTo>
                    <a:pt x="2643" y="6600"/>
                    <a:pt x="2704" y="6624"/>
                    <a:pt x="2771" y="6637"/>
                  </a:cubicBezTo>
                  <a:cubicBezTo>
                    <a:pt x="2837" y="6649"/>
                    <a:pt x="2902" y="6669"/>
                    <a:pt x="2969" y="6678"/>
                  </a:cubicBezTo>
                  <a:cubicBezTo>
                    <a:pt x="3036" y="6688"/>
                    <a:pt x="3102" y="6692"/>
                    <a:pt x="3169" y="6696"/>
                  </a:cubicBezTo>
                  <a:cubicBezTo>
                    <a:pt x="3172" y="6696"/>
                    <a:pt x="3174" y="6697"/>
                    <a:pt x="3177" y="6697"/>
                  </a:cubicBezTo>
                  <a:cubicBezTo>
                    <a:pt x="3241" y="6697"/>
                    <a:pt x="3307" y="6644"/>
                    <a:pt x="3371" y="6644"/>
                  </a:cubicBezTo>
                  <a:cubicBezTo>
                    <a:pt x="3436" y="6644"/>
                    <a:pt x="3502" y="6706"/>
                    <a:pt x="3567" y="6706"/>
                  </a:cubicBezTo>
                  <a:cubicBezTo>
                    <a:pt x="3569" y="6706"/>
                    <a:pt x="3571" y="6706"/>
                    <a:pt x="3573" y="6706"/>
                  </a:cubicBezTo>
                  <a:cubicBezTo>
                    <a:pt x="3640" y="6702"/>
                    <a:pt x="3704" y="6668"/>
                    <a:pt x="3771" y="6659"/>
                  </a:cubicBezTo>
                  <a:cubicBezTo>
                    <a:pt x="3837" y="6652"/>
                    <a:pt x="3900" y="6625"/>
                    <a:pt x="3967" y="6612"/>
                  </a:cubicBezTo>
                  <a:cubicBezTo>
                    <a:pt x="3975" y="6611"/>
                    <a:pt x="3983" y="6611"/>
                    <a:pt x="3991" y="6611"/>
                  </a:cubicBezTo>
                  <a:cubicBezTo>
                    <a:pt x="4041" y="6611"/>
                    <a:pt x="4095" y="6632"/>
                    <a:pt x="4144" y="6632"/>
                  </a:cubicBezTo>
                  <a:cubicBezTo>
                    <a:pt x="4155" y="6632"/>
                    <a:pt x="4165" y="6631"/>
                    <a:pt x="4176" y="6628"/>
                  </a:cubicBezTo>
                  <a:cubicBezTo>
                    <a:pt x="4241" y="6612"/>
                    <a:pt x="4284" y="6519"/>
                    <a:pt x="4348" y="6499"/>
                  </a:cubicBezTo>
                  <a:cubicBezTo>
                    <a:pt x="4412" y="6479"/>
                    <a:pt x="4477" y="6470"/>
                    <a:pt x="4540" y="6448"/>
                  </a:cubicBezTo>
                  <a:cubicBezTo>
                    <a:pt x="4558" y="6441"/>
                    <a:pt x="4578" y="6439"/>
                    <a:pt x="4598" y="6439"/>
                  </a:cubicBezTo>
                  <a:cubicBezTo>
                    <a:pt x="4627" y="6439"/>
                    <a:pt x="4658" y="6443"/>
                    <a:pt x="4688" y="6443"/>
                  </a:cubicBezTo>
                  <a:cubicBezTo>
                    <a:pt x="4710" y="6443"/>
                    <a:pt x="4731" y="6440"/>
                    <a:pt x="4750" y="6432"/>
                  </a:cubicBezTo>
                  <a:cubicBezTo>
                    <a:pt x="4811" y="6403"/>
                    <a:pt x="4870" y="6368"/>
                    <a:pt x="4929" y="6335"/>
                  </a:cubicBezTo>
                  <a:cubicBezTo>
                    <a:pt x="4989" y="6304"/>
                    <a:pt x="5066" y="6300"/>
                    <a:pt x="5123" y="6264"/>
                  </a:cubicBezTo>
                  <a:cubicBezTo>
                    <a:pt x="5181" y="6230"/>
                    <a:pt x="5212" y="6152"/>
                    <a:pt x="5268" y="6115"/>
                  </a:cubicBezTo>
                  <a:cubicBezTo>
                    <a:pt x="5323" y="6076"/>
                    <a:pt x="5393" y="6057"/>
                    <a:pt x="5445" y="6015"/>
                  </a:cubicBezTo>
                  <a:cubicBezTo>
                    <a:pt x="5498" y="5974"/>
                    <a:pt x="5541" y="5917"/>
                    <a:pt x="5590" y="5873"/>
                  </a:cubicBezTo>
                  <a:cubicBezTo>
                    <a:pt x="5640" y="5829"/>
                    <a:pt x="5724" y="5816"/>
                    <a:pt x="5771" y="5768"/>
                  </a:cubicBezTo>
                  <a:cubicBezTo>
                    <a:pt x="5819" y="5721"/>
                    <a:pt x="5774" y="5586"/>
                    <a:pt x="5818" y="5536"/>
                  </a:cubicBezTo>
                  <a:cubicBezTo>
                    <a:pt x="5862" y="5485"/>
                    <a:pt x="5912" y="5444"/>
                    <a:pt x="5953" y="5391"/>
                  </a:cubicBezTo>
                  <a:cubicBezTo>
                    <a:pt x="5994" y="5339"/>
                    <a:pt x="6033" y="5286"/>
                    <a:pt x="6069" y="5231"/>
                  </a:cubicBezTo>
                  <a:cubicBezTo>
                    <a:pt x="6106" y="5177"/>
                    <a:pt x="6179" y="5144"/>
                    <a:pt x="6213" y="5087"/>
                  </a:cubicBezTo>
                  <a:cubicBezTo>
                    <a:pt x="6247" y="5030"/>
                    <a:pt x="6327" y="4996"/>
                    <a:pt x="6358" y="4938"/>
                  </a:cubicBezTo>
                  <a:cubicBezTo>
                    <a:pt x="6388" y="4878"/>
                    <a:pt x="6382" y="4798"/>
                    <a:pt x="6409" y="4737"/>
                  </a:cubicBezTo>
                  <a:cubicBezTo>
                    <a:pt x="6438" y="4678"/>
                    <a:pt x="6414" y="4597"/>
                    <a:pt x="6438" y="4534"/>
                  </a:cubicBezTo>
                  <a:cubicBezTo>
                    <a:pt x="6462" y="4470"/>
                    <a:pt x="6544" y="4430"/>
                    <a:pt x="6564" y="4366"/>
                  </a:cubicBezTo>
                  <a:cubicBezTo>
                    <a:pt x="6584" y="4302"/>
                    <a:pt x="6526" y="4218"/>
                    <a:pt x="6541" y="4153"/>
                  </a:cubicBezTo>
                  <a:cubicBezTo>
                    <a:pt x="6559" y="4088"/>
                    <a:pt x="6607" y="4032"/>
                    <a:pt x="6620" y="3967"/>
                  </a:cubicBezTo>
                  <a:cubicBezTo>
                    <a:pt x="6632" y="3901"/>
                    <a:pt x="6645" y="3837"/>
                    <a:pt x="6652" y="3772"/>
                  </a:cubicBezTo>
                  <a:cubicBezTo>
                    <a:pt x="6661" y="3705"/>
                    <a:pt x="6739" y="3645"/>
                    <a:pt x="6743" y="3577"/>
                  </a:cubicBezTo>
                  <a:cubicBezTo>
                    <a:pt x="6748" y="3510"/>
                    <a:pt x="6709" y="3441"/>
                    <a:pt x="6709" y="3374"/>
                  </a:cubicBezTo>
                  <a:cubicBezTo>
                    <a:pt x="6709" y="3307"/>
                    <a:pt x="6749" y="3237"/>
                    <a:pt x="6745" y="3171"/>
                  </a:cubicBezTo>
                  <a:cubicBezTo>
                    <a:pt x="6742" y="3104"/>
                    <a:pt x="6662" y="3043"/>
                    <a:pt x="6655" y="2977"/>
                  </a:cubicBezTo>
                  <a:cubicBezTo>
                    <a:pt x="6647" y="2910"/>
                    <a:pt x="6613" y="2849"/>
                    <a:pt x="6601" y="2784"/>
                  </a:cubicBezTo>
                  <a:cubicBezTo>
                    <a:pt x="6590" y="2719"/>
                    <a:pt x="6665" y="2635"/>
                    <a:pt x="6648" y="2569"/>
                  </a:cubicBezTo>
                  <a:cubicBezTo>
                    <a:pt x="6632" y="2504"/>
                    <a:pt x="6563" y="2453"/>
                    <a:pt x="6543" y="2389"/>
                  </a:cubicBezTo>
                  <a:cubicBezTo>
                    <a:pt x="6523" y="2325"/>
                    <a:pt x="6559" y="2241"/>
                    <a:pt x="6536" y="2178"/>
                  </a:cubicBezTo>
                  <a:cubicBezTo>
                    <a:pt x="6512" y="2116"/>
                    <a:pt x="6415" y="2083"/>
                    <a:pt x="6386" y="2022"/>
                  </a:cubicBezTo>
                  <a:cubicBezTo>
                    <a:pt x="6358" y="1961"/>
                    <a:pt x="6354" y="1890"/>
                    <a:pt x="6323" y="1831"/>
                  </a:cubicBezTo>
                  <a:cubicBezTo>
                    <a:pt x="6293" y="1772"/>
                    <a:pt x="6281" y="1701"/>
                    <a:pt x="6246" y="1644"/>
                  </a:cubicBezTo>
                  <a:cubicBezTo>
                    <a:pt x="6212" y="1585"/>
                    <a:pt x="6136" y="1556"/>
                    <a:pt x="6098" y="1500"/>
                  </a:cubicBezTo>
                  <a:cubicBezTo>
                    <a:pt x="6061" y="1445"/>
                    <a:pt x="6003" y="1406"/>
                    <a:pt x="5963" y="1354"/>
                  </a:cubicBezTo>
                  <a:cubicBezTo>
                    <a:pt x="5922" y="1301"/>
                    <a:pt x="5933" y="1204"/>
                    <a:pt x="5889" y="1155"/>
                  </a:cubicBezTo>
                  <a:cubicBezTo>
                    <a:pt x="5845" y="1105"/>
                    <a:pt x="5764" y="1088"/>
                    <a:pt x="5717" y="1041"/>
                  </a:cubicBezTo>
                  <a:cubicBezTo>
                    <a:pt x="5670" y="994"/>
                    <a:pt x="5674" y="890"/>
                    <a:pt x="5624" y="845"/>
                  </a:cubicBezTo>
                  <a:cubicBezTo>
                    <a:pt x="5575" y="801"/>
                    <a:pt x="5457" y="838"/>
                    <a:pt x="5404" y="796"/>
                  </a:cubicBezTo>
                  <a:cubicBezTo>
                    <a:pt x="5352" y="755"/>
                    <a:pt x="5295" y="724"/>
                    <a:pt x="5241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4"/>
                    <a:pt x="5012" y="420"/>
                    <a:pt x="4953" y="388"/>
                  </a:cubicBezTo>
                  <a:cubicBezTo>
                    <a:pt x="4894" y="356"/>
                    <a:pt x="4821" y="349"/>
                    <a:pt x="4760" y="320"/>
                  </a:cubicBezTo>
                  <a:cubicBezTo>
                    <a:pt x="4699" y="293"/>
                    <a:pt x="4652" y="228"/>
                    <a:pt x="4588" y="204"/>
                  </a:cubicBezTo>
                  <a:cubicBezTo>
                    <a:pt x="4569" y="196"/>
                    <a:pt x="4549" y="194"/>
                    <a:pt x="4527" y="194"/>
                  </a:cubicBezTo>
                  <a:cubicBezTo>
                    <a:pt x="4497" y="194"/>
                    <a:pt x="4465" y="199"/>
                    <a:pt x="4435" y="199"/>
                  </a:cubicBezTo>
                  <a:cubicBezTo>
                    <a:pt x="4415" y="199"/>
                    <a:pt x="4396" y="197"/>
                    <a:pt x="4378" y="191"/>
                  </a:cubicBezTo>
                  <a:cubicBezTo>
                    <a:pt x="4314" y="171"/>
                    <a:pt x="4244" y="179"/>
                    <a:pt x="4179" y="164"/>
                  </a:cubicBezTo>
                  <a:cubicBezTo>
                    <a:pt x="4149" y="156"/>
                    <a:pt x="4119" y="155"/>
                    <a:pt x="4088" y="155"/>
                  </a:cubicBezTo>
                  <a:cubicBezTo>
                    <a:pt x="4077" y="155"/>
                    <a:pt x="4066" y="155"/>
                    <a:pt x="4054" y="155"/>
                  </a:cubicBezTo>
                  <a:cubicBezTo>
                    <a:pt x="4029" y="155"/>
                    <a:pt x="4003" y="155"/>
                    <a:pt x="3978" y="150"/>
                  </a:cubicBezTo>
                  <a:cubicBezTo>
                    <a:pt x="3911" y="138"/>
                    <a:pt x="3852" y="108"/>
                    <a:pt x="3785" y="100"/>
                  </a:cubicBezTo>
                  <a:cubicBezTo>
                    <a:pt x="3718" y="93"/>
                    <a:pt x="3660" y="5"/>
                    <a:pt x="3593" y="0"/>
                  </a:cubicBezTo>
                  <a:cubicBezTo>
                    <a:pt x="3591" y="0"/>
                    <a:pt x="3588" y="0"/>
                    <a:pt x="3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7"/>
            <p:cNvSpPr/>
            <p:nvPr/>
          </p:nvSpPr>
          <p:spPr>
            <a:xfrm flipH="1">
              <a:off x="7322594" y="2735923"/>
              <a:ext cx="27596" cy="38404"/>
            </a:xfrm>
            <a:custGeom>
              <a:rect b="b" l="l" r="r" t="t"/>
              <a:pathLst>
                <a:path extrusionOk="0" h="867" w="623">
                  <a:moveTo>
                    <a:pt x="171" y="1"/>
                  </a:moveTo>
                  <a:cubicBezTo>
                    <a:pt x="148" y="1"/>
                    <a:pt x="125" y="6"/>
                    <a:pt x="105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1" y="149"/>
                    <a:pt x="8" y="195"/>
                  </a:cubicBezTo>
                  <a:lnTo>
                    <a:pt x="8" y="193"/>
                  </a:lnTo>
                  <a:cubicBezTo>
                    <a:pt x="18" y="236"/>
                    <a:pt x="28" y="277"/>
                    <a:pt x="39" y="318"/>
                  </a:cubicBezTo>
                  <a:cubicBezTo>
                    <a:pt x="53" y="374"/>
                    <a:pt x="75" y="429"/>
                    <a:pt x="95" y="483"/>
                  </a:cubicBezTo>
                  <a:cubicBezTo>
                    <a:pt x="124" y="567"/>
                    <a:pt x="153" y="650"/>
                    <a:pt x="181" y="733"/>
                  </a:cubicBezTo>
                  <a:cubicBezTo>
                    <a:pt x="193" y="760"/>
                    <a:pt x="210" y="785"/>
                    <a:pt x="233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8" y="867"/>
                    <a:pt x="450" y="860"/>
                    <a:pt x="480" y="847"/>
                  </a:cubicBezTo>
                  <a:cubicBezTo>
                    <a:pt x="534" y="823"/>
                    <a:pt x="577" y="777"/>
                    <a:pt x="598" y="722"/>
                  </a:cubicBezTo>
                  <a:cubicBezTo>
                    <a:pt x="616" y="669"/>
                    <a:pt x="622" y="601"/>
                    <a:pt x="594" y="550"/>
                  </a:cubicBezTo>
                  <a:cubicBezTo>
                    <a:pt x="550" y="473"/>
                    <a:pt x="505" y="395"/>
                    <a:pt x="463" y="318"/>
                  </a:cubicBezTo>
                  <a:cubicBezTo>
                    <a:pt x="436" y="268"/>
                    <a:pt x="410" y="217"/>
                    <a:pt x="378" y="170"/>
                  </a:cubicBezTo>
                  <a:cubicBezTo>
                    <a:pt x="353" y="135"/>
                    <a:pt x="328" y="98"/>
                    <a:pt x="302" y="62"/>
                  </a:cubicBezTo>
                  <a:lnTo>
                    <a:pt x="271" y="33"/>
                  </a:lnTo>
                  <a:cubicBezTo>
                    <a:pt x="254" y="18"/>
                    <a:pt x="233" y="10"/>
                    <a:pt x="211" y="5"/>
                  </a:cubicBezTo>
                  <a:cubicBezTo>
                    <a:pt x="198" y="2"/>
                    <a:pt x="185" y="1"/>
                    <a:pt x="17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7"/>
            <p:cNvSpPr/>
            <p:nvPr/>
          </p:nvSpPr>
          <p:spPr>
            <a:xfrm flipH="1">
              <a:off x="7279052" y="2765114"/>
              <a:ext cx="31051" cy="25735"/>
            </a:xfrm>
            <a:custGeom>
              <a:rect b="b" l="l" r="r" t="t"/>
              <a:pathLst>
                <a:path extrusionOk="0" h="581" w="701">
                  <a:moveTo>
                    <a:pt x="23" y="357"/>
                  </a:moveTo>
                  <a:cubicBezTo>
                    <a:pt x="23" y="358"/>
                    <a:pt x="23" y="359"/>
                    <a:pt x="22" y="359"/>
                  </a:cubicBezTo>
                  <a:lnTo>
                    <a:pt x="22" y="359"/>
                  </a:lnTo>
                  <a:lnTo>
                    <a:pt x="23" y="357"/>
                  </a:lnTo>
                  <a:close/>
                  <a:moveTo>
                    <a:pt x="455" y="1"/>
                  </a:moveTo>
                  <a:cubicBezTo>
                    <a:pt x="444" y="1"/>
                    <a:pt x="432" y="2"/>
                    <a:pt x="421" y="5"/>
                  </a:cubicBezTo>
                  <a:cubicBezTo>
                    <a:pt x="380" y="12"/>
                    <a:pt x="341" y="29"/>
                    <a:pt x="310" y="54"/>
                  </a:cubicBezTo>
                  <a:cubicBezTo>
                    <a:pt x="264" y="90"/>
                    <a:pt x="220" y="126"/>
                    <a:pt x="175" y="161"/>
                  </a:cubicBezTo>
                  <a:cubicBezTo>
                    <a:pt x="163" y="170"/>
                    <a:pt x="152" y="177"/>
                    <a:pt x="142" y="185"/>
                  </a:cubicBezTo>
                  <a:cubicBezTo>
                    <a:pt x="118" y="204"/>
                    <a:pt x="97" y="225"/>
                    <a:pt x="78" y="248"/>
                  </a:cubicBezTo>
                  <a:cubicBezTo>
                    <a:pt x="70" y="258"/>
                    <a:pt x="62" y="269"/>
                    <a:pt x="55" y="281"/>
                  </a:cubicBezTo>
                  <a:cubicBezTo>
                    <a:pt x="44" y="299"/>
                    <a:pt x="34" y="317"/>
                    <a:pt x="24" y="337"/>
                  </a:cubicBezTo>
                  <a:cubicBezTo>
                    <a:pt x="17" y="356"/>
                    <a:pt x="13" y="376"/>
                    <a:pt x="12" y="397"/>
                  </a:cubicBezTo>
                  <a:lnTo>
                    <a:pt x="12" y="397"/>
                  </a:lnTo>
                  <a:cubicBezTo>
                    <a:pt x="1" y="474"/>
                    <a:pt x="50" y="549"/>
                    <a:pt x="126" y="569"/>
                  </a:cubicBezTo>
                  <a:lnTo>
                    <a:pt x="126" y="569"/>
                  </a:lnTo>
                  <a:cubicBezTo>
                    <a:pt x="146" y="577"/>
                    <a:pt x="167" y="581"/>
                    <a:pt x="188" y="581"/>
                  </a:cubicBezTo>
                  <a:cubicBezTo>
                    <a:pt x="190" y="581"/>
                    <a:pt x="191" y="581"/>
                    <a:pt x="193" y="580"/>
                  </a:cubicBezTo>
                  <a:cubicBezTo>
                    <a:pt x="222" y="580"/>
                    <a:pt x="250" y="579"/>
                    <a:pt x="279" y="575"/>
                  </a:cubicBezTo>
                  <a:cubicBezTo>
                    <a:pt x="308" y="569"/>
                    <a:pt x="335" y="559"/>
                    <a:pt x="362" y="546"/>
                  </a:cubicBezTo>
                  <a:cubicBezTo>
                    <a:pt x="375" y="541"/>
                    <a:pt x="388" y="534"/>
                    <a:pt x="399" y="529"/>
                  </a:cubicBezTo>
                  <a:cubicBezTo>
                    <a:pt x="452" y="505"/>
                    <a:pt x="505" y="481"/>
                    <a:pt x="556" y="458"/>
                  </a:cubicBezTo>
                  <a:cubicBezTo>
                    <a:pt x="614" y="431"/>
                    <a:pt x="658" y="384"/>
                    <a:pt x="682" y="326"/>
                  </a:cubicBezTo>
                  <a:cubicBezTo>
                    <a:pt x="697" y="286"/>
                    <a:pt x="701" y="242"/>
                    <a:pt x="695" y="201"/>
                  </a:cubicBezTo>
                  <a:cubicBezTo>
                    <a:pt x="691" y="171"/>
                    <a:pt x="679" y="141"/>
                    <a:pt x="661" y="117"/>
                  </a:cubicBezTo>
                  <a:cubicBezTo>
                    <a:pt x="630" y="60"/>
                    <a:pt x="576" y="22"/>
                    <a:pt x="513" y="10"/>
                  </a:cubicBezTo>
                  <a:cubicBezTo>
                    <a:pt x="495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7"/>
            <p:cNvSpPr/>
            <p:nvPr/>
          </p:nvSpPr>
          <p:spPr>
            <a:xfrm flipH="1">
              <a:off x="7345496" y="2790274"/>
              <a:ext cx="34417" cy="38182"/>
            </a:xfrm>
            <a:custGeom>
              <a:rect b="b" l="l" r="r" t="t"/>
              <a:pathLst>
                <a:path extrusionOk="0" h="862" w="777">
                  <a:moveTo>
                    <a:pt x="190" y="1"/>
                  </a:moveTo>
                  <a:cubicBezTo>
                    <a:pt x="148" y="1"/>
                    <a:pt x="105" y="16"/>
                    <a:pt x="75" y="41"/>
                  </a:cubicBezTo>
                  <a:cubicBezTo>
                    <a:pt x="25" y="81"/>
                    <a:pt x="1" y="146"/>
                    <a:pt x="11" y="209"/>
                  </a:cubicBezTo>
                  <a:cubicBezTo>
                    <a:pt x="11" y="213"/>
                    <a:pt x="12" y="217"/>
                    <a:pt x="14" y="221"/>
                  </a:cubicBezTo>
                  <a:cubicBezTo>
                    <a:pt x="21" y="285"/>
                    <a:pt x="60" y="358"/>
                    <a:pt x="93" y="408"/>
                  </a:cubicBezTo>
                  <a:cubicBezTo>
                    <a:pt x="117" y="446"/>
                    <a:pt x="144" y="482"/>
                    <a:pt x="171" y="517"/>
                  </a:cubicBezTo>
                  <a:lnTo>
                    <a:pt x="292" y="686"/>
                  </a:lnTo>
                  <a:cubicBezTo>
                    <a:pt x="306" y="723"/>
                    <a:pt x="328" y="757"/>
                    <a:pt x="358" y="784"/>
                  </a:cubicBezTo>
                  <a:cubicBezTo>
                    <a:pt x="399" y="825"/>
                    <a:pt x="456" y="861"/>
                    <a:pt x="516" y="861"/>
                  </a:cubicBezTo>
                  <a:cubicBezTo>
                    <a:pt x="517" y="861"/>
                    <a:pt x="519" y="861"/>
                    <a:pt x="520" y="861"/>
                  </a:cubicBezTo>
                  <a:lnTo>
                    <a:pt x="579" y="860"/>
                  </a:lnTo>
                  <a:cubicBezTo>
                    <a:pt x="608" y="856"/>
                    <a:pt x="636" y="846"/>
                    <a:pt x="660" y="827"/>
                  </a:cubicBezTo>
                  <a:cubicBezTo>
                    <a:pt x="699" y="803"/>
                    <a:pt x="743" y="762"/>
                    <a:pt x="756" y="716"/>
                  </a:cubicBezTo>
                  <a:cubicBezTo>
                    <a:pt x="766" y="672"/>
                    <a:pt x="777" y="635"/>
                    <a:pt x="768" y="588"/>
                  </a:cubicBezTo>
                  <a:cubicBezTo>
                    <a:pt x="763" y="561"/>
                    <a:pt x="756" y="536"/>
                    <a:pt x="744" y="511"/>
                  </a:cubicBezTo>
                  <a:cubicBezTo>
                    <a:pt x="724" y="470"/>
                    <a:pt x="693" y="435"/>
                    <a:pt x="656" y="408"/>
                  </a:cubicBezTo>
                  <a:lnTo>
                    <a:pt x="514" y="241"/>
                  </a:lnTo>
                  <a:cubicBezTo>
                    <a:pt x="487" y="209"/>
                    <a:pt x="460" y="175"/>
                    <a:pt x="430" y="143"/>
                  </a:cubicBezTo>
                  <a:cubicBezTo>
                    <a:pt x="388" y="96"/>
                    <a:pt x="323" y="38"/>
                    <a:pt x="258" y="17"/>
                  </a:cubicBezTo>
                  <a:lnTo>
                    <a:pt x="258" y="17"/>
                  </a:lnTo>
                  <a:lnTo>
                    <a:pt x="251" y="14"/>
                  </a:lnTo>
                  <a:cubicBezTo>
                    <a:pt x="232" y="5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7"/>
            <p:cNvSpPr/>
            <p:nvPr/>
          </p:nvSpPr>
          <p:spPr>
            <a:xfrm flipH="1">
              <a:off x="7253272" y="2841524"/>
              <a:ext cx="47617" cy="31760"/>
            </a:xfrm>
            <a:custGeom>
              <a:rect b="b" l="l" r="r" t="t"/>
              <a:pathLst>
                <a:path extrusionOk="0" h="717" w="1075">
                  <a:moveTo>
                    <a:pt x="779" y="0"/>
                  </a:moveTo>
                  <a:cubicBezTo>
                    <a:pt x="746" y="0"/>
                    <a:pt x="713" y="7"/>
                    <a:pt x="685" y="23"/>
                  </a:cubicBezTo>
                  <a:cubicBezTo>
                    <a:pt x="589" y="74"/>
                    <a:pt x="493" y="125"/>
                    <a:pt x="399" y="179"/>
                  </a:cubicBezTo>
                  <a:lnTo>
                    <a:pt x="261" y="260"/>
                  </a:lnTo>
                  <a:cubicBezTo>
                    <a:pt x="226" y="280"/>
                    <a:pt x="190" y="303"/>
                    <a:pt x="157" y="327"/>
                  </a:cubicBezTo>
                  <a:lnTo>
                    <a:pt x="90" y="378"/>
                  </a:lnTo>
                  <a:cubicBezTo>
                    <a:pt x="24" y="432"/>
                    <a:pt x="1" y="525"/>
                    <a:pt x="35" y="604"/>
                  </a:cubicBezTo>
                  <a:cubicBezTo>
                    <a:pt x="51" y="633"/>
                    <a:pt x="71" y="660"/>
                    <a:pt x="96" y="679"/>
                  </a:cubicBezTo>
                  <a:cubicBezTo>
                    <a:pt x="129" y="703"/>
                    <a:pt x="169" y="716"/>
                    <a:pt x="209" y="716"/>
                  </a:cubicBezTo>
                  <a:cubicBezTo>
                    <a:pt x="219" y="716"/>
                    <a:pt x="230" y="715"/>
                    <a:pt x="240" y="714"/>
                  </a:cubicBezTo>
                  <a:cubicBezTo>
                    <a:pt x="305" y="699"/>
                    <a:pt x="371" y="682"/>
                    <a:pt x="435" y="661"/>
                  </a:cubicBezTo>
                  <a:lnTo>
                    <a:pt x="589" y="603"/>
                  </a:lnTo>
                  <a:cubicBezTo>
                    <a:pt x="690" y="566"/>
                    <a:pt x="790" y="523"/>
                    <a:pt x="891" y="482"/>
                  </a:cubicBezTo>
                  <a:cubicBezTo>
                    <a:pt x="1017" y="425"/>
                    <a:pt x="1074" y="276"/>
                    <a:pt x="1019" y="149"/>
                  </a:cubicBezTo>
                  <a:cubicBezTo>
                    <a:pt x="989" y="91"/>
                    <a:pt x="942" y="38"/>
                    <a:pt x="878" y="17"/>
                  </a:cubicBezTo>
                  <a:cubicBezTo>
                    <a:pt x="847" y="7"/>
                    <a:pt x="813" y="0"/>
                    <a:pt x="7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7"/>
            <p:cNvSpPr/>
            <p:nvPr/>
          </p:nvSpPr>
          <p:spPr>
            <a:xfrm flipH="1">
              <a:off x="7207868" y="2749920"/>
              <a:ext cx="30342" cy="49345"/>
            </a:xfrm>
            <a:custGeom>
              <a:rect b="b" l="l" r="r" t="t"/>
              <a:pathLst>
                <a:path extrusionOk="0" h="1114" w="685">
                  <a:moveTo>
                    <a:pt x="172" y="1"/>
                  </a:moveTo>
                  <a:cubicBezTo>
                    <a:pt x="156" y="1"/>
                    <a:pt x="139" y="3"/>
                    <a:pt x="123" y="8"/>
                  </a:cubicBezTo>
                  <a:cubicBezTo>
                    <a:pt x="62" y="25"/>
                    <a:pt x="5" y="85"/>
                    <a:pt x="3" y="153"/>
                  </a:cubicBezTo>
                  <a:cubicBezTo>
                    <a:pt x="0" y="224"/>
                    <a:pt x="8" y="295"/>
                    <a:pt x="26" y="363"/>
                  </a:cubicBezTo>
                  <a:cubicBezTo>
                    <a:pt x="43" y="423"/>
                    <a:pt x="60" y="483"/>
                    <a:pt x="76" y="542"/>
                  </a:cubicBezTo>
                  <a:cubicBezTo>
                    <a:pt x="104" y="660"/>
                    <a:pt x="131" y="780"/>
                    <a:pt x="163" y="898"/>
                  </a:cubicBezTo>
                  <a:cubicBezTo>
                    <a:pt x="170" y="942"/>
                    <a:pt x="188" y="983"/>
                    <a:pt x="217" y="1017"/>
                  </a:cubicBezTo>
                  <a:lnTo>
                    <a:pt x="265" y="1064"/>
                  </a:lnTo>
                  <a:cubicBezTo>
                    <a:pt x="308" y="1097"/>
                    <a:pt x="360" y="1114"/>
                    <a:pt x="413" y="1114"/>
                  </a:cubicBezTo>
                  <a:cubicBezTo>
                    <a:pt x="439" y="1114"/>
                    <a:pt x="466" y="1110"/>
                    <a:pt x="491" y="1101"/>
                  </a:cubicBezTo>
                  <a:cubicBezTo>
                    <a:pt x="556" y="1083"/>
                    <a:pt x="610" y="1039"/>
                    <a:pt x="642" y="979"/>
                  </a:cubicBezTo>
                  <a:cubicBezTo>
                    <a:pt x="680" y="908"/>
                    <a:pt x="684" y="824"/>
                    <a:pt x="652" y="751"/>
                  </a:cubicBezTo>
                  <a:cubicBezTo>
                    <a:pt x="647" y="737"/>
                    <a:pt x="640" y="724"/>
                    <a:pt x="635" y="713"/>
                  </a:cubicBezTo>
                  <a:cubicBezTo>
                    <a:pt x="588" y="614"/>
                    <a:pt x="541" y="517"/>
                    <a:pt x="494" y="417"/>
                  </a:cubicBezTo>
                  <a:cubicBezTo>
                    <a:pt x="435" y="297"/>
                    <a:pt x="393" y="167"/>
                    <a:pt x="303" y="62"/>
                  </a:cubicBezTo>
                  <a:cubicBezTo>
                    <a:pt x="270" y="22"/>
                    <a:pt x="222" y="1"/>
                    <a:pt x="1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7"/>
            <p:cNvSpPr/>
            <p:nvPr/>
          </p:nvSpPr>
          <p:spPr>
            <a:xfrm flipH="1">
              <a:off x="7236395" y="2704030"/>
              <a:ext cx="40973" cy="29988"/>
            </a:xfrm>
            <a:custGeom>
              <a:rect b="b" l="l" r="r" t="t"/>
              <a:pathLst>
                <a:path extrusionOk="0" h="677" w="925">
                  <a:moveTo>
                    <a:pt x="683" y="1"/>
                  </a:moveTo>
                  <a:cubicBezTo>
                    <a:pt x="650" y="1"/>
                    <a:pt x="616" y="8"/>
                    <a:pt x="584" y="22"/>
                  </a:cubicBezTo>
                  <a:cubicBezTo>
                    <a:pt x="492" y="76"/>
                    <a:pt x="400" y="130"/>
                    <a:pt x="309" y="188"/>
                  </a:cubicBezTo>
                  <a:lnTo>
                    <a:pt x="196" y="259"/>
                  </a:lnTo>
                  <a:cubicBezTo>
                    <a:pt x="159" y="285"/>
                    <a:pt x="125" y="313"/>
                    <a:pt x="93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4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7" y="662"/>
                    <a:pt x="354" y="644"/>
                    <a:pt x="408" y="625"/>
                  </a:cubicBezTo>
                  <a:lnTo>
                    <a:pt x="535" y="573"/>
                  </a:lnTo>
                  <a:cubicBezTo>
                    <a:pt x="617" y="539"/>
                    <a:pt x="700" y="499"/>
                    <a:pt x="781" y="462"/>
                  </a:cubicBezTo>
                  <a:cubicBezTo>
                    <a:pt x="860" y="427"/>
                    <a:pt x="914" y="352"/>
                    <a:pt x="923" y="265"/>
                  </a:cubicBezTo>
                  <a:cubicBezTo>
                    <a:pt x="921" y="222"/>
                    <a:pt x="924" y="184"/>
                    <a:pt x="904" y="143"/>
                  </a:cubicBezTo>
                  <a:cubicBezTo>
                    <a:pt x="886" y="106"/>
                    <a:pt x="859" y="73"/>
                    <a:pt x="826" y="47"/>
                  </a:cubicBezTo>
                  <a:cubicBezTo>
                    <a:pt x="784" y="17"/>
                    <a:pt x="734" y="1"/>
                    <a:pt x="6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7"/>
            <p:cNvSpPr/>
            <p:nvPr/>
          </p:nvSpPr>
          <p:spPr>
            <a:xfrm flipH="1">
              <a:off x="7320601" y="2870981"/>
              <a:ext cx="24096" cy="34196"/>
            </a:xfrm>
            <a:custGeom>
              <a:rect b="b" l="l" r="r" t="t"/>
              <a:pathLst>
                <a:path extrusionOk="0" h="772" w="544">
                  <a:moveTo>
                    <a:pt x="196" y="1"/>
                  </a:moveTo>
                  <a:cubicBezTo>
                    <a:pt x="172" y="1"/>
                    <a:pt x="149" y="5"/>
                    <a:pt x="127" y="14"/>
                  </a:cubicBezTo>
                  <a:cubicBezTo>
                    <a:pt x="77" y="36"/>
                    <a:pt x="39" y="76"/>
                    <a:pt x="19" y="124"/>
                  </a:cubicBezTo>
                  <a:cubicBezTo>
                    <a:pt x="10" y="147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8" y="420"/>
                    <a:pt x="23" y="452"/>
                    <a:pt x="30" y="484"/>
                  </a:cubicBezTo>
                  <a:cubicBezTo>
                    <a:pt x="35" y="501"/>
                    <a:pt x="39" y="516"/>
                    <a:pt x="43" y="532"/>
                  </a:cubicBezTo>
                  <a:cubicBezTo>
                    <a:pt x="56" y="586"/>
                    <a:pt x="67" y="639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41" y="762"/>
                  </a:cubicBezTo>
                  <a:cubicBezTo>
                    <a:pt x="254" y="768"/>
                    <a:pt x="269" y="771"/>
                    <a:pt x="284" y="771"/>
                  </a:cubicBezTo>
                  <a:cubicBezTo>
                    <a:pt x="290" y="771"/>
                    <a:pt x="297" y="771"/>
                    <a:pt x="303" y="769"/>
                  </a:cubicBezTo>
                  <a:cubicBezTo>
                    <a:pt x="307" y="770"/>
                    <a:pt x="310" y="770"/>
                    <a:pt x="313" y="770"/>
                  </a:cubicBezTo>
                  <a:cubicBezTo>
                    <a:pt x="342" y="770"/>
                    <a:pt x="370" y="764"/>
                    <a:pt x="394" y="751"/>
                  </a:cubicBezTo>
                  <a:cubicBezTo>
                    <a:pt x="433" y="731"/>
                    <a:pt x="465" y="705"/>
                    <a:pt x="491" y="673"/>
                  </a:cubicBezTo>
                  <a:cubicBezTo>
                    <a:pt x="528" y="619"/>
                    <a:pt x="544" y="553"/>
                    <a:pt x="535" y="488"/>
                  </a:cubicBezTo>
                  <a:cubicBezTo>
                    <a:pt x="532" y="435"/>
                    <a:pt x="498" y="390"/>
                    <a:pt x="474" y="344"/>
                  </a:cubicBezTo>
                  <a:cubicBezTo>
                    <a:pt x="460" y="314"/>
                    <a:pt x="445" y="285"/>
                    <a:pt x="433" y="255"/>
                  </a:cubicBezTo>
                  <a:cubicBezTo>
                    <a:pt x="420" y="225"/>
                    <a:pt x="411" y="194"/>
                    <a:pt x="397" y="165"/>
                  </a:cubicBezTo>
                  <a:cubicBezTo>
                    <a:pt x="390" y="150"/>
                    <a:pt x="383" y="135"/>
                    <a:pt x="376" y="120"/>
                  </a:cubicBezTo>
                  <a:cubicBezTo>
                    <a:pt x="354" y="71"/>
                    <a:pt x="315" y="34"/>
                    <a:pt x="266" y="14"/>
                  </a:cubicBezTo>
                  <a:cubicBezTo>
                    <a:pt x="244" y="5"/>
                    <a:pt x="220" y="1"/>
                    <a:pt x="19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7"/>
            <p:cNvSpPr/>
            <p:nvPr/>
          </p:nvSpPr>
          <p:spPr>
            <a:xfrm flipH="1">
              <a:off x="7231744" y="2897957"/>
              <a:ext cx="37031" cy="26621"/>
            </a:xfrm>
            <a:custGeom>
              <a:rect b="b" l="l" r="r" t="t"/>
              <a:pathLst>
                <a:path extrusionOk="0" h="601" w="836">
                  <a:moveTo>
                    <a:pt x="18" y="322"/>
                  </a:moveTo>
                  <a:cubicBezTo>
                    <a:pt x="18" y="323"/>
                    <a:pt x="18" y="323"/>
                    <a:pt x="18" y="324"/>
                  </a:cubicBezTo>
                  <a:lnTo>
                    <a:pt x="18" y="324"/>
                  </a:lnTo>
                  <a:cubicBezTo>
                    <a:pt x="18" y="323"/>
                    <a:pt x="18" y="323"/>
                    <a:pt x="18" y="322"/>
                  </a:cubicBezTo>
                  <a:close/>
                  <a:moveTo>
                    <a:pt x="81" y="547"/>
                  </a:moveTo>
                  <a:cubicBezTo>
                    <a:pt x="82" y="547"/>
                    <a:pt x="82" y="547"/>
                    <a:pt x="82" y="547"/>
                  </a:cubicBezTo>
                  <a:lnTo>
                    <a:pt x="83" y="548"/>
                  </a:lnTo>
                  <a:lnTo>
                    <a:pt x="86" y="551"/>
                  </a:lnTo>
                  <a:lnTo>
                    <a:pt x="86" y="551"/>
                  </a:lnTo>
                  <a:lnTo>
                    <a:pt x="81" y="547"/>
                  </a:lnTo>
                  <a:close/>
                  <a:moveTo>
                    <a:pt x="592" y="1"/>
                  </a:moveTo>
                  <a:cubicBezTo>
                    <a:pt x="585" y="1"/>
                    <a:pt x="578" y="1"/>
                    <a:pt x="571" y="3"/>
                  </a:cubicBezTo>
                  <a:cubicBezTo>
                    <a:pt x="566" y="2"/>
                    <a:pt x="561" y="2"/>
                    <a:pt x="556" y="2"/>
                  </a:cubicBezTo>
                  <a:cubicBezTo>
                    <a:pt x="539" y="2"/>
                    <a:pt x="524" y="5"/>
                    <a:pt x="508" y="13"/>
                  </a:cubicBezTo>
                  <a:cubicBezTo>
                    <a:pt x="497" y="15"/>
                    <a:pt x="486" y="18"/>
                    <a:pt x="474" y="22"/>
                  </a:cubicBezTo>
                  <a:lnTo>
                    <a:pt x="463" y="27"/>
                  </a:lnTo>
                  <a:lnTo>
                    <a:pt x="408" y="51"/>
                  </a:lnTo>
                  <a:lnTo>
                    <a:pt x="301" y="98"/>
                  </a:lnTo>
                  <a:lnTo>
                    <a:pt x="199" y="143"/>
                  </a:lnTo>
                  <a:cubicBezTo>
                    <a:pt x="164" y="158"/>
                    <a:pt x="132" y="177"/>
                    <a:pt x="103" y="200"/>
                  </a:cubicBezTo>
                  <a:cubicBezTo>
                    <a:pt x="85" y="217"/>
                    <a:pt x="66" y="236"/>
                    <a:pt x="51" y="254"/>
                  </a:cubicBezTo>
                  <a:cubicBezTo>
                    <a:pt x="31" y="278"/>
                    <a:pt x="18" y="307"/>
                    <a:pt x="12" y="337"/>
                  </a:cubicBezTo>
                  <a:cubicBezTo>
                    <a:pt x="8" y="348"/>
                    <a:pt x="7" y="361"/>
                    <a:pt x="5" y="374"/>
                  </a:cubicBezTo>
                  <a:cubicBezTo>
                    <a:pt x="8" y="361"/>
                    <a:pt x="11" y="350"/>
                    <a:pt x="14" y="339"/>
                  </a:cubicBezTo>
                  <a:lnTo>
                    <a:pt x="14" y="339"/>
                  </a:lnTo>
                  <a:lnTo>
                    <a:pt x="5" y="376"/>
                  </a:lnTo>
                  <a:cubicBezTo>
                    <a:pt x="1" y="401"/>
                    <a:pt x="5" y="426"/>
                    <a:pt x="14" y="449"/>
                  </a:cubicBezTo>
                  <a:cubicBezTo>
                    <a:pt x="22" y="481"/>
                    <a:pt x="39" y="510"/>
                    <a:pt x="64" y="533"/>
                  </a:cubicBezTo>
                  <a:lnTo>
                    <a:pt x="64" y="533"/>
                  </a:lnTo>
                  <a:cubicBezTo>
                    <a:pt x="80" y="549"/>
                    <a:pt x="98" y="562"/>
                    <a:pt x="119" y="571"/>
                  </a:cubicBezTo>
                  <a:cubicBezTo>
                    <a:pt x="135" y="583"/>
                    <a:pt x="153" y="590"/>
                    <a:pt x="173" y="593"/>
                  </a:cubicBezTo>
                  <a:cubicBezTo>
                    <a:pt x="184" y="595"/>
                    <a:pt x="197" y="598"/>
                    <a:pt x="210" y="600"/>
                  </a:cubicBezTo>
                  <a:cubicBezTo>
                    <a:pt x="216" y="600"/>
                    <a:pt x="223" y="600"/>
                    <a:pt x="229" y="600"/>
                  </a:cubicBezTo>
                  <a:cubicBezTo>
                    <a:pt x="244" y="600"/>
                    <a:pt x="260" y="599"/>
                    <a:pt x="275" y="598"/>
                  </a:cubicBezTo>
                  <a:cubicBezTo>
                    <a:pt x="285" y="598"/>
                    <a:pt x="294" y="598"/>
                    <a:pt x="302" y="597"/>
                  </a:cubicBezTo>
                  <a:cubicBezTo>
                    <a:pt x="325" y="593"/>
                    <a:pt x="348" y="587"/>
                    <a:pt x="369" y="578"/>
                  </a:cubicBezTo>
                  <a:lnTo>
                    <a:pt x="382" y="574"/>
                  </a:lnTo>
                  <a:lnTo>
                    <a:pt x="494" y="536"/>
                  </a:lnTo>
                  <a:lnTo>
                    <a:pt x="605" y="499"/>
                  </a:lnTo>
                  <a:lnTo>
                    <a:pt x="659" y="480"/>
                  </a:lnTo>
                  <a:cubicBezTo>
                    <a:pt x="663" y="479"/>
                    <a:pt x="669" y="477"/>
                    <a:pt x="675" y="475"/>
                  </a:cubicBezTo>
                  <a:lnTo>
                    <a:pt x="681" y="472"/>
                  </a:lnTo>
                  <a:cubicBezTo>
                    <a:pt x="698" y="462"/>
                    <a:pt x="716" y="450"/>
                    <a:pt x="733" y="439"/>
                  </a:cubicBezTo>
                  <a:lnTo>
                    <a:pt x="777" y="394"/>
                  </a:lnTo>
                  <a:cubicBezTo>
                    <a:pt x="789" y="374"/>
                    <a:pt x="800" y="354"/>
                    <a:pt x="811" y="332"/>
                  </a:cubicBezTo>
                  <a:lnTo>
                    <a:pt x="816" y="324"/>
                  </a:lnTo>
                  <a:cubicBezTo>
                    <a:pt x="835" y="264"/>
                    <a:pt x="834" y="202"/>
                    <a:pt x="811" y="145"/>
                  </a:cubicBezTo>
                  <a:cubicBezTo>
                    <a:pt x="786" y="88"/>
                    <a:pt x="739" y="44"/>
                    <a:pt x="681" y="21"/>
                  </a:cubicBezTo>
                  <a:lnTo>
                    <a:pt x="672" y="18"/>
                  </a:lnTo>
                  <a:cubicBezTo>
                    <a:pt x="659" y="13"/>
                    <a:pt x="648" y="10"/>
                    <a:pt x="635" y="8"/>
                  </a:cubicBezTo>
                  <a:cubicBezTo>
                    <a:pt x="621" y="3"/>
                    <a:pt x="606" y="1"/>
                    <a:pt x="5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7"/>
            <p:cNvSpPr/>
            <p:nvPr/>
          </p:nvSpPr>
          <p:spPr>
            <a:xfrm flipH="1">
              <a:off x="7161446" y="2855344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0" y="1"/>
                  </a:moveTo>
                  <a:cubicBezTo>
                    <a:pt x="215" y="1"/>
                    <a:pt x="210" y="1"/>
                    <a:pt x="205" y="2"/>
                  </a:cubicBezTo>
                  <a:cubicBezTo>
                    <a:pt x="203" y="2"/>
                    <a:pt x="200" y="2"/>
                    <a:pt x="197" y="2"/>
                  </a:cubicBezTo>
                  <a:cubicBezTo>
                    <a:pt x="173" y="2"/>
                    <a:pt x="149" y="8"/>
                    <a:pt x="127" y="19"/>
                  </a:cubicBezTo>
                  <a:cubicBezTo>
                    <a:pt x="96" y="35"/>
                    <a:pt x="68" y="58"/>
                    <a:pt x="45" y="86"/>
                  </a:cubicBezTo>
                  <a:cubicBezTo>
                    <a:pt x="26" y="109"/>
                    <a:pt x="15" y="134"/>
                    <a:pt x="11" y="163"/>
                  </a:cubicBezTo>
                  <a:cubicBezTo>
                    <a:pt x="2" y="188"/>
                    <a:pt x="1" y="217"/>
                    <a:pt x="6" y="244"/>
                  </a:cubicBezTo>
                  <a:cubicBezTo>
                    <a:pt x="22" y="305"/>
                    <a:pt x="41" y="365"/>
                    <a:pt x="63" y="423"/>
                  </a:cubicBezTo>
                  <a:cubicBezTo>
                    <a:pt x="85" y="477"/>
                    <a:pt x="107" y="530"/>
                    <a:pt x="129" y="584"/>
                  </a:cubicBezTo>
                  <a:lnTo>
                    <a:pt x="143" y="618"/>
                  </a:lnTo>
                  <a:cubicBezTo>
                    <a:pt x="146" y="623"/>
                    <a:pt x="147" y="628"/>
                    <a:pt x="150" y="632"/>
                  </a:cubicBezTo>
                  <a:cubicBezTo>
                    <a:pt x="150" y="635"/>
                    <a:pt x="151" y="638"/>
                    <a:pt x="153" y="639"/>
                  </a:cubicBezTo>
                  <a:lnTo>
                    <a:pt x="153" y="642"/>
                  </a:lnTo>
                  <a:lnTo>
                    <a:pt x="187" y="697"/>
                  </a:lnTo>
                  <a:cubicBezTo>
                    <a:pt x="201" y="716"/>
                    <a:pt x="217" y="731"/>
                    <a:pt x="235" y="744"/>
                  </a:cubicBezTo>
                  <a:cubicBezTo>
                    <a:pt x="282" y="778"/>
                    <a:pt x="334" y="794"/>
                    <a:pt x="385" y="794"/>
                  </a:cubicBezTo>
                  <a:cubicBezTo>
                    <a:pt x="509" y="794"/>
                    <a:pt x="626" y="703"/>
                    <a:pt x="639" y="564"/>
                  </a:cubicBezTo>
                  <a:cubicBezTo>
                    <a:pt x="639" y="549"/>
                    <a:pt x="639" y="510"/>
                    <a:pt x="638" y="495"/>
                  </a:cubicBezTo>
                  <a:cubicBezTo>
                    <a:pt x="629" y="453"/>
                    <a:pt x="611" y="413"/>
                    <a:pt x="584" y="377"/>
                  </a:cubicBezTo>
                  <a:lnTo>
                    <a:pt x="581" y="373"/>
                  </a:lnTo>
                  <a:lnTo>
                    <a:pt x="574" y="362"/>
                  </a:lnTo>
                  <a:cubicBezTo>
                    <a:pt x="567" y="353"/>
                    <a:pt x="561" y="343"/>
                    <a:pt x="555" y="335"/>
                  </a:cubicBezTo>
                  <a:cubicBezTo>
                    <a:pt x="541" y="313"/>
                    <a:pt x="525" y="291"/>
                    <a:pt x="511" y="269"/>
                  </a:cubicBezTo>
                  <a:cubicBezTo>
                    <a:pt x="478" y="222"/>
                    <a:pt x="450" y="174"/>
                    <a:pt x="414" y="130"/>
                  </a:cubicBezTo>
                  <a:cubicBezTo>
                    <a:pt x="402" y="113"/>
                    <a:pt x="389" y="96"/>
                    <a:pt x="376" y="79"/>
                  </a:cubicBezTo>
                  <a:lnTo>
                    <a:pt x="336" y="42"/>
                  </a:lnTo>
                  <a:cubicBezTo>
                    <a:pt x="315" y="23"/>
                    <a:pt x="288" y="12"/>
                    <a:pt x="261" y="8"/>
                  </a:cubicBezTo>
                  <a:cubicBezTo>
                    <a:pt x="247" y="4"/>
                    <a:pt x="234" y="1"/>
                    <a:pt x="22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7"/>
            <p:cNvSpPr/>
            <p:nvPr/>
          </p:nvSpPr>
          <p:spPr>
            <a:xfrm flipH="1">
              <a:off x="7153828" y="2805423"/>
              <a:ext cx="40441" cy="30386"/>
            </a:xfrm>
            <a:custGeom>
              <a:rect b="b" l="l" r="r" t="t"/>
              <a:pathLst>
                <a:path extrusionOk="0" h="686" w="913">
                  <a:moveTo>
                    <a:pt x="584" y="566"/>
                  </a:moveTo>
                  <a:lnTo>
                    <a:pt x="560" y="573"/>
                  </a:lnTo>
                  <a:lnTo>
                    <a:pt x="560" y="573"/>
                  </a:lnTo>
                  <a:cubicBezTo>
                    <a:pt x="568" y="571"/>
                    <a:pt x="576" y="568"/>
                    <a:pt x="584" y="566"/>
                  </a:cubicBezTo>
                  <a:close/>
                  <a:moveTo>
                    <a:pt x="536" y="580"/>
                  </a:moveTo>
                  <a:lnTo>
                    <a:pt x="520" y="585"/>
                  </a:lnTo>
                  <a:cubicBezTo>
                    <a:pt x="525" y="583"/>
                    <a:pt x="531" y="581"/>
                    <a:pt x="536" y="580"/>
                  </a:cubicBezTo>
                  <a:close/>
                  <a:moveTo>
                    <a:pt x="632" y="0"/>
                  </a:moveTo>
                  <a:cubicBezTo>
                    <a:pt x="594" y="0"/>
                    <a:pt x="556" y="9"/>
                    <a:pt x="523" y="24"/>
                  </a:cubicBezTo>
                  <a:cubicBezTo>
                    <a:pt x="449" y="50"/>
                    <a:pt x="378" y="84"/>
                    <a:pt x="311" y="124"/>
                  </a:cubicBezTo>
                  <a:cubicBezTo>
                    <a:pt x="260" y="151"/>
                    <a:pt x="211" y="181"/>
                    <a:pt x="166" y="216"/>
                  </a:cubicBezTo>
                  <a:cubicBezTo>
                    <a:pt x="123" y="253"/>
                    <a:pt x="83" y="293"/>
                    <a:pt x="46" y="336"/>
                  </a:cubicBezTo>
                  <a:lnTo>
                    <a:pt x="18" y="387"/>
                  </a:lnTo>
                  <a:cubicBezTo>
                    <a:pt x="5" y="414"/>
                    <a:pt x="1" y="444"/>
                    <a:pt x="5" y="474"/>
                  </a:cubicBezTo>
                  <a:cubicBezTo>
                    <a:pt x="5" y="521"/>
                    <a:pt x="22" y="566"/>
                    <a:pt x="52" y="603"/>
                  </a:cubicBezTo>
                  <a:cubicBezTo>
                    <a:pt x="76" y="633"/>
                    <a:pt x="109" y="656"/>
                    <a:pt x="144" y="671"/>
                  </a:cubicBezTo>
                  <a:cubicBezTo>
                    <a:pt x="170" y="681"/>
                    <a:pt x="196" y="685"/>
                    <a:pt x="223" y="685"/>
                  </a:cubicBezTo>
                  <a:cubicBezTo>
                    <a:pt x="254" y="685"/>
                    <a:pt x="285" y="679"/>
                    <a:pt x="314" y="667"/>
                  </a:cubicBezTo>
                  <a:lnTo>
                    <a:pt x="314" y="667"/>
                  </a:lnTo>
                  <a:lnTo>
                    <a:pt x="312" y="668"/>
                  </a:lnTo>
                  <a:cubicBezTo>
                    <a:pt x="356" y="649"/>
                    <a:pt x="402" y="634"/>
                    <a:pt x="446" y="614"/>
                  </a:cubicBezTo>
                  <a:cubicBezTo>
                    <a:pt x="480" y="600"/>
                    <a:pt x="515" y="587"/>
                    <a:pt x="550" y="576"/>
                  </a:cubicBezTo>
                  <a:lnTo>
                    <a:pt x="550" y="576"/>
                  </a:lnTo>
                  <a:cubicBezTo>
                    <a:pt x="593" y="565"/>
                    <a:pt x="635" y="556"/>
                    <a:pt x="679" y="548"/>
                  </a:cubicBezTo>
                  <a:cubicBezTo>
                    <a:pt x="750" y="535"/>
                    <a:pt x="813" y="496"/>
                    <a:pt x="857" y="440"/>
                  </a:cubicBezTo>
                  <a:cubicBezTo>
                    <a:pt x="885" y="400"/>
                    <a:pt x="904" y="353"/>
                    <a:pt x="909" y="303"/>
                  </a:cubicBezTo>
                  <a:cubicBezTo>
                    <a:pt x="912" y="232"/>
                    <a:pt x="891" y="161"/>
                    <a:pt x="850" y="104"/>
                  </a:cubicBezTo>
                  <a:cubicBezTo>
                    <a:pt x="828" y="74"/>
                    <a:pt x="798" y="51"/>
                    <a:pt x="766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1" y="0"/>
                    <a:pt x="6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7"/>
            <p:cNvSpPr/>
            <p:nvPr/>
          </p:nvSpPr>
          <p:spPr>
            <a:xfrm flipH="1">
              <a:off x="7046999" y="3071376"/>
              <a:ext cx="706594" cy="709384"/>
            </a:xfrm>
            <a:custGeom>
              <a:rect b="b" l="l" r="r" t="t"/>
              <a:pathLst>
                <a:path extrusionOk="0" h="16015" w="15952">
                  <a:moveTo>
                    <a:pt x="7565" y="1"/>
                  </a:moveTo>
                  <a:cubicBezTo>
                    <a:pt x="7557" y="1"/>
                    <a:pt x="7549" y="1"/>
                    <a:pt x="7541" y="1"/>
                  </a:cubicBezTo>
                  <a:cubicBezTo>
                    <a:pt x="7383" y="10"/>
                    <a:pt x="7238" y="198"/>
                    <a:pt x="7081" y="216"/>
                  </a:cubicBezTo>
                  <a:cubicBezTo>
                    <a:pt x="6923" y="235"/>
                    <a:pt x="6781" y="316"/>
                    <a:pt x="6623" y="344"/>
                  </a:cubicBezTo>
                  <a:cubicBezTo>
                    <a:pt x="6612" y="346"/>
                    <a:pt x="6600" y="347"/>
                    <a:pt x="6588" y="347"/>
                  </a:cubicBezTo>
                  <a:cubicBezTo>
                    <a:pt x="6454" y="347"/>
                    <a:pt x="6293" y="227"/>
                    <a:pt x="6158" y="227"/>
                  </a:cubicBezTo>
                  <a:cubicBezTo>
                    <a:pt x="6142" y="227"/>
                    <a:pt x="6127" y="228"/>
                    <a:pt x="6112" y="232"/>
                  </a:cubicBezTo>
                  <a:cubicBezTo>
                    <a:pt x="5957" y="269"/>
                    <a:pt x="5837" y="434"/>
                    <a:pt x="5684" y="480"/>
                  </a:cubicBezTo>
                  <a:cubicBezTo>
                    <a:pt x="5648" y="492"/>
                    <a:pt x="5609" y="495"/>
                    <a:pt x="5569" y="495"/>
                  </a:cubicBezTo>
                  <a:cubicBezTo>
                    <a:pt x="5486" y="495"/>
                    <a:pt x="5397" y="479"/>
                    <a:pt x="5314" y="479"/>
                  </a:cubicBezTo>
                  <a:cubicBezTo>
                    <a:pt x="5268" y="479"/>
                    <a:pt x="5224" y="484"/>
                    <a:pt x="5184" y="499"/>
                  </a:cubicBezTo>
                  <a:cubicBezTo>
                    <a:pt x="5036" y="556"/>
                    <a:pt x="4958" y="789"/>
                    <a:pt x="4813" y="853"/>
                  </a:cubicBezTo>
                  <a:cubicBezTo>
                    <a:pt x="4668" y="918"/>
                    <a:pt x="4500" y="931"/>
                    <a:pt x="4359" y="1004"/>
                  </a:cubicBezTo>
                  <a:cubicBezTo>
                    <a:pt x="4219" y="1078"/>
                    <a:pt x="4050" y="1105"/>
                    <a:pt x="3913" y="1186"/>
                  </a:cubicBezTo>
                  <a:cubicBezTo>
                    <a:pt x="3777" y="1268"/>
                    <a:pt x="3704" y="1449"/>
                    <a:pt x="3573" y="1538"/>
                  </a:cubicBezTo>
                  <a:cubicBezTo>
                    <a:pt x="3443" y="1628"/>
                    <a:pt x="3350" y="1763"/>
                    <a:pt x="3225" y="1861"/>
                  </a:cubicBezTo>
                  <a:cubicBezTo>
                    <a:pt x="3100" y="1958"/>
                    <a:pt x="2871" y="1929"/>
                    <a:pt x="2753" y="2034"/>
                  </a:cubicBezTo>
                  <a:cubicBezTo>
                    <a:pt x="2634" y="2140"/>
                    <a:pt x="2595" y="2331"/>
                    <a:pt x="2481" y="2444"/>
                  </a:cubicBezTo>
                  <a:cubicBezTo>
                    <a:pt x="2369" y="2555"/>
                    <a:pt x="2123" y="2545"/>
                    <a:pt x="2018" y="2663"/>
                  </a:cubicBezTo>
                  <a:cubicBezTo>
                    <a:pt x="1913" y="2781"/>
                    <a:pt x="1998" y="3062"/>
                    <a:pt x="1900" y="3186"/>
                  </a:cubicBezTo>
                  <a:cubicBezTo>
                    <a:pt x="1802" y="3311"/>
                    <a:pt x="1729" y="3446"/>
                    <a:pt x="1640" y="3577"/>
                  </a:cubicBezTo>
                  <a:cubicBezTo>
                    <a:pt x="1550" y="3706"/>
                    <a:pt x="1206" y="3675"/>
                    <a:pt x="1125" y="3810"/>
                  </a:cubicBezTo>
                  <a:cubicBezTo>
                    <a:pt x="1043" y="3946"/>
                    <a:pt x="1006" y="4118"/>
                    <a:pt x="932" y="4259"/>
                  </a:cubicBezTo>
                  <a:cubicBezTo>
                    <a:pt x="859" y="4399"/>
                    <a:pt x="837" y="4572"/>
                    <a:pt x="773" y="4717"/>
                  </a:cubicBezTo>
                  <a:cubicBezTo>
                    <a:pt x="707" y="4861"/>
                    <a:pt x="551" y="4974"/>
                    <a:pt x="494" y="5124"/>
                  </a:cubicBezTo>
                  <a:cubicBezTo>
                    <a:pt x="437" y="5273"/>
                    <a:pt x="514" y="5470"/>
                    <a:pt x="464" y="5624"/>
                  </a:cubicBezTo>
                  <a:cubicBezTo>
                    <a:pt x="416" y="5776"/>
                    <a:pt x="437" y="5942"/>
                    <a:pt x="397" y="6099"/>
                  </a:cubicBezTo>
                  <a:cubicBezTo>
                    <a:pt x="359" y="6255"/>
                    <a:pt x="394" y="6417"/>
                    <a:pt x="366" y="6575"/>
                  </a:cubicBezTo>
                  <a:cubicBezTo>
                    <a:pt x="338" y="6731"/>
                    <a:pt x="269" y="6875"/>
                    <a:pt x="249" y="7033"/>
                  </a:cubicBezTo>
                  <a:cubicBezTo>
                    <a:pt x="230" y="7191"/>
                    <a:pt x="21" y="7331"/>
                    <a:pt x="11" y="7491"/>
                  </a:cubicBezTo>
                  <a:cubicBezTo>
                    <a:pt x="1" y="7650"/>
                    <a:pt x="137" y="7815"/>
                    <a:pt x="137" y="7974"/>
                  </a:cubicBezTo>
                  <a:cubicBezTo>
                    <a:pt x="137" y="8133"/>
                    <a:pt x="177" y="8288"/>
                    <a:pt x="186" y="8447"/>
                  </a:cubicBezTo>
                  <a:cubicBezTo>
                    <a:pt x="195" y="8605"/>
                    <a:pt x="126" y="8770"/>
                    <a:pt x="146" y="8928"/>
                  </a:cubicBezTo>
                  <a:cubicBezTo>
                    <a:pt x="164" y="9086"/>
                    <a:pt x="124" y="9255"/>
                    <a:pt x="153" y="9413"/>
                  </a:cubicBezTo>
                  <a:cubicBezTo>
                    <a:pt x="181" y="9569"/>
                    <a:pt x="440" y="9674"/>
                    <a:pt x="478" y="9828"/>
                  </a:cubicBezTo>
                  <a:cubicBezTo>
                    <a:pt x="515" y="9983"/>
                    <a:pt x="389" y="10179"/>
                    <a:pt x="436" y="10331"/>
                  </a:cubicBezTo>
                  <a:cubicBezTo>
                    <a:pt x="483" y="10483"/>
                    <a:pt x="630" y="10598"/>
                    <a:pt x="686" y="10748"/>
                  </a:cubicBezTo>
                  <a:cubicBezTo>
                    <a:pt x="743" y="10897"/>
                    <a:pt x="602" y="11129"/>
                    <a:pt x="666" y="11274"/>
                  </a:cubicBezTo>
                  <a:cubicBezTo>
                    <a:pt x="731" y="11419"/>
                    <a:pt x="1021" y="11456"/>
                    <a:pt x="1095" y="11598"/>
                  </a:cubicBezTo>
                  <a:cubicBezTo>
                    <a:pt x="1169" y="11740"/>
                    <a:pt x="1159" y="11923"/>
                    <a:pt x="1240" y="12060"/>
                  </a:cubicBezTo>
                  <a:cubicBezTo>
                    <a:pt x="1323" y="12196"/>
                    <a:pt x="1398" y="12337"/>
                    <a:pt x="1488" y="12468"/>
                  </a:cubicBezTo>
                  <a:cubicBezTo>
                    <a:pt x="1577" y="12599"/>
                    <a:pt x="1783" y="12641"/>
                    <a:pt x="1880" y="12768"/>
                  </a:cubicBezTo>
                  <a:cubicBezTo>
                    <a:pt x="1978" y="12893"/>
                    <a:pt x="2009" y="13066"/>
                    <a:pt x="2115" y="13186"/>
                  </a:cubicBezTo>
                  <a:cubicBezTo>
                    <a:pt x="2220" y="13305"/>
                    <a:pt x="2244" y="13501"/>
                    <a:pt x="2356" y="13615"/>
                  </a:cubicBezTo>
                  <a:cubicBezTo>
                    <a:pt x="2467" y="13727"/>
                    <a:pt x="2626" y="13796"/>
                    <a:pt x="2744" y="13901"/>
                  </a:cubicBezTo>
                  <a:cubicBezTo>
                    <a:pt x="2864" y="14006"/>
                    <a:pt x="2955" y="14150"/>
                    <a:pt x="3080" y="14248"/>
                  </a:cubicBezTo>
                  <a:cubicBezTo>
                    <a:pt x="3204" y="14346"/>
                    <a:pt x="3401" y="14349"/>
                    <a:pt x="3532" y="14438"/>
                  </a:cubicBezTo>
                  <a:cubicBezTo>
                    <a:pt x="3661" y="14529"/>
                    <a:pt x="3714" y="14745"/>
                    <a:pt x="3849" y="14828"/>
                  </a:cubicBezTo>
                  <a:cubicBezTo>
                    <a:pt x="3986" y="14910"/>
                    <a:pt x="4148" y="14960"/>
                    <a:pt x="4287" y="15032"/>
                  </a:cubicBezTo>
                  <a:cubicBezTo>
                    <a:pt x="4428" y="15106"/>
                    <a:pt x="4593" y="15141"/>
                    <a:pt x="4738" y="15205"/>
                  </a:cubicBezTo>
                  <a:cubicBezTo>
                    <a:pt x="4881" y="15270"/>
                    <a:pt x="5045" y="15290"/>
                    <a:pt x="5194" y="15348"/>
                  </a:cubicBezTo>
                  <a:cubicBezTo>
                    <a:pt x="5343" y="15406"/>
                    <a:pt x="5437" y="15625"/>
                    <a:pt x="5591" y="15672"/>
                  </a:cubicBezTo>
                  <a:cubicBezTo>
                    <a:pt x="5635" y="15686"/>
                    <a:pt x="5683" y="15691"/>
                    <a:pt x="5732" y="15691"/>
                  </a:cubicBezTo>
                  <a:cubicBezTo>
                    <a:pt x="5808" y="15691"/>
                    <a:pt x="5887" y="15680"/>
                    <a:pt x="5964" y="15680"/>
                  </a:cubicBezTo>
                  <a:cubicBezTo>
                    <a:pt x="6006" y="15680"/>
                    <a:pt x="6047" y="15683"/>
                    <a:pt x="6087" y="15694"/>
                  </a:cubicBezTo>
                  <a:cubicBezTo>
                    <a:pt x="6126" y="15703"/>
                    <a:pt x="6167" y="15707"/>
                    <a:pt x="6208" y="15707"/>
                  </a:cubicBezTo>
                  <a:cubicBezTo>
                    <a:pt x="6295" y="15707"/>
                    <a:pt x="6384" y="15692"/>
                    <a:pt x="6471" y="15692"/>
                  </a:cubicBezTo>
                  <a:cubicBezTo>
                    <a:pt x="6505" y="15692"/>
                    <a:pt x="6539" y="15694"/>
                    <a:pt x="6572" y="15701"/>
                  </a:cubicBezTo>
                  <a:cubicBezTo>
                    <a:pt x="6729" y="15729"/>
                    <a:pt x="6886" y="15725"/>
                    <a:pt x="7044" y="15745"/>
                  </a:cubicBezTo>
                  <a:cubicBezTo>
                    <a:pt x="7201" y="15765"/>
                    <a:pt x="7346" y="15887"/>
                    <a:pt x="7506" y="15898"/>
                  </a:cubicBezTo>
                  <a:cubicBezTo>
                    <a:pt x="7665" y="15908"/>
                    <a:pt x="7824" y="15976"/>
                    <a:pt x="7983" y="15976"/>
                  </a:cubicBezTo>
                  <a:cubicBezTo>
                    <a:pt x="8127" y="15976"/>
                    <a:pt x="8277" y="16015"/>
                    <a:pt x="8422" y="16015"/>
                  </a:cubicBezTo>
                  <a:cubicBezTo>
                    <a:pt x="8437" y="16015"/>
                    <a:pt x="8453" y="16014"/>
                    <a:pt x="8468" y="16013"/>
                  </a:cubicBezTo>
                  <a:cubicBezTo>
                    <a:pt x="8627" y="16005"/>
                    <a:pt x="8759" y="15713"/>
                    <a:pt x="8919" y="15694"/>
                  </a:cubicBezTo>
                  <a:cubicBezTo>
                    <a:pt x="8927" y="15693"/>
                    <a:pt x="8935" y="15692"/>
                    <a:pt x="8943" y="15692"/>
                  </a:cubicBezTo>
                  <a:cubicBezTo>
                    <a:pt x="9083" y="15692"/>
                    <a:pt x="9240" y="15825"/>
                    <a:pt x="9380" y="15825"/>
                  </a:cubicBezTo>
                  <a:cubicBezTo>
                    <a:pt x="9393" y="15825"/>
                    <a:pt x="9404" y="15824"/>
                    <a:pt x="9416" y="15822"/>
                  </a:cubicBezTo>
                  <a:cubicBezTo>
                    <a:pt x="9573" y="15793"/>
                    <a:pt x="9723" y="15729"/>
                    <a:pt x="9878" y="15691"/>
                  </a:cubicBezTo>
                  <a:cubicBezTo>
                    <a:pt x="10033" y="15654"/>
                    <a:pt x="10136" y="15440"/>
                    <a:pt x="10288" y="15394"/>
                  </a:cubicBezTo>
                  <a:cubicBezTo>
                    <a:pt x="10438" y="15347"/>
                    <a:pt x="10582" y="15304"/>
                    <a:pt x="10731" y="15249"/>
                  </a:cubicBezTo>
                  <a:cubicBezTo>
                    <a:pt x="10881" y="15192"/>
                    <a:pt x="11055" y="15214"/>
                    <a:pt x="11200" y="15150"/>
                  </a:cubicBezTo>
                  <a:cubicBezTo>
                    <a:pt x="11233" y="15136"/>
                    <a:pt x="11270" y="15131"/>
                    <a:pt x="11310" y="15131"/>
                  </a:cubicBezTo>
                  <a:cubicBezTo>
                    <a:pt x="11404" y="15131"/>
                    <a:pt x="11513" y="15159"/>
                    <a:pt x="11607" y="15159"/>
                  </a:cubicBezTo>
                  <a:cubicBezTo>
                    <a:pt x="11651" y="15159"/>
                    <a:pt x="11692" y="15153"/>
                    <a:pt x="11726" y="15135"/>
                  </a:cubicBezTo>
                  <a:cubicBezTo>
                    <a:pt x="11867" y="15061"/>
                    <a:pt x="11901" y="14791"/>
                    <a:pt x="12038" y="14710"/>
                  </a:cubicBezTo>
                  <a:cubicBezTo>
                    <a:pt x="12174" y="14627"/>
                    <a:pt x="12284" y="14514"/>
                    <a:pt x="12415" y="14423"/>
                  </a:cubicBezTo>
                  <a:cubicBezTo>
                    <a:pt x="12545" y="14333"/>
                    <a:pt x="12760" y="14359"/>
                    <a:pt x="12885" y="14262"/>
                  </a:cubicBezTo>
                  <a:cubicBezTo>
                    <a:pt x="13012" y="14164"/>
                    <a:pt x="13010" y="13918"/>
                    <a:pt x="13130" y="13813"/>
                  </a:cubicBezTo>
                  <a:cubicBezTo>
                    <a:pt x="13249" y="13708"/>
                    <a:pt x="13434" y="13680"/>
                    <a:pt x="13546" y="13568"/>
                  </a:cubicBezTo>
                  <a:cubicBezTo>
                    <a:pt x="13660" y="13457"/>
                    <a:pt x="13708" y="13288"/>
                    <a:pt x="13813" y="13170"/>
                  </a:cubicBezTo>
                  <a:cubicBezTo>
                    <a:pt x="13919" y="13052"/>
                    <a:pt x="14157" y="13045"/>
                    <a:pt x="14256" y="12920"/>
                  </a:cubicBezTo>
                  <a:cubicBezTo>
                    <a:pt x="14354" y="12796"/>
                    <a:pt x="14426" y="12647"/>
                    <a:pt x="14517" y="12518"/>
                  </a:cubicBezTo>
                  <a:cubicBezTo>
                    <a:pt x="14607" y="12387"/>
                    <a:pt x="14570" y="12175"/>
                    <a:pt x="14652" y="12040"/>
                  </a:cubicBezTo>
                  <a:cubicBezTo>
                    <a:pt x="14735" y="11903"/>
                    <a:pt x="14809" y="11768"/>
                    <a:pt x="14881" y="11629"/>
                  </a:cubicBezTo>
                  <a:cubicBezTo>
                    <a:pt x="14955" y="11488"/>
                    <a:pt x="15013" y="11346"/>
                    <a:pt x="15079" y="11203"/>
                  </a:cubicBezTo>
                  <a:cubicBezTo>
                    <a:pt x="15144" y="11058"/>
                    <a:pt x="15430" y="11005"/>
                    <a:pt x="15487" y="10856"/>
                  </a:cubicBezTo>
                  <a:cubicBezTo>
                    <a:pt x="15544" y="10706"/>
                    <a:pt x="15636" y="10564"/>
                    <a:pt x="15684" y="10411"/>
                  </a:cubicBezTo>
                  <a:cubicBezTo>
                    <a:pt x="15733" y="10259"/>
                    <a:pt x="15612" y="10057"/>
                    <a:pt x="15652" y="9902"/>
                  </a:cubicBezTo>
                  <a:cubicBezTo>
                    <a:pt x="15690" y="9747"/>
                    <a:pt x="15750" y="9599"/>
                    <a:pt x="15780" y="9441"/>
                  </a:cubicBezTo>
                  <a:cubicBezTo>
                    <a:pt x="15808" y="9285"/>
                    <a:pt x="15856" y="9131"/>
                    <a:pt x="15876" y="8972"/>
                  </a:cubicBezTo>
                  <a:cubicBezTo>
                    <a:pt x="15896" y="8814"/>
                    <a:pt x="15908" y="8655"/>
                    <a:pt x="15917" y="8496"/>
                  </a:cubicBezTo>
                  <a:cubicBezTo>
                    <a:pt x="15926" y="8335"/>
                    <a:pt x="15792" y="8176"/>
                    <a:pt x="15792" y="8015"/>
                  </a:cubicBezTo>
                  <a:cubicBezTo>
                    <a:pt x="15792" y="7856"/>
                    <a:pt x="15952" y="7695"/>
                    <a:pt x="15942" y="7536"/>
                  </a:cubicBezTo>
                  <a:cubicBezTo>
                    <a:pt x="15933" y="7377"/>
                    <a:pt x="15849" y="7223"/>
                    <a:pt x="15831" y="7066"/>
                  </a:cubicBezTo>
                  <a:cubicBezTo>
                    <a:pt x="15812" y="6908"/>
                    <a:pt x="15747" y="6758"/>
                    <a:pt x="15718" y="6602"/>
                  </a:cubicBezTo>
                  <a:cubicBezTo>
                    <a:pt x="15690" y="6446"/>
                    <a:pt x="15795" y="6261"/>
                    <a:pt x="15757" y="6106"/>
                  </a:cubicBezTo>
                  <a:cubicBezTo>
                    <a:pt x="15718" y="5951"/>
                    <a:pt x="15494" y="5849"/>
                    <a:pt x="15447" y="5698"/>
                  </a:cubicBezTo>
                  <a:cubicBezTo>
                    <a:pt x="15400" y="5546"/>
                    <a:pt x="15382" y="5389"/>
                    <a:pt x="15325" y="5240"/>
                  </a:cubicBezTo>
                  <a:cubicBezTo>
                    <a:pt x="15269" y="5092"/>
                    <a:pt x="15353" y="4885"/>
                    <a:pt x="15288" y="4740"/>
                  </a:cubicBezTo>
                  <a:cubicBezTo>
                    <a:pt x="15224" y="4595"/>
                    <a:pt x="15134" y="4455"/>
                    <a:pt x="15062" y="4315"/>
                  </a:cubicBezTo>
                  <a:cubicBezTo>
                    <a:pt x="14988" y="4175"/>
                    <a:pt x="14975" y="3992"/>
                    <a:pt x="14894" y="3855"/>
                  </a:cubicBezTo>
                  <a:cubicBezTo>
                    <a:pt x="14811" y="3719"/>
                    <a:pt x="14627" y="3642"/>
                    <a:pt x="14537" y="3511"/>
                  </a:cubicBezTo>
                  <a:cubicBezTo>
                    <a:pt x="14447" y="3381"/>
                    <a:pt x="14399" y="3213"/>
                    <a:pt x="14301" y="3088"/>
                  </a:cubicBezTo>
                  <a:cubicBezTo>
                    <a:pt x="14204" y="2963"/>
                    <a:pt x="14069" y="2862"/>
                    <a:pt x="13964" y="2744"/>
                  </a:cubicBezTo>
                  <a:cubicBezTo>
                    <a:pt x="13859" y="2624"/>
                    <a:pt x="13826" y="2427"/>
                    <a:pt x="13715" y="2314"/>
                  </a:cubicBezTo>
                  <a:cubicBezTo>
                    <a:pt x="13603" y="2202"/>
                    <a:pt x="13280" y="2310"/>
                    <a:pt x="13162" y="2204"/>
                  </a:cubicBezTo>
                  <a:cubicBezTo>
                    <a:pt x="13043" y="2098"/>
                    <a:pt x="12943" y="1982"/>
                    <a:pt x="12818" y="1882"/>
                  </a:cubicBezTo>
                  <a:cubicBezTo>
                    <a:pt x="12695" y="1784"/>
                    <a:pt x="12568" y="1697"/>
                    <a:pt x="12439" y="1606"/>
                  </a:cubicBezTo>
                  <a:cubicBezTo>
                    <a:pt x="12308" y="1517"/>
                    <a:pt x="12233" y="1348"/>
                    <a:pt x="12096" y="1265"/>
                  </a:cubicBezTo>
                  <a:cubicBezTo>
                    <a:pt x="11961" y="1183"/>
                    <a:pt x="11880" y="995"/>
                    <a:pt x="11739" y="921"/>
                  </a:cubicBezTo>
                  <a:cubicBezTo>
                    <a:pt x="11600" y="847"/>
                    <a:pt x="11409" y="861"/>
                    <a:pt x="11266" y="797"/>
                  </a:cubicBezTo>
                  <a:cubicBezTo>
                    <a:pt x="11122" y="732"/>
                    <a:pt x="10930" y="788"/>
                    <a:pt x="10781" y="729"/>
                  </a:cubicBezTo>
                  <a:cubicBezTo>
                    <a:pt x="10632" y="672"/>
                    <a:pt x="10535" y="478"/>
                    <a:pt x="10383" y="431"/>
                  </a:cubicBezTo>
                  <a:cubicBezTo>
                    <a:pt x="10360" y="423"/>
                    <a:pt x="10336" y="420"/>
                    <a:pt x="10311" y="420"/>
                  </a:cubicBezTo>
                  <a:cubicBezTo>
                    <a:pt x="10192" y="420"/>
                    <a:pt x="10055" y="490"/>
                    <a:pt x="9936" y="490"/>
                  </a:cubicBezTo>
                  <a:cubicBezTo>
                    <a:pt x="9915" y="490"/>
                    <a:pt x="9895" y="488"/>
                    <a:pt x="9875" y="483"/>
                  </a:cubicBezTo>
                  <a:cubicBezTo>
                    <a:pt x="9721" y="445"/>
                    <a:pt x="9591" y="328"/>
                    <a:pt x="9435" y="298"/>
                  </a:cubicBezTo>
                  <a:cubicBezTo>
                    <a:pt x="9278" y="270"/>
                    <a:pt x="9126" y="242"/>
                    <a:pt x="8968" y="220"/>
                  </a:cubicBezTo>
                  <a:cubicBezTo>
                    <a:pt x="8811" y="200"/>
                    <a:pt x="8667" y="14"/>
                    <a:pt x="8508" y="4"/>
                  </a:cubicBezTo>
                  <a:cubicBezTo>
                    <a:pt x="8500" y="4"/>
                    <a:pt x="8492" y="3"/>
                    <a:pt x="8483" y="3"/>
                  </a:cubicBezTo>
                  <a:cubicBezTo>
                    <a:pt x="8333" y="3"/>
                    <a:pt x="8178" y="85"/>
                    <a:pt x="8028" y="85"/>
                  </a:cubicBezTo>
                  <a:cubicBezTo>
                    <a:pt x="8027" y="85"/>
                    <a:pt x="8026" y="85"/>
                    <a:pt x="8024" y="85"/>
                  </a:cubicBezTo>
                  <a:cubicBezTo>
                    <a:pt x="7873" y="85"/>
                    <a:pt x="7717" y="1"/>
                    <a:pt x="756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7"/>
            <p:cNvSpPr/>
            <p:nvPr/>
          </p:nvSpPr>
          <p:spPr>
            <a:xfrm flipH="1">
              <a:off x="7084693" y="3115716"/>
              <a:ext cx="628546" cy="624604"/>
            </a:xfrm>
            <a:custGeom>
              <a:rect b="b" l="l" r="r" t="t"/>
              <a:pathLst>
                <a:path extrusionOk="0" h="14101" w="14190">
                  <a:moveTo>
                    <a:pt x="7538" y="1"/>
                  </a:moveTo>
                  <a:cubicBezTo>
                    <a:pt x="7402" y="1"/>
                    <a:pt x="7261" y="114"/>
                    <a:pt x="7123" y="114"/>
                  </a:cubicBezTo>
                  <a:cubicBezTo>
                    <a:pt x="7121" y="113"/>
                    <a:pt x="7118" y="113"/>
                    <a:pt x="7115" y="113"/>
                  </a:cubicBezTo>
                  <a:cubicBezTo>
                    <a:pt x="6977" y="113"/>
                    <a:pt x="6845" y="148"/>
                    <a:pt x="6705" y="156"/>
                  </a:cubicBezTo>
                  <a:cubicBezTo>
                    <a:pt x="6696" y="157"/>
                    <a:pt x="6687" y="157"/>
                    <a:pt x="6677" y="157"/>
                  </a:cubicBezTo>
                  <a:cubicBezTo>
                    <a:pt x="6562" y="157"/>
                    <a:pt x="6446" y="118"/>
                    <a:pt x="6331" y="118"/>
                  </a:cubicBezTo>
                  <a:cubicBezTo>
                    <a:pt x="6314" y="118"/>
                    <a:pt x="6296" y="119"/>
                    <a:pt x="6279" y="121"/>
                  </a:cubicBezTo>
                  <a:cubicBezTo>
                    <a:pt x="6250" y="124"/>
                    <a:pt x="6220" y="125"/>
                    <a:pt x="6190" y="125"/>
                  </a:cubicBezTo>
                  <a:cubicBezTo>
                    <a:pt x="6118" y="125"/>
                    <a:pt x="6044" y="118"/>
                    <a:pt x="5971" y="118"/>
                  </a:cubicBezTo>
                  <a:cubicBezTo>
                    <a:pt x="5931" y="118"/>
                    <a:pt x="5890" y="120"/>
                    <a:pt x="5851" y="128"/>
                  </a:cubicBezTo>
                  <a:cubicBezTo>
                    <a:pt x="5713" y="153"/>
                    <a:pt x="5619" y="381"/>
                    <a:pt x="5483" y="415"/>
                  </a:cubicBezTo>
                  <a:cubicBezTo>
                    <a:pt x="5464" y="420"/>
                    <a:pt x="5445" y="421"/>
                    <a:pt x="5426" y="421"/>
                  </a:cubicBezTo>
                  <a:cubicBezTo>
                    <a:pt x="5323" y="421"/>
                    <a:pt x="5207" y="369"/>
                    <a:pt x="5105" y="369"/>
                  </a:cubicBezTo>
                  <a:cubicBezTo>
                    <a:pt x="5082" y="369"/>
                    <a:pt x="5059" y="371"/>
                    <a:pt x="5038" y="378"/>
                  </a:cubicBezTo>
                  <a:cubicBezTo>
                    <a:pt x="4904" y="419"/>
                    <a:pt x="4802" y="550"/>
                    <a:pt x="4670" y="600"/>
                  </a:cubicBezTo>
                  <a:cubicBezTo>
                    <a:pt x="4647" y="608"/>
                    <a:pt x="4622" y="612"/>
                    <a:pt x="4595" y="612"/>
                  </a:cubicBezTo>
                  <a:cubicBezTo>
                    <a:pt x="4498" y="612"/>
                    <a:pt x="4383" y="566"/>
                    <a:pt x="4286" y="566"/>
                  </a:cubicBezTo>
                  <a:cubicBezTo>
                    <a:pt x="4257" y="566"/>
                    <a:pt x="4229" y="570"/>
                    <a:pt x="4205" y="581"/>
                  </a:cubicBezTo>
                  <a:cubicBezTo>
                    <a:pt x="4075" y="640"/>
                    <a:pt x="4043" y="895"/>
                    <a:pt x="3918" y="961"/>
                  </a:cubicBezTo>
                  <a:cubicBezTo>
                    <a:pt x="3794" y="1026"/>
                    <a:pt x="3629" y="1018"/>
                    <a:pt x="3510" y="1090"/>
                  </a:cubicBezTo>
                  <a:cubicBezTo>
                    <a:pt x="3389" y="1163"/>
                    <a:pt x="3264" y="1230"/>
                    <a:pt x="3149" y="1309"/>
                  </a:cubicBezTo>
                  <a:cubicBezTo>
                    <a:pt x="3032" y="1387"/>
                    <a:pt x="2994" y="1569"/>
                    <a:pt x="2883" y="1656"/>
                  </a:cubicBezTo>
                  <a:cubicBezTo>
                    <a:pt x="2772" y="1743"/>
                    <a:pt x="2618" y="1770"/>
                    <a:pt x="2513" y="1864"/>
                  </a:cubicBezTo>
                  <a:cubicBezTo>
                    <a:pt x="2408" y="1956"/>
                    <a:pt x="2233" y="1977"/>
                    <a:pt x="2133" y="2077"/>
                  </a:cubicBezTo>
                  <a:cubicBezTo>
                    <a:pt x="2034" y="2175"/>
                    <a:pt x="1974" y="2316"/>
                    <a:pt x="1880" y="2421"/>
                  </a:cubicBezTo>
                  <a:cubicBezTo>
                    <a:pt x="1787" y="2526"/>
                    <a:pt x="1660" y="2607"/>
                    <a:pt x="1573" y="2717"/>
                  </a:cubicBezTo>
                  <a:cubicBezTo>
                    <a:pt x="1487" y="2827"/>
                    <a:pt x="1484" y="3002"/>
                    <a:pt x="1404" y="3117"/>
                  </a:cubicBezTo>
                  <a:cubicBezTo>
                    <a:pt x="1325" y="3233"/>
                    <a:pt x="1133" y="3278"/>
                    <a:pt x="1060" y="3399"/>
                  </a:cubicBezTo>
                  <a:cubicBezTo>
                    <a:pt x="988" y="3518"/>
                    <a:pt x="944" y="3662"/>
                    <a:pt x="878" y="3786"/>
                  </a:cubicBezTo>
                  <a:cubicBezTo>
                    <a:pt x="813" y="3909"/>
                    <a:pt x="784" y="4056"/>
                    <a:pt x="726" y="4184"/>
                  </a:cubicBezTo>
                  <a:cubicBezTo>
                    <a:pt x="669" y="4312"/>
                    <a:pt x="651" y="4457"/>
                    <a:pt x="599" y="4587"/>
                  </a:cubicBezTo>
                  <a:cubicBezTo>
                    <a:pt x="548" y="4720"/>
                    <a:pt x="355" y="4804"/>
                    <a:pt x="312" y="4939"/>
                  </a:cubicBezTo>
                  <a:cubicBezTo>
                    <a:pt x="270" y="5074"/>
                    <a:pt x="329" y="5240"/>
                    <a:pt x="294" y="5378"/>
                  </a:cubicBezTo>
                  <a:cubicBezTo>
                    <a:pt x="260" y="5514"/>
                    <a:pt x="315" y="5669"/>
                    <a:pt x="288" y="5807"/>
                  </a:cubicBezTo>
                  <a:cubicBezTo>
                    <a:pt x="263" y="5947"/>
                    <a:pt x="265" y="6084"/>
                    <a:pt x="248" y="6224"/>
                  </a:cubicBezTo>
                  <a:cubicBezTo>
                    <a:pt x="231" y="6365"/>
                    <a:pt x="123" y="6492"/>
                    <a:pt x="113" y="6633"/>
                  </a:cubicBezTo>
                  <a:cubicBezTo>
                    <a:pt x="103" y="6774"/>
                    <a:pt x="44" y="6915"/>
                    <a:pt x="42" y="7055"/>
                  </a:cubicBezTo>
                  <a:cubicBezTo>
                    <a:pt x="42" y="7198"/>
                    <a:pt x="1" y="7344"/>
                    <a:pt x="10" y="7485"/>
                  </a:cubicBezTo>
                  <a:cubicBezTo>
                    <a:pt x="18" y="7626"/>
                    <a:pt x="275" y="7744"/>
                    <a:pt x="292" y="7883"/>
                  </a:cubicBezTo>
                  <a:cubicBezTo>
                    <a:pt x="309" y="8022"/>
                    <a:pt x="155" y="8186"/>
                    <a:pt x="180" y="8325"/>
                  </a:cubicBezTo>
                  <a:cubicBezTo>
                    <a:pt x="206" y="8463"/>
                    <a:pt x="263" y="8597"/>
                    <a:pt x="295" y="8733"/>
                  </a:cubicBezTo>
                  <a:cubicBezTo>
                    <a:pt x="328" y="8869"/>
                    <a:pt x="517" y="8960"/>
                    <a:pt x="558" y="9094"/>
                  </a:cubicBezTo>
                  <a:cubicBezTo>
                    <a:pt x="601" y="9229"/>
                    <a:pt x="638" y="9356"/>
                    <a:pt x="688" y="9488"/>
                  </a:cubicBezTo>
                  <a:cubicBezTo>
                    <a:pt x="737" y="9620"/>
                    <a:pt x="716" y="9775"/>
                    <a:pt x="774" y="9903"/>
                  </a:cubicBezTo>
                  <a:cubicBezTo>
                    <a:pt x="831" y="10031"/>
                    <a:pt x="722" y="10243"/>
                    <a:pt x="787" y="10368"/>
                  </a:cubicBezTo>
                  <a:cubicBezTo>
                    <a:pt x="853" y="10493"/>
                    <a:pt x="1091" y="10523"/>
                    <a:pt x="1164" y="10644"/>
                  </a:cubicBezTo>
                  <a:cubicBezTo>
                    <a:pt x="1236" y="10765"/>
                    <a:pt x="1339" y="10861"/>
                    <a:pt x="1417" y="10978"/>
                  </a:cubicBezTo>
                  <a:cubicBezTo>
                    <a:pt x="1497" y="11093"/>
                    <a:pt x="1474" y="11283"/>
                    <a:pt x="1559" y="11394"/>
                  </a:cubicBezTo>
                  <a:cubicBezTo>
                    <a:pt x="1646" y="11505"/>
                    <a:pt x="1865" y="11504"/>
                    <a:pt x="1957" y="11609"/>
                  </a:cubicBezTo>
                  <a:cubicBezTo>
                    <a:pt x="2050" y="11716"/>
                    <a:pt x="2074" y="11879"/>
                    <a:pt x="2173" y="11979"/>
                  </a:cubicBezTo>
                  <a:cubicBezTo>
                    <a:pt x="2271" y="12078"/>
                    <a:pt x="2421" y="12122"/>
                    <a:pt x="2524" y="12215"/>
                  </a:cubicBezTo>
                  <a:cubicBezTo>
                    <a:pt x="2630" y="12308"/>
                    <a:pt x="2635" y="12519"/>
                    <a:pt x="2746" y="12606"/>
                  </a:cubicBezTo>
                  <a:cubicBezTo>
                    <a:pt x="2856" y="12692"/>
                    <a:pt x="2988" y="12758"/>
                    <a:pt x="3103" y="12837"/>
                  </a:cubicBezTo>
                  <a:cubicBezTo>
                    <a:pt x="3218" y="12917"/>
                    <a:pt x="3406" y="12884"/>
                    <a:pt x="3527" y="12957"/>
                  </a:cubicBezTo>
                  <a:cubicBezTo>
                    <a:pt x="3646" y="13029"/>
                    <a:pt x="3765" y="13095"/>
                    <a:pt x="3889" y="13160"/>
                  </a:cubicBezTo>
                  <a:cubicBezTo>
                    <a:pt x="4013" y="13225"/>
                    <a:pt x="4139" y="13277"/>
                    <a:pt x="4266" y="13335"/>
                  </a:cubicBezTo>
                  <a:cubicBezTo>
                    <a:pt x="4394" y="13392"/>
                    <a:pt x="4441" y="13645"/>
                    <a:pt x="4573" y="13695"/>
                  </a:cubicBezTo>
                  <a:cubicBezTo>
                    <a:pt x="4705" y="13746"/>
                    <a:pt x="4835" y="13830"/>
                    <a:pt x="4970" y="13872"/>
                  </a:cubicBezTo>
                  <a:cubicBezTo>
                    <a:pt x="4993" y="13879"/>
                    <a:pt x="5017" y="13882"/>
                    <a:pt x="5042" y="13882"/>
                  </a:cubicBezTo>
                  <a:cubicBezTo>
                    <a:pt x="5142" y="13882"/>
                    <a:pt x="5257" y="13835"/>
                    <a:pt x="5358" y="13835"/>
                  </a:cubicBezTo>
                  <a:cubicBezTo>
                    <a:pt x="5379" y="13835"/>
                    <a:pt x="5400" y="13837"/>
                    <a:pt x="5420" y="13842"/>
                  </a:cubicBezTo>
                  <a:cubicBezTo>
                    <a:pt x="5557" y="13877"/>
                    <a:pt x="5689" y="13929"/>
                    <a:pt x="5827" y="13955"/>
                  </a:cubicBezTo>
                  <a:cubicBezTo>
                    <a:pt x="5966" y="13980"/>
                    <a:pt x="6103" y="14024"/>
                    <a:pt x="6242" y="14041"/>
                  </a:cubicBezTo>
                  <a:cubicBezTo>
                    <a:pt x="6383" y="14060"/>
                    <a:pt x="6523" y="14068"/>
                    <a:pt x="6664" y="14077"/>
                  </a:cubicBezTo>
                  <a:cubicBezTo>
                    <a:pt x="6669" y="14077"/>
                    <a:pt x="6674" y="14077"/>
                    <a:pt x="6679" y="14077"/>
                  </a:cubicBezTo>
                  <a:cubicBezTo>
                    <a:pt x="6815" y="14077"/>
                    <a:pt x="6952" y="13968"/>
                    <a:pt x="7088" y="13968"/>
                  </a:cubicBezTo>
                  <a:cubicBezTo>
                    <a:pt x="7224" y="13968"/>
                    <a:pt x="7364" y="14100"/>
                    <a:pt x="7501" y="14100"/>
                  </a:cubicBezTo>
                  <a:cubicBezTo>
                    <a:pt x="7505" y="14100"/>
                    <a:pt x="7509" y="14100"/>
                    <a:pt x="7513" y="14100"/>
                  </a:cubicBezTo>
                  <a:cubicBezTo>
                    <a:pt x="7654" y="14091"/>
                    <a:pt x="7789" y="14019"/>
                    <a:pt x="7928" y="14002"/>
                  </a:cubicBezTo>
                  <a:cubicBezTo>
                    <a:pt x="8069" y="13985"/>
                    <a:pt x="8200" y="13926"/>
                    <a:pt x="8339" y="13902"/>
                  </a:cubicBezTo>
                  <a:cubicBezTo>
                    <a:pt x="8356" y="13899"/>
                    <a:pt x="8374" y="13898"/>
                    <a:pt x="8391" y="13898"/>
                  </a:cubicBezTo>
                  <a:cubicBezTo>
                    <a:pt x="8495" y="13898"/>
                    <a:pt x="8609" y="13943"/>
                    <a:pt x="8713" y="13943"/>
                  </a:cubicBezTo>
                  <a:cubicBezTo>
                    <a:pt x="8735" y="13943"/>
                    <a:pt x="8757" y="13941"/>
                    <a:pt x="8778" y="13936"/>
                  </a:cubicBezTo>
                  <a:cubicBezTo>
                    <a:pt x="8915" y="13902"/>
                    <a:pt x="9004" y="13702"/>
                    <a:pt x="9139" y="13662"/>
                  </a:cubicBezTo>
                  <a:cubicBezTo>
                    <a:pt x="9273" y="13621"/>
                    <a:pt x="9411" y="13605"/>
                    <a:pt x="9543" y="13555"/>
                  </a:cubicBezTo>
                  <a:cubicBezTo>
                    <a:pt x="9581" y="13541"/>
                    <a:pt x="9623" y="13536"/>
                    <a:pt x="9666" y="13536"/>
                  </a:cubicBezTo>
                  <a:cubicBezTo>
                    <a:pt x="9728" y="13536"/>
                    <a:pt x="9793" y="13545"/>
                    <a:pt x="9855" y="13545"/>
                  </a:cubicBezTo>
                  <a:cubicBezTo>
                    <a:pt x="9902" y="13545"/>
                    <a:pt x="9947" y="13540"/>
                    <a:pt x="9987" y="13523"/>
                  </a:cubicBezTo>
                  <a:cubicBezTo>
                    <a:pt x="10115" y="13464"/>
                    <a:pt x="10237" y="13386"/>
                    <a:pt x="10362" y="13321"/>
                  </a:cubicBezTo>
                  <a:cubicBezTo>
                    <a:pt x="10487" y="13255"/>
                    <a:pt x="10649" y="13245"/>
                    <a:pt x="10770" y="13173"/>
                  </a:cubicBezTo>
                  <a:cubicBezTo>
                    <a:pt x="10889" y="13100"/>
                    <a:pt x="10958" y="12937"/>
                    <a:pt x="11073" y="12857"/>
                  </a:cubicBezTo>
                  <a:cubicBezTo>
                    <a:pt x="11189" y="12778"/>
                    <a:pt x="11337" y="12735"/>
                    <a:pt x="11448" y="12648"/>
                  </a:cubicBezTo>
                  <a:cubicBezTo>
                    <a:pt x="11559" y="12563"/>
                    <a:pt x="11647" y="12444"/>
                    <a:pt x="11754" y="12350"/>
                  </a:cubicBezTo>
                  <a:cubicBezTo>
                    <a:pt x="11859" y="12257"/>
                    <a:pt x="12034" y="12229"/>
                    <a:pt x="12133" y="12131"/>
                  </a:cubicBezTo>
                  <a:cubicBezTo>
                    <a:pt x="12233" y="12031"/>
                    <a:pt x="12136" y="11745"/>
                    <a:pt x="12230" y="11640"/>
                  </a:cubicBezTo>
                  <a:cubicBezTo>
                    <a:pt x="12324" y="11535"/>
                    <a:pt x="12428" y="11447"/>
                    <a:pt x="12514" y="11337"/>
                  </a:cubicBezTo>
                  <a:cubicBezTo>
                    <a:pt x="12601" y="11227"/>
                    <a:pt x="12679" y="11116"/>
                    <a:pt x="12759" y="11001"/>
                  </a:cubicBezTo>
                  <a:cubicBezTo>
                    <a:pt x="12838" y="10885"/>
                    <a:pt x="12988" y="10819"/>
                    <a:pt x="13062" y="10699"/>
                  </a:cubicBezTo>
                  <a:cubicBezTo>
                    <a:pt x="13134" y="10578"/>
                    <a:pt x="13300" y="10507"/>
                    <a:pt x="13364" y="10384"/>
                  </a:cubicBezTo>
                  <a:cubicBezTo>
                    <a:pt x="13430" y="10260"/>
                    <a:pt x="13417" y="10091"/>
                    <a:pt x="13475" y="9964"/>
                  </a:cubicBezTo>
                  <a:cubicBezTo>
                    <a:pt x="13532" y="9836"/>
                    <a:pt x="13484" y="9667"/>
                    <a:pt x="13535" y="9535"/>
                  </a:cubicBezTo>
                  <a:cubicBezTo>
                    <a:pt x="13585" y="9401"/>
                    <a:pt x="13758" y="9317"/>
                    <a:pt x="13799" y="9182"/>
                  </a:cubicBezTo>
                  <a:cubicBezTo>
                    <a:pt x="13842" y="9047"/>
                    <a:pt x="13718" y="8871"/>
                    <a:pt x="13753" y="8733"/>
                  </a:cubicBezTo>
                  <a:cubicBezTo>
                    <a:pt x="13787" y="8595"/>
                    <a:pt x="13890" y="8481"/>
                    <a:pt x="13916" y="8342"/>
                  </a:cubicBezTo>
                  <a:cubicBezTo>
                    <a:pt x="13942" y="8203"/>
                    <a:pt x="13969" y="8071"/>
                    <a:pt x="13986" y="7930"/>
                  </a:cubicBezTo>
                  <a:cubicBezTo>
                    <a:pt x="14003" y="7789"/>
                    <a:pt x="14168" y="7664"/>
                    <a:pt x="14178" y="7523"/>
                  </a:cubicBezTo>
                  <a:cubicBezTo>
                    <a:pt x="14186" y="7381"/>
                    <a:pt x="14105" y="7236"/>
                    <a:pt x="14105" y="7095"/>
                  </a:cubicBezTo>
                  <a:cubicBezTo>
                    <a:pt x="14105" y="6953"/>
                    <a:pt x="14189" y="6809"/>
                    <a:pt x="14180" y="6667"/>
                  </a:cubicBezTo>
                  <a:cubicBezTo>
                    <a:pt x="14172" y="6525"/>
                    <a:pt x="14007" y="6399"/>
                    <a:pt x="13990" y="6258"/>
                  </a:cubicBezTo>
                  <a:cubicBezTo>
                    <a:pt x="13973" y="6119"/>
                    <a:pt x="13902" y="5992"/>
                    <a:pt x="13878" y="5854"/>
                  </a:cubicBezTo>
                  <a:cubicBezTo>
                    <a:pt x="13852" y="5715"/>
                    <a:pt x="14010" y="5539"/>
                    <a:pt x="13976" y="5402"/>
                  </a:cubicBezTo>
                  <a:cubicBezTo>
                    <a:pt x="13943" y="5266"/>
                    <a:pt x="13798" y="5158"/>
                    <a:pt x="13755" y="5024"/>
                  </a:cubicBezTo>
                  <a:cubicBezTo>
                    <a:pt x="13713" y="4889"/>
                    <a:pt x="13788" y="4713"/>
                    <a:pt x="13738" y="4580"/>
                  </a:cubicBezTo>
                  <a:cubicBezTo>
                    <a:pt x="13689" y="4450"/>
                    <a:pt x="13482" y="4380"/>
                    <a:pt x="13424" y="4252"/>
                  </a:cubicBezTo>
                  <a:cubicBezTo>
                    <a:pt x="13367" y="4124"/>
                    <a:pt x="13356" y="3975"/>
                    <a:pt x="13292" y="3850"/>
                  </a:cubicBezTo>
                  <a:cubicBezTo>
                    <a:pt x="13227" y="3726"/>
                    <a:pt x="13202" y="3577"/>
                    <a:pt x="13130" y="3456"/>
                  </a:cubicBezTo>
                  <a:cubicBezTo>
                    <a:pt x="13057" y="3335"/>
                    <a:pt x="12898" y="3271"/>
                    <a:pt x="12819" y="3154"/>
                  </a:cubicBezTo>
                  <a:cubicBezTo>
                    <a:pt x="12739" y="3039"/>
                    <a:pt x="12620" y="2958"/>
                    <a:pt x="12533" y="2847"/>
                  </a:cubicBezTo>
                  <a:cubicBezTo>
                    <a:pt x="12448" y="2736"/>
                    <a:pt x="12472" y="2535"/>
                    <a:pt x="12379" y="2429"/>
                  </a:cubicBezTo>
                  <a:cubicBezTo>
                    <a:pt x="12287" y="2323"/>
                    <a:pt x="12118" y="2289"/>
                    <a:pt x="12018" y="2189"/>
                  </a:cubicBezTo>
                  <a:cubicBezTo>
                    <a:pt x="11919" y="2090"/>
                    <a:pt x="11929" y="1872"/>
                    <a:pt x="11823" y="1778"/>
                  </a:cubicBezTo>
                  <a:cubicBezTo>
                    <a:pt x="11720" y="1686"/>
                    <a:pt x="11471" y="1763"/>
                    <a:pt x="11360" y="1674"/>
                  </a:cubicBezTo>
                  <a:cubicBezTo>
                    <a:pt x="11250" y="1588"/>
                    <a:pt x="11131" y="1524"/>
                    <a:pt x="11016" y="1444"/>
                  </a:cubicBezTo>
                  <a:cubicBezTo>
                    <a:pt x="10901" y="1365"/>
                    <a:pt x="10928" y="1060"/>
                    <a:pt x="10808" y="988"/>
                  </a:cubicBezTo>
                  <a:cubicBezTo>
                    <a:pt x="10689" y="915"/>
                    <a:pt x="10535" y="883"/>
                    <a:pt x="10412" y="817"/>
                  </a:cubicBezTo>
                  <a:cubicBezTo>
                    <a:pt x="10288" y="752"/>
                    <a:pt x="10134" y="733"/>
                    <a:pt x="10007" y="675"/>
                  </a:cubicBezTo>
                  <a:cubicBezTo>
                    <a:pt x="9879" y="617"/>
                    <a:pt x="9779" y="480"/>
                    <a:pt x="9647" y="429"/>
                  </a:cubicBezTo>
                  <a:cubicBezTo>
                    <a:pt x="9606" y="413"/>
                    <a:pt x="9561" y="409"/>
                    <a:pt x="9514" y="409"/>
                  </a:cubicBezTo>
                  <a:cubicBezTo>
                    <a:pt x="9451" y="409"/>
                    <a:pt x="9385" y="417"/>
                    <a:pt x="9322" y="417"/>
                  </a:cubicBezTo>
                  <a:cubicBezTo>
                    <a:pt x="9281" y="417"/>
                    <a:pt x="9241" y="414"/>
                    <a:pt x="9205" y="402"/>
                  </a:cubicBezTo>
                  <a:cubicBezTo>
                    <a:pt x="9070" y="359"/>
                    <a:pt x="8920" y="378"/>
                    <a:pt x="8784" y="344"/>
                  </a:cubicBezTo>
                  <a:cubicBezTo>
                    <a:pt x="8725" y="329"/>
                    <a:pt x="8664" y="327"/>
                    <a:pt x="8603" y="327"/>
                  </a:cubicBezTo>
                  <a:cubicBezTo>
                    <a:pt x="8576" y="327"/>
                    <a:pt x="8548" y="327"/>
                    <a:pt x="8521" y="327"/>
                  </a:cubicBezTo>
                  <a:cubicBezTo>
                    <a:pt x="8468" y="327"/>
                    <a:pt x="8415" y="326"/>
                    <a:pt x="8363" y="315"/>
                  </a:cubicBezTo>
                  <a:cubicBezTo>
                    <a:pt x="8224" y="290"/>
                    <a:pt x="8097" y="229"/>
                    <a:pt x="7957" y="212"/>
                  </a:cubicBezTo>
                  <a:cubicBezTo>
                    <a:pt x="7817" y="195"/>
                    <a:pt x="7694" y="10"/>
                    <a:pt x="7553" y="1"/>
                  </a:cubicBezTo>
                  <a:cubicBezTo>
                    <a:pt x="7548" y="1"/>
                    <a:pt x="7543" y="1"/>
                    <a:pt x="753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7"/>
            <p:cNvSpPr/>
            <p:nvPr/>
          </p:nvSpPr>
          <p:spPr>
            <a:xfrm flipH="1">
              <a:off x="7178772" y="3199302"/>
              <a:ext cx="344659" cy="342445"/>
            </a:xfrm>
            <a:custGeom>
              <a:rect b="b" l="l" r="r" t="t"/>
              <a:pathLst>
                <a:path extrusionOk="0" h="7731" w="7781">
                  <a:moveTo>
                    <a:pt x="4133" y="1"/>
                  </a:moveTo>
                  <a:cubicBezTo>
                    <a:pt x="4057" y="1"/>
                    <a:pt x="3980" y="62"/>
                    <a:pt x="3906" y="62"/>
                  </a:cubicBezTo>
                  <a:cubicBezTo>
                    <a:pt x="3828" y="62"/>
                    <a:pt x="3753" y="82"/>
                    <a:pt x="3676" y="86"/>
                  </a:cubicBezTo>
                  <a:cubicBezTo>
                    <a:pt x="3671" y="86"/>
                    <a:pt x="3667" y="86"/>
                    <a:pt x="3662" y="86"/>
                  </a:cubicBezTo>
                  <a:cubicBezTo>
                    <a:pt x="3599" y="86"/>
                    <a:pt x="3535" y="64"/>
                    <a:pt x="3472" y="64"/>
                  </a:cubicBezTo>
                  <a:cubicBezTo>
                    <a:pt x="3462" y="64"/>
                    <a:pt x="3452" y="65"/>
                    <a:pt x="3443" y="66"/>
                  </a:cubicBezTo>
                  <a:cubicBezTo>
                    <a:pt x="3427" y="68"/>
                    <a:pt x="3411" y="68"/>
                    <a:pt x="3395" y="68"/>
                  </a:cubicBezTo>
                  <a:cubicBezTo>
                    <a:pt x="3356" y="68"/>
                    <a:pt x="3316" y="65"/>
                    <a:pt x="3277" y="65"/>
                  </a:cubicBezTo>
                  <a:cubicBezTo>
                    <a:pt x="3254" y="65"/>
                    <a:pt x="3231" y="66"/>
                    <a:pt x="3208" y="70"/>
                  </a:cubicBezTo>
                  <a:cubicBezTo>
                    <a:pt x="3131" y="83"/>
                    <a:pt x="3082" y="210"/>
                    <a:pt x="3006" y="228"/>
                  </a:cubicBezTo>
                  <a:cubicBezTo>
                    <a:pt x="2997" y="230"/>
                    <a:pt x="2987" y="231"/>
                    <a:pt x="2977" y="231"/>
                  </a:cubicBezTo>
                  <a:cubicBezTo>
                    <a:pt x="2920" y="231"/>
                    <a:pt x="2856" y="202"/>
                    <a:pt x="2799" y="202"/>
                  </a:cubicBezTo>
                  <a:cubicBezTo>
                    <a:pt x="2786" y="202"/>
                    <a:pt x="2774" y="203"/>
                    <a:pt x="2762" y="207"/>
                  </a:cubicBezTo>
                  <a:cubicBezTo>
                    <a:pt x="2688" y="230"/>
                    <a:pt x="2632" y="302"/>
                    <a:pt x="2560" y="329"/>
                  </a:cubicBezTo>
                  <a:cubicBezTo>
                    <a:pt x="2547" y="334"/>
                    <a:pt x="2534" y="336"/>
                    <a:pt x="2519" y="336"/>
                  </a:cubicBezTo>
                  <a:cubicBezTo>
                    <a:pt x="2466" y="336"/>
                    <a:pt x="2403" y="311"/>
                    <a:pt x="2350" y="311"/>
                  </a:cubicBezTo>
                  <a:cubicBezTo>
                    <a:pt x="2334" y="311"/>
                    <a:pt x="2319" y="313"/>
                    <a:pt x="2305" y="319"/>
                  </a:cubicBezTo>
                  <a:cubicBezTo>
                    <a:pt x="2234" y="350"/>
                    <a:pt x="2216" y="491"/>
                    <a:pt x="2148" y="527"/>
                  </a:cubicBezTo>
                  <a:cubicBezTo>
                    <a:pt x="2079" y="562"/>
                    <a:pt x="1990" y="558"/>
                    <a:pt x="1924" y="598"/>
                  </a:cubicBezTo>
                  <a:cubicBezTo>
                    <a:pt x="1857" y="638"/>
                    <a:pt x="1789" y="675"/>
                    <a:pt x="1725" y="719"/>
                  </a:cubicBezTo>
                  <a:cubicBezTo>
                    <a:pt x="1661" y="761"/>
                    <a:pt x="1641" y="861"/>
                    <a:pt x="1580" y="909"/>
                  </a:cubicBezTo>
                  <a:cubicBezTo>
                    <a:pt x="1519" y="956"/>
                    <a:pt x="1435" y="972"/>
                    <a:pt x="1377" y="1021"/>
                  </a:cubicBezTo>
                  <a:cubicBezTo>
                    <a:pt x="1320" y="1073"/>
                    <a:pt x="1225" y="1085"/>
                    <a:pt x="1169" y="1139"/>
                  </a:cubicBezTo>
                  <a:cubicBezTo>
                    <a:pt x="1115" y="1194"/>
                    <a:pt x="1081" y="1270"/>
                    <a:pt x="1030" y="1329"/>
                  </a:cubicBezTo>
                  <a:cubicBezTo>
                    <a:pt x="979" y="1385"/>
                    <a:pt x="909" y="1431"/>
                    <a:pt x="862" y="1491"/>
                  </a:cubicBezTo>
                  <a:cubicBezTo>
                    <a:pt x="814" y="1550"/>
                    <a:pt x="813" y="1647"/>
                    <a:pt x="770" y="1710"/>
                  </a:cubicBezTo>
                  <a:cubicBezTo>
                    <a:pt x="726" y="1774"/>
                    <a:pt x="621" y="1798"/>
                    <a:pt x="581" y="1865"/>
                  </a:cubicBezTo>
                  <a:cubicBezTo>
                    <a:pt x="541" y="1930"/>
                    <a:pt x="517" y="2008"/>
                    <a:pt x="481" y="2076"/>
                  </a:cubicBezTo>
                  <a:cubicBezTo>
                    <a:pt x="446" y="2145"/>
                    <a:pt x="429" y="2224"/>
                    <a:pt x="397" y="2295"/>
                  </a:cubicBezTo>
                  <a:cubicBezTo>
                    <a:pt x="366" y="2365"/>
                    <a:pt x="356" y="2445"/>
                    <a:pt x="328" y="2516"/>
                  </a:cubicBezTo>
                  <a:cubicBezTo>
                    <a:pt x="301" y="2588"/>
                    <a:pt x="194" y="2634"/>
                    <a:pt x="170" y="2709"/>
                  </a:cubicBezTo>
                  <a:cubicBezTo>
                    <a:pt x="147" y="2783"/>
                    <a:pt x="180" y="2872"/>
                    <a:pt x="160" y="2949"/>
                  </a:cubicBezTo>
                  <a:cubicBezTo>
                    <a:pt x="142" y="3025"/>
                    <a:pt x="171" y="3108"/>
                    <a:pt x="157" y="3185"/>
                  </a:cubicBezTo>
                  <a:cubicBezTo>
                    <a:pt x="143" y="3261"/>
                    <a:pt x="144" y="3337"/>
                    <a:pt x="136" y="3414"/>
                  </a:cubicBezTo>
                  <a:cubicBezTo>
                    <a:pt x="126" y="3491"/>
                    <a:pt x="66" y="3562"/>
                    <a:pt x="62" y="3637"/>
                  </a:cubicBezTo>
                  <a:cubicBezTo>
                    <a:pt x="56" y="3714"/>
                    <a:pt x="24" y="3792"/>
                    <a:pt x="24" y="3869"/>
                  </a:cubicBezTo>
                  <a:cubicBezTo>
                    <a:pt x="24" y="3946"/>
                    <a:pt x="1" y="4027"/>
                    <a:pt x="5" y="4104"/>
                  </a:cubicBezTo>
                  <a:cubicBezTo>
                    <a:pt x="9" y="4182"/>
                    <a:pt x="150" y="4246"/>
                    <a:pt x="160" y="4323"/>
                  </a:cubicBezTo>
                  <a:cubicBezTo>
                    <a:pt x="170" y="4399"/>
                    <a:pt x="85" y="4489"/>
                    <a:pt x="99" y="4564"/>
                  </a:cubicBezTo>
                  <a:cubicBezTo>
                    <a:pt x="113" y="4641"/>
                    <a:pt x="143" y="4714"/>
                    <a:pt x="161" y="4789"/>
                  </a:cubicBezTo>
                  <a:cubicBezTo>
                    <a:pt x="180" y="4864"/>
                    <a:pt x="284" y="4913"/>
                    <a:pt x="306" y="4986"/>
                  </a:cubicBezTo>
                  <a:cubicBezTo>
                    <a:pt x="331" y="5060"/>
                    <a:pt x="351" y="5130"/>
                    <a:pt x="378" y="5203"/>
                  </a:cubicBezTo>
                  <a:cubicBezTo>
                    <a:pt x="405" y="5275"/>
                    <a:pt x="393" y="5360"/>
                    <a:pt x="424" y="5430"/>
                  </a:cubicBezTo>
                  <a:cubicBezTo>
                    <a:pt x="457" y="5501"/>
                    <a:pt x="397" y="5616"/>
                    <a:pt x="433" y="5686"/>
                  </a:cubicBezTo>
                  <a:cubicBezTo>
                    <a:pt x="469" y="5754"/>
                    <a:pt x="599" y="5770"/>
                    <a:pt x="639" y="5837"/>
                  </a:cubicBezTo>
                  <a:cubicBezTo>
                    <a:pt x="679" y="5902"/>
                    <a:pt x="736" y="5956"/>
                    <a:pt x="778" y="6020"/>
                  </a:cubicBezTo>
                  <a:cubicBezTo>
                    <a:pt x="821" y="6083"/>
                    <a:pt x="808" y="6186"/>
                    <a:pt x="857" y="6247"/>
                  </a:cubicBezTo>
                  <a:cubicBezTo>
                    <a:pt x="904" y="6309"/>
                    <a:pt x="1023" y="6309"/>
                    <a:pt x="1074" y="6365"/>
                  </a:cubicBezTo>
                  <a:cubicBezTo>
                    <a:pt x="1125" y="6424"/>
                    <a:pt x="1138" y="6513"/>
                    <a:pt x="1192" y="6569"/>
                  </a:cubicBezTo>
                  <a:cubicBezTo>
                    <a:pt x="1246" y="6623"/>
                    <a:pt x="1329" y="6647"/>
                    <a:pt x="1386" y="6698"/>
                  </a:cubicBezTo>
                  <a:cubicBezTo>
                    <a:pt x="1442" y="6749"/>
                    <a:pt x="1447" y="6864"/>
                    <a:pt x="1506" y="6913"/>
                  </a:cubicBezTo>
                  <a:cubicBezTo>
                    <a:pt x="1567" y="6960"/>
                    <a:pt x="1640" y="6995"/>
                    <a:pt x="1703" y="7039"/>
                  </a:cubicBezTo>
                  <a:cubicBezTo>
                    <a:pt x="1765" y="7083"/>
                    <a:pt x="1867" y="7065"/>
                    <a:pt x="1933" y="7105"/>
                  </a:cubicBezTo>
                  <a:cubicBezTo>
                    <a:pt x="2000" y="7145"/>
                    <a:pt x="2065" y="7180"/>
                    <a:pt x="2132" y="7216"/>
                  </a:cubicBezTo>
                  <a:cubicBezTo>
                    <a:pt x="2200" y="7253"/>
                    <a:pt x="2270" y="7280"/>
                    <a:pt x="2339" y="7312"/>
                  </a:cubicBezTo>
                  <a:cubicBezTo>
                    <a:pt x="2409" y="7344"/>
                    <a:pt x="2435" y="7481"/>
                    <a:pt x="2507" y="7510"/>
                  </a:cubicBezTo>
                  <a:cubicBezTo>
                    <a:pt x="2581" y="7537"/>
                    <a:pt x="2651" y="7582"/>
                    <a:pt x="2725" y="7605"/>
                  </a:cubicBezTo>
                  <a:cubicBezTo>
                    <a:pt x="2738" y="7609"/>
                    <a:pt x="2751" y="7611"/>
                    <a:pt x="2765" y="7611"/>
                  </a:cubicBezTo>
                  <a:cubicBezTo>
                    <a:pt x="2820" y="7611"/>
                    <a:pt x="2882" y="7585"/>
                    <a:pt x="2937" y="7585"/>
                  </a:cubicBezTo>
                  <a:cubicBezTo>
                    <a:pt x="2949" y="7585"/>
                    <a:pt x="2961" y="7587"/>
                    <a:pt x="2972" y="7590"/>
                  </a:cubicBezTo>
                  <a:cubicBezTo>
                    <a:pt x="3047" y="7608"/>
                    <a:pt x="3118" y="7636"/>
                    <a:pt x="3195" y="7651"/>
                  </a:cubicBezTo>
                  <a:cubicBezTo>
                    <a:pt x="3272" y="7665"/>
                    <a:pt x="3346" y="7689"/>
                    <a:pt x="3423" y="7699"/>
                  </a:cubicBezTo>
                  <a:cubicBezTo>
                    <a:pt x="3499" y="7708"/>
                    <a:pt x="3576" y="7713"/>
                    <a:pt x="3654" y="7717"/>
                  </a:cubicBezTo>
                  <a:cubicBezTo>
                    <a:pt x="3658" y="7718"/>
                    <a:pt x="3661" y="7718"/>
                    <a:pt x="3664" y="7718"/>
                  </a:cubicBezTo>
                  <a:cubicBezTo>
                    <a:pt x="3738" y="7718"/>
                    <a:pt x="3813" y="7658"/>
                    <a:pt x="3886" y="7658"/>
                  </a:cubicBezTo>
                  <a:cubicBezTo>
                    <a:pt x="3962" y="7658"/>
                    <a:pt x="4037" y="7730"/>
                    <a:pt x="4113" y="7730"/>
                  </a:cubicBezTo>
                  <a:cubicBezTo>
                    <a:pt x="4115" y="7730"/>
                    <a:pt x="4117" y="7730"/>
                    <a:pt x="4119" y="7730"/>
                  </a:cubicBezTo>
                  <a:cubicBezTo>
                    <a:pt x="4196" y="7726"/>
                    <a:pt x="4270" y="7686"/>
                    <a:pt x="4347" y="7678"/>
                  </a:cubicBezTo>
                  <a:cubicBezTo>
                    <a:pt x="4424" y="7668"/>
                    <a:pt x="4496" y="7638"/>
                    <a:pt x="4571" y="7622"/>
                  </a:cubicBezTo>
                  <a:cubicBezTo>
                    <a:pt x="4581" y="7620"/>
                    <a:pt x="4591" y="7620"/>
                    <a:pt x="4601" y="7620"/>
                  </a:cubicBezTo>
                  <a:cubicBezTo>
                    <a:pt x="4658" y="7620"/>
                    <a:pt x="4720" y="7645"/>
                    <a:pt x="4777" y="7645"/>
                  </a:cubicBezTo>
                  <a:cubicBezTo>
                    <a:pt x="4789" y="7645"/>
                    <a:pt x="4801" y="7644"/>
                    <a:pt x="4813" y="7641"/>
                  </a:cubicBezTo>
                  <a:cubicBezTo>
                    <a:pt x="4888" y="7622"/>
                    <a:pt x="4937" y="7513"/>
                    <a:pt x="5011" y="7490"/>
                  </a:cubicBezTo>
                  <a:cubicBezTo>
                    <a:pt x="5085" y="7466"/>
                    <a:pt x="5160" y="7457"/>
                    <a:pt x="5232" y="7430"/>
                  </a:cubicBezTo>
                  <a:cubicBezTo>
                    <a:pt x="5253" y="7423"/>
                    <a:pt x="5275" y="7421"/>
                    <a:pt x="5298" y="7421"/>
                  </a:cubicBezTo>
                  <a:cubicBezTo>
                    <a:pt x="5332" y="7421"/>
                    <a:pt x="5369" y="7426"/>
                    <a:pt x="5404" y="7426"/>
                  </a:cubicBezTo>
                  <a:cubicBezTo>
                    <a:pt x="5429" y="7426"/>
                    <a:pt x="5454" y="7423"/>
                    <a:pt x="5476" y="7413"/>
                  </a:cubicBezTo>
                  <a:cubicBezTo>
                    <a:pt x="5545" y="7382"/>
                    <a:pt x="5613" y="7338"/>
                    <a:pt x="5682" y="7302"/>
                  </a:cubicBezTo>
                  <a:cubicBezTo>
                    <a:pt x="5750" y="7267"/>
                    <a:pt x="5838" y="7261"/>
                    <a:pt x="5905" y="7221"/>
                  </a:cubicBezTo>
                  <a:cubicBezTo>
                    <a:pt x="5970" y="7182"/>
                    <a:pt x="6009" y="7092"/>
                    <a:pt x="6071" y="7048"/>
                  </a:cubicBezTo>
                  <a:cubicBezTo>
                    <a:pt x="6135" y="7005"/>
                    <a:pt x="6216" y="6981"/>
                    <a:pt x="6277" y="6934"/>
                  </a:cubicBezTo>
                  <a:cubicBezTo>
                    <a:pt x="6337" y="6887"/>
                    <a:pt x="6387" y="6822"/>
                    <a:pt x="6444" y="6771"/>
                  </a:cubicBezTo>
                  <a:cubicBezTo>
                    <a:pt x="6502" y="6719"/>
                    <a:pt x="6597" y="6704"/>
                    <a:pt x="6653" y="6650"/>
                  </a:cubicBezTo>
                  <a:cubicBezTo>
                    <a:pt x="6707" y="6596"/>
                    <a:pt x="6654" y="6439"/>
                    <a:pt x="6705" y="6381"/>
                  </a:cubicBezTo>
                  <a:cubicBezTo>
                    <a:pt x="6756" y="6324"/>
                    <a:pt x="6813" y="6274"/>
                    <a:pt x="6862" y="6215"/>
                  </a:cubicBezTo>
                  <a:cubicBezTo>
                    <a:pt x="6909" y="6155"/>
                    <a:pt x="6953" y="6094"/>
                    <a:pt x="6995" y="6030"/>
                  </a:cubicBezTo>
                  <a:cubicBezTo>
                    <a:pt x="7039" y="5967"/>
                    <a:pt x="7122" y="5930"/>
                    <a:pt x="7162" y="5865"/>
                  </a:cubicBezTo>
                  <a:cubicBezTo>
                    <a:pt x="7201" y="5800"/>
                    <a:pt x="7292" y="5760"/>
                    <a:pt x="7328" y="5692"/>
                  </a:cubicBezTo>
                  <a:cubicBezTo>
                    <a:pt x="7364" y="5623"/>
                    <a:pt x="7356" y="5531"/>
                    <a:pt x="7388" y="5461"/>
                  </a:cubicBezTo>
                  <a:cubicBezTo>
                    <a:pt x="7420" y="5392"/>
                    <a:pt x="7393" y="5299"/>
                    <a:pt x="7420" y="5227"/>
                  </a:cubicBezTo>
                  <a:cubicBezTo>
                    <a:pt x="7449" y="5154"/>
                    <a:pt x="7543" y="5107"/>
                    <a:pt x="7567" y="5033"/>
                  </a:cubicBezTo>
                  <a:cubicBezTo>
                    <a:pt x="7590" y="4959"/>
                    <a:pt x="7521" y="4861"/>
                    <a:pt x="7541" y="4787"/>
                  </a:cubicBezTo>
                  <a:cubicBezTo>
                    <a:pt x="7560" y="4712"/>
                    <a:pt x="7617" y="4650"/>
                    <a:pt x="7631" y="4574"/>
                  </a:cubicBezTo>
                  <a:cubicBezTo>
                    <a:pt x="7645" y="4497"/>
                    <a:pt x="7659" y="4423"/>
                    <a:pt x="7668" y="4347"/>
                  </a:cubicBezTo>
                  <a:cubicBezTo>
                    <a:pt x="7678" y="4270"/>
                    <a:pt x="7769" y="4202"/>
                    <a:pt x="7773" y="4124"/>
                  </a:cubicBezTo>
                  <a:cubicBezTo>
                    <a:pt x="7779" y="4047"/>
                    <a:pt x="7733" y="3967"/>
                    <a:pt x="7733" y="3889"/>
                  </a:cubicBezTo>
                  <a:cubicBezTo>
                    <a:pt x="7733" y="3812"/>
                    <a:pt x="7780" y="3733"/>
                    <a:pt x="7774" y="3656"/>
                  </a:cubicBezTo>
                  <a:cubicBezTo>
                    <a:pt x="7770" y="3578"/>
                    <a:pt x="7679" y="3508"/>
                    <a:pt x="7671" y="3431"/>
                  </a:cubicBezTo>
                  <a:cubicBezTo>
                    <a:pt x="7662" y="3354"/>
                    <a:pt x="7622" y="3286"/>
                    <a:pt x="7608" y="3209"/>
                  </a:cubicBezTo>
                  <a:cubicBezTo>
                    <a:pt x="7595" y="3134"/>
                    <a:pt x="7682" y="3037"/>
                    <a:pt x="7664" y="2962"/>
                  </a:cubicBezTo>
                  <a:cubicBezTo>
                    <a:pt x="7645" y="2887"/>
                    <a:pt x="7565" y="2828"/>
                    <a:pt x="7543" y="2754"/>
                  </a:cubicBezTo>
                  <a:cubicBezTo>
                    <a:pt x="7520" y="2681"/>
                    <a:pt x="7560" y="2584"/>
                    <a:pt x="7533" y="2511"/>
                  </a:cubicBezTo>
                  <a:cubicBezTo>
                    <a:pt x="7506" y="2439"/>
                    <a:pt x="7393" y="2402"/>
                    <a:pt x="7361" y="2331"/>
                  </a:cubicBezTo>
                  <a:cubicBezTo>
                    <a:pt x="7329" y="2261"/>
                    <a:pt x="7324" y="2180"/>
                    <a:pt x="7288" y="2110"/>
                  </a:cubicBezTo>
                  <a:cubicBezTo>
                    <a:pt x="7253" y="2042"/>
                    <a:pt x="7238" y="1961"/>
                    <a:pt x="7199" y="1894"/>
                  </a:cubicBezTo>
                  <a:cubicBezTo>
                    <a:pt x="7160" y="1829"/>
                    <a:pt x="7072" y="1793"/>
                    <a:pt x="7028" y="1729"/>
                  </a:cubicBezTo>
                  <a:cubicBezTo>
                    <a:pt x="6985" y="1665"/>
                    <a:pt x="6919" y="1621"/>
                    <a:pt x="6872" y="1560"/>
                  </a:cubicBezTo>
                  <a:cubicBezTo>
                    <a:pt x="6825" y="1501"/>
                    <a:pt x="6839" y="1390"/>
                    <a:pt x="6788" y="1331"/>
                  </a:cubicBezTo>
                  <a:cubicBezTo>
                    <a:pt x="6737" y="1273"/>
                    <a:pt x="6644" y="1255"/>
                    <a:pt x="6590" y="1201"/>
                  </a:cubicBezTo>
                  <a:cubicBezTo>
                    <a:pt x="6535" y="1145"/>
                    <a:pt x="6540" y="1026"/>
                    <a:pt x="6484" y="975"/>
                  </a:cubicBezTo>
                  <a:cubicBezTo>
                    <a:pt x="6425" y="923"/>
                    <a:pt x="6290" y="966"/>
                    <a:pt x="6229" y="918"/>
                  </a:cubicBezTo>
                  <a:cubicBezTo>
                    <a:pt x="6168" y="871"/>
                    <a:pt x="6103" y="835"/>
                    <a:pt x="6040" y="791"/>
                  </a:cubicBezTo>
                  <a:cubicBezTo>
                    <a:pt x="5976" y="749"/>
                    <a:pt x="5992" y="581"/>
                    <a:pt x="5926" y="541"/>
                  </a:cubicBezTo>
                  <a:cubicBezTo>
                    <a:pt x="5861" y="501"/>
                    <a:pt x="5776" y="484"/>
                    <a:pt x="5709" y="449"/>
                  </a:cubicBezTo>
                  <a:cubicBezTo>
                    <a:pt x="5640" y="413"/>
                    <a:pt x="5557" y="402"/>
                    <a:pt x="5487" y="370"/>
                  </a:cubicBezTo>
                  <a:cubicBezTo>
                    <a:pt x="5416" y="339"/>
                    <a:pt x="5362" y="264"/>
                    <a:pt x="5289" y="235"/>
                  </a:cubicBezTo>
                  <a:cubicBezTo>
                    <a:pt x="5267" y="227"/>
                    <a:pt x="5243" y="225"/>
                    <a:pt x="5217" y="225"/>
                  </a:cubicBezTo>
                  <a:cubicBezTo>
                    <a:pt x="5183" y="225"/>
                    <a:pt x="5146" y="229"/>
                    <a:pt x="5111" y="229"/>
                  </a:cubicBezTo>
                  <a:cubicBezTo>
                    <a:pt x="5089" y="229"/>
                    <a:pt x="5067" y="227"/>
                    <a:pt x="5046" y="221"/>
                  </a:cubicBezTo>
                  <a:cubicBezTo>
                    <a:pt x="4972" y="197"/>
                    <a:pt x="4891" y="207"/>
                    <a:pt x="4816" y="188"/>
                  </a:cubicBezTo>
                  <a:cubicBezTo>
                    <a:pt x="4782" y="180"/>
                    <a:pt x="4747" y="179"/>
                    <a:pt x="4712" y="179"/>
                  </a:cubicBezTo>
                  <a:cubicBezTo>
                    <a:pt x="4699" y="179"/>
                    <a:pt x="4687" y="179"/>
                    <a:pt x="4675" y="179"/>
                  </a:cubicBezTo>
                  <a:cubicBezTo>
                    <a:pt x="4644" y="179"/>
                    <a:pt x="4614" y="178"/>
                    <a:pt x="4584" y="173"/>
                  </a:cubicBezTo>
                  <a:cubicBezTo>
                    <a:pt x="4509" y="159"/>
                    <a:pt x="4439" y="126"/>
                    <a:pt x="4362" y="116"/>
                  </a:cubicBezTo>
                  <a:cubicBezTo>
                    <a:pt x="4286" y="107"/>
                    <a:pt x="4217" y="6"/>
                    <a:pt x="4141" y="1"/>
                  </a:cubicBezTo>
                  <a:cubicBezTo>
                    <a:pt x="4138" y="1"/>
                    <a:pt x="4136" y="1"/>
                    <a:pt x="413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7"/>
            <p:cNvSpPr/>
            <p:nvPr/>
          </p:nvSpPr>
          <p:spPr>
            <a:xfrm flipH="1">
              <a:off x="7579910" y="2916429"/>
              <a:ext cx="98911" cy="98291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7"/>
            <p:cNvSpPr/>
            <p:nvPr/>
          </p:nvSpPr>
          <p:spPr>
            <a:xfrm flipH="1">
              <a:off x="7791517" y="3096226"/>
              <a:ext cx="388822" cy="361314"/>
            </a:xfrm>
            <a:custGeom>
              <a:rect b="b" l="l" r="r" t="t"/>
              <a:pathLst>
                <a:path extrusionOk="0" h="8157" w="8778">
                  <a:moveTo>
                    <a:pt x="1774" y="1"/>
                  </a:moveTo>
                  <a:cubicBezTo>
                    <a:pt x="919" y="1"/>
                    <a:pt x="199" y="652"/>
                    <a:pt x="120" y="1510"/>
                  </a:cubicBezTo>
                  <a:cubicBezTo>
                    <a:pt x="0" y="2830"/>
                    <a:pt x="46" y="4048"/>
                    <a:pt x="718" y="5249"/>
                  </a:cubicBezTo>
                  <a:cubicBezTo>
                    <a:pt x="1285" y="6263"/>
                    <a:pt x="2190" y="7083"/>
                    <a:pt x="3254" y="7542"/>
                  </a:cubicBezTo>
                  <a:cubicBezTo>
                    <a:pt x="3915" y="7826"/>
                    <a:pt x="5187" y="8157"/>
                    <a:pt x="6341" y="8157"/>
                  </a:cubicBezTo>
                  <a:cubicBezTo>
                    <a:pt x="7634" y="8157"/>
                    <a:pt x="8777" y="7742"/>
                    <a:pt x="8745" y="6381"/>
                  </a:cubicBezTo>
                  <a:cubicBezTo>
                    <a:pt x="8728" y="5798"/>
                    <a:pt x="8411" y="5266"/>
                    <a:pt x="7906" y="4976"/>
                  </a:cubicBezTo>
                  <a:cubicBezTo>
                    <a:pt x="7634" y="4823"/>
                    <a:pt x="7343" y="4772"/>
                    <a:pt x="7043" y="4763"/>
                  </a:cubicBezTo>
                  <a:cubicBezTo>
                    <a:pt x="7002" y="4762"/>
                    <a:pt x="6962" y="4761"/>
                    <a:pt x="6921" y="4761"/>
                  </a:cubicBezTo>
                  <a:cubicBezTo>
                    <a:pt x="6627" y="4761"/>
                    <a:pt x="6327" y="4792"/>
                    <a:pt x="6030" y="4792"/>
                  </a:cubicBezTo>
                  <a:cubicBezTo>
                    <a:pt x="5934" y="4792"/>
                    <a:pt x="5839" y="4789"/>
                    <a:pt x="5744" y="4780"/>
                  </a:cubicBezTo>
                  <a:cubicBezTo>
                    <a:pt x="5195" y="4733"/>
                    <a:pt x="4643" y="4585"/>
                    <a:pt x="4195" y="4265"/>
                  </a:cubicBezTo>
                  <a:cubicBezTo>
                    <a:pt x="3817" y="3995"/>
                    <a:pt x="3537" y="3569"/>
                    <a:pt x="3401" y="3124"/>
                  </a:cubicBezTo>
                  <a:cubicBezTo>
                    <a:pt x="3325" y="2889"/>
                    <a:pt x="3297" y="2642"/>
                    <a:pt x="3315" y="2396"/>
                  </a:cubicBezTo>
                  <a:cubicBezTo>
                    <a:pt x="3338" y="2130"/>
                    <a:pt x="3442" y="1894"/>
                    <a:pt x="3436" y="1623"/>
                  </a:cubicBezTo>
                  <a:cubicBezTo>
                    <a:pt x="3415" y="741"/>
                    <a:pt x="2711" y="30"/>
                    <a:pt x="1831" y="2"/>
                  </a:cubicBezTo>
                  <a:cubicBezTo>
                    <a:pt x="1812" y="1"/>
                    <a:pt x="1793" y="1"/>
                    <a:pt x="177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7"/>
            <p:cNvSpPr/>
            <p:nvPr/>
          </p:nvSpPr>
          <p:spPr>
            <a:xfrm flipH="1">
              <a:off x="7809766" y="3122626"/>
              <a:ext cx="353341" cy="315513"/>
            </a:xfrm>
            <a:custGeom>
              <a:rect b="b" l="l" r="r" t="t"/>
              <a:pathLst>
                <a:path extrusionOk="0" h="7123" w="7977">
                  <a:moveTo>
                    <a:pt x="1272" y="1"/>
                  </a:moveTo>
                  <a:cubicBezTo>
                    <a:pt x="988" y="1"/>
                    <a:pt x="709" y="108"/>
                    <a:pt x="478" y="366"/>
                  </a:cubicBezTo>
                  <a:cubicBezTo>
                    <a:pt x="1" y="899"/>
                    <a:pt x="254" y="1801"/>
                    <a:pt x="977" y="1936"/>
                  </a:cubicBezTo>
                  <a:cubicBezTo>
                    <a:pt x="1010" y="1943"/>
                    <a:pt x="1055" y="1945"/>
                    <a:pt x="1107" y="1945"/>
                  </a:cubicBezTo>
                  <a:cubicBezTo>
                    <a:pt x="1210" y="1945"/>
                    <a:pt x="1342" y="1937"/>
                    <a:pt x="1470" y="1937"/>
                  </a:cubicBezTo>
                  <a:cubicBezTo>
                    <a:pt x="1672" y="1937"/>
                    <a:pt x="1863" y="1957"/>
                    <a:pt x="1906" y="2063"/>
                  </a:cubicBezTo>
                  <a:cubicBezTo>
                    <a:pt x="2002" y="2298"/>
                    <a:pt x="1903" y="2516"/>
                    <a:pt x="1674" y="2542"/>
                  </a:cubicBezTo>
                  <a:cubicBezTo>
                    <a:pt x="1560" y="2555"/>
                    <a:pt x="1444" y="2544"/>
                    <a:pt x="1330" y="2556"/>
                  </a:cubicBezTo>
                  <a:cubicBezTo>
                    <a:pt x="976" y="2593"/>
                    <a:pt x="673" y="2744"/>
                    <a:pt x="538" y="3087"/>
                  </a:cubicBezTo>
                  <a:cubicBezTo>
                    <a:pt x="276" y="3746"/>
                    <a:pt x="813" y="4424"/>
                    <a:pt x="1479" y="4424"/>
                  </a:cubicBezTo>
                  <a:cubicBezTo>
                    <a:pt x="1536" y="4424"/>
                    <a:pt x="1593" y="4419"/>
                    <a:pt x="1651" y="4409"/>
                  </a:cubicBezTo>
                  <a:cubicBezTo>
                    <a:pt x="1815" y="4380"/>
                    <a:pt x="1954" y="4308"/>
                    <a:pt x="2095" y="4224"/>
                  </a:cubicBezTo>
                  <a:cubicBezTo>
                    <a:pt x="2155" y="4188"/>
                    <a:pt x="2521" y="3958"/>
                    <a:pt x="2742" y="3958"/>
                  </a:cubicBezTo>
                  <a:cubicBezTo>
                    <a:pt x="2878" y="3958"/>
                    <a:pt x="2959" y="4046"/>
                    <a:pt x="2878" y="4322"/>
                  </a:cubicBezTo>
                  <a:cubicBezTo>
                    <a:pt x="2811" y="4549"/>
                    <a:pt x="2381" y="4795"/>
                    <a:pt x="2238" y="4980"/>
                  </a:cubicBezTo>
                  <a:cubicBezTo>
                    <a:pt x="2123" y="5128"/>
                    <a:pt x="2028" y="5279"/>
                    <a:pt x="1994" y="5466"/>
                  </a:cubicBezTo>
                  <a:cubicBezTo>
                    <a:pt x="1892" y="6028"/>
                    <a:pt x="2311" y="6458"/>
                    <a:pt x="2813" y="6458"/>
                  </a:cubicBezTo>
                  <a:cubicBezTo>
                    <a:pt x="2923" y="6458"/>
                    <a:pt x="3037" y="6437"/>
                    <a:pt x="3150" y="6393"/>
                  </a:cubicBezTo>
                  <a:cubicBezTo>
                    <a:pt x="3586" y="6224"/>
                    <a:pt x="3686" y="5920"/>
                    <a:pt x="3863" y="5526"/>
                  </a:cubicBezTo>
                  <a:cubicBezTo>
                    <a:pt x="3909" y="5427"/>
                    <a:pt x="3963" y="5289"/>
                    <a:pt x="4028" y="5206"/>
                  </a:cubicBezTo>
                  <a:cubicBezTo>
                    <a:pt x="4061" y="5166"/>
                    <a:pt x="4220" y="4984"/>
                    <a:pt x="4349" y="4984"/>
                  </a:cubicBezTo>
                  <a:cubicBezTo>
                    <a:pt x="4387" y="4984"/>
                    <a:pt x="4422" y="4999"/>
                    <a:pt x="4450" y="5039"/>
                  </a:cubicBezTo>
                  <a:cubicBezTo>
                    <a:pt x="4544" y="5169"/>
                    <a:pt x="4304" y="5853"/>
                    <a:pt x="4304" y="6069"/>
                  </a:cubicBezTo>
                  <a:cubicBezTo>
                    <a:pt x="4304" y="6617"/>
                    <a:pt x="4639" y="7123"/>
                    <a:pt x="5139" y="7123"/>
                  </a:cubicBezTo>
                  <a:cubicBezTo>
                    <a:pt x="5267" y="7123"/>
                    <a:pt x="5406" y="7089"/>
                    <a:pt x="5554" y="7015"/>
                  </a:cubicBezTo>
                  <a:cubicBezTo>
                    <a:pt x="5906" y="6837"/>
                    <a:pt x="6006" y="6422"/>
                    <a:pt x="6037" y="6058"/>
                  </a:cubicBezTo>
                  <a:cubicBezTo>
                    <a:pt x="6060" y="5792"/>
                    <a:pt x="6010" y="5502"/>
                    <a:pt x="6083" y="5243"/>
                  </a:cubicBezTo>
                  <a:cubicBezTo>
                    <a:pt x="6137" y="5045"/>
                    <a:pt x="6214" y="4967"/>
                    <a:pt x="6293" y="4967"/>
                  </a:cubicBezTo>
                  <a:cubicBezTo>
                    <a:pt x="6439" y="4967"/>
                    <a:pt x="6592" y="5234"/>
                    <a:pt x="6624" y="5502"/>
                  </a:cubicBezTo>
                  <a:cubicBezTo>
                    <a:pt x="6678" y="5961"/>
                    <a:pt x="6505" y="6528"/>
                    <a:pt x="7025" y="6799"/>
                  </a:cubicBezTo>
                  <a:cubicBezTo>
                    <a:pt x="7120" y="6849"/>
                    <a:pt x="7219" y="6872"/>
                    <a:pt x="7314" y="6872"/>
                  </a:cubicBezTo>
                  <a:cubicBezTo>
                    <a:pt x="7538" y="6872"/>
                    <a:pt x="7746" y="6744"/>
                    <a:pt x="7864" y="6534"/>
                  </a:cubicBezTo>
                  <a:cubicBezTo>
                    <a:pt x="7976" y="6334"/>
                    <a:pt x="7797" y="6153"/>
                    <a:pt x="7621" y="6153"/>
                  </a:cubicBezTo>
                  <a:cubicBezTo>
                    <a:pt x="7540" y="6153"/>
                    <a:pt x="7460" y="6191"/>
                    <a:pt x="7409" y="6282"/>
                  </a:cubicBezTo>
                  <a:cubicBezTo>
                    <a:pt x="7374" y="6346"/>
                    <a:pt x="7342" y="6372"/>
                    <a:pt x="7313" y="6372"/>
                  </a:cubicBezTo>
                  <a:cubicBezTo>
                    <a:pt x="7187" y="6372"/>
                    <a:pt x="7122" y="5880"/>
                    <a:pt x="7122" y="5880"/>
                  </a:cubicBezTo>
                  <a:lnTo>
                    <a:pt x="7122" y="5880"/>
                  </a:lnTo>
                  <a:cubicBezTo>
                    <a:pt x="7122" y="5880"/>
                    <a:pt x="7122" y="5880"/>
                    <a:pt x="7122" y="5880"/>
                  </a:cubicBezTo>
                  <a:cubicBezTo>
                    <a:pt x="7117" y="5751"/>
                    <a:pt x="7143" y="5619"/>
                    <a:pt x="7143" y="5489"/>
                  </a:cubicBezTo>
                  <a:cubicBezTo>
                    <a:pt x="7143" y="5320"/>
                    <a:pt x="7136" y="5149"/>
                    <a:pt x="7086" y="4987"/>
                  </a:cubicBezTo>
                  <a:cubicBezTo>
                    <a:pt x="7005" y="4729"/>
                    <a:pt x="6826" y="4547"/>
                    <a:pt x="6566" y="4466"/>
                  </a:cubicBezTo>
                  <a:cubicBezTo>
                    <a:pt x="6485" y="4440"/>
                    <a:pt x="6408" y="4429"/>
                    <a:pt x="6333" y="4429"/>
                  </a:cubicBezTo>
                  <a:cubicBezTo>
                    <a:pt x="5937" y="4429"/>
                    <a:pt x="5645" y="4763"/>
                    <a:pt x="5568" y="5168"/>
                  </a:cubicBezTo>
                  <a:cubicBezTo>
                    <a:pt x="5508" y="5483"/>
                    <a:pt x="5559" y="5808"/>
                    <a:pt x="5511" y="6123"/>
                  </a:cubicBezTo>
                  <a:cubicBezTo>
                    <a:pt x="5482" y="6307"/>
                    <a:pt x="5336" y="6606"/>
                    <a:pt x="5122" y="6606"/>
                  </a:cubicBezTo>
                  <a:cubicBezTo>
                    <a:pt x="5070" y="6606"/>
                    <a:pt x="5014" y="6588"/>
                    <a:pt x="4955" y="6547"/>
                  </a:cubicBezTo>
                  <a:cubicBezTo>
                    <a:pt x="4766" y="6416"/>
                    <a:pt x="4827" y="5947"/>
                    <a:pt x="4853" y="5769"/>
                  </a:cubicBezTo>
                  <a:cubicBezTo>
                    <a:pt x="4926" y="5268"/>
                    <a:pt x="5159" y="4377"/>
                    <a:pt x="4362" y="4377"/>
                  </a:cubicBezTo>
                  <a:cubicBezTo>
                    <a:pt x="4359" y="4377"/>
                    <a:pt x="4355" y="4377"/>
                    <a:pt x="4351" y="4377"/>
                  </a:cubicBezTo>
                  <a:cubicBezTo>
                    <a:pt x="4060" y="4380"/>
                    <a:pt x="3848" y="4559"/>
                    <a:pt x="3684" y="4784"/>
                  </a:cubicBezTo>
                  <a:cubicBezTo>
                    <a:pt x="3462" y="5088"/>
                    <a:pt x="3354" y="5704"/>
                    <a:pt x="3023" y="5880"/>
                  </a:cubicBezTo>
                  <a:cubicBezTo>
                    <a:pt x="2944" y="5923"/>
                    <a:pt x="2871" y="5942"/>
                    <a:pt x="2807" y="5942"/>
                  </a:cubicBezTo>
                  <a:cubicBezTo>
                    <a:pt x="2599" y="5942"/>
                    <a:pt x="2488" y="5741"/>
                    <a:pt x="2554" y="5498"/>
                  </a:cubicBezTo>
                  <a:cubicBezTo>
                    <a:pt x="2624" y="5246"/>
                    <a:pt x="2845" y="5098"/>
                    <a:pt x="3027" y="4926"/>
                  </a:cubicBezTo>
                  <a:cubicBezTo>
                    <a:pt x="3256" y="4710"/>
                    <a:pt x="3467" y="4449"/>
                    <a:pt x="3458" y="4114"/>
                  </a:cubicBezTo>
                  <a:cubicBezTo>
                    <a:pt x="3446" y="3660"/>
                    <a:pt x="3069" y="3443"/>
                    <a:pt x="2674" y="3443"/>
                  </a:cubicBezTo>
                  <a:cubicBezTo>
                    <a:pt x="2567" y="3443"/>
                    <a:pt x="2459" y="3459"/>
                    <a:pt x="2356" y="3490"/>
                  </a:cubicBezTo>
                  <a:cubicBezTo>
                    <a:pt x="2062" y="3579"/>
                    <a:pt x="1780" y="3905"/>
                    <a:pt x="1464" y="3905"/>
                  </a:cubicBezTo>
                  <a:cubicBezTo>
                    <a:pt x="1424" y="3905"/>
                    <a:pt x="1384" y="3900"/>
                    <a:pt x="1343" y="3888"/>
                  </a:cubicBezTo>
                  <a:cubicBezTo>
                    <a:pt x="967" y="3783"/>
                    <a:pt x="831" y="3266"/>
                    <a:pt x="1242" y="3092"/>
                  </a:cubicBezTo>
                  <a:cubicBezTo>
                    <a:pt x="1325" y="3057"/>
                    <a:pt x="1426" y="3052"/>
                    <a:pt x="1530" y="3052"/>
                  </a:cubicBezTo>
                  <a:cubicBezTo>
                    <a:pt x="1583" y="3052"/>
                    <a:pt x="1637" y="3053"/>
                    <a:pt x="1689" y="3053"/>
                  </a:cubicBezTo>
                  <a:cubicBezTo>
                    <a:pt x="1761" y="3053"/>
                    <a:pt x="1831" y="3050"/>
                    <a:pt x="1893" y="3037"/>
                  </a:cubicBezTo>
                  <a:cubicBezTo>
                    <a:pt x="2554" y="2895"/>
                    <a:pt x="2763" y="2164"/>
                    <a:pt x="2264" y="1688"/>
                  </a:cubicBezTo>
                  <a:cubicBezTo>
                    <a:pt x="1931" y="1369"/>
                    <a:pt x="1592" y="1504"/>
                    <a:pt x="1192" y="1436"/>
                  </a:cubicBezTo>
                  <a:cubicBezTo>
                    <a:pt x="724" y="1356"/>
                    <a:pt x="603" y="850"/>
                    <a:pt x="1004" y="602"/>
                  </a:cubicBezTo>
                  <a:cubicBezTo>
                    <a:pt x="1103" y="540"/>
                    <a:pt x="1206" y="514"/>
                    <a:pt x="1308" y="514"/>
                  </a:cubicBezTo>
                  <a:cubicBezTo>
                    <a:pt x="1587" y="514"/>
                    <a:pt x="1861" y="708"/>
                    <a:pt x="2024" y="924"/>
                  </a:cubicBezTo>
                  <a:cubicBezTo>
                    <a:pt x="2082" y="1001"/>
                    <a:pt x="2160" y="1033"/>
                    <a:pt x="2237" y="1033"/>
                  </a:cubicBezTo>
                  <a:cubicBezTo>
                    <a:pt x="2427" y="1033"/>
                    <a:pt x="2609" y="841"/>
                    <a:pt x="2466" y="651"/>
                  </a:cubicBezTo>
                  <a:lnTo>
                    <a:pt x="2467" y="651"/>
                  </a:lnTo>
                  <a:cubicBezTo>
                    <a:pt x="2182" y="273"/>
                    <a:pt x="1722" y="1"/>
                    <a:pt x="12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7"/>
            <p:cNvSpPr/>
            <p:nvPr/>
          </p:nvSpPr>
          <p:spPr>
            <a:xfrm flipH="1">
              <a:off x="6668262" y="3294406"/>
              <a:ext cx="304572" cy="493623"/>
            </a:xfrm>
            <a:custGeom>
              <a:rect b="b" l="l" r="r" t="t"/>
              <a:pathLst>
                <a:path extrusionOk="0" h="11144" w="6876">
                  <a:moveTo>
                    <a:pt x="1788" y="1"/>
                  </a:moveTo>
                  <a:cubicBezTo>
                    <a:pt x="1277" y="1"/>
                    <a:pt x="801" y="225"/>
                    <a:pt x="417" y="784"/>
                  </a:cubicBezTo>
                  <a:cubicBezTo>
                    <a:pt x="60" y="1304"/>
                    <a:pt x="0" y="1972"/>
                    <a:pt x="259" y="2548"/>
                  </a:cubicBezTo>
                  <a:cubicBezTo>
                    <a:pt x="397" y="2855"/>
                    <a:pt x="620" y="3084"/>
                    <a:pt x="877" y="3283"/>
                  </a:cubicBezTo>
                  <a:cubicBezTo>
                    <a:pt x="1243" y="3567"/>
                    <a:pt x="1676" y="3788"/>
                    <a:pt x="2028" y="4092"/>
                  </a:cubicBezTo>
                  <a:cubicBezTo>
                    <a:pt x="2478" y="4483"/>
                    <a:pt x="2868" y="4962"/>
                    <a:pt x="3058" y="5526"/>
                  </a:cubicBezTo>
                  <a:cubicBezTo>
                    <a:pt x="3217" y="6004"/>
                    <a:pt x="3192" y="6554"/>
                    <a:pt x="3028" y="7032"/>
                  </a:cubicBezTo>
                  <a:cubicBezTo>
                    <a:pt x="2943" y="7282"/>
                    <a:pt x="2815" y="7522"/>
                    <a:pt x="2642" y="7724"/>
                  </a:cubicBezTo>
                  <a:cubicBezTo>
                    <a:pt x="2453" y="7942"/>
                    <a:pt x="2211" y="8083"/>
                    <a:pt x="2043" y="8324"/>
                  </a:cubicBezTo>
                  <a:cubicBezTo>
                    <a:pt x="1503" y="9109"/>
                    <a:pt x="1668" y="10179"/>
                    <a:pt x="2420" y="10765"/>
                  </a:cubicBezTo>
                  <a:cubicBezTo>
                    <a:pt x="2747" y="11020"/>
                    <a:pt x="3137" y="11144"/>
                    <a:pt x="3524" y="11144"/>
                  </a:cubicBezTo>
                  <a:cubicBezTo>
                    <a:pt x="4026" y="11144"/>
                    <a:pt x="4524" y="10935"/>
                    <a:pt x="4878" y="10531"/>
                  </a:cubicBezTo>
                  <a:cubicBezTo>
                    <a:pt x="5821" y="9450"/>
                    <a:pt x="6556" y="8353"/>
                    <a:pt x="6730" y="6874"/>
                  </a:cubicBezTo>
                  <a:cubicBezTo>
                    <a:pt x="6875" y="5626"/>
                    <a:pt x="6605" y="4332"/>
                    <a:pt x="5963" y="3253"/>
                  </a:cubicBezTo>
                  <a:cubicBezTo>
                    <a:pt x="5325" y="2181"/>
                    <a:pt x="3381" y="1"/>
                    <a:pt x="178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7"/>
            <p:cNvSpPr/>
            <p:nvPr/>
          </p:nvSpPr>
          <p:spPr>
            <a:xfrm flipH="1">
              <a:off x="6692490" y="3310707"/>
              <a:ext cx="239370" cy="451765"/>
            </a:xfrm>
            <a:custGeom>
              <a:rect b="b" l="l" r="r" t="t"/>
              <a:pathLst>
                <a:path extrusionOk="0" h="10199" w="5404">
                  <a:moveTo>
                    <a:pt x="705" y="1"/>
                  </a:moveTo>
                  <a:cubicBezTo>
                    <a:pt x="602" y="1"/>
                    <a:pt x="497" y="24"/>
                    <a:pt x="396" y="70"/>
                  </a:cubicBezTo>
                  <a:cubicBezTo>
                    <a:pt x="108" y="203"/>
                    <a:pt x="253" y="607"/>
                    <a:pt x="514" y="607"/>
                  </a:cubicBezTo>
                  <a:cubicBezTo>
                    <a:pt x="552" y="607"/>
                    <a:pt x="593" y="599"/>
                    <a:pt x="635" y="579"/>
                  </a:cubicBezTo>
                  <a:cubicBezTo>
                    <a:pt x="677" y="560"/>
                    <a:pt x="710" y="551"/>
                    <a:pt x="735" y="551"/>
                  </a:cubicBezTo>
                  <a:cubicBezTo>
                    <a:pt x="936" y="551"/>
                    <a:pt x="630" y="1115"/>
                    <a:pt x="631" y="1115"/>
                  </a:cubicBezTo>
                  <a:cubicBezTo>
                    <a:pt x="631" y="1115"/>
                    <a:pt x="631" y="1115"/>
                    <a:pt x="631" y="1115"/>
                  </a:cubicBezTo>
                  <a:lnTo>
                    <a:pt x="631" y="1115"/>
                  </a:lnTo>
                  <a:cubicBezTo>
                    <a:pt x="551" y="1230"/>
                    <a:pt x="446" y="1331"/>
                    <a:pt x="363" y="1444"/>
                  </a:cubicBezTo>
                  <a:cubicBezTo>
                    <a:pt x="255" y="1591"/>
                    <a:pt x="151" y="1746"/>
                    <a:pt x="93" y="1921"/>
                  </a:cubicBezTo>
                  <a:cubicBezTo>
                    <a:pt x="1" y="2199"/>
                    <a:pt x="42" y="2471"/>
                    <a:pt x="218" y="2707"/>
                  </a:cubicBezTo>
                  <a:cubicBezTo>
                    <a:pt x="385" y="2931"/>
                    <a:pt x="607" y="3028"/>
                    <a:pt x="836" y="3028"/>
                  </a:cubicBezTo>
                  <a:cubicBezTo>
                    <a:pt x="1083" y="3028"/>
                    <a:pt x="1338" y="2915"/>
                    <a:pt x="1539" y="2726"/>
                  </a:cubicBezTo>
                  <a:cubicBezTo>
                    <a:pt x="1792" y="2489"/>
                    <a:pt x="1953" y="2170"/>
                    <a:pt x="2196" y="1926"/>
                  </a:cubicBezTo>
                  <a:cubicBezTo>
                    <a:pt x="2301" y="1820"/>
                    <a:pt x="2501" y="1701"/>
                    <a:pt x="2674" y="1701"/>
                  </a:cubicBezTo>
                  <a:cubicBezTo>
                    <a:pt x="2792" y="1701"/>
                    <a:pt x="2897" y="1756"/>
                    <a:pt x="2951" y="1908"/>
                  </a:cubicBezTo>
                  <a:cubicBezTo>
                    <a:pt x="3033" y="2143"/>
                    <a:pt x="2682" y="2516"/>
                    <a:pt x="2547" y="2655"/>
                  </a:cubicBezTo>
                  <a:cubicBezTo>
                    <a:pt x="2162" y="3049"/>
                    <a:pt x="1387" y="3686"/>
                    <a:pt x="2102" y="4193"/>
                  </a:cubicBezTo>
                  <a:cubicBezTo>
                    <a:pt x="2241" y="4292"/>
                    <a:pt x="2393" y="4330"/>
                    <a:pt x="2548" y="4330"/>
                  </a:cubicBezTo>
                  <a:cubicBezTo>
                    <a:pt x="2680" y="4330"/>
                    <a:pt x="2814" y="4302"/>
                    <a:pt x="2945" y="4260"/>
                  </a:cubicBezTo>
                  <a:cubicBezTo>
                    <a:pt x="3312" y="4142"/>
                    <a:pt x="3765" y="3715"/>
                    <a:pt x="4154" y="3715"/>
                  </a:cubicBezTo>
                  <a:cubicBezTo>
                    <a:pt x="4177" y="3715"/>
                    <a:pt x="4199" y="3717"/>
                    <a:pt x="4222" y="3720"/>
                  </a:cubicBezTo>
                  <a:cubicBezTo>
                    <a:pt x="4633" y="3777"/>
                    <a:pt x="4668" y="4128"/>
                    <a:pt x="4388" y="4352"/>
                  </a:cubicBezTo>
                  <a:cubicBezTo>
                    <a:pt x="4168" y="4529"/>
                    <a:pt x="3879" y="4519"/>
                    <a:pt x="3612" y="4553"/>
                  </a:cubicBezTo>
                  <a:cubicBezTo>
                    <a:pt x="3272" y="4597"/>
                    <a:pt x="2922" y="4692"/>
                    <a:pt x="2719" y="4991"/>
                  </a:cubicBezTo>
                  <a:cubicBezTo>
                    <a:pt x="2365" y="5505"/>
                    <a:pt x="2770" y="6058"/>
                    <a:pt x="3288" y="6237"/>
                  </a:cubicBezTo>
                  <a:cubicBezTo>
                    <a:pt x="3640" y="6360"/>
                    <a:pt x="4170" y="6210"/>
                    <a:pt x="4428" y="6533"/>
                  </a:cubicBezTo>
                  <a:cubicBezTo>
                    <a:pt x="4666" y="6833"/>
                    <a:pt x="4513" y="7308"/>
                    <a:pt x="4129" y="7308"/>
                  </a:cubicBezTo>
                  <a:cubicBezTo>
                    <a:pt x="4092" y="7308"/>
                    <a:pt x="4052" y="7304"/>
                    <a:pt x="4010" y="7294"/>
                  </a:cubicBezTo>
                  <a:cubicBezTo>
                    <a:pt x="3801" y="7245"/>
                    <a:pt x="3605" y="7018"/>
                    <a:pt x="3404" y="6930"/>
                  </a:cubicBezTo>
                  <a:cubicBezTo>
                    <a:pt x="3272" y="6871"/>
                    <a:pt x="3140" y="6844"/>
                    <a:pt x="3015" y="6844"/>
                  </a:cubicBezTo>
                  <a:cubicBezTo>
                    <a:pt x="2509" y="6844"/>
                    <a:pt x="2115" y="7287"/>
                    <a:pt x="2223" y="7877"/>
                  </a:cubicBezTo>
                  <a:cubicBezTo>
                    <a:pt x="2312" y="8366"/>
                    <a:pt x="2695" y="8462"/>
                    <a:pt x="3002" y="8776"/>
                  </a:cubicBezTo>
                  <a:cubicBezTo>
                    <a:pt x="3349" y="9131"/>
                    <a:pt x="3158" y="9629"/>
                    <a:pt x="2687" y="9629"/>
                  </a:cubicBezTo>
                  <a:cubicBezTo>
                    <a:pt x="2671" y="9629"/>
                    <a:pt x="2654" y="9628"/>
                    <a:pt x="2637" y="9627"/>
                  </a:cubicBezTo>
                  <a:cubicBezTo>
                    <a:pt x="2172" y="9594"/>
                    <a:pt x="1956" y="9098"/>
                    <a:pt x="1947" y="8697"/>
                  </a:cubicBezTo>
                  <a:cubicBezTo>
                    <a:pt x="1944" y="8507"/>
                    <a:pt x="1784" y="8404"/>
                    <a:pt x="1636" y="8404"/>
                  </a:cubicBezTo>
                  <a:cubicBezTo>
                    <a:pt x="1505" y="8404"/>
                    <a:pt x="1384" y="8484"/>
                    <a:pt x="1387" y="8654"/>
                  </a:cubicBezTo>
                  <a:cubicBezTo>
                    <a:pt x="1401" y="9408"/>
                    <a:pt x="1889" y="10198"/>
                    <a:pt x="2676" y="10198"/>
                  </a:cubicBezTo>
                  <a:cubicBezTo>
                    <a:pt x="2763" y="10198"/>
                    <a:pt x="2854" y="10189"/>
                    <a:pt x="2948" y="10168"/>
                  </a:cubicBezTo>
                  <a:cubicBezTo>
                    <a:pt x="3706" y="10005"/>
                    <a:pt x="4057" y="9052"/>
                    <a:pt x="3509" y="8475"/>
                  </a:cubicBezTo>
                  <a:cubicBezTo>
                    <a:pt x="3356" y="8314"/>
                    <a:pt x="2718" y="8009"/>
                    <a:pt x="2774" y="7774"/>
                  </a:cubicBezTo>
                  <a:cubicBezTo>
                    <a:pt x="2823" y="7576"/>
                    <a:pt x="2960" y="7455"/>
                    <a:pt x="3116" y="7455"/>
                  </a:cubicBezTo>
                  <a:cubicBezTo>
                    <a:pt x="3171" y="7455"/>
                    <a:pt x="3227" y="7470"/>
                    <a:pt x="3283" y="7501"/>
                  </a:cubicBezTo>
                  <a:cubicBezTo>
                    <a:pt x="3391" y="7562"/>
                    <a:pt x="3487" y="7646"/>
                    <a:pt x="3595" y="7709"/>
                  </a:cubicBezTo>
                  <a:cubicBezTo>
                    <a:pt x="3781" y="7815"/>
                    <a:pt x="3975" y="7881"/>
                    <a:pt x="4170" y="7881"/>
                  </a:cubicBezTo>
                  <a:cubicBezTo>
                    <a:pt x="4323" y="7881"/>
                    <a:pt x="4477" y="7840"/>
                    <a:pt x="4625" y="7746"/>
                  </a:cubicBezTo>
                  <a:cubicBezTo>
                    <a:pt x="5328" y="7301"/>
                    <a:pt x="5221" y="6237"/>
                    <a:pt x="4489" y="5881"/>
                  </a:cubicBezTo>
                  <a:cubicBezTo>
                    <a:pt x="4327" y="5801"/>
                    <a:pt x="4159" y="5777"/>
                    <a:pt x="3984" y="5760"/>
                  </a:cubicBezTo>
                  <a:cubicBezTo>
                    <a:pt x="3861" y="5750"/>
                    <a:pt x="2716" y="5676"/>
                    <a:pt x="3360" y="5177"/>
                  </a:cubicBezTo>
                  <a:cubicBezTo>
                    <a:pt x="3562" y="5020"/>
                    <a:pt x="4097" y="5077"/>
                    <a:pt x="4337" y="5008"/>
                  </a:cubicBezTo>
                  <a:cubicBezTo>
                    <a:pt x="4533" y="4949"/>
                    <a:pt x="4711" y="4878"/>
                    <a:pt x="4860" y="4735"/>
                  </a:cubicBezTo>
                  <a:cubicBezTo>
                    <a:pt x="5403" y="4214"/>
                    <a:pt x="5144" y="3376"/>
                    <a:pt x="4436" y="3189"/>
                  </a:cubicBezTo>
                  <a:cubicBezTo>
                    <a:pt x="4331" y="3161"/>
                    <a:pt x="4235" y="3149"/>
                    <a:pt x="4145" y="3149"/>
                  </a:cubicBezTo>
                  <a:cubicBezTo>
                    <a:pt x="3819" y="3149"/>
                    <a:pt x="3578" y="3313"/>
                    <a:pt x="3261" y="3495"/>
                  </a:cubicBezTo>
                  <a:cubicBezTo>
                    <a:pt x="3157" y="3553"/>
                    <a:pt x="3022" y="3640"/>
                    <a:pt x="2912" y="3671"/>
                  </a:cubicBezTo>
                  <a:cubicBezTo>
                    <a:pt x="2879" y="3681"/>
                    <a:pt x="2771" y="3706"/>
                    <a:pt x="2667" y="3706"/>
                  </a:cubicBezTo>
                  <a:cubicBezTo>
                    <a:pt x="2549" y="3706"/>
                    <a:pt x="2435" y="3674"/>
                    <a:pt x="2435" y="3552"/>
                  </a:cubicBezTo>
                  <a:cubicBezTo>
                    <a:pt x="2435" y="3377"/>
                    <a:pt x="3081" y="2929"/>
                    <a:pt x="3219" y="2740"/>
                  </a:cubicBezTo>
                  <a:cubicBezTo>
                    <a:pt x="3656" y="2137"/>
                    <a:pt x="3588" y="1257"/>
                    <a:pt x="2723" y="1118"/>
                  </a:cubicBezTo>
                  <a:cubicBezTo>
                    <a:pt x="2682" y="1111"/>
                    <a:pt x="2642" y="1108"/>
                    <a:pt x="2602" y="1108"/>
                  </a:cubicBezTo>
                  <a:cubicBezTo>
                    <a:pt x="2234" y="1108"/>
                    <a:pt x="1926" y="1379"/>
                    <a:pt x="1693" y="1650"/>
                  </a:cubicBezTo>
                  <a:cubicBezTo>
                    <a:pt x="1503" y="1867"/>
                    <a:pt x="1363" y="2153"/>
                    <a:pt x="1135" y="2335"/>
                  </a:cubicBezTo>
                  <a:cubicBezTo>
                    <a:pt x="1018" y="2429"/>
                    <a:pt x="926" y="2469"/>
                    <a:pt x="858" y="2469"/>
                  </a:cubicBezTo>
                  <a:cubicBezTo>
                    <a:pt x="639" y="2469"/>
                    <a:pt x="658" y="2063"/>
                    <a:pt x="825" y="1763"/>
                  </a:cubicBezTo>
                  <a:cubicBezTo>
                    <a:pt x="1070" y="1327"/>
                    <a:pt x="1582" y="940"/>
                    <a:pt x="1299" y="372"/>
                  </a:cubicBezTo>
                  <a:cubicBezTo>
                    <a:pt x="1177" y="127"/>
                    <a:pt x="948" y="1"/>
                    <a:pt x="70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7"/>
            <p:cNvSpPr/>
            <p:nvPr/>
          </p:nvSpPr>
          <p:spPr>
            <a:xfrm flipH="1" rot="-1901776">
              <a:off x="7295795" y="2377642"/>
              <a:ext cx="133806" cy="132916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7"/>
            <p:cNvSpPr/>
            <p:nvPr/>
          </p:nvSpPr>
          <p:spPr>
            <a:xfrm flipH="1" rot="-1901776">
              <a:off x="7312502" y="2389491"/>
              <a:ext cx="85222" cy="84680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7"/>
            <p:cNvSpPr/>
            <p:nvPr/>
          </p:nvSpPr>
          <p:spPr>
            <a:xfrm flipH="1" rot="-6055368">
              <a:off x="7906453" y="3533771"/>
              <a:ext cx="133312" cy="132420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7"/>
            <p:cNvSpPr/>
            <p:nvPr/>
          </p:nvSpPr>
          <p:spPr>
            <a:xfrm flipH="1" rot="-6055368">
              <a:off x="7916548" y="3560525"/>
              <a:ext cx="84907" cy="84364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7"/>
            <p:cNvSpPr/>
            <p:nvPr/>
          </p:nvSpPr>
          <p:spPr>
            <a:xfrm flipH="1" rot="6744001">
              <a:off x="6972844" y="3730515"/>
              <a:ext cx="98927" cy="98278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7"/>
            <p:cNvSpPr/>
            <p:nvPr/>
          </p:nvSpPr>
          <p:spPr>
            <a:xfrm flipH="1" rot="6744001">
              <a:off x="7000666" y="3752409"/>
              <a:ext cx="63008" cy="62613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7"/>
            <p:cNvSpPr/>
            <p:nvPr/>
          </p:nvSpPr>
          <p:spPr>
            <a:xfrm flipH="1" rot="-9243495">
              <a:off x="6603603" y="3824761"/>
              <a:ext cx="155301" cy="154282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7"/>
            <p:cNvSpPr/>
            <p:nvPr/>
          </p:nvSpPr>
          <p:spPr>
            <a:xfrm flipH="1" rot="-9243495">
              <a:off x="6624478" y="3867812"/>
              <a:ext cx="98912" cy="98292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9" name="Google Shape;1049;p7"/>
          <p:cNvGrpSpPr/>
          <p:nvPr/>
        </p:nvGrpSpPr>
        <p:grpSpPr>
          <a:xfrm>
            <a:off x="6519270" y="8018549"/>
            <a:ext cx="288394" cy="277824"/>
            <a:chOff x="8008751" y="37351"/>
            <a:chExt cx="598452" cy="591240"/>
          </a:xfrm>
        </p:grpSpPr>
        <p:sp>
          <p:nvSpPr>
            <p:cNvPr id="1050" name="Google Shape;1050;p7"/>
            <p:cNvSpPr/>
            <p:nvPr/>
          </p:nvSpPr>
          <p:spPr>
            <a:xfrm>
              <a:off x="8377155" y="492057"/>
              <a:ext cx="83276" cy="90687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7"/>
            <p:cNvSpPr/>
            <p:nvPr/>
          </p:nvSpPr>
          <p:spPr>
            <a:xfrm>
              <a:off x="8175431" y="497773"/>
              <a:ext cx="83402" cy="9093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7"/>
            <p:cNvSpPr/>
            <p:nvPr/>
          </p:nvSpPr>
          <p:spPr>
            <a:xfrm>
              <a:off x="8050326" y="227963"/>
              <a:ext cx="95899" cy="69208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7"/>
            <p:cNvSpPr/>
            <p:nvPr/>
          </p:nvSpPr>
          <p:spPr>
            <a:xfrm>
              <a:off x="8174803" y="82570"/>
              <a:ext cx="74295" cy="92696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7"/>
            <p:cNvSpPr/>
            <p:nvPr/>
          </p:nvSpPr>
          <p:spPr>
            <a:xfrm>
              <a:off x="8464954" y="180986"/>
              <a:ext cx="95523" cy="80136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7"/>
            <p:cNvSpPr/>
            <p:nvPr/>
          </p:nvSpPr>
          <p:spPr>
            <a:xfrm>
              <a:off x="8478331" y="375931"/>
              <a:ext cx="97407" cy="69899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8353981" y="85145"/>
              <a:ext cx="74798" cy="92006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7"/>
            <p:cNvSpPr/>
            <p:nvPr/>
          </p:nvSpPr>
          <p:spPr>
            <a:xfrm>
              <a:off x="8058114" y="396594"/>
              <a:ext cx="97658" cy="78440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7"/>
            <p:cNvSpPr/>
            <p:nvPr/>
          </p:nvSpPr>
          <p:spPr>
            <a:xfrm>
              <a:off x="8090835" y="140602"/>
              <a:ext cx="452429" cy="391636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7"/>
            <p:cNvSpPr/>
            <p:nvPr/>
          </p:nvSpPr>
          <p:spPr>
            <a:xfrm>
              <a:off x="8249225" y="37351"/>
              <a:ext cx="109716" cy="113045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7"/>
            <p:cNvSpPr/>
            <p:nvPr/>
          </p:nvSpPr>
          <p:spPr>
            <a:xfrm>
              <a:off x="8265114" y="514981"/>
              <a:ext cx="110218" cy="113610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7"/>
            <p:cNvSpPr/>
            <p:nvPr/>
          </p:nvSpPr>
          <p:spPr>
            <a:xfrm>
              <a:off x="8489762" y="262946"/>
              <a:ext cx="117441" cy="91754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7"/>
            <p:cNvSpPr/>
            <p:nvPr/>
          </p:nvSpPr>
          <p:spPr>
            <a:xfrm>
              <a:off x="8442031" y="450104"/>
              <a:ext cx="128368" cy="103373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7"/>
            <p:cNvSpPr/>
            <p:nvPr/>
          </p:nvSpPr>
          <p:spPr>
            <a:xfrm>
              <a:off x="8052650" y="106939"/>
              <a:ext cx="118383" cy="114112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8008751" y="317146"/>
              <a:ext cx="120267" cy="92382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8071742" y="469134"/>
              <a:ext cx="120330" cy="114175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7"/>
            <p:cNvSpPr/>
            <p:nvPr/>
          </p:nvSpPr>
          <p:spPr>
            <a:xfrm>
              <a:off x="8424886" y="85334"/>
              <a:ext cx="120267" cy="116624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7" name="Google Shape;1067;p7"/>
          <p:cNvGrpSpPr/>
          <p:nvPr/>
        </p:nvGrpSpPr>
        <p:grpSpPr>
          <a:xfrm>
            <a:off x="6522769" y="7715329"/>
            <a:ext cx="288384" cy="277802"/>
            <a:chOff x="1577421" y="1609174"/>
            <a:chExt cx="818111" cy="754282"/>
          </a:xfrm>
        </p:grpSpPr>
        <p:sp>
          <p:nvSpPr>
            <p:cNvPr id="1068" name="Google Shape;1068;p7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7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7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7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7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7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7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7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7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6" name="Google Shape;1116;p7"/>
          <p:cNvGrpSpPr/>
          <p:nvPr/>
        </p:nvGrpSpPr>
        <p:grpSpPr>
          <a:xfrm>
            <a:off x="6512005" y="8321793"/>
            <a:ext cx="302947" cy="384134"/>
            <a:chOff x="6295459" y="2059568"/>
            <a:chExt cx="2176346" cy="2549000"/>
          </a:xfrm>
        </p:grpSpPr>
        <p:sp>
          <p:nvSpPr>
            <p:cNvPr id="1117" name="Google Shape;1117;p7"/>
            <p:cNvSpPr/>
            <p:nvPr/>
          </p:nvSpPr>
          <p:spPr>
            <a:xfrm flipH="1">
              <a:off x="6295459" y="2059568"/>
              <a:ext cx="2176346" cy="2549000"/>
            </a:xfrm>
            <a:custGeom>
              <a:rect b="b" l="l" r="r" t="t"/>
              <a:pathLst>
                <a:path extrusionOk="0" h="57546" w="49133">
                  <a:moveTo>
                    <a:pt x="21040" y="0"/>
                  </a:moveTo>
                  <a:cubicBezTo>
                    <a:pt x="21038" y="0"/>
                    <a:pt x="21037" y="0"/>
                    <a:pt x="21036" y="0"/>
                  </a:cubicBezTo>
                  <a:cubicBezTo>
                    <a:pt x="20902" y="2"/>
                    <a:pt x="20788" y="121"/>
                    <a:pt x="20663" y="159"/>
                  </a:cubicBezTo>
                  <a:cubicBezTo>
                    <a:pt x="20538" y="198"/>
                    <a:pt x="20380" y="169"/>
                    <a:pt x="20269" y="239"/>
                  </a:cubicBezTo>
                  <a:cubicBezTo>
                    <a:pt x="20157" y="309"/>
                    <a:pt x="20107" y="455"/>
                    <a:pt x="20015" y="550"/>
                  </a:cubicBezTo>
                  <a:cubicBezTo>
                    <a:pt x="19908" y="661"/>
                    <a:pt x="19745" y="722"/>
                    <a:pt x="19685" y="849"/>
                  </a:cubicBezTo>
                  <a:cubicBezTo>
                    <a:pt x="19622" y="978"/>
                    <a:pt x="19698" y="1155"/>
                    <a:pt x="19669" y="1298"/>
                  </a:cubicBezTo>
                  <a:cubicBezTo>
                    <a:pt x="19644" y="1438"/>
                    <a:pt x="19627" y="1578"/>
                    <a:pt x="19618" y="1719"/>
                  </a:cubicBezTo>
                  <a:cubicBezTo>
                    <a:pt x="19608" y="1858"/>
                    <a:pt x="19482" y="2035"/>
                    <a:pt x="19433" y="2217"/>
                  </a:cubicBezTo>
                  <a:cubicBezTo>
                    <a:pt x="19386" y="2394"/>
                    <a:pt x="19347" y="2573"/>
                    <a:pt x="19234" y="2682"/>
                  </a:cubicBezTo>
                  <a:cubicBezTo>
                    <a:pt x="19169" y="2744"/>
                    <a:pt x="19093" y="2775"/>
                    <a:pt x="18999" y="2775"/>
                  </a:cubicBezTo>
                  <a:cubicBezTo>
                    <a:pt x="18931" y="2775"/>
                    <a:pt x="18854" y="2759"/>
                    <a:pt x="18765" y="2727"/>
                  </a:cubicBezTo>
                  <a:cubicBezTo>
                    <a:pt x="18596" y="2666"/>
                    <a:pt x="18445" y="2602"/>
                    <a:pt x="18343" y="2468"/>
                  </a:cubicBezTo>
                  <a:cubicBezTo>
                    <a:pt x="18243" y="2337"/>
                    <a:pt x="18107" y="2207"/>
                    <a:pt x="18036" y="2050"/>
                  </a:cubicBezTo>
                  <a:cubicBezTo>
                    <a:pt x="17965" y="1891"/>
                    <a:pt x="18005" y="1681"/>
                    <a:pt x="17929" y="1541"/>
                  </a:cubicBezTo>
                  <a:cubicBezTo>
                    <a:pt x="17868" y="1426"/>
                    <a:pt x="17707" y="1388"/>
                    <a:pt x="17625" y="1294"/>
                  </a:cubicBezTo>
                  <a:cubicBezTo>
                    <a:pt x="17540" y="1196"/>
                    <a:pt x="17473" y="1109"/>
                    <a:pt x="17363" y="1044"/>
                  </a:cubicBezTo>
                  <a:cubicBezTo>
                    <a:pt x="17257" y="980"/>
                    <a:pt x="17169" y="885"/>
                    <a:pt x="17036" y="860"/>
                  </a:cubicBezTo>
                  <a:cubicBezTo>
                    <a:pt x="17014" y="856"/>
                    <a:pt x="16991" y="854"/>
                    <a:pt x="16969" y="854"/>
                  </a:cubicBezTo>
                  <a:cubicBezTo>
                    <a:pt x="16857" y="854"/>
                    <a:pt x="16748" y="900"/>
                    <a:pt x="16636" y="916"/>
                  </a:cubicBezTo>
                  <a:cubicBezTo>
                    <a:pt x="16500" y="934"/>
                    <a:pt x="16364" y="924"/>
                    <a:pt x="16239" y="981"/>
                  </a:cubicBezTo>
                  <a:cubicBezTo>
                    <a:pt x="16114" y="1038"/>
                    <a:pt x="15979" y="1085"/>
                    <a:pt x="15875" y="1176"/>
                  </a:cubicBezTo>
                  <a:cubicBezTo>
                    <a:pt x="15763" y="1275"/>
                    <a:pt x="15736" y="1442"/>
                    <a:pt x="15652" y="1566"/>
                  </a:cubicBezTo>
                  <a:cubicBezTo>
                    <a:pt x="15569" y="1688"/>
                    <a:pt x="15367" y="1753"/>
                    <a:pt x="15313" y="1892"/>
                  </a:cubicBezTo>
                  <a:cubicBezTo>
                    <a:pt x="15257" y="2036"/>
                    <a:pt x="15212" y="2184"/>
                    <a:pt x="15181" y="2335"/>
                  </a:cubicBezTo>
                  <a:cubicBezTo>
                    <a:pt x="15148" y="2505"/>
                    <a:pt x="15276" y="2701"/>
                    <a:pt x="15265" y="2879"/>
                  </a:cubicBezTo>
                  <a:cubicBezTo>
                    <a:pt x="15252" y="3058"/>
                    <a:pt x="15097" y="3216"/>
                    <a:pt x="15069" y="3388"/>
                  </a:cubicBezTo>
                  <a:cubicBezTo>
                    <a:pt x="15042" y="3560"/>
                    <a:pt x="15090" y="3752"/>
                    <a:pt x="15009" y="3911"/>
                  </a:cubicBezTo>
                  <a:cubicBezTo>
                    <a:pt x="14935" y="4056"/>
                    <a:pt x="14830" y="4184"/>
                    <a:pt x="14701" y="4284"/>
                  </a:cubicBezTo>
                  <a:cubicBezTo>
                    <a:pt x="14571" y="4379"/>
                    <a:pt x="14412" y="4483"/>
                    <a:pt x="14260" y="4483"/>
                  </a:cubicBezTo>
                  <a:cubicBezTo>
                    <a:pt x="14254" y="4483"/>
                    <a:pt x="14247" y="4483"/>
                    <a:pt x="14240" y="4483"/>
                  </a:cubicBezTo>
                  <a:cubicBezTo>
                    <a:pt x="14096" y="4474"/>
                    <a:pt x="13956" y="4346"/>
                    <a:pt x="13819" y="4217"/>
                  </a:cubicBezTo>
                  <a:cubicBezTo>
                    <a:pt x="13714" y="4116"/>
                    <a:pt x="13576" y="4042"/>
                    <a:pt x="13487" y="3931"/>
                  </a:cubicBezTo>
                  <a:cubicBezTo>
                    <a:pt x="13397" y="3819"/>
                    <a:pt x="13380" y="3640"/>
                    <a:pt x="13278" y="3540"/>
                  </a:cubicBezTo>
                  <a:cubicBezTo>
                    <a:pt x="13177" y="3439"/>
                    <a:pt x="13027" y="3405"/>
                    <a:pt x="12889" y="3344"/>
                  </a:cubicBezTo>
                  <a:cubicBezTo>
                    <a:pt x="12737" y="3279"/>
                    <a:pt x="12595" y="3142"/>
                    <a:pt x="12440" y="3135"/>
                  </a:cubicBezTo>
                  <a:cubicBezTo>
                    <a:pt x="12429" y="3135"/>
                    <a:pt x="12417" y="3134"/>
                    <a:pt x="12405" y="3134"/>
                  </a:cubicBezTo>
                  <a:cubicBezTo>
                    <a:pt x="12254" y="3134"/>
                    <a:pt x="12086" y="3167"/>
                    <a:pt x="11945" y="3210"/>
                  </a:cubicBezTo>
                  <a:cubicBezTo>
                    <a:pt x="11788" y="3260"/>
                    <a:pt x="11637" y="3333"/>
                    <a:pt x="11499" y="3426"/>
                  </a:cubicBezTo>
                  <a:cubicBezTo>
                    <a:pt x="11361" y="3520"/>
                    <a:pt x="11238" y="3633"/>
                    <a:pt x="11131" y="3759"/>
                  </a:cubicBezTo>
                  <a:cubicBezTo>
                    <a:pt x="11030" y="3883"/>
                    <a:pt x="11070" y="4097"/>
                    <a:pt x="11009" y="4242"/>
                  </a:cubicBezTo>
                  <a:cubicBezTo>
                    <a:pt x="10949" y="4386"/>
                    <a:pt x="10780" y="4500"/>
                    <a:pt x="10754" y="4653"/>
                  </a:cubicBezTo>
                  <a:cubicBezTo>
                    <a:pt x="10729" y="4805"/>
                    <a:pt x="10861" y="4970"/>
                    <a:pt x="10865" y="5125"/>
                  </a:cubicBezTo>
                  <a:cubicBezTo>
                    <a:pt x="10871" y="5280"/>
                    <a:pt x="10845" y="5432"/>
                    <a:pt x="10878" y="5583"/>
                  </a:cubicBezTo>
                  <a:cubicBezTo>
                    <a:pt x="10911" y="5737"/>
                    <a:pt x="10967" y="5899"/>
                    <a:pt x="11013" y="6065"/>
                  </a:cubicBezTo>
                  <a:cubicBezTo>
                    <a:pt x="11058" y="6231"/>
                    <a:pt x="11145" y="6403"/>
                    <a:pt x="11145" y="6565"/>
                  </a:cubicBezTo>
                  <a:cubicBezTo>
                    <a:pt x="11145" y="6730"/>
                    <a:pt x="10990" y="6865"/>
                    <a:pt x="10885" y="7012"/>
                  </a:cubicBezTo>
                  <a:cubicBezTo>
                    <a:pt x="10787" y="7148"/>
                    <a:pt x="10694" y="7278"/>
                    <a:pt x="10551" y="7342"/>
                  </a:cubicBezTo>
                  <a:cubicBezTo>
                    <a:pt x="10437" y="7390"/>
                    <a:pt x="10315" y="7416"/>
                    <a:pt x="10192" y="7416"/>
                  </a:cubicBezTo>
                  <a:cubicBezTo>
                    <a:pt x="10154" y="7416"/>
                    <a:pt x="10116" y="7414"/>
                    <a:pt x="10077" y="7408"/>
                  </a:cubicBezTo>
                  <a:cubicBezTo>
                    <a:pt x="9921" y="7390"/>
                    <a:pt x="9775" y="7322"/>
                    <a:pt x="9642" y="7217"/>
                  </a:cubicBezTo>
                  <a:cubicBezTo>
                    <a:pt x="9532" y="7128"/>
                    <a:pt x="9382" y="7073"/>
                    <a:pt x="9281" y="6971"/>
                  </a:cubicBezTo>
                  <a:cubicBezTo>
                    <a:pt x="9182" y="6868"/>
                    <a:pt x="9158" y="6675"/>
                    <a:pt x="9042" y="6592"/>
                  </a:cubicBezTo>
                  <a:cubicBezTo>
                    <a:pt x="8927" y="6510"/>
                    <a:pt x="8765" y="6519"/>
                    <a:pt x="8615" y="6492"/>
                  </a:cubicBezTo>
                  <a:cubicBezTo>
                    <a:pt x="8548" y="6479"/>
                    <a:pt x="8484" y="6472"/>
                    <a:pt x="8422" y="6472"/>
                  </a:cubicBezTo>
                  <a:cubicBezTo>
                    <a:pt x="8373" y="6472"/>
                    <a:pt x="8326" y="6477"/>
                    <a:pt x="8278" y="6486"/>
                  </a:cubicBezTo>
                  <a:cubicBezTo>
                    <a:pt x="8165" y="6504"/>
                    <a:pt x="8056" y="6541"/>
                    <a:pt x="7953" y="6595"/>
                  </a:cubicBezTo>
                  <a:cubicBezTo>
                    <a:pt x="7789" y="6610"/>
                    <a:pt x="7624" y="6649"/>
                    <a:pt x="7490" y="6743"/>
                  </a:cubicBezTo>
                  <a:cubicBezTo>
                    <a:pt x="7359" y="6834"/>
                    <a:pt x="7200" y="6937"/>
                    <a:pt x="7112" y="7076"/>
                  </a:cubicBezTo>
                  <a:cubicBezTo>
                    <a:pt x="7019" y="7222"/>
                    <a:pt x="7028" y="7414"/>
                    <a:pt x="6988" y="7571"/>
                  </a:cubicBezTo>
                  <a:cubicBezTo>
                    <a:pt x="6947" y="7730"/>
                    <a:pt x="6882" y="7892"/>
                    <a:pt x="6884" y="8060"/>
                  </a:cubicBezTo>
                  <a:cubicBezTo>
                    <a:pt x="6887" y="8222"/>
                    <a:pt x="6924" y="8389"/>
                    <a:pt x="6957" y="8556"/>
                  </a:cubicBezTo>
                  <a:cubicBezTo>
                    <a:pt x="6987" y="8702"/>
                    <a:pt x="7069" y="8840"/>
                    <a:pt x="7112" y="8991"/>
                  </a:cubicBezTo>
                  <a:cubicBezTo>
                    <a:pt x="7152" y="9139"/>
                    <a:pt x="7092" y="9311"/>
                    <a:pt x="7125" y="9460"/>
                  </a:cubicBezTo>
                  <a:cubicBezTo>
                    <a:pt x="7159" y="9608"/>
                    <a:pt x="7196" y="9747"/>
                    <a:pt x="7203" y="9899"/>
                  </a:cubicBezTo>
                  <a:cubicBezTo>
                    <a:pt x="7210" y="10050"/>
                    <a:pt x="7190" y="10181"/>
                    <a:pt x="7153" y="10331"/>
                  </a:cubicBezTo>
                  <a:cubicBezTo>
                    <a:pt x="7116" y="10482"/>
                    <a:pt x="7172" y="10685"/>
                    <a:pt x="7081" y="10820"/>
                  </a:cubicBezTo>
                  <a:cubicBezTo>
                    <a:pt x="6983" y="10960"/>
                    <a:pt x="6850" y="11069"/>
                    <a:pt x="6695" y="11140"/>
                  </a:cubicBezTo>
                  <a:cubicBezTo>
                    <a:pt x="6630" y="11171"/>
                    <a:pt x="6556" y="11185"/>
                    <a:pt x="6478" y="11185"/>
                  </a:cubicBezTo>
                  <a:cubicBezTo>
                    <a:pt x="6392" y="11185"/>
                    <a:pt x="6301" y="11168"/>
                    <a:pt x="6209" y="11133"/>
                  </a:cubicBezTo>
                  <a:cubicBezTo>
                    <a:pt x="6070" y="11082"/>
                    <a:pt x="5946" y="10997"/>
                    <a:pt x="5828" y="10907"/>
                  </a:cubicBezTo>
                  <a:cubicBezTo>
                    <a:pt x="5712" y="10818"/>
                    <a:pt x="5632" y="10670"/>
                    <a:pt x="5510" y="10590"/>
                  </a:cubicBezTo>
                  <a:cubicBezTo>
                    <a:pt x="5450" y="10551"/>
                    <a:pt x="5375" y="10547"/>
                    <a:pt x="5298" y="10547"/>
                  </a:cubicBezTo>
                  <a:cubicBezTo>
                    <a:pt x="5281" y="10547"/>
                    <a:pt x="5265" y="10547"/>
                    <a:pt x="5248" y="10547"/>
                  </a:cubicBezTo>
                  <a:cubicBezTo>
                    <a:pt x="5192" y="10547"/>
                    <a:pt x="5137" y="10546"/>
                    <a:pt x="5089" y="10529"/>
                  </a:cubicBezTo>
                  <a:cubicBezTo>
                    <a:pt x="4965" y="10486"/>
                    <a:pt x="4859" y="10452"/>
                    <a:pt x="4721" y="10452"/>
                  </a:cubicBezTo>
                  <a:cubicBezTo>
                    <a:pt x="4718" y="10452"/>
                    <a:pt x="4715" y="10452"/>
                    <a:pt x="4712" y="10452"/>
                  </a:cubicBezTo>
                  <a:cubicBezTo>
                    <a:pt x="4710" y="10452"/>
                    <a:pt x="4707" y="10452"/>
                    <a:pt x="4705" y="10452"/>
                  </a:cubicBezTo>
                  <a:cubicBezTo>
                    <a:pt x="4580" y="10452"/>
                    <a:pt x="4443" y="10398"/>
                    <a:pt x="4317" y="10398"/>
                  </a:cubicBezTo>
                  <a:cubicBezTo>
                    <a:pt x="4279" y="10398"/>
                    <a:pt x="4243" y="10403"/>
                    <a:pt x="4207" y="10415"/>
                  </a:cubicBezTo>
                  <a:cubicBezTo>
                    <a:pt x="4052" y="10472"/>
                    <a:pt x="3920" y="10603"/>
                    <a:pt x="3791" y="10702"/>
                  </a:cubicBezTo>
                  <a:cubicBezTo>
                    <a:pt x="3662" y="10805"/>
                    <a:pt x="3549" y="10930"/>
                    <a:pt x="3460" y="11069"/>
                  </a:cubicBezTo>
                  <a:cubicBezTo>
                    <a:pt x="3362" y="11220"/>
                    <a:pt x="3239" y="11372"/>
                    <a:pt x="3211" y="11536"/>
                  </a:cubicBezTo>
                  <a:cubicBezTo>
                    <a:pt x="3181" y="11703"/>
                    <a:pt x="3269" y="11884"/>
                    <a:pt x="3299" y="12054"/>
                  </a:cubicBezTo>
                  <a:cubicBezTo>
                    <a:pt x="3329" y="12222"/>
                    <a:pt x="3379" y="12386"/>
                    <a:pt x="3451" y="12541"/>
                  </a:cubicBezTo>
                  <a:cubicBezTo>
                    <a:pt x="3515" y="12674"/>
                    <a:pt x="3529" y="12841"/>
                    <a:pt x="3610" y="12969"/>
                  </a:cubicBezTo>
                  <a:cubicBezTo>
                    <a:pt x="3690" y="13095"/>
                    <a:pt x="3835" y="13179"/>
                    <a:pt x="3915" y="13306"/>
                  </a:cubicBezTo>
                  <a:cubicBezTo>
                    <a:pt x="3994" y="13432"/>
                    <a:pt x="3997" y="13597"/>
                    <a:pt x="4060" y="13732"/>
                  </a:cubicBezTo>
                  <a:cubicBezTo>
                    <a:pt x="4124" y="13867"/>
                    <a:pt x="4325" y="13958"/>
                    <a:pt x="4354" y="14106"/>
                  </a:cubicBezTo>
                  <a:cubicBezTo>
                    <a:pt x="4379" y="14234"/>
                    <a:pt x="4226" y="14377"/>
                    <a:pt x="4212" y="14510"/>
                  </a:cubicBezTo>
                  <a:cubicBezTo>
                    <a:pt x="4199" y="14642"/>
                    <a:pt x="4247" y="14783"/>
                    <a:pt x="4166" y="14891"/>
                  </a:cubicBezTo>
                  <a:cubicBezTo>
                    <a:pt x="4070" y="15019"/>
                    <a:pt x="3925" y="15053"/>
                    <a:pt x="3781" y="15093"/>
                  </a:cubicBezTo>
                  <a:cubicBezTo>
                    <a:pt x="3636" y="15132"/>
                    <a:pt x="3491" y="15176"/>
                    <a:pt x="3345" y="15178"/>
                  </a:cubicBezTo>
                  <a:cubicBezTo>
                    <a:pt x="3343" y="15178"/>
                    <a:pt x="3341" y="15178"/>
                    <a:pt x="3340" y="15178"/>
                  </a:cubicBezTo>
                  <a:cubicBezTo>
                    <a:pt x="3205" y="15178"/>
                    <a:pt x="3074" y="15122"/>
                    <a:pt x="2944" y="15122"/>
                  </a:cubicBezTo>
                  <a:cubicBezTo>
                    <a:pt x="2940" y="15122"/>
                    <a:pt x="2935" y="15122"/>
                    <a:pt x="2931" y="15122"/>
                  </a:cubicBezTo>
                  <a:cubicBezTo>
                    <a:pt x="2791" y="15128"/>
                    <a:pt x="2661" y="15213"/>
                    <a:pt x="2527" y="15233"/>
                  </a:cubicBezTo>
                  <a:cubicBezTo>
                    <a:pt x="2392" y="15253"/>
                    <a:pt x="2281" y="15336"/>
                    <a:pt x="2149" y="15381"/>
                  </a:cubicBezTo>
                  <a:cubicBezTo>
                    <a:pt x="2112" y="15394"/>
                    <a:pt x="2071" y="15397"/>
                    <a:pt x="2028" y="15397"/>
                  </a:cubicBezTo>
                  <a:cubicBezTo>
                    <a:pt x="1986" y="15397"/>
                    <a:pt x="1943" y="15394"/>
                    <a:pt x="1901" y="15394"/>
                  </a:cubicBezTo>
                  <a:cubicBezTo>
                    <a:pt x="1837" y="15394"/>
                    <a:pt x="1774" y="15400"/>
                    <a:pt x="1722" y="15432"/>
                  </a:cubicBezTo>
                  <a:cubicBezTo>
                    <a:pt x="1607" y="15502"/>
                    <a:pt x="1592" y="15698"/>
                    <a:pt x="1495" y="15789"/>
                  </a:cubicBezTo>
                  <a:cubicBezTo>
                    <a:pt x="1397" y="15879"/>
                    <a:pt x="1293" y="15948"/>
                    <a:pt x="1218" y="16058"/>
                  </a:cubicBezTo>
                  <a:cubicBezTo>
                    <a:pt x="1144" y="16167"/>
                    <a:pt x="986" y="16238"/>
                    <a:pt x="939" y="16363"/>
                  </a:cubicBezTo>
                  <a:cubicBezTo>
                    <a:pt x="894" y="16489"/>
                    <a:pt x="943" y="16638"/>
                    <a:pt x="932" y="16773"/>
                  </a:cubicBezTo>
                  <a:cubicBezTo>
                    <a:pt x="916" y="16944"/>
                    <a:pt x="885" y="17120"/>
                    <a:pt x="923" y="17289"/>
                  </a:cubicBezTo>
                  <a:cubicBezTo>
                    <a:pt x="963" y="17458"/>
                    <a:pt x="1071" y="17599"/>
                    <a:pt x="1161" y="17745"/>
                  </a:cubicBezTo>
                  <a:cubicBezTo>
                    <a:pt x="1252" y="17892"/>
                    <a:pt x="1313" y="18077"/>
                    <a:pt x="1454" y="18180"/>
                  </a:cubicBezTo>
                  <a:cubicBezTo>
                    <a:pt x="1570" y="18266"/>
                    <a:pt x="1742" y="18230"/>
                    <a:pt x="1873" y="18276"/>
                  </a:cubicBezTo>
                  <a:cubicBezTo>
                    <a:pt x="2005" y="18320"/>
                    <a:pt x="2130" y="18381"/>
                    <a:pt x="2267" y="18418"/>
                  </a:cubicBezTo>
                  <a:cubicBezTo>
                    <a:pt x="2432" y="18463"/>
                    <a:pt x="2578" y="18549"/>
                    <a:pt x="2715" y="18634"/>
                  </a:cubicBezTo>
                  <a:cubicBezTo>
                    <a:pt x="2851" y="18719"/>
                    <a:pt x="3037" y="18782"/>
                    <a:pt x="3140" y="18924"/>
                  </a:cubicBezTo>
                  <a:cubicBezTo>
                    <a:pt x="3232" y="19053"/>
                    <a:pt x="3232" y="19242"/>
                    <a:pt x="3271" y="19389"/>
                  </a:cubicBezTo>
                  <a:cubicBezTo>
                    <a:pt x="3310" y="19539"/>
                    <a:pt x="3256" y="19689"/>
                    <a:pt x="3241" y="19842"/>
                  </a:cubicBezTo>
                  <a:cubicBezTo>
                    <a:pt x="3225" y="19994"/>
                    <a:pt x="3315" y="20186"/>
                    <a:pt x="3245" y="20326"/>
                  </a:cubicBezTo>
                  <a:cubicBezTo>
                    <a:pt x="3178" y="20462"/>
                    <a:pt x="2976" y="20510"/>
                    <a:pt x="2860" y="20618"/>
                  </a:cubicBezTo>
                  <a:cubicBezTo>
                    <a:pt x="2737" y="20735"/>
                    <a:pt x="2610" y="20792"/>
                    <a:pt x="2446" y="20842"/>
                  </a:cubicBezTo>
                  <a:cubicBezTo>
                    <a:pt x="2291" y="20889"/>
                    <a:pt x="2139" y="20957"/>
                    <a:pt x="1970" y="20978"/>
                  </a:cubicBezTo>
                  <a:cubicBezTo>
                    <a:pt x="1803" y="20999"/>
                    <a:pt x="1631" y="21012"/>
                    <a:pt x="1471" y="21038"/>
                  </a:cubicBezTo>
                  <a:cubicBezTo>
                    <a:pt x="1299" y="21066"/>
                    <a:pt x="1159" y="21172"/>
                    <a:pt x="1016" y="21241"/>
                  </a:cubicBezTo>
                  <a:cubicBezTo>
                    <a:pt x="879" y="21308"/>
                    <a:pt x="777" y="21396"/>
                    <a:pt x="669" y="21498"/>
                  </a:cubicBezTo>
                  <a:cubicBezTo>
                    <a:pt x="560" y="21602"/>
                    <a:pt x="406" y="21666"/>
                    <a:pt x="329" y="21796"/>
                  </a:cubicBezTo>
                  <a:cubicBezTo>
                    <a:pt x="251" y="21925"/>
                    <a:pt x="213" y="22076"/>
                    <a:pt x="171" y="22221"/>
                  </a:cubicBezTo>
                  <a:cubicBezTo>
                    <a:pt x="132" y="22359"/>
                    <a:pt x="119" y="22502"/>
                    <a:pt x="109" y="22647"/>
                  </a:cubicBezTo>
                  <a:cubicBezTo>
                    <a:pt x="100" y="22792"/>
                    <a:pt x="39" y="22944"/>
                    <a:pt x="65" y="23086"/>
                  </a:cubicBezTo>
                  <a:cubicBezTo>
                    <a:pt x="90" y="23229"/>
                    <a:pt x="265" y="23320"/>
                    <a:pt x="329" y="23450"/>
                  </a:cubicBezTo>
                  <a:cubicBezTo>
                    <a:pt x="392" y="23580"/>
                    <a:pt x="437" y="23698"/>
                    <a:pt x="545" y="23803"/>
                  </a:cubicBezTo>
                  <a:cubicBezTo>
                    <a:pt x="648" y="23902"/>
                    <a:pt x="760" y="23993"/>
                    <a:pt x="878" y="24073"/>
                  </a:cubicBezTo>
                  <a:cubicBezTo>
                    <a:pt x="1000" y="24154"/>
                    <a:pt x="1084" y="24301"/>
                    <a:pt x="1209" y="24372"/>
                  </a:cubicBezTo>
                  <a:cubicBezTo>
                    <a:pt x="1343" y="24448"/>
                    <a:pt x="1495" y="24480"/>
                    <a:pt x="1612" y="24549"/>
                  </a:cubicBezTo>
                  <a:cubicBezTo>
                    <a:pt x="1731" y="24620"/>
                    <a:pt x="1809" y="24751"/>
                    <a:pt x="1920" y="24841"/>
                  </a:cubicBezTo>
                  <a:cubicBezTo>
                    <a:pt x="2029" y="24930"/>
                    <a:pt x="2166" y="24983"/>
                    <a:pt x="2234" y="25109"/>
                  </a:cubicBezTo>
                  <a:cubicBezTo>
                    <a:pt x="2310" y="25245"/>
                    <a:pt x="2267" y="25385"/>
                    <a:pt x="2265" y="25532"/>
                  </a:cubicBezTo>
                  <a:cubicBezTo>
                    <a:pt x="2263" y="25678"/>
                    <a:pt x="2292" y="25820"/>
                    <a:pt x="2237" y="25960"/>
                  </a:cubicBezTo>
                  <a:cubicBezTo>
                    <a:pt x="2180" y="26105"/>
                    <a:pt x="2105" y="26243"/>
                    <a:pt x="2011" y="26368"/>
                  </a:cubicBezTo>
                  <a:cubicBezTo>
                    <a:pt x="1917" y="26493"/>
                    <a:pt x="1812" y="26609"/>
                    <a:pt x="1697" y="26716"/>
                  </a:cubicBezTo>
                  <a:cubicBezTo>
                    <a:pt x="1583" y="26823"/>
                    <a:pt x="1482" y="26948"/>
                    <a:pt x="1360" y="27046"/>
                  </a:cubicBezTo>
                  <a:cubicBezTo>
                    <a:pt x="1238" y="27145"/>
                    <a:pt x="1086" y="27209"/>
                    <a:pt x="968" y="27309"/>
                  </a:cubicBezTo>
                  <a:cubicBezTo>
                    <a:pt x="864" y="27395"/>
                    <a:pt x="820" y="27545"/>
                    <a:pt x="724" y="27639"/>
                  </a:cubicBezTo>
                  <a:cubicBezTo>
                    <a:pt x="629" y="27734"/>
                    <a:pt x="454" y="27761"/>
                    <a:pt x="375" y="27867"/>
                  </a:cubicBezTo>
                  <a:cubicBezTo>
                    <a:pt x="294" y="27974"/>
                    <a:pt x="204" y="28091"/>
                    <a:pt x="146" y="28213"/>
                  </a:cubicBezTo>
                  <a:cubicBezTo>
                    <a:pt x="89" y="28332"/>
                    <a:pt x="65" y="28477"/>
                    <a:pt x="36" y="28614"/>
                  </a:cubicBezTo>
                  <a:cubicBezTo>
                    <a:pt x="8" y="28767"/>
                    <a:pt x="1" y="28925"/>
                    <a:pt x="15" y="29080"/>
                  </a:cubicBezTo>
                  <a:cubicBezTo>
                    <a:pt x="28" y="29235"/>
                    <a:pt x="15" y="29420"/>
                    <a:pt x="79" y="29558"/>
                  </a:cubicBezTo>
                  <a:cubicBezTo>
                    <a:pt x="144" y="29696"/>
                    <a:pt x="269" y="29834"/>
                    <a:pt x="393" y="29935"/>
                  </a:cubicBezTo>
                  <a:cubicBezTo>
                    <a:pt x="513" y="30031"/>
                    <a:pt x="678" y="30092"/>
                    <a:pt x="821" y="30132"/>
                  </a:cubicBezTo>
                  <a:cubicBezTo>
                    <a:pt x="966" y="30172"/>
                    <a:pt x="1128" y="30185"/>
                    <a:pt x="1276" y="30196"/>
                  </a:cubicBezTo>
                  <a:cubicBezTo>
                    <a:pt x="1444" y="30209"/>
                    <a:pt x="1607" y="30193"/>
                    <a:pt x="1769" y="30217"/>
                  </a:cubicBezTo>
                  <a:cubicBezTo>
                    <a:pt x="1930" y="30243"/>
                    <a:pt x="2079" y="30290"/>
                    <a:pt x="2237" y="30351"/>
                  </a:cubicBezTo>
                  <a:cubicBezTo>
                    <a:pt x="2382" y="30405"/>
                    <a:pt x="2577" y="30377"/>
                    <a:pt x="2696" y="30461"/>
                  </a:cubicBezTo>
                  <a:cubicBezTo>
                    <a:pt x="2821" y="30550"/>
                    <a:pt x="2881" y="30725"/>
                    <a:pt x="2969" y="30843"/>
                  </a:cubicBezTo>
                  <a:cubicBezTo>
                    <a:pt x="3056" y="30962"/>
                    <a:pt x="3114" y="31100"/>
                    <a:pt x="3154" y="31248"/>
                  </a:cubicBezTo>
                  <a:cubicBezTo>
                    <a:pt x="3191" y="31386"/>
                    <a:pt x="3227" y="31534"/>
                    <a:pt x="3211" y="31695"/>
                  </a:cubicBezTo>
                  <a:cubicBezTo>
                    <a:pt x="3195" y="31847"/>
                    <a:pt x="3154" y="31996"/>
                    <a:pt x="3089" y="32135"/>
                  </a:cubicBezTo>
                  <a:cubicBezTo>
                    <a:pt x="3023" y="32273"/>
                    <a:pt x="2965" y="32427"/>
                    <a:pt x="2865" y="32542"/>
                  </a:cubicBezTo>
                  <a:cubicBezTo>
                    <a:pt x="2764" y="32656"/>
                    <a:pt x="2571" y="32670"/>
                    <a:pt x="2453" y="32768"/>
                  </a:cubicBezTo>
                  <a:cubicBezTo>
                    <a:pt x="2338" y="32863"/>
                    <a:pt x="2243" y="32985"/>
                    <a:pt x="2120" y="33078"/>
                  </a:cubicBezTo>
                  <a:cubicBezTo>
                    <a:pt x="1998" y="33169"/>
                    <a:pt x="1875" y="33260"/>
                    <a:pt x="1758" y="33355"/>
                  </a:cubicBezTo>
                  <a:cubicBezTo>
                    <a:pt x="1639" y="33453"/>
                    <a:pt x="1498" y="33536"/>
                    <a:pt x="1397" y="33646"/>
                  </a:cubicBezTo>
                  <a:cubicBezTo>
                    <a:pt x="1290" y="33762"/>
                    <a:pt x="1198" y="33891"/>
                    <a:pt x="1124" y="34030"/>
                  </a:cubicBezTo>
                  <a:cubicBezTo>
                    <a:pt x="1059" y="34160"/>
                    <a:pt x="1147" y="34345"/>
                    <a:pt x="1124" y="34504"/>
                  </a:cubicBezTo>
                  <a:cubicBezTo>
                    <a:pt x="1101" y="34667"/>
                    <a:pt x="1101" y="34832"/>
                    <a:pt x="1124" y="34996"/>
                  </a:cubicBezTo>
                  <a:cubicBezTo>
                    <a:pt x="1147" y="35166"/>
                    <a:pt x="1134" y="35335"/>
                    <a:pt x="1204" y="35490"/>
                  </a:cubicBezTo>
                  <a:cubicBezTo>
                    <a:pt x="1275" y="35645"/>
                    <a:pt x="1297" y="35854"/>
                    <a:pt x="1421" y="35975"/>
                  </a:cubicBezTo>
                  <a:cubicBezTo>
                    <a:pt x="1543" y="36096"/>
                    <a:pt x="1731" y="36146"/>
                    <a:pt x="1879" y="36197"/>
                  </a:cubicBezTo>
                  <a:cubicBezTo>
                    <a:pt x="1921" y="36212"/>
                    <a:pt x="1965" y="36217"/>
                    <a:pt x="2009" y="36217"/>
                  </a:cubicBezTo>
                  <a:cubicBezTo>
                    <a:pt x="2125" y="36217"/>
                    <a:pt x="2244" y="36180"/>
                    <a:pt x="2364" y="36174"/>
                  </a:cubicBezTo>
                  <a:cubicBezTo>
                    <a:pt x="2521" y="36166"/>
                    <a:pt x="2678" y="36137"/>
                    <a:pt x="2828" y="36092"/>
                  </a:cubicBezTo>
                  <a:cubicBezTo>
                    <a:pt x="2866" y="36080"/>
                    <a:pt x="2908" y="36076"/>
                    <a:pt x="2953" y="36076"/>
                  </a:cubicBezTo>
                  <a:cubicBezTo>
                    <a:pt x="3068" y="36076"/>
                    <a:pt x="3203" y="36104"/>
                    <a:pt x="3337" y="36116"/>
                  </a:cubicBezTo>
                  <a:cubicBezTo>
                    <a:pt x="3492" y="36129"/>
                    <a:pt x="3640" y="36234"/>
                    <a:pt x="3805" y="36275"/>
                  </a:cubicBezTo>
                  <a:cubicBezTo>
                    <a:pt x="3962" y="36316"/>
                    <a:pt x="4115" y="36368"/>
                    <a:pt x="4266" y="36430"/>
                  </a:cubicBezTo>
                  <a:cubicBezTo>
                    <a:pt x="4433" y="36497"/>
                    <a:pt x="4607" y="36514"/>
                    <a:pt x="4725" y="36595"/>
                  </a:cubicBezTo>
                  <a:cubicBezTo>
                    <a:pt x="4837" y="36669"/>
                    <a:pt x="4921" y="36770"/>
                    <a:pt x="4992" y="36886"/>
                  </a:cubicBezTo>
                  <a:cubicBezTo>
                    <a:pt x="5063" y="37003"/>
                    <a:pt x="5178" y="37115"/>
                    <a:pt x="5194" y="37249"/>
                  </a:cubicBezTo>
                  <a:cubicBezTo>
                    <a:pt x="5218" y="37438"/>
                    <a:pt x="5193" y="37650"/>
                    <a:pt x="5107" y="37801"/>
                  </a:cubicBezTo>
                  <a:cubicBezTo>
                    <a:pt x="5022" y="37951"/>
                    <a:pt x="4773" y="37980"/>
                    <a:pt x="4642" y="38101"/>
                  </a:cubicBezTo>
                  <a:cubicBezTo>
                    <a:pt x="4519" y="38214"/>
                    <a:pt x="4488" y="38432"/>
                    <a:pt x="4360" y="38544"/>
                  </a:cubicBezTo>
                  <a:cubicBezTo>
                    <a:pt x="4233" y="38656"/>
                    <a:pt x="4021" y="38679"/>
                    <a:pt x="3903" y="38800"/>
                  </a:cubicBezTo>
                  <a:cubicBezTo>
                    <a:pt x="3782" y="38922"/>
                    <a:pt x="3671" y="39056"/>
                    <a:pt x="3573" y="39198"/>
                  </a:cubicBezTo>
                  <a:cubicBezTo>
                    <a:pt x="3480" y="39336"/>
                    <a:pt x="3517" y="39542"/>
                    <a:pt x="3460" y="39706"/>
                  </a:cubicBezTo>
                  <a:cubicBezTo>
                    <a:pt x="3404" y="39863"/>
                    <a:pt x="3345" y="40013"/>
                    <a:pt x="3340" y="40185"/>
                  </a:cubicBezTo>
                  <a:cubicBezTo>
                    <a:pt x="3336" y="40350"/>
                    <a:pt x="3362" y="40514"/>
                    <a:pt x="3416" y="40672"/>
                  </a:cubicBezTo>
                  <a:cubicBezTo>
                    <a:pt x="3468" y="40832"/>
                    <a:pt x="3480" y="41028"/>
                    <a:pt x="3600" y="41153"/>
                  </a:cubicBezTo>
                  <a:cubicBezTo>
                    <a:pt x="3708" y="41267"/>
                    <a:pt x="3900" y="41237"/>
                    <a:pt x="4031" y="41294"/>
                  </a:cubicBezTo>
                  <a:cubicBezTo>
                    <a:pt x="4161" y="41350"/>
                    <a:pt x="4297" y="41385"/>
                    <a:pt x="4436" y="41397"/>
                  </a:cubicBezTo>
                  <a:cubicBezTo>
                    <a:pt x="4560" y="41409"/>
                    <a:pt x="4679" y="41433"/>
                    <a:pt x="4803" y="41433"/>
                  </a:cubicBezTo>
                  <a:cubicBezTo>
                    <a:pt x="4826" y="41433"/>
                    <a:pt x="4848" y="41432"/>
                    <a:pt x="4871" y="41430"/>
                  </a:cubicBezTo>
                  <a:cubicBezTo>
                    <a:pt x="5021" y="41419"/>
                    <a:pt x="5163" y="41369"/>
                    <a:pt x="5305" y="41348"/>
                  </a:cubicBezTo>
                  <a:cubicBezTo>
                    <a:pt x="5316" y="41346"/>
                    <a:pt x="5327" y="41346"/>
                    <a:pt x="5339" y="41346"/>
                  </a:cubicBezTo>
                  <a:cubicBezTo>
                    <a:pt x="5463" y="41346"/>
                    <a:pt x="5620" y="41422"/>
                    <a:pt x="5772" y="41422"/>
                  </a:cubicBezTo>
                  <a:cubicBezTo>
                    <a:pt x="5775" y="41422"/>
                    <a:pt x="5777" y="41422"/>
                    <a:pt x="5780" y="41422"/>
                  </a:cubicBezTo>
                  <a:cubicBezTo>
                    <a:pt x="5804" y="41421"/>
                    <a:pt x="5827" y="41420"/>
                    <a:pt x="5851" y="41420"/>
                  </a:cubicBezTo>
                  <a:cubicBezTo>
                    <a:pt x="5980" y="41420"/>
                    <a:pt x="6109" y="41433"/>
                    <a:pt x="6235" y="41458"/>
                  </a:cubicBezTo>
                  <a:cubicBezTo>
                    <a:pt x="6397" y="41494"/>
                    <a:pt x="6520" y="41552"/>
                    <a:pt x="6621" y="41659"/>
                  </a:cubicBezTo>
                  <a:cubicBezTo>
                    <a:pt x="6718" y="41760"/>
                    <a:pt x="6859" y="41872"/>
                    <a:pt x="6853" y="42061"/>
                  </a:cubicBezTo>
                  <a:cubicBezTo>
                    <a:pt x="6847" y="42209"/>
                    <a:pt x="6822" y="42384"/>
                    <a:pt x="6756" y="42520"/>
                  </a:cubicBezTo>
                  <a:cubicBezTo>
                    <a:pt x="6694" y="42650"/>
                    <a:pt x="6498" y="42708"/>
                    <a:pt x="6407" y="42830"/>
                  </a:cubicBezTo>
                  <a:cubicBezTo>
                    <a:pt x="6317" y="42953"/>
                    <a:pt x="6297" y="43123"/>
                    <a:pt x="6208" y="43238"/>
                  </a:cubicBezTo>
                  <a:cubicBezTo>
                    <a:pt x="6112" y="43361"/>
                    <a:pt x="5945" y="43430"/>
                    <a:pt x="5876" y="43551"/>
                  </a:cubicBezTo>
                  <a:cubicBezTo>
                    <a:pt x="5805" y="43678"/>
                    <a:pt x="5872" y="43864"/>
                    <a:pt x="5825" y="44002"/>
                  </a:cubicBezTo>
                  <a:cubicBezTo>
                    <a:pt x="5778" y="44140"/>
                    <a:pt x="5649" y="44252"/>
                    <a:pt x="5631" y="44396"/>
                  </a:cubicBezTo>
                  <a:cubicBezTo>
                    <a:pt x="5612" y="44541"/>
                    <a:pt x="5567" y="44694"/>
                    <a:pt x="5582" y="44839"/>
                  </a:cubicBezTo>
                  <a:cubicBezTo>
                    <a:pt x="5596" y="44984"/>
                    <a:pt x="5650" y="45132"/>
                    <a:pt x="5702" y="45270"/>
                  </a:cubicBezTo>
                  <a:cubicBezTo>
                    <a:pt x="5761" y="45425"/>
                    <a:pt x="5879" y="45561"/>
                    <a:pt x="5989" y="45689"/>
                  </a:cubicBezTo>
                  <a:cubicBezTo>
                    <a:pt x="6097" y="45816"/>
                    <a:pt x="6259" y="45874"/>
                    <a:pt x="6402" y="45959"/>
                  </a:cubicBezTo>
                  <a:cubicBezTo>
                    <a:pt x="6545" y="46045"/>
                    <a:pt x="6674" y="46158"/>
                    <a:pt x="6839" y="46187"/>
                  </a:cubicBezTo>
                  <a:cubicBezTo>
                    <a:pt x="6871" y="46192"/>
                    <a:pt x="6903" y="46195"/>
                    <a:pt x="6934" y="46195"/>
                  </a:cubicBezTo>
                  <a:cubicBezTo>
                    <a:pt x="7076" y="46195"/>
                    <a:pt x="7204" y="46143"/>
                    <a:pt x="7335" y="46107"/>
                  </a:cubicBezTo>
                  <a:cubicBezTo>
                    <a:pt x="7497" y="46062"/>
                    <a:pt x="7678" y="46056"/>
                    <a:pt x="7833" y="45978"/>
                  </a:cubicBezTo>
                  <a:cubicBezTo>
                    <a:pt x="7988" y="45901"/>
                    <a:pt x="8114" y="45772"/>
                    <a:pt x="8273" y="45709"/>
                  </a:cubicBezTo>
                  <a:cubicBezTo>
                    <a:pt x="8330" y="45687"/>
                    <a:pt x="8385" y="45680"/>
                    <a:pt x="8439" y="45680"/>
                  </a:cubicBezTo>
                  <a:cubicBezTo>
                    <a:pt x="8524" y="45680"/>
                    <a:pt x="8605" y="45699"/>
                    <a:pt x="8679" y="45708"/>
                  </a:cubicBezTo>
                  <a:cubicBezTo>
                    <a:pt x="8821" y="45723"/>
                    <a:pt x="8994" y="45694"/>
                    <a:pt x="9097" y="45785"/>
                  </a:cubicBezTo>
                  <a:cubicBezTo>
                    <a:pt x="9193" y="45871"/>
                    <a:pt x="9182" y="46058"/>
                    <a:pt x="9242" y="46188"/>
                  </a:cubicBezTo>
                  <a:cubicBezTo>
                    <a:pt x="9297" y="46306"/>
                    <a:pt x="9442" y="46410"/>
                    <a:pt x="9466" y="46548"/>
                  </a:cubicBezTo>
                  <a:cubicBezTo>
                    <a:pt x="9497" y="46731"/>
                    <a:pt x="9472" y="46930"/>
                    <a:pt x="9463" y="47114"/>
                  </a:cubicBezTo>
                  <a:cubicBezTo>
                    <a:pt x="9409" y="47256"/>
                    <a:pt x="9294" y="47381"/>
                    <a:pt x="9229" y="47522"/>
                  </a:cubicBezTo>
                  <a:cubicBezTo>
                    <a:pt x="9163" y="47663"/>
                    <a:pt x="9102" y="47803"/>
                    <a:pt x="9042" y="47944"/>
                  </a:cubicBezTo>
                  <a:cubicBezTo>
                    <a:pt x="8983" y="48085"/>
                    <a:pt x="8963" y="48241"/>
                    <a:pt x="8926" y="48388"/>
                  </a:cubicBezTo>
                  <a:cubicBezTo>
                    <a:pt x="8888" y="48535"/>
                    <a:pt x="8883" y="48680"/>
                    <a:pt x="8886" y="48837"/>
                  </a:cubicBezTo>
                  <a:cubicBezTo>
                    <a:pt x="8889" y="48975"/>
                    <a:pt x="8946" y="49093"/>
                    <a:pt x="8990" y="49229"/>
                  </a:cubicBezTo>
                  <a:cubicBezTo>
                    <a:pt x="9033" y="49363"/>
                    <a:pt x="8971" y="49546"/>
                    <a:pt x="9047" y="49666"/>
                  </a:cubicBezTo>
                  <a:cubicBezTo>
                    <a:pt x="9121" y="49787"/>
                    <a:pt x="9303" y="49822"/>
                    <a:pt x="9404" y="49919"/>
                  </a:cubicBezTo>
                  <a:cubicBezTo>
                    <a:pt x="9505" y="50015"/>
                    <a:pt x="9576" y="50155"/>
                    <a:pt x="9699" y="50217"/>
                  </a:cubicBezTo>
                  <a:cubicBezTo>
                    <a:pt x="9824" y="50278"/>
                    <a:pt x="9961" y="50375"/>
                    <a:pt x="10102" y="50388"/>
                  </a:cubicBezTo>
                  <a:cubicBezTo>
                    <a:pt x="10134" y="50391"/>
                    <a:pt x="10167" y="50392"/>
                    <a:pt x="10199" y="50392"/>
                  </a:cubicBezTo>
                  <a:cubicBezTo>
                    <a:pt x="10316" y="50392"/>
                    <a:pt x="10431" y="50374"/>
                    <a:pt x="10544" y="50341"/>
                  </a:cubicBezTo>
                  <a:cubicBezTo>
                    <a:pt x="10711" y="50290"/>
                    <a:pt x="10838" y="50143"/>
                    <a:pt x="10972" y="50041"/>
                  </a:cubicBezTo>
                  <a:cubicBezTo>
                    <a:pt x="11105" y="49939"/>
                    <a:pt x="11253" y="49848"/>
                    <a:pt x="11384" y="49740"/>
                  </a:cubicBezTo>
                  <a:cubicBezTo>
                    <a:pt x="11512" y="49633"/>
                    <a:pt x="11655" y="49546"/>
                    <a:pt x="11809" y="49484"/>
                  </a:cubicBezTo>
                  <a:cubicBezTo>
                    <a:pt x="11945" y="49425"/>
                    <a:pt x="12072" y="49367"/>
                    <a:pt x="12220" y="49361"/>
                  </a:cubicBezTo>
                  <a:cubicBezTo>
                    <a:pt x="12339" y="49357"/>
                    <a:pt x="12472" y="49303"/>
                    <a:pt x="12594" y="49303"/>
                  </a:cubicBezTo>
                  <a:cubicBezTo>
                    <a:pt x="12622" y="49303"/>
                    <a:pt x="12650" y="49306"/>
                    <a:pt x="12676" y="49313"/>
                  </a:cubicBezTo>
                  <a:cubicBezTo>
                    <a:pt x="12820" y="49349"/>
                    <a:pt x="12968" y="49433"/>
                    <a:pt x="13094" y="49504"/>
                  </a:cubicBezTo>
                  <a:cubicBezTo>
                    <a:pt x="13221" y="49576"/>
                    <a:pt x="13295" y="49732"/>
                    <a:pt x="13397" y="49833"/>
                  </a:cubicBezTo>
                  <a:cubicBezTo>
                    <a:pt x="13498" y="49936"/>
                    <a:pt x="13583" y="50052"/>
                    <a:pt x="13649" y="50180"/>
                  </a:cubicBezTo>
                  <a:cubicBezTo>
                    <a:pt x="13714" y="50308"/>
                    <a:pt x="13853" y="50428"/>
                    <a:pt x="13870" y="50576"/>
                  </a:cubicBezTo>
                  <a:cubicBezTo>
                    <a:pt x="13885" y="50712"/>
                    <a:pt x="13725" y="50848"/>
                    <a:pt x="13711" y="50984"/>
                  </a:cubicBezTo>
                  <a:cubicBezTo>
                    <a:pt x="13698" y="51120"/>
                    <a:pt x="13752" y="51264"/>
                    <a:pt x="13734" y="51399"/>
                  </a:cubicBezTo>
                  <a:cubicBezTo>
                    <a:pt x="13715" y="51534"/>
                    <a:pt x="13696" y="51673"/>
                    <a:pt x="13698" y="51810"/>
                  </a:cubicBezTo>
                  <a:cubicBezTo>
                    <a:pt x="13700" y="51945"/>
                    <a:pt x="13805" y="52053"/>
                    <a:pt x="13849" y="52188"/>
                  </a:cubicBezTo>
                  <a:cubicBezTo>
                    <a:pt x="13900" y="52343"/>
                    <a:pt x="13895" y="52517"/>
                    <a:pt x="13998" y="52637"/>
                  </a:cubicBezTo>
                  <a:cubicBezTo>
                    <a:pt x="14106" y="52759"/>
                    <a:pt x="14233" y="52862"/>
                    <a:pt x="14374" y="52943"/>
                  </a:cubicBezTo>
                  <a:cubicBezTo>
                    <a:pt x="14510" y="53024"/>
                    <a:pt x="14689" y="52988"/>
                    <a:pt x="14846" y="53025"/>
                  </a:cubicBezTo>
                  <a:cubicBezTo>
                    <a:pt x="14990" y="53061"/>
                    <a:pt x="15120" y="53110"/>
                    <a:pt x="15265" y="53110"/>
                  </a:cubicBezTo>
                  <a:cubicBezTo>
                    <a:pt x="15277" y="53110"/>
                    <a:pt x="15288" y="53110"/>
                    <a:pt x="15299" y="53109"/>
                  </a:cubicBezTo>
                  <a:cubicBezTo>
                    <a:pt x="15454" y="53099"/>
                    <a:pt x="15606" y="53063"/>
                    <a:pt x="15748" y="53001"/>
                  </a:cubicBezTo>
                  <a:cubicBezTo>
                    <a:pt x="15915" y="52930"/>
                    <a:pt x="16080" y="52880"/>
                    <a:pt x="16189" y="52753"/>
                  </a:cubicBezTo>
                  <a:cubicBezTo>
                    <a:pt x="16299" y="52627"/>
                    <a:pt x="16370" y="52459"/>
                    <a:pt x="16473" y="52327"/>
                  </a:cubicBezTo>
                  <a:cubicBezTo>
                    <a:pt x="16579" y="52195"/>
                    <a:pt x="16690" y="52057"/>
                    <a:pt x="16842" y="51972"/>
                  </a:cubicBezTo>
                  <a:cubicBezTo>
                    <a:pt x="16906" y="51935"/>
                    <a:pt x="16977" y="51928"/>
                    <a:pt x="17052" y="51928"/>
                  </a:cubicBezTo>
                  <a:cubicBezTo>
                    <a:pt x="17103" y="51928"/>
                    <a:pt x="17154" y="51931"/>
                    <a:pt x="17206" y="51931"/>
                  </a:cubicBezTo>
                  <a:cubicBezTo>
                    <a:pt x="17232" y="51931"/>
                    <a:pt x="17258" y="51930"/>
                    <a:pt x="17284" y="51928"/>
                  </a:cubicBezTo>
                  <a:cubicBezTo>
                    <a:pt x="17412" y="51913"/>
                    <a:pt x="17545" y="51828"/>
                    <a:pt x="17672" y="51828"/>
                  </a:cubicBezTo>
                  <a:cubicBezTo>
                    <a:pt x="17692" y="51828"/>
                    <a:pt x="17713" y="51830"/>
                    <a:pt x="17733" y="51835"/>
                  </a:cubicBezTo>
                  <a:cubicBezTo>
                    <a:pt x="17877" y="51872"/>
                    <a:pt x="18019" y="51966"/>
                    <a:pt x="18137" y="52054"/>
                  </a:cubicBezTo>
                  <a:cubicBezTo>
                    <a:pt x="18256" y="52142"/>
                    <a:pt x="18314" y="52273"/>
                    <a:pt x="18380" y="52390"/>
                  </a:cubicBezTo>
                  <a:cubicBezTo>
                    <a:pt x="18447" y="52509"/>
                    <a:pt x="18445" y="52644"/>
                    <a:pt x="18471" y="52782"/>
                  </a:cubicBezTo>
                  <a:cubicBezTo>
                    <a:pt x="18496" y="52916"/>
                    <a:pt x="18644" y="53042"/>
                    <a:pt x="18649" y="53180"/>
                  </a:cubicBezTo>
                  <a:cubicBezTo>
                    <a:pt x="18653" y="53319"/>
                    <a:pt x="18506" y="53463"/>
                    <a:pt x="18506" y="53597"/>
                  </a:cubicBezTo>
                  <a:cubicBezTo>
                    <a:pt x="18506" y="53734"/>
                    <a:pt x="18639" y="53865"/>
                    <a:pt x="18649" y="53999"/>
                  </a:cubicBezTo>
                  <a:cubicBezTo>
                    <a:pt x="18660" y="54135"/>
                    <a:pt x="18653" y="54268"/>
                    <a:pt x="18683" y="54398"/>
                  </a:cubicBezTo>
                  <a:cubicBezTo>
                    <a:pt x="18711" y="54531"/>
                    <a:pt x="18673" y="54686"/>
                    <a:pt x="18727" y="54812"/>
                  </a:cubicBezTo>
                  <a:cubicBezTo>
                    <a:pt x="18777" y="54934"/>
                    <a:pt x="18941" y="54997"/>
                    <a:pt x="19020" y="55113"/>
                  </a:cubicBezTo>
                  <a:cubicBezTo>
                    <a:pt x="19103" y="55239"/>
                    <a:pt x="19170" y="55357"/>
                    <a:pt x="19277" y="55455"/>
                  </a:cubicBezTo>
                  <a:cubicBezTo>
                    <a:pt x="19385" y="55554"/>
                    <a:pt x="19462" y="55698"/>
                    <a:pt x="19588" y="55767"/>
                  </a:cubicBezTo>
                  <a:cubicBezTo>
                    <a:pt x="19715" y="55838"/>
                    <a:pt x="19851" y="55932"/>
                    <a:pt x="19991" y="55971"/>
                  </a:cubicBezTo>
                  <a:cubicBezTo>
                    <a:pt x="20130" y="56009"/>
                    <a:pt x="20295" y="56001"/>
                    <a:pt x="20440" y="56003"/>
                  </a:cubicBezTo>
                  <a:cubicBezTo>
                    <a:pt x="20442" y="56003"/>
                    <a:pt x="20444" y="56003"/>
                    <a:pt x="20446" y="56003"/>
                  </a:cubicBezTo>
                  <a:cubicBezTo>
                    <a:pt x="20590" y="56003"/>
                    <a:pt x="20733" y="55955"/>
                    <a:pt x="20875" y="55918"/>
                  </a:cubicBezTo>
                  <a:cubicBezTo>
                    <a:pt x="21013" y="55881"/>
                    <a:pt x="21154" y="55834"/>
                    <a:pt x="21281" y="55756"/>
                  </a:cubicBezTo>
                  <a:cubicBezTo>
                    <a:pt x="21402" y="55684"/>
                    <a:pt x="21576" y="55647"/>
                    <a:pt x="21681" y="55536"/>
                  </a:cubicBezTo>
                  <a:cubicBezTo>
                    <a:pt x="21761" y="55452"/>
                    <a:pt x="21829" y="55337"/>
                    <a:pt x="21886" y="55237"/>
                  </a:cubicBezTo>
                  <a:cubicBezTo>
                    <a:pt x="21943" y="55139"/>
                    <a:pt x="21911" y="54994"/>
                    <a:pt x="21941" y="54882"/>
                  </a:cubicBezTo>
                  <a:cubicBezTo>
                    <a:pt x="21978" y="54744"/>
                    <a:pt x="22076" y="54604"/>
                    <a:pt x="22096" y="54455"/>
                  </a:cubicBezTo>
                  <a:cubicBezTo>
                    <a:pt x="22115" y="54306"/>
                    <a:pt x="22119" y="54184"/>
                    <a:pt x="22207" y="54061"/>
                  </a:cubicBezTo>
                  <a:cubicBezTo>
                    <a:pt x="22288" y="53948"/>
                    <a:pt x="22339" y="53790"/>
                    <a:pt x="22470" y="53736"/>
                  </a:cubicBezTo>
                  <a:cubicBezTo>
                    <a:pt x="22586" y="53687"/>
                    <a:pt x="22729" y="53667"/>
                    <a:pt x="22858" y="53667"/>
                  </a:cubicBezTo>
                  <a:cubicBezTo>
                    <a:pt x="22871" y="53667"/>
                    <a:pt x="22884" y="53667"/>
                    <a:pt x="22896" y="53668"/>
                  </a:cubicBezTo>
                  <a:cubicBezTo>
                    <a:pt x="23039" y="53672"/>
                    <a:pt x="23175" y="53747"/>
                    <a:pt x="23295" y="53813"/>
                  </a:cubicBezTo>
                  <a:cubicBezTo>
                    <a:pt x="23424" y="53884"/>
                    <a:pt x="23474" y="53997"/>
                    <a:pt x="23530" y="54117"/>
                  </a:cubicBezTo>
                  <a:cubicBezTo>
                    <a:pt x="23589" y="54235"/>
                    <a:pt x="23735" y="54340"/>
                    <a:pt x="23749" y="54479"/>
                  </a:cubicBezTo>
                  <a:cubicBezTo>
                    <a:pt x="23764" y="54617"/>
                    <a:pt x="23769" y="54755"/>
                    <a:pt x="23768" y="54894"/>
                  </a:cubicBezTo>
                  <a:cubicBezTo>
                    <a:pt x="23768" y="55038"/>
                    <a:pt x="23749" y="55170"/>
                    <a:pt x="23761" y="55293"/>
                  </a:cubicBezTo>
                  <a:cubicBezTo>
                    <a:pt x="23776" y="55466"/>
                    <a:pt x="23714" y="55657"/>
                    <a:pt x="23761" y="55829"/>
                  </a:cubicBezTo>
                  <a:cubicBezTo>
                    <a:pt x="23808" y="56001"/>
                    <a:pt x="23855" y="56181"/>
                    <a:pt x="23936" y="56337"/>
                  </a:cubicBezTo>
                  <a:cubicBezTo>
                    <a:pt x="24015" y="56494"/>
                    <a:pt x="24189" y="56595"/>
                    <a:pt x="24307" y="56726"/>
                  </a:cubicBezTo>
                  <a:cubicBezTo>
                    <a:pt x="24425" y="56858"/>
                    <a:pt x="24517" y="57000"/>
                    <a:pt x="24656" y="57088"/>
                  </a:cubicBezTo>
                  <a:cubicBezTo>
                    <a:pt x="24801" y="57179"/>
                    <a:pt x="24966" y="57223"/>
                    <a:pt x="25130" y="57264"/>
                  </a:cubicBezTo>
                  <a:cubicBezTo>
                    <a:pt x="25263" y="57299"/>
                    <a:pt x="25399" y="57317"/>
                    <a:pt x="25536" y="57317"/>
                  </a:cubicBezTo>
                  <a:cubicBezTo>
                    <a:pt x="25567" y="57317"/>
                    <a:pt x="25598" y="57316"/>
                    <a:pt x="25629" y="57314"/>
                  </a:cubicBezTo>
                  <a:cubicBezTo>
                    <a:pt x="25781" y="57303"/>
                    <a:pt x="25910" y="57220"/>
                    <a:pt x="26053" y="57165"/>
                  </a:cubicBezTo>
                  <a:cubicBezTo>
                    <a:pt x="26195" y="57111"/>
                    <a:pt x="26362" y="57104"/>
                    <a:pt x="26479" y="57007"/>
                  </a:cubicBezTo>
                  <a:cubicBezTo>
                    <a:pt x="26596" y="56909"/>
                    <a:pt x="26614" y="56744"/>
                    <a:pt x="26687" y="56608"/>
                  </a:cubicBezTo>
                  <a:cubicBezTo>
                    <a:pt x="26758" y="56473"/>
                    <a:pt x="26830" y="56360"/>
                    <a:pt x="26853" y="56214"/>
                  </a:cubicBezTo>
                  <a:cubicBezTo>
                    <a:pt x="26874" y="56067"/>
                    <a:pt x="26869" y="55918"/>
                    <a:pt x="26881" y="55770"/>
                  </a:cubicBezTo>
                  <a:cubicBezTo>
                    <a:pt x="26893" y="55621"/>
                    <a:pt x="26931" y="55466"/>
                    <a:pt x="26971" y="55325"/>
                  </a:cubicBezTo>
                  <a:cubicBezTo>
                    <a:pt x="27012" y="55177"/>
                    <a:pt x="27086" y="55041"/>
                    <a:pt x="27186" y="54924"/>
                  </a:cubicBezTo>
                  <a:cubicBezTo>
                    <a:pt x="27284" y="54812"/>
                    <a:pt x="27440" y="54782"/>
                    <a:pt x="27567" y="54721"/>
                  </a:cubicBezTo>
                  <a:cubicBezTo>
                    <a:pt x="27697" y="54660"/>
                    <a:pt x="27821" y="54563"/>
                    <a:pt x="27965" y="54559"/>
                  </a:cubicBezTo>
                  <a:cubicBezTo>
                    <a:pt x="27982" y="54558"/>
                    <a:pt x="28000" y="54558"/>
                    <a:pt x="28018" y="54558"/>
                  </a:cubicBezTo>
                  <a:cubicBezTo>
                    <a:pt x="28146" y="54558"/>
                    <a:pt x="28284" y="54573"/>
                    <a:pt x="28402" y="54620"/>
                  </a:cubicBezTo>
                  <a:cubicBezTo>
                    <a:pt x="28532" y="54671"/>
                    <a:pt x="28596" y="54833"/>
                    <a:pt x="28701" y="54937"/>
                  </a:cubicBezTo>
                  <a:cubicBezTo>
                    <a:pt x="28801" y="55037"/>
                    <a:pt x="28913" y="55109"/>
                    <a:pt x="28968" y="55234"/>
                  </a:cubicBezTo>
                  <a:cubicBezTo>
                    <a:pt x="29022" y="55358"/>
                    <a:pt x="29004" y="55500"/>
                    <a:pt x="29037" y="55635"/>
                  </a:cubicBezTo>
                  <a:cubicBezTo>
                    <a:pt x="29069" y="55772"/>
                    <a:pt x="29214" y="55877"/>
                    <a:pt x="29241" y="56010"/>
                  </a:cubicBezTo>
                  <a:cubicBezTo>
                    <a:pt x="29270" y="56147"/>
                    <a:pt x="29169" y="56319"/>
                    <a:pt x="29213" y="56444"/>
                  </a:cubicBezTo>
                  <a:cubicBezTo>
                    <a:pt x="29267" y="56599"/>
                    <a:pt x="29480" y="56672"/>
                    <a:pt x="29574" y="56798"/>
                  </a:cubicBezTo>
                  <a:cubicBezTo>
                    <a:pt x="29669" y="56926"/>
                    <a:pt x="29691" y="57138"/>
                    <a:pt x="29823" y="57230"/>
                  </a:cubicBezTo>
                  <a:cubicBezTo>
                    <a:pt x="29954" y="57320"/>
                    <a:pt x="30155" y="57269"/>
                    <a:pt x="30313" y="57314"/>
                  </a:cubicBezTo>
                  <a:cubicBezTo>
                    <a:pt x="30450" y="57355"/>
                    <a:pt x="30565" y="57532"/>
                    <a:pt x="30713" y="57543"/>
                  </a:cubicBezTo>
                  <a:cubicBezTo>
                    <a:pt x="30732" y="57544"/>
                    <a:pt x="30752" y="57545"/>
                    <a:pt x="30772" y="57545"/>
                  </a:cubicBezTo>
                  <a:cubicBezTo>
                    <a:pt x="30898" y="57545"/>
                    <a:pt x="31031" y="57521"/>
                    <a:pt x="31156" y="57507"/>
                  </a:cubicBezTo>
                  <a:cubicBezTo>
                    <a:pt x="31298" y="57492"/>
                    <a:pt x="31459" y="57496"/>
                    <a:pt x="31600" y="57458"/>
                  </a:cubicBezTo>
                  <a:cubicBezTo>
                    <a:pt x="31739" y="57419"/>
                    <a:pt x="31867" y="57318"/>
                    <a:pt x="31998" y="57259"/>
                  </a:cubicBezTo>
                  <a:cubicBezTo>
                    <a:pt x="32129" y="57198"/>
                    <a:pt x="32198" y="57031"/>
                    <a:pt x="32315" y="56949"/>
                  </a:cubicBezTo>
                  <a:cubicBezTo>
                    <a:pt x="32431" y="56865"/>
                    <a:pt x="32630" y="56869"/>
                    <a:pt x="32727" y="56764"/>
                  </a:cubicBezTo>
                  <a:cubicBezTo>
                    <a:pt x="32825" y="56659"/>
                    <a:pt x="32893" y="56514"/>
                    <a:pt x="32963" y="56387"/>
                  </a:cubicBezTo>
                  <a:cubicBezTo>
                    <a:pt x="33026" y="56271"/>
                    <a:pt x="32996" y="56128"/>
                    <a:pt x="33014" y="56003"/>
                  </a:cubicBezTo>
                  <a:cubicBezTo>
                    <a:pt x="33033" y="55878"/>
                    <a:pt x="33009" y="55773"/>
                    <a:pt x="32979" y="55644"/>
                  </a:cubicBezTo>
                  <a:cubicBezTo>
                    <a:pt x="32945" y="55502"/>
                    <a:pt x="32989" y="55349"/>
                    <a:pt x="32957" y="55217"/>
                  </a:cubicBezTo>
                  <a:cubicBezTo>
                    <a:pt x="32925" y="55084"/>
                    <a:pt x="32953" y="54966"/>
                    <a:pt x="32975" y="54816"/>
                  </a:cubicBezTo>
                  <a:cubicBezTo>
                    <a:pt x="32993" y="54687"/>
                    <a:pt x="33036" y="54562"/>
                    <a:pt x="33100" y="54447"/>
                  </a:cubicBezTo>
                  <a:cubicBezTo>
                    <a:pt x="33165" y="54324"/>
                    <a:pt x="33201" y="54194"/>
                    <a:pt x="33303" y="54103"/>
                  </a:cubicBezTo>
                  <a:cubicBezTo>
                    <a:pt x="33407" y="54012"/>
                    <a:pt x="33515" y="53924"/>
                    <a:pt x="33646" y="53875"/>
                  </a:cubicBezTo>
                  <a:cubicBezTo>
                    <a:pt x="33768" y="53828"/>
                    <a:pt x="33900" y="53804"/>
                    <a:pt x="34032" y="53804"/>
                  </a:cubicBezTo>
                  <a:cubicBezTo>
                    <a:pt x="34039" y="53804"/>
                    <a:pt x="34046" y="53804"/>
                    <a:pt x="34054" y="53804"/>
                  </a:cubicBezTo>
                  <a:cubicBezTo>
                    <a:pt x="34179" y="53807"/>
                    <a:pt x="34299" y="53848"/>
                    <a:pt x="34419" y="53888"/>
                  </a:cubicBezTo>
                  <a:cubicBezTo>
                    <a:pt x="34537" y="53929"/>
                    <a:pt x="34659" y="53969"/>
                    <a:pt x="34759" y="54044"/>
                  </a:cubicBezTo>
                  <a:cubicBezTo>
                    <a:pt x="34891" y="54147"/>
                    <a:pt x="35000" y="54272"/>
                    <a:pt x="35081" y="54417"/>
                  </a:cubicBezTo>
                  <a:cubicBezTo>
                    <a:pt x="35164" y="54556"/>
                    <a:pt x="35245" y="54701"/>
                    <a:pt x="35326" y="54843"/>
                  </a:cubicBezTo>
                  <a:cubicBezTo>
                    <a:pt x="35407" y="54985"/>
                    <a:pt x="35472" y="55129"/>
                    <a:pt x="35569" y="55236"/>
                  </a:cubicBezTo>
                  <a:cubicBezTo>
                    <a:pt x="35680" y="55358"/>
                    <a:pt x="35785" y="55480"/>
                    <a:pt x="35910" y="55557"/>
                  </a:cubicBezTo>
                  <a:cubicBezTo>
                    <a:pt x="36044" y="55642"/>
                    <a:pt x="36190" y="55706"/>
                    <a:pt x="36342" y="55747"/>
                  </a:cubicBezTo>
                  <a:cubicBezTo>
                    <a:pt x="36394" y="55760"/>
                    <a:pt x="36448" y="55764"/>
                    <a:pt x="36503" y="55764"/>
                  </a:cubicBezTo>
                  <a:cubicBezTo>
                    <a:pt x="36605" y="55764"/>
                    <a:pt x="36710" y="55749"/>
                    <a:pt x="36812" y="55745"/>
                  </a:cubicBezTo>
                  <a:cubicBezTo>
                    <a:pt x="36966" y="55739"/>
                    <a:pt x="37120" y="55716"/>
                    <a:pt x="37269" y="55676"/>
                  </a:cubicBezTo>
                  <a:cubicBezTo>
                    <a:pt x="37414" y="55637"/>
                    <a:pt x="37545" y="55550"/>
                    <a:pt x="37689" y="55482"/>
                  </a:cubicBezTo>
                  <a:cubicBezTo>
                    <a:pt x="37825" y="55416"/>
                    <a:pt x="37994" y="55401"/>
                    <a:pt x="38128" y="55314"/>
                  </a:cubicBezTo>
                  <a:cubicBezTo>
                    <a:pt x="38252" y="55234"/>
                    <a:pt x="38408" y="55140"/>
                    <a:pt x="38543" y="55022"/>
                  </a:cubicBezTo>
                  <a:cubicBezTo>
                    <a:pt x="38670" y="54907"/>
                    <a:pt x="38782" y="54776"/>
                    <a:pt x="38873" y="54631"/>
                  </a:cubicBezTo>
                  <a:cubicBezTo>
                    <a:pt x="38967" y="54486"/>
                    <a:pt x="38937" y="54309"/>
                    <a:pt x="38934" y="54141"/>
                  </a:cubicBezTo>
                  <a:cubicBezTo>
                    <a:pt x="38934" y="54003"/>
                    <a:pt x="38906" y="53865"/>
                    <a:pt x="38850" y="53737"/>
                  </a:cubicBezTo>
                  <a:cubicBezTo>
                    <a:pt x="38792" y="53595"/>
                    <a:pt x="38708" y="53497"/>
                    <a:pt x="38626" y="53380"/>
                  </a:cubicBezTo>
                  <a:cubicBezTo>
                    <a:pt x="38537" y="53258"/>
                    <a:pt x="38465" y="53125"/>
                    <a:pt x="38408" y="52985"/>
                  </a:cubicBezTo>
                  <a:cubicBezTo>
                    <a:pt x="38361" y="52867"/>
                    <a:pt x="38364" y="52707"/>
                    <a:pt x="38360" y="52535"/>
                  </a:cubicBezTo>
                  <a:cubicBezTo>
                    <a:pt x="38354" y="52360"/>
                    <a:pt x="38427" y="52223"/>
                    <a:pt x="38463" y="52105"/>
                  </a:cubicBezTo>
                  <a:cubicBezTo>
                    <a:pt x="38516" y="51940"/>
                    <a:pt x="38536" y="51754"/>
                    <a:pt x="38651" y="51682"/>
                  </a:cubicBezTo>
                  <a:cubicBezTo>
                    <a:pt x="38725" y="51636"/>
                    <a:pt x="38826" y="51628"/>
                    <a:pt x="38931" y="51628"/>
                  </a:cubicBezTo>
                  <a:cubicBezTo>
                    <a:pt x="38987" y="51628"/>
                    <a:pt x="39045" y="51630"/>
                    <a:pt x="39101" y="51630"/>
                  </a:cubicBezTo>
                  <a:cubicBezTo>
                    <a:pt x="39106" y="51630"/>
                    <a:pt x="39111" y="51630"/>
                    <a:pt x="39116" y="51630"/>
                  </a:cubicBezTo>
                  <a:cubicBezTo>
                    <a:pt x="39264" y="51632"/>
                    <a:pt x="39412" y="51650"/>
                    <a:pt x="39557" y="51686"/>
                  </a:cubicBezTo>
                  <a:cubicBezTo>
                    <a:pt x="39697" y="51717"/>
                    <a:pt x="39852" y="51731"/>
                    <a:pt x="39993" y="51780"/>
                  </a:cubicBezTo>
                  <a:cubicBezTo>
                    <a:pt x="40137" y="51831"/>
                    <a:pt x="40259" y="51937"/>
                    <a:pt x="40388" y="51990"/>
                  </a:cubicBezTo>
                  <a:cubicBezTo>
                    <a:pt x="40545" y="52054"/>
                    <a:pt x="40667" y="52158"/>
                    <a:pt x="40779" y="52203"/>
                  </a:cubicBezTo>
                  <a:cubicBezTo>
                    <a:pt x="40822" y="52220"/>
                    <a:pt x="40867" y="52226"/>
                    <a:pt x="40912" y="52226"/>
                  </a:cubicBezTo>
                  <a:cubicBezTo>
                    <a:pt x="41009" y="52226"/>
                    <a:pt x="41109" y="52201"/>
                    <a:pt x="41200" y="52201"/>
                  </a:cubicBezTo>
                  <a:cubicBezTo>
                    <a:pt x="41223" y="52201"/>
                    <a:pt x="41244" y="52202"/>
                    <a:pt x="41266" y="52206"/>
                  </a:cubicBezTo>
                  <a:cubicBezTo>
                    <a:pt x="41400" y="52232"/>
                    <a:pt x="41519" y="52253"/>
                    <a:pt x="41642" y="52253"/>
                  </a:cubicBezTo>
                  <a:cubicBezTo>
                    <a:pt x="41666" y="52253"/>
                    <a:pt x="41690" y="52252"/>
                    <a:pt x="41715" y="52250"/>
                  </a:cubicBezTo>
                  <a:cubicBezTo>
                    <a:pt x="41874" y="52239"/>
                    <a:pt x="42016" y="52230"/>
                    <a:pt x="42163" y="52173"/>
                  </a:cubicBezTo>
                  <a:cubicBezTo>
                    <a:pt x="42308" y="52117"/>
                    <a:pt x="42474" y="52101"/>
                    <a:pt x="42602" y="52003"/>
                  </a:cubicBezTo>
                  <a:cubicBezTo>
                    <a:pt x="42728" y="51906"/>
                    <a:pt x="42844" y="51795"/>
                    <a:pt x="42945" y="51673"/>
                  </a:cubicBezTo>
                  <a:cubicBezTo>
                    <a:pt x="43040" y="51558"/>
                    <a:pt x="43152" y="51436"/>
                    <a:pt x="43235" y="51292"/>
                  </a:cubicBezTo>
                  <a:cubicBezTo>
                    <a:pt x="43321" y="51141"/>
                    <a:pt x="43303" y="50961"/>
                    <a:pt x="43324" y="50820"/>
                  </a:cubicBezTo>
                  <a:cubicBezTo>
                    <a:pt x="43345" y="50668"/>
                    <a:pt x="43330" y="50512"/>
                    <a:pt x="43277" y="50367"/>
                  </a:cubicBezTo>
                  <a:cubicBezTo>
                    <a:pt x="43229" y="50220"/>
                    <a:pt x="43208" y="50045"/>
                    <a:pt x="43102" y="49924"/>
                  </a:cubicBezTo>
                  <a:cubicBezTo>
                    <a:pt x="42996" y="49804"/>
                    <a:pt x="42872" y="49698"/>
                    <a:pt x="42737" y="49610"/>
                  </a:cubicBezTo>
                  <a:cubicBezTo>
                    <a:pt x="42606" y="49528"/>
                    <a:pt x="42428" y="49523"/>
                    <a:pt x="42279" y="49471"/>
                  </a:cubicBezTo>
                  <a:cubicBezTo>
                    <a:pt x="42106" y="49407"/>
                    <a:pt x="41999" y="49252"/>
                    <a:pt x="41908" y="49106"/>
                  </a:cubicBezTo>
                  <a:cubicBezTo>
                    <a:pt x="41819" y="48961"/>
                    <a:pt x="41757" y="48801"/>
                    <a:pt x="41794" y="48616"/>
                  </a:cubicBezTo>
                  <a:cubicBezTo>
                    <a:pt x="41823" y="48464"/>
                    <a:pt x="41929" y="48336"/>
                    <a:pt x="42067" y="48183"/>
                  </a:cubicBezTo>
                  <a:cubicBezTo>
                    <a:pt x="42188" y="48051"/>
                    <a:pt x="42316" y="47953"/>
                    <a:pt x="42482" y="47894"/>
                  </a:cubicBezTo>
                  <a:cubicBezTo>
                    <a:pt x="42645" y="47838"/>
                    <a:pt x="42815" y="47711"/>
                    <a:pt x="42987" y="47711"/>
                  </a:cubicBezTo>
                  <a:cubicBezTo>
                    <a:pt x="42990" y="47711"/>
                    <a:pt x="42993" y="47711"/>
                    <a:pt x="42996" y="47711"/>
                  </a:cubicBezTo>
                  <a:cubicBezTo>
                    <a:pt x="43139" y="47714"/>
                    <a:pt x="43272" y="47879"/>
                    <a:pt x="43412" y="47896"/>
                  </a:cubicBezTo>
                  <a:cubicBezTo>
                    <a:pt x="43554" y="47914"/>
                    <a:pt x="43691" y="47950"/>
                    <a:pt x="43832" y="47972"/>
                  </a:cubicBezTo>
                  <a:cubicBezTo>
                    <a:pt x="43876" y="47980"/>
                    <a:pt x="43922" y="47982"/>
                    <a:pt x="43968" y="47982"/>
                  </a:cubicBezTo>
                  <a:cubicBezTo>
                    <a:pt x="44030" y="47982"/>
                    <a:pt x="44093" y="47978"/>
                    <a:pt x="44154" y="47978"/>
                  </a:cubicBezTo>
                  <a:cubicBezTo>
                    <a:pt x="44192" y="47978"/>
                    <a:pt x="44229" y="47979"/>
                    <a:pt x="44265" y="47984"/>
                  </a:cubicBezTo>
                  <a:cubicBezTo>
                    <a:pt x="44407" y="48001"/>
                    <a:pt x="44552" y="48058"/>
                    <a:pt x="44696" y="48059"/>
                  </a:cubicBezTo>
                  <a:cubicBezTo>
                    <a:pt x="44844" y="48056"/>
                    <a:pt x="44990" y="48041"/>
                    <a:pt x="45134" y="48012"/>
                  </a:cubicBezTo>
                  <a:cubicBezTo>
                    <a:pt x="45293" y="47984"/>
                    <a:pt x="45448" y="47941"/>
                    <a:pt x="45599" y="47886"/>
                  </a:cubicBezTo>
                  <a:cubicBezTo>
                    <a:pt x="45745" y="47832"/>
                    <a:pt x="45826" y="47643"/>
                    <a:pt x="45960" y="47560"/>
                  </a:cubicBezTo>
                  <a:cubicBezTo>
                    <a:pt x="46092" y="47478"/>
                    <a:pt x="46247" y="47434"/>
                    <a:pt x="46356" y="47323"/>
                  </a:cubicBezTo>
                  <a:cubicBezTo>
                    <a:pt x="46466" y="47212"/>
                    <a:pt x="46578" y="47101"/>
                    <a:pt x="46655" y="46962"/>
                  </a:cubicBezTo>
                  <a:cubicBezTo>
                    <a:pt x="46725" y="46831"/>
                    <a:pt x="46776" y="46692"/>
                    <a:pt x="46806" y="46548"/>
                  </a:cubicBezTo>
                  <a:cubicBezTo>
                    <a:pt x="46836" y="46406"/>
                    <a:pt x="46793" y="46258"/>
                    <a:pt x="46787" y="46112"/>
                  </a:cubicBezTo>
                  <a:cubicBezTo>
                    <a:pt x="46782" y="45964"/>
                    <a:pt x="46725" y="45840"/>
                    <a:pt x="46681" y="45702"/>
                  </a:cubicBezTo>
                  <a:cubicBezTo>
                    <a:pt x="46637" y="45561"/>
                    <a:pt x="46701" y="45367"/>
                    <a:pt x="46614" y="45249"/>
                  </a:cubicBezTo>
                  <a:cubicBezTo>
                    <a:pt x="46592" y="45219"/>
                    <a:pt x="46527" y="45217"/>
                    <a:pt x="46501" y="45189"/>
                  </a:cubicBezTo>
                  <a:cubicBezTo>
                    <a:pt x="46405" y="45079"/>
                    <a:pt x="46300" y="44940"/>
                    <a:pt x="46165" y="44889"/>
                  </a:cubicBezTo>
                  <a:cubicBezTo>
                    <a:pt x="46032" y="44839"/>
                    <a:pt x="45866" y="44860"/>
                    <a:pt x="45727" y="44828"/>
                  </a:cubicBezTo>
                  <a:cubicBezTo>
                    <a:pt x="45589" y="44799"/>
                    <a:pt x="45452" y="44758"/>
                    <a:pt x="45323" y="44706"/>
                  </a:cubicBezTo>
                  <a:cubicBezTo>
                    <a:pt x="45188" y="44649"/>
                    <a:pt x="45100" y="44576"/>
                    <a:pt x="45023" y="44448"/>
                  </a:cubicBezTo>
                  <a:cubicBezTo>
                    <a:pt x="44932" y="44299"/>
                    <a:pt x="44794" y="44165"/>
                    <a:pt x="44824" y="44035"/>
                  </a:cubicBezTo>
                  <a:cubicBezTo>
                    <a:pt x="44854" y="43897"/>
                    <a:pt x="44996" y="43770"/>
                    <a:pt x="45105" y="43661"/>
                  </a:cubicBezTo>
                  <a:cubicBezTo>
                    <a:pt x="45208" y="43560"/>
                    <a:pt x="45317" y="43426"/>
                    <a:pt x="45445" y="43356"/>
                  </a:cubicBezTo>
                  <a:cubicBezTo>
                    <a:pt x="45587" y="43278"/>
                    <a:pt x="45776" y="43321"/>
                    <a:pt x="45897" y="43291"/>
                  </a:cubicBezTo>
                  <a:cubicBezTo>
                    <a:pt x="46058" y="43250"/>
                    <a:pt x="46221" y="43228"/>
                    <a:pt x="46386" y="43200"/>
                  </a:cubicBezTo>
                  <a:cubicBezTo>
                    <a:pt x="46550" y="43172"/>
                    <a:pt x="46703" y="43081"/>
                    <a:pt x="46867" y="43048"/>
                  </a:cubicBezTo>
                  <a:cubicBezTo>
                    <a:pt x="46910" y="43039"/>
                    <a:pt x="46956" y="43037"/>
                    <a:pt x="47003" y="43037"/>
                  </a:cubicBezTo>
                  <a:cubicBezTo>
                    <a:pt x="47063" y="43037"/>
                    <a:pt x="47124" y="43041"/>
                    <a:pt x="47184" y="43041"/>
                  </a:cubicBezTo>
                  <a:cubicBezTo>
                    <a:pt x="47252" y="43041"/>
                    <a:pt x="47318" y="43036"/>
                    <a:pt x="47379" y="43015"/>
                  </a:cubicBezTo>
                  <a:cubicBezTo>
                    <a:pt x="47536" y="42961"/>
                    <a:pt x="47656" y="42813"/>
                    <a:pt x="47799" y="42721"/>
                  </a:cubicBezTo>
                  <a:cubicBezTo>
                    <a:pt x="47936" y="42634"/>
                    <a:pt x="48010" y="42501"/>
                    <a:pt x="48104" y="42384"/>
                  </a:cubicBezTo>
                  <a:cubicBezTo>
                    <a:pt x="48202" y="42262"/>
                    <a:pt x="48261" y="42138"/>
                    <a:pt x="48318" y="41994"/>
                  </a:cubicBezTo>
                  <a:cubicBezTo>
                    <a:pt x="48377" y="41851"/>
                    <a:pt x="48532" y="41736"/>
                    <a:pt x="48557" y="41582"/>
                  </a:cubicBezTo>
                  <a:cubicBezTo>
                    <a:pt x="48581" y="41430"/>
                    <a:pt x="48495" y="41267"/>
                    <a:pt x="48495" y="41112"/>
                  </a:cubicBezTo>
                  <a:cubicBezTo>
                    <a:pt x="48495" y="40957"/>
                    <a:pt x="48499" y="40803"/>
                    <a:pt x="48480" y="40652"/>
                  </a:cubicBezTo>
                  <a:cubicBezTo>
                    <a:pt x="48462" y="40485"/>
                    <a:pt x="48422" y="40320"/>
                    <a:pt x="48361" y="40163"/>
                  </a:cubicBezTo>
                  <a:cubicBezTo>
                    <a:pt x="48298" y="40007"/>
                    <a:pt x="48169" y="39896"/>
                    <a:pt x="48065" y="39760"/>
                  </a:cubicBezTo>
                  <a:cubicBezTo>
                    <a:pt x="47960" y="39625"/>
                    <a:pt x="47909" y="39448"/>
                    <a:pt x="47767" y="39349"/>
                  </a:cubicBezTo>
                  <a:cubicBezTo>
                    <a:pt x="47643" y="39263"/>
                    <a:pt x="47519" y="39158"/>
                    <a:pt x="47384" y="39113"/>
                  </a:cubicBezTo>
                  <a:cubicBezTo>
                    <a:pt x="47244" y="39064"/>
                    <a:pt x="47091" y="39053"/>
                    <a:pt x="46956" y="39006"/>
                  </a:cubicBezTo>
                  <a:cubicBezTo>
                    <a:pt x="46816" y="38958"/>
                    <a:pt x="46722" y="38871"/>
                    <a:pt x="46607" y="38777"/>
                  </a:cubicBezTo>
                  <a:cubicBezTo>
                    <a:pt x="46504" y="38693"/>
                    <a:pt x="46425" y="38619"/>
                    <a:pt x="46358" y="38464"/>
                  </a:cubicBezTo>
                  <a:cubicBezTo>
                    <a:pt x="46288" y="38301"/>
                    <a:pt x="46280" y="38193"/>
                    <a:pt x="46331" y="38058"/>
                  </a:cubicBezTo>
                  <a:cubicBezTo>
                    <a:pt x="46382" y="37920"/>
                    <a:pt x="46472" y="37799"/>
                    <a:pt x="46587" y="37708"/>
                  </a:cubicBezTo>
                  <a:cubicBezTo>
                    <a:pt x="46706" y="37610"/>
                    <a:pt x="46794" y="37438"/>
                    <a:pt x="46929" y="37381"/>
                  </a:cubicBezTo>
                  <a:cubicBezTo>
                    <a:pt x="47072" y="37320"/>
                    <a:pt x="47258" y="37363"/>
                    <a:pt x="47411" y="37320"/>
                  </a:cubicBezTo>
                  <a:cubicBezTo>
                    <a:pt x="47563" y="37276"/>
                    <a:pt x="47700" y="37185"/>
                    <a:pt x="47851" y="37141"/>
                  </a:cubicBezTo>
                  <a:cubicBezTo>
                    <a:pt x="48004" y="37095"/>
                    <a:pt x="48129" y="37002"/>
                    <a:pt x="48269" y="36938"/>
                  </a:cubicBezTo>
                  <a:cubicBezTo>
                    <a:pt x="48412" y="36871"/>
                    <a:pt x="48608" y="36889"/>
                    <a:pt x="48725" y="36781"/>
                  </a:cubicBezTo>
                  <a:cubicBezTo>
                    <a:pt x="48833" y="36680"/>
                    <a:pt x="48854" y="36503"/>
                    <a:pt x="48928" y="36349"/>
                  </a:cubicBezTo>
                  <a:cubicBezTo>
                    <a:pt x="48999" y="36198"/>
                    <a:pt x="49032" y="36052"/>
                    <a:pt x="49049" y="35886"/>
                  </a:cubicBezTo>
                  <a:cubicBezTo>
                    <a:pt x="49065" y="35719"/>
                    <a:pt x="49133" y="35553"/>
                    <a:pt x="49099" y="35389"/>
                  </a:cubicBezTo>
                  <a:cubicBezTo>
                    <a:pt x="49065" y="35227"/>
                    <a:pt x="48910" y="35114"/>
                    <a:pt x="48830" y="34969"/>
                  </a:cubicBezTo>
                  <a:cubicBezTo>
                    <a:pt x="48751" y="34824"/>
                    <a:pt x="48688" y="34680"/>
                    <a:pt x="48566" y="34571"/>
                  </a:cubicBezTo>
                  <a:cubicBezTo>
                    <a:pt x="48429" y="34447"/>
                    <a:pt x="48266" y="34357"/>
                    <a:pt x="48088" y="34310"/>
                  </a:cubicBezTo>
                  <a:cubicBezTo>
                    <a:pt x="47916" y="34261"/>
                    <a:pt x="47741" y="34209"/>
                    <a:pt x="47556" y="34209"/>
                  </a:cubicBezTo>
                  <a:cubicBezTo>
                    <a:pt x="47549" y="34209"/>
                    <a:pt x="47542" y="34209"/>
                    <a:pt x="47535" y="34209"/>
                  </a:cubicBezTo>
                  <a:cubicBezTo>
                    <a:pt x="47488" y="34211"/>
                    <a:pt x="47440" y="34211"/>
                    <a:pt x="47392" y="34211"/>
                  </a:cubicBezTo>
                  <a:cubicBezTo>
                    <a:pt x="47378" y="34211"/>
                    <a:pt x="47365" y="34211"/>
                    <a:pt x="47351" y="34211"/>
                  </a:cubicBezTo>
                  <a:cubicBezTo>
                    <a:pt x="47268" y="34211"/>
                    <a:pt x="47184" y="34211"/>
                    <a:pt x="47100" y="34218"/>
                  </a:cubicBezTo>
                  <a:cubicBezTo>
                    <a:pt x="47013" y="34225"/>
                    <a:pt x="46926" y="34229"/>
                    <a:pt x="46839" y="34229"/>
                  </a:cubicBezTo>
                  <a:cubicBezTo>
                    <a:pt x="46783" y="34229"/>
                    <a:pt x="46726" y="34227"/>
                    <a:pt x="46669" y="34224"/>
                  </a:cubicBezTo>
                  <a:cubicBezTo>
                    <a:pt x="46661" y="34223"/>
                    <a:pt x="46653" y="34223"/>
                    <a:pt x="46644" y="34223"/>
                  </a:cubicBezTo>
                  <a:cubicBezTo>
                    <a:pt x="46561" y="34223"/>
                    <a:pt x="46474" y="34238"/>
                    <a:pt x="46390" y="34238"/>
                  </a:cubicBezTo>
                  <a:cubicBezTo>
                    <a:pt x="46335" y="34238"/>
                    <a:pt x="46281" y="34232"/>
                    <a:pt x="46230" y="34211"/>
                  </a:cubicBezTo>
                  <a:cubicBezTo>
                    <a:pt x="46101" y="34158"/>
                    <a:pt x="45985" y="34056"/>
                    <a:pt x="45896" y="33952"/>
                  </a:cubicBezTo>
                  <a:cubicBezTo>
                    <a:pt x="45806" y="33848"/>
                    <a:pt x="45799" y="33696"/>
                    <a:pt x="45754" y="33565"/>
                  </a:cubicBezTo>
                  <a:cubicBezTo>
                    <a:pt x="45710" y="33433"/>
                    <a:pt x="45630" y="33308"/>
                    <a:pt x="45636" y="33173"/>
                  </a:cubicBezTo>
                  <a:cubicBezTo>
                    <a:pt x="45641" y="33028"/>
                    <a:pt x="45678" y="32887"/>
                    <a:pt x="45742" y="32758"/>
                  </a:cubicBezTo>
                  <a:cubicBezTo>
                    <a:pt x="45805" y="32633"/>
                    <a:pt x="45933" y="32555"/>
                    <a:pt x="46034" y="32451"/>
                  </a:cubicBezTo>
                  <a:cubicBezTo>
                    <a:pt x="46130" y="32353"/>
                    <a:pt x="46257" y="32289"/>
                    <a:pt x="46369" y="32199"/>
                  </a:cubicBezTo>
                  <a:cubicBezTo>
                    <a:pt x="46483" y="32110"/>
                    <a:pt x="46551" y="31970"/>
                    <a:pt x="46661" y="31882"/>
                  </a:cubicBezTo>
                  <a:cubicBezTo>
                    <a:pt x="46770" y="31793"/>
                    <a:pt x="46931" y="31741"/>
                    <a:pt x="47022" y="31638"/>
                  </a:cubicBezTo>
                  <a:cubicBezTo>
                    <a:pt x="47114" y="31532"/>
                    <a:pt x="47072" y="31339"/>
                    <a:pt x="47126" y="31206"/>
                  </a:cubicBezTo>
                  <a:cubicBezTo>
                    <a:pt x="47187" y="31052"/>
                    <a:pt x="47258" y="30928"/>
                    <a:pt x="47259" y="30782"/>
                  </a:cubicBezTo>
                  <a:cubicBezTo>
                    <a:pt x="47262" y="30630"/>
                    <a:pt x="47234" y="30479"/>
                    <a:pt x="47175" y="30338"/>
                  </a:cubicBezTo>
                  <a:cubicBezTo>
                    <a:pt x="47117" y="30196"/>
                    <a:pt x="47097" y="30017"/>
                    <a:pt x="46993" y="29902"/>
                  </a:cubicBezTo>
                  <a:cubicBezTo>
                    <a:pt x="46884" y="29785"/>
                    <a:pt x="46757" y="29684"/>
                    <a:pt x="46618" y="29605"/>
                  </a:cubicBezTo>
                  <a:cubicBezTo>
                    <a:pt x="46486" y="29525"/>
                    <a:pt x="46298" y="29575"/>
                    <a:pt x="46149" y="29538"/>
                  </a:cubicBezTo>
                  <a:cubicBezTo>
                    <a:pt x="46050" y="29514"/>
                    <a:pt x="45958" y="29505"/>
                    <a:pt x="45863" y="29505"/>
                  </a:cubicBezTo>
                  <a:cubicBezTo>
                    <a:pt x="45814" y="29505"/>
                    <a:pt x="45764" y="29507"/>
                    <a:pt x="45711" y="29511"/>
                  </a:cubicBezTo>
                  <a:cubicBezTo>
                    <a:pt x="45559" y="29524"/>
                    <a:pt x="45411" y="29498"/>
                    <a:pt x="45266" y="29565"/>
                  </a:cubicBezTo>
                  <a:cubicBezTo>
                    <a:pt x="45121" y="29630"/>
                    <a:pt x="44985" y="29717"/>
                    <a:pt x="44842" y="29780"/>
                  </a:cubicBezTo>
                  <a:cubicBezTo>
                    <a:pt x="44773" y="29810"/>
                    <a:pt x="44701" y="29819"/>
                    <a:pt x="44629" y="29819"/>
                  </a:cubicBezTo>
                  <a:cubicBezTo>
                    <a:pt x="44545" y="29819"/>
                    <a:pt x="44460" y="29807"/>
                    <a:pt x="44378" y="29804"/>
                  </a:cubicBezTo>
                  <a:cubicBezTo>
                    <a:pt x="44237" y="29798"/>
                    <a:pt x="44132" y="29764"/>
                    <a:pt x="43989" y="29636"/>
                  </a:cubicBezTo>
                  <a:cubicBezTo>
                    <a:pt x="43870" y="29528"/>
                    <a:pt x="43762" y="29453"/>
                    <a:pt x="43732" y="29332"/>
                  </a:cubicBezTo>
                  <a:cubicBezTo>
                    <a:pt x="43701" y="29198"/>
                    <a:pt x="43654" y="29040"/>
                    <a:pt x="43697" y="28904"/>
                  </a:cubicBezTo>
                  <a:cubicBezTo>
                    <a:pt x="43736" y="28776"/>
                    <a:pt x="43887" y="28685"/>
                    <a:pt x="43964" y="28566"/>
                  </a:cubicBezTo>
                  <a:cubicBezTo>
                    <a:pt x="44041" y="28448"/>
                    <a:pt x="44170" y="28376"/>
                    <a:pt x="44257" y="28278"/>
                  </a:cubicBezTo>
                  <a:cubicBezTo>
                    <a:pt x="44362" y="28159"/>
                    <a:pt x="44456" y="28014"/>
                    <a:pt x="44561" y="27882"/>
                  </a:cubicBezTo>
                  <a:cubicBezTo>
                    <a:pt x="44665" y="27751"/>
                    <a:pt x="44651" y="27549"/>
                    <a:pt x="44720" y="27403"/>
                  </a:cubicBezTo>
                  <a:cubicBezTo>
                    <a:pt x="44790" y="27256"/>
                    <a:pt x="44867" y="27125"/>
                    <a:pt x="44869" y="26955"/>
                  </a:cubicBezTo>
                  <a:cubicBezTo>
                    <a:pt x="44871" y="26777"/>
                    <a:pt x="44852" y="26606"/>
                    <a:pt x="44764" y="26464"/>
                  </a:cubicBezTo>
                  <a:cubicBezTo>
                    <a:pt x="44675" y="26319"/>
                    <a:pt x="44515" y="26245"/>
                    <a:pt x="44341" y="26196"/>
                  </a:cubicBezTo>
                  <a:cubicBezTo>
                    <a:pt x="44221" y="26044"/>
                    <a:pt x="44058" y="25933"/>
                    <a:pt x="43871" y="25879"/>
                  </a:cubicBezTo>
                  <a:cubicBezTo>
                    <a:pt x="43737" y="25841"/>
                    <a:pt x="43607" y="25735"/>
                    <a:pt x="43481" y="25735"/>
                  </a:cubicBezTo>
                  <a:cubicBezTo>
                    <a:pt x="43469" y="25735"/>
                    <a:pt x="43458" y="25736"/>
                    <a:pt x="43446" y="25738"/>
                  </a:cubicBezTo>
                  <a:cubicBezTo>
                    <a:pt x="43310" y="25761"/>
                    <a:pt x="43198" y="25911"/>
                    <a:pt x="43067" y="25972"/>
                  </a:cubicBezTo>
                  <a:cubicBezTo>
                    <a:pt x="42939" y="26032"/>
                    <a:pt x="42828" y="26127"/>
                    <a:pt x="42703" y="26196"/>
                  </a:cubicBezTo>
                  <a:cubicBezTo>
                    <a:pt x="42578" y="26264"/>
                    <a:pt x="42410" y="26254"/>
                    <a:pt x="42282" y="26305"/>
                  </a:cubicBezTo>
                  <a:cubicBezTo>
                    <a:pt x="42150" y="26357"/>
                    <a:pt x="41990" y="26441"/>
                    <a:pt x="41831" y="26441"/>
                  </a:cubicBezTo>
                  <a:cubicBezTo>
                    <a:pt x="41820" y="26441"/>
                    <a:pt x="41809" y="26441"/>
                    <a:pt x="41799" y="26440"/>
                  </a:cubicBezTo>
                  <a:cubicBezTo>
                    <a:pt x="41627" y="26429"/>
                    <a:pt x="41531" y="26316"/>
                    <a:pt x="41455" y="26142"/>
                  </a:cubicBezTo>
                  <a:cubicBezTo>
                    <a:pt x="41405" y="26028"/>
                    <a:pt x="41416" y="25941"/>
                    <a:pt x="41442" y="25816"/>
                  </a:cubicBezTo>
                  <a:cubicBezTo>
                    <a:pt x="41469" y="25690"/>
                    <a:pt x="41411" y="25540"/>
                    <a:pt x="41449" y="25432"/>
                  </a:cubicBezTo>
                  <a:cubicBezTo>
                    <a:pt x="41502" y="25281"/>
                    <a:pt x="41612" y="25148"/>
                    <a:pt x="41657" y="24994"/>
                  </a:cubicBezTo>
                  <a:cubicBezTo>
                    <a:pt x="41702" y="24838"/>
                    <a:pt x="41652" y="24674"/>
                    <a:pt x="41654" y="24515"/>
                  </a:cubicBezTo>
                  <a:cubicBezTo>
                    <a:pt x="41655" y="24360"/>
                    <a:pt x="41659" y="24221"/>
                    <a:pt x="41585" y="24066"/>
                  </a:cubicBezTo>
                  <a:cubicBezTo>
                    <a:pt x="41523" y="23930"/>
                    <a:pt x="41475" y="23784"/>
                    <a:pt x="41371" y="23678"/>
                  </a:cubicBezTo>
                  <a:cubicBezTo>
                    <a:pt x="41267" y="23570"/>
                    <a:pt x="41179" y="23413"/>
                    <a:pt x="41048" y="23342"/>
                  </a:cubicBezTo>
                  <a:cubicBezTo>
                    <a:pt x="40916" y="23270"/>
                    <a:pt x="40744" y="23243"/>
                    <a:pt x="40599" y="23214"/>
                  </a:cubicBezTo>
                  <a:cubicBezTo>
                    <a:pt x="40573" y="23209"/>
                    <a:pt x="40547" y="23207"/>
                    <a:pt x="40521" y="23207"/>
                  </a:cubicBezTo>
                  <a:cubicBezTo>
                    <a:pt x="40396" y="23207"/>
                    <a:pt x="40278" y="23261"/>
                    <a:pt x="40169" y="23283"/>
                  </a:cubicBezTo>
                  <a:cubicBezTo>
                    <a:pt x="40027" y="23308"/>
                    <a:pt x="39875" y="23308"/>
                    <a:pt x="39753" y="23382"/>
                  </a:cubicBezTo>
                  <a:cubicBezTo>
                    <a:pt x="39635" y="23453"/>
                    <a:pt x="39552" y="23585"/>
                    <a:pt x="39444" y="23682"/>
                  </a:cubicBezTo>
                  <a:cubicBezTo>
                    <a:pt x="39339" y="23776"/>
                    <a:pt x="39255" y="23894"/>
                    <a:pt x="39154" y="23993"/>
                  </a:cubicBezTo>
                  <a:cubicBezTo>
                    <a:pt x="39066" y="24080"/>
                    <a:pt x="38920" y="24107"/>
                    <a:pt x="38806" y="24161"/>
                  </a:cubicBezTo>
                  <a:cubicBezTo>
                    <a:pt x="38701" y="24211"/>
                    <a:pt x="38584" y="24321"/>
                    <a:pt x="38469" y="24321"/>
                  </a:cubicBezTo>
                  <a:cubicBezTo>
                    <a:pt x="38456" y="24321"/>
                    <a:pt x="38444" y="24319"/>
                    <a:pt x="38431" y="24316"/>
                  </a:cubicBezTo>
                  <a:cubicBezTo>
                    <a:pt x="38249" y="24275"/>
                    <a:pt x="38137" y="24119"/>
                    <a:pt x="38034" y="24028"/>
                  </a:cubicBezTo>
                  <a:cubicBezTo>
                    <a:pt x="37913" y="23920"/>
                    <a:pt x="37875" y="23782"/>
                    <a:pt x="37842" y="23622"/>
                  </a:cubicBezTo>
                  <a:cubicBezTo>
                    <a:pt x="37812" y="23480"/>
                    <a:pt x="37700" y="23320"/>
                    <a:pt x="37720" y="23152"/>
                  </a:cubicBezTo>
                  <a:cubicBezTo>
                    <a:pt x="37738" y="23003"/>
                    <a:pt x="37838" y="22855"/>
                    <a:pt x="37882" y="22696"/>
                  </a:cubicBezTo>
                  <a:cubicBezTo>
                    <a:pt x="37923" y="22546"/>
                    <a:pt x="37945" y="22384"/>
                    <a:pt x="37999" y="22233"/>
                  </a:cubicBezTo>
                  <a:cubicBezTo>
                    <a:pt x="38051" y="22084"/>
                    <a:pt x="38074" y="21918"/>
                    <a:pt x="38128" y="21776"/>
                  </a:cubicBezTo>
                  <a:cubicBezTo>
                    <a:pt x="38189" y="21616"/>
                    <a:pt x="38297" y="21487"/>
                    <a:pt x="38343" y="21351"/>
                  </a:cubicBezTo>
                  <a:cubicBezTo>
                    <a:pt x="38405" y="21169"/>
                    <a:pt x="38532" y="21021"/>
                    <a:pt x="38536" y="20904"/>
                  </a:cubicBezTo>
                  <a:cubicBezTo>
                    <a:pt x="38542" y="20752"/>
                    <a:pt x="38499" y="20583"/>
                    <a:pt x="38452" y="20438"/>
                  </a:cubicBezTo>
                  <a:cubicBezTo>
                    <a:pt x="38407" y="20292"/>
                    <a:pt x="38264" y="20189"/>
                    <a:pt x="38173" y="20067"/>
                  </a:cubicBezTo>
                  <a:cubicBezTo>
                    <a:pt x="38084" y="19943"/>
                    <a:pt x="37967" y="19868"/>
                    <a:pt x="37841" y="19781"/>
                  </a:cubicBezTo>
                  <a:cubicBezTo>
                    <a:pt x="37703" y="19686"/>
                    <a:pt x="37612" y="19569"/>
                    <a:pt x="37488" y="19535"/>
                  </a:cubicBezTo>
                  <a:cubicBezTo>
                    <a:pt x="37456" y="19527"/>
                    <a:pt x="37425" y="19523"/>
                    <a:pt x="37395" y="19523"/>
                  </a:cubicBezTo>
                  <a:cubicBezTo>
                    <a:pt x="37282" y="19523"/>
                    <a:pt x="37177" y="19571"/>
                    <a:pt x="37067" y="19588"/>
                  </a:cubicBezTo>
                  <a:cubicBezTo>
                    <a:pt x="37051" y="19590"/>
                    <a:pt x="37034" y="19591"/>
                    <a:pt x="37017" y="19591"/>
                  </a:cubicBezTo>
                  <a:cubicBezTo>
                    <a:pt x="36925" y="19591"/>
                    <a:pt x="36822" y="19561"/>
                    <a:pt x="36725" y="19561"/>
                  </a:cubicBezTo>
                  <a:cubicBezTo>
                    <a:pt x="36688" y="19561"/>
                    <a:pt x="36652" y="19565"/>
                    <a:pt x="36618" y="19578"/>
                  </a:cubicBezTo>
                  <a:cubicBezTo>
                    <a:pt x="36486" y="19628"/>
                    <a:pt x="36371" y="19736"/>
                    <a:pt x="36229" y="19783"/>
                  </a:cubicBezTo>
                  <a:cubicBezTo>
                    <a:pt x="36095" y="19825"/>
                    <a:pt x="35953" y="19822"/>
                    <a:pt x="35802" y="19837"/>
                  </a:cubicBezTo>
                  <a:cubicBezTo>
                    <a:pt x="35704" y="19845"/>
                    <a:pt x="35613" y="19861"/>
                    <a:pt x="35534" y="19861"/>
                  </a:cubicBezTo>
                  <a:cubicBezTo>
                    <a:pt x="35474" y="19861"/>
                    <a:pt x="35420" y="19852"/>
                    <a:pt x="35374" y="19825"/>
                  </a:cubicBezTo>
                  <a:cubicBezTo>
                    <a:pt x="35248" y="19751"/>
                    <a:pt x="35121" y="19626"/>
                    <a:pt x="35074" y="19484"/>
                  </a:cubicBezTo>
                  <a:cubicBezTo>
                    <a:pt x="35032" y="19355"/>
                    <a:pt x="35054" y="19187"/>
                    <a:pt x="35067" y="19038"/>
                  </a:cubicBezTo>
                  <a:cubicBezTo>
                    <a:pt x="35079" y="18895"/>
                    <a:pt x="35158" y="18760"/>
                    <a:pt x="35211" y="18630"/>
                  </a:cubicBezTo>
                  <a:cubicBezTo>
                    <a:pt x="35266" y="18487"/>
                    <a:pt x="35276" y="18307"/>
                    <a:pt x="35369" y="18213"/>
                  </a:cubicBezTo>
                  <a:cubicBezTo>
                    <a:pt x="35491" y="18092"/>
                    <a:pt x="35627" y="17986"/>
                    <a:pt x="35774" y="17895"/>
                  </a:cubicBezTo>
                  <a:cubicBezTo>
                    <a:pt x="35916" y="17806"/>
                    <a:pt x="36123" y="17839"/>
                    <a:pt x="36277" y="17774"/>
                  </a:cubicBezTo>
                  <a:cubicBezTo>
                    <a:pt x="36431" y="17708"/>
                    <a:pt x="36568" y="17595"/>
                    <a:pt x="36729" y="17539"/>
                  </a:cubicBezTo>
                  <a:cubicBezTo>
                    <a:pt x="36888" y="17487"/>
                    <a:pt x="37042" y="17420"/>
                    <a:pt x="37191" y="17339"/>
                  </a:cubicBezTo>
                  <a:cubicBezTo>
                    <a:pt x="37315" y="17270"/>
                    <a:pt x="37400" y="17168"/>
                    <a:pt x="37491" y="17071"/>
                  </a:cubicBezTo>
                  <a:cubicBezTo>
                    <a:pt x="37583" y="16976"/>
                    <a:pt x="37659" y="16867"/>
                    <a:pt x="37714" y="16744"/>
                  </a:cubicBezTo>
                  <a:cubicBezTo>
                    <a:pt x="37770" y="16621"/>
                    <a:pt x="37899" y="16507"/>
                    <a:pt x="37910" y="16368"/>
                  </a:cubicBezTo>
                  <a:cubicBezTo>
                    <a:pt x="37920" y="16236"/>
                    <a:pt x="37920" y="16076"/>
                    <a:pt x="37888" y="15937"/>
                  </a:cubicBezTo>
                  <a:cubicBezTo>
                    <a:pt x="37852" y="15785"/>
                    <a:pt x="37655" y="15704"/>
                    <a:pt x="37576" y="15577"/>
                  </a:cubicBezTo>
                  <a:cubicBezTo>
                    <a:pt x="37501" y="15456"/>
                    <a:pt x="37406" y="15347"/>
                    <a:pt x="37295" y="15255"/>
                  </a:cubicBezTo>
                  <a:cubicBezTo>
                    <a:pt x="37183" y="15156"/>
                    <a:pt x="37099" y="15031"/>
                    <a:pt x="36962" y="14962"/>
                  </a:cubicBezTo>
                  <a:cubicBezTo>
                    <a:pt x="36827" y="14893"/>
                    <a:pt x="36694" y="14828"/>
                    <a:pt x="36547" y="14793"/>
                  </a:cubicBezTo>
                  <a:cubicBezTo>
                    <a:pt x="36379" y="14750"/>
                    <a:pt x="36199" y="14700"/>
                    <a:pt x="36017" y="14692"/>
                  </a:cubicBezTo>
                  <a:cubicBezTo>
                    <a:pt x="35832" y="14683"/>
                    <a:pt x="35684" y="14638"/>
                    <a:pt x="35526" y="14562"/>
                  </a:cubicBezTo>
                  <a:cubicBezTo>
                    <a:pt x="35401" y="14504"/>
                    <a:pt x="35350" y="14453"/>
                    <a:pt x="35307" y="14335"/>
                  </a:cubicBezTo>
                  <a:cubicBezTo>
                    <a:pt x="35263" y="14217"/>
                    <a:pt x="35170" y="14104"/>
                    <a:pt x="35182" y="13981"/>
                  </a:cubicBezTo>
                  <a:cubicBezTo>
                    <a:pt x="35201" y="13810"/>
                    <a:pt x="35243" y="13640"/>
                    <a:pt x="35327" y="13509"/>
                  </a:cubicBezTo>
                  <a:cubicBezTo>
                    <a:pt x="35411" y="13378"/>
                    <a:pt x="35508" y="13220"/>
                    <a:pt x="35634" y="13114"/>
                  </a:cubicBezTo>
                  <a:cubicBezTo>
                    <a:pt x="35755" y="13011"/>
                    <a:pt x="35913" y="12939"/>
                    <a:pt x="36048" y="12851"/>
                  </a:cubicBezTo>
                  <a:cubicBezTo>
                    <a:pt x="36186" y="12760"/>
                    <a:pt x="36304" y="12649"/>
                    <a:pt x="36431" y="12561"/>
                  </a:cubicBezTo>
                  <a:cubicBezTo>
                    <a:pt x="36550" y="12477"/>
                    <a:pt x="36732" y="12470"/>
                    <a:pt x="36843" y="12366"/>
                  </a:cubicBezTo>
                  <a:cubicBezTo>
                    <a:pt x="36954" y="12262"/>
                    <a:pt x="37032" y="12130"/>
                    <a:pt x="37117" y="12009"/>
                  </a:cubicBezTo>
                  <a:cubicBezTo>
                    <a:pt x="37202" y="11887"/>
                    <a:pt x="37235" y="11740"/>
                    <a:pt x="37282" y="11600"/>
                  </a:cubicBezTo>
                  <a:cubicBezTo>
                    <a:pt x="37329" y="11459"/>
                    <a:pt x="37330" y="11331"/>
                    <a:pt x="37323" y="11176"/>
                  </a:cubicBezTo>
                  <a:cubicBezTo>
                    <a:pt x="37316" y="11000"/>
                    <a:pt x="37272" y="10892"/>
                    <a:pt x="37204" y="10771"/>
                  </a:cubicBezTo>
                  <a:cubicBezTo>
                    <a:pt x="37126" y="10636"/>
                    <a:pt x="37040" y="10563"/>
                    <a:pt x="36905" y="10482"/>
                  </a:cubicBezTo>
                  <a:cubicBezTo>
                    <a:pt x="36780" y="10407"/>
                    <a:pt x="36662" y="10337"/>
                    <a:pt x="36507" y="10294"/>
                  </a:cubicBezTo>
                  <a:cubicBezTo>
                    <a:pt x="36364" y="10255"/>
                    <a:pt x="36224" y="10182"/>
                    <a:pt x="36068" y="10159"/>
                  </a:cubicBezTo>
                  <a:cubicBezTo>
                    <a:pt x="35916" y="10138"/>
                    <a:pt x="35764" y="10098"/>
                    <a:pt x="35612" y="10083"/>
                  </a:cubicBezTo>
                  <a:cubicBezTo>
                    <a:pt x="35454" y="10067"/>
                    <a:pt x="35303" y="10020"/>
                    <a:pt x="35158" y="10000"/>
                  </a:cubicBezTo>
                  <a:cubicBezTo>
                    <a:pt x="34989" y="9977"/>
                    <a:pt x="34834" y="9980"/>
                    <a:pt x="34705" y="9938"/>
                  </a:cubicBezTo>
                  <a:cubicBezTo>
                    <a:pt x="34533" y="9879"/>
                    <a:pt x="34439" y="9791"/>
                    <a:pt x="34383" y="9662"/>
                  </a:cubicBezTo>
                  <a:cubicBezTo>
                    <a:pt x="34335" y="9550"/>
                    <a:pt x="34243" y="9399"/>
                    <a:pt x="34315" y="9208"/>
                  </a:cubicBezTo>
                  <a:cubicBezTo>
                    <a:pt x="34361" y="9090"/>
                    <a:pt x="34504" y="8988"/>
                    <a:pt x="34604" y="8833"/>
                  </a:cubicBezTo>
                  <a:cubicBezTo>
                    <a:pt x="34678" y="8718"/>
                    <a:pt x="34771" y="8600"/>
                    <a:pt x="34878" y="8463"/>
                  </a:cubicBezTo>
                  <a:cubicBezTo>
                    <a:pt x="34963" y="8352"/>
                    <a:pt x="35049" y="8225"/>
                    <a:pt x="35158" y="8097"/>
                  </a:cubicBezTo>
                  <a:cubicBezTo>
                    <a:pt x="35249" y="7990"/>
                    <a:pt x="35282" y="7851"/>
                    <a:pt x="35336" y="7724"/>
                  </a:cubicBezTo>
                  <a:cubicBezTo>
                    <a:pt x="35388" y="7596"/>
                    <a:pt x="35504" y="7478"/>
                    <a:pt x="35514" y="7339"/>
                  </a:cubicBezTo>
                  <a:cubicBezTo>
                    <a:pt x="35524" y="7204"/>
                    <a:pt x="35479" y="7057"/>
                    <a:pt x="35444" y="6919"/>
                  </a:cubicBezTo>
                  <a:cubicBezTo>
                    <a:pt x="35401" y="6753"/>
                    <a:pt x="35349" y="6575"/>
                    <a:pt x="35249" y="6438"/>
                  </a:cubicBezTo>
                  <a:cubicBezTo>
                    <a:pt x="35151" y="6300"/>
                    <a:pt x="34995" y="6202"/>
                    <a:pt x="34857" y="6101"/>
                  </a:cubicBezTo>
                  <a:cubicBezTo>
                    <a:pt x="34720" y="5998"/>
                    <a:pt x="34568" y="5917"/>
                    <a:pt x="34408" y="5859"/>
                  </a:cubicBezTo>
                  <a:cubicBezTo>
                    <a:pt x="34339" y="5836"/>
                    <a:pt x="34269" y="5829"/>
                    <a:pt x="34197" y="5829"/>
                  </a:cubicBezTo>
                  <a:cubicBezTo>
                    <a:pt x="34099" y="5829"/>
                    <a:pt x="34000" y="5842"/>
                    <a:pt x="33903" y="5843"/>
                  </a:cubicBezTo>
                  <a:cubicBezTo>
                    <a:pt x="33766" y="5845"/>
                    <a:pt x="33653" y="5872"/>
                    <a:pt x="33528" y="5909"/>
                  </a:cubicBezTo>
                  <a:cubicBezTo>
                    <a:pt x="33402" y="5944"/>
                    <a:pt x="33279" y="5987"/>
                    <a:pt x="33158" y="6037"/>
                  </a:cubicBezTo>
                  <a:cubicBezTo>
                    <a:pt x="33037" y="6089"/>
                    <a:pt x="32918" y="6155"/>
                    <a:pt x="32793" y="6199"/>
                  </a:cubicBezTo>
                  <a:cubicBezTo>
                    <a:pt x="32676" y="6239"/>
                    <a:pt x="32525" y="6282"/>
                    <a:pt x="32384" y="6282"/>
                  </a:cubicBezTo>
                  <a:cubicBezTo>
                    <a:pt x="32298" y="6282"/>
                    <a:pt x="32214" y="6266"/>
                    <a:pt x="32146" y="6223"/>
                  </a:cubicBezTo>
                  <a:cubicBezTo>
                    <a:pt x="32046" y="6162"/>
                    <a:pt x="32039" y="5988"/>
                    <a:pt x="31999" y="5880"/>
                  </a:cubicBezTo>
                  <a:cubicBezTo>
                    <a:pt x="31959" y="5771"/>
                    <a:pt x="32005" y="5657"/>
                    <a:pt x="32005" y="5549"/>
                  </a:cubicBezTo>
                  <a:cubicBezTo>
                    <a:pt x="32004" y="5374"/>
                    <a:pt x="31995" y="5216"/>
                    <a:pt x="32043" y="5051"/>
                  </a:cubicBezTo>
                  <a:cubicBezTo>
                    <a:pt x="32092" y="4885"/>
                    <a:pt x="32147" y="4723"/>
                    <a:pt x="32195" y="4560"/>
                  </a:cubicBezTo>
                  <a:cubicBezTo>
                    <a:pt x="32244" y="4395"/>
                    <a:pt x="32205" y="4218"/>
                    <a:pt x="32207" y="4043"/>
                  </a:cubicBezTo>
                  <a:cubicBezTo>
                    <a:pt x="32208" y="3910"/>
                    <a:pt x="32258" y="3773"/>
                    <a:pt x="32227" y="3644"/>
                  </a:cubicBezTo>
                  <a:cubicBezTo>
                    <a:pt x="32195" y="3515"/>
                    <a:pt x="32055" y="3431"/>
                    <a:pt x="31995" y="3311"/>
                  </a:cubicBezTo>
                  <a:cubicBezTo>
                    <a:pt x="31935" y="3192"/>
                    <a:pt x="31881" y="3088"/>
                    <a:pt x="31797" y="2984"/>
                  </a:cubicBezTo>
                  <a:cubicBezTo>
                    <a:pt x="31698" y="2861"/>
                    <a:pt x="31583" y="2751"/>
                    <a:pt x="31453" y="2659"/>
                  </a:cubicBezTo>
                  <a:cubicBezTo>
                    <a:pt x="31317" y="2562"/>
                    <a:pt x="31202" y="2455"/>
                    <a:pt x="31048" y="2399"/>
                  </a:cubicBezTo>
                  <a:cubicBezTo>
                    <a:pt x="30895" y="2343"/>
                    <a:pt x="30735" y="2337"/>
                    <a:pt x="30571" y="2323"/>
                  </a:cubicBezTo>
                  <a:cubicBezTo>
                    <a:pt x="30540" y="2320"/>
                    <a:pt x="30510" y="2319"/>
                    <a:pt x="30480" y="2319"/>
                  </a:cubicBezTo>
                  <a:cubicBezTo>
                    <a:pt x="30351" y="2319"/>
                    <a:pt x="30230" y="2343"/>
                    <a:pt x="30096" y="2363"/>
                  </a:cubicBezTo>
                  <a:cubicBezTo>
                    <a:pt x="29935" y="2389"/>
                    <a:pt x="29787" y="2411"/>
                    <a:pt x="29632" y="2474"/>
                  </a:cubicBezTo>
                  <a:cubicBezTo>
                    <a:pt x="29436" y="2552"/>
                    <a:pt x="29213" y="2582"/>
                    <a:pt x="29046" y="2711"/>
                  </a:cubicBezTo>
                  <a:cubicBezTo>
                    <a:pt x="28946" y="2791"/>
                    <a:pt x="28906" y="2933"/>
                    <a:pt x="28820" y="3028"/>
                  </a:cubicBezTo>
                  <a:cubicBezTo>
                    <a:pt x="28734" y="3122"/>
                    <a:pt x="28603" y="3172"/>
                    <a:pt x="28509" y="3259"/>
                  </a:cubicBezTo>
                  <a:cubicBezTo>
                    <a:pt x="28414" y="3350"/>
                    <a:pt x="28297" y="3414"/>
                    <a:pt x="28171" y="3446"/>
                  </a:cubicBezTo>
                  <a:cubicBezTo>
                    <a:pt x="28080" y="3468"/>
                    <a:pt x="27984" y="3491"/>
                    <a:pt x="27890" y="3491"/>
                  </a:cubicBezTo>
                  <a:cubicBezTo>
                    <a:pt x="27851" y="3491"/>
                    <a:pt x="27812" y="3487"/>
                    <a:pt x="27774" y="3478"/>
                  </a:cubicBezTo>
                  <a:cubicBezTo>
                    <a:pt x="27649" y="3446"/>
                    <a:pt x="27528" y="3370"/>
                    <a:pt x="27423" y="3283"/>
                  </a:cubicBezTo>
                  <a:cubicBezTo>
                    <a:pt x="27289" y="3169"/>
                    <a:pt x="27224" y="3026"/>
                    <a:pt x="27190" y="2881"/>
                  </a:cubicBezTo>
                  <a:cubicBezTo>
                    <a:pt x="27157" y="2736"/>
                    <a:pt x="27223" y="2576"/>
                    <a:pt x="27224" y="2417"/>
                  </a:cubicBezTo>
                  <a:cubicBezTo>
                    <a:pt x="27227" y="2259"/>
                    <a:pt x="27181" y="2100"/>
                    <a:pt x="27153" y="1952"/>
                  </a:cubicBezTo>
                  <a:cubicBezTo>
                    <a:pt x="27129" y="1820"/>
                    <a:pt x="27029" y="1718"/>
                    <a:pt x="26975" y="1597"/>
                  </a:cubicBezTo>
                  <a:cubicBezTo>
                    <a:pt x="26920" y="1476"/>
                    <a:pt x="26836" y="1386"/>
                    <a:pt x="26755" y="1281"/>
                  </a:cubicBezTo>
                  <a:cubicBezTo>
                    <a:pt x="26674" y="1176"/>
                    <a:pt x="26695" y="970"/>
                    <a:pt x="26593" y="885"/>
                  </a:cubicBezTo>
                  <a:cubicBezTo>
                    <a:pt x="26468" y="782"/>
                    <a:pt x="26280" y="768"/>
                    <a:pt x="26138" y="707"/>
                  </a:cubicBezTo>
                  <a:cubicBezTo>
                    <a:pt x="25991" y="646"/>
                    <a:pt x="25835" y="651"/>
                    <a:pt x="25680" y="634"/>
                  </a:cubicBezTo>
                  <a:cubicBezTo>
                    <a:pt x="25543" y="618"/>
                    <a:pt x="25402" y="546"/>
                    <a:pt x="25265" y="546"/>
                  </a:cubicBezTo>
                  <a:cubicBezTo>
                    <a:pt x="25246" y="546"/>
                    <a:pt x="25227" y="547"/>
                    <a:pt x="25208" y="550"/>
                  </a:cubicBezTo>
                  <a:cubicBezTo>
                    <a:pt x="25053" y="576"/>
                    <a:pt x="24884" y="612"/>
                    <a:pt x="24742" y="680"/>
                  </a:cubicBezTo>
                  <a:cubicBezTo>
                    <a:pt x="24601" y="745"/>
                    <a:pt x="24460" y="849"/>
                    <a:pt x="24341" y="953"/>
                  </a:cubicBezTo>
                  <a:cubicBezTo>
                    <a:pt x="24227" y="1051"/>
                    <a:pt x="24244" y="1240"/>
                    <a:pt x="24173" y="1355"/>
                  </a:cubicBezTo>
                  <a:cubicBezTo>
                    <a:pt x="24099" y="1475"/>
                    <a:pt x="24001" y="1573"/>
                    <a:pt x="23941" y="1701"/>
                  </a:cubicBezTo>
                  <a:cubicBezTo>
                    <a:pt x="23883" y="1824"/>
                    <a:pt x="23784" y="1929"/>
                    <a:pt x="23708" y="2052"/>
                  </a:cubicBezTo>
                  <a:cubicBezTo>
                    <a:pt x="23599" y="2232"/>
                    <a:pt x="23488" y="2383"/>
                    <a:pt x="23358" y="2393"/>
                  </a:cubicBezTo>
                  <a:cubicBezTo>
                    <a:pt x="23350" y="2394"/>
                    <a:pt x="23341" y="2394"/>
                    <a:pt x="23332" y="2394"/>
                  </a:cubicBezTo>
                  <a:cubicBezTo>
                    <a:pt x="23188" y="2394"/>
                    <a:pt x="22996" y="2310"/>
                    <a:pt x="22879" y="2194"/>
                  </a:cubicBezTo>
                  <a:cubicBezTo>
                    <a:pt x="22771" y="2086"/>
                    <a:pt x="22695" y="1902"/>
                    <a:pt x="22642" y="1755"/>
                  </a:cubicBezTo>
                  <a:cubicBezTo>
                    <a:pt x="22592" y="1612"/>
                    <a:pt x="22523" y="1475"/>
                    <a:pt x="22480" y="1332"/>
                  </a:cubicBezTo>
                  <a:cubicBezTo>
                    <a:pt x="22439" y="1189"/>
                    <a:pt x="22449" y="1034"/>
                    <a:pt x="22386" y="899"/>
                  </a:cubicBezTo>
                  <a:cubicBezTo>
                    <a:pt x="22325" y="768"/>
                    <a:pt x="22294" y="609"/>
                    <a:pt x="22183" y="495"/>
                  </a:cubicBezTo>
                  <a:cubicBezTo>
                    <a:pt x="22086" y="395"/>
                    <a:pt x="21964" y="312"/>
                    <a:pt x="21844" y="241"/>
                  </a:cubicBezTo>
                  <a:cubicBezTo>
                    <a:pt x="21725" y="168"/>
                    <a:pt x="21562" y="211"/>
                    <a:pt x="21428" y="174"/>
                  </a:cubicBezTo>
                  <a:cubicBezTo>
                    <a:pt x="21296" y="137"/>
                    <a:pt x="21177" y="0"/>
                    <a:pt x="21040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7"/>
            <p:cNvSpPr/>
            <p:nvPr/>
          </p:nvSpPr>
          <p:spPr>
            <a:xfrm flipH="1">
              <a:off x="6430688" y="2231348"/>
              <a:ext cx="1884486" cy="2188970"/>
            </a:xfrm>
            <a:custGeom>
              <a:rect b="b" l="l" r="r" t="t"/>
              <a:pathLst>
                <a:path extrusionOk="0" h="49418" w="42544">
                  <a:moveTo>
                    <a:pt x="18305" y="0"/>
                  </a:moveTo>
                  <a:cubicBezTo>
                    <a:pt x="12098" y="0"/>
                    <a:pt x="5497" y="4266"/>
                    <a:pt x="2918" y="10015"/>
                  </a:cubicBezTo>
                  <a:cubicBezTo>
                    <a:pt x="2567" y="10797"/>
                    <a:pt x="2274" y="11601"/>
                    <a:pt x="2041" y="12424"/>
                  </a:cubicBezTo>
                  <a:cubicBezTo>
                    <a:pt x="370" y="16304"/>
                    <a:pt x="0" y="22619"/>
                    <a:pt x="1611" y="29471"/>
                  </a:cubicBezTo>
                  <a:cubicBezTo>
                    <a:pt x="3415" y="37148"/>
                    <a:pt x="8351" y="43222"/>
                    <a:pt x="12593" y="45495"/>
                  </a:cubicBezTo>
                  <a:cubicBezTo>
                    <a:pt x="14034" y="46544"/>
                    <a:pt x="15663" y="47434"/>
                    <a:pt x="17437" y="48131"/>
                  </a:cubicBezTo>
                  <a:cubicBezTo>
                    <a:pt x="19641" y="48997"/>
                    <a:pt x="21950" y="49418"/>
                    <a:pt x="24228" y="49418"/>
                  </a:cubicBezTo>
                  <a:cubicBezTo>
                    <a:pt x="30770" y="49418"/>
                    <a:pt x="37062" y="45950"/>
                    <a:pt x="39920" y="39602"/>
                  </a:cubicBezTo>
                  <a:cubicBezTo>
                    <a:pt x="42415" y="34060"/>
                    <a:pt x="42543" y="29814"/>
                    <a:pt x="38794" y="25380"/>
                  </a:cubicBezTo>
                  <a:cubicBezTo>
                    <a:pt x="35435" y="21408"/>
                    <a:pt x="32468" y="21810"/>
                    <a:pt x="31237" y="18651"/>
                  </a:cubicBezTo>
                  <a:cubicBezTo>
                    <a:pt x="29871" y="15144"/>
                    <a:pt x="31302" y="13833"/>
                    <a:pt x="30711" y="9233"/>
                  </a:cubicBezTo>
                  <a:cubicBezTo>
                    <a:pt x="30192" y="5194"/>
                    <a:pt x="27278" y="2332"/>
                    <a:pt x="22225" y="625"/>
                  </a:cubicBezTo>
                  <a:cubicBezTo>
                    <a:pt x="20966" y="199"/>
                    <a:pt x="19645" y="0"/>
                    <a:pt x="1830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7"/>
            <p:cNvSpPr/>
            <p:nvPr/>
          </p:nvSpPr>
          <p:spPr>
            <a:xfrm flipH="1">
              <a:off x="7551721" y="2905175"/>
              <a:ext cx="155298" cy="154279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 flipH="1">
              <a:off x="7491505" y="2488176"/>
              <a:ext cx="584428" cy="605380"/>
            </a:xfrm>
            <a:custGeom>
              <a:rect b="b" l="l" r="r" t="t"/>
              <a:pathLst>
                <a:path extrusionOk="0" h="13667" w="13194">
                  <a:moveTo>
                    <a:pt x="12454" y="0"/>
                  </a:moveTo>
                  <a:cubicBezTo>
                    <a:pt x="12416" y="0"/>
                    <a:pt x="12377" y="2"/>
                    <a:pt x="12337" y="6"/>
                  </a:cubicBezTo>
                  <a:cubicBezTo>
                    <a:pt x="10388" y="175"/>
                    <a:pt x="8512" y="822"/>
                    <a:pt x="6873" y="1888"/>
                  </a:cubicBezTo>
                  <a:cubicBezTo>
                    <a:pt x="6600" y="2066"/>
                    <a:pt x="6314" y="2283"/>
                    <a:pt x="6240" y="2600"/>
                  </a:cubicBezTo>
                  <a:cubicBezTo>
                    <a:pt x="6174" y="2882"/>
                    <a:pt x="6394" y="3227"/>
                    <a:pt x="6661" y="3227"/>
                  </a:cubicBezTo>
                  <a:cubicBezTo>
                    <a:pt x="6694" y="3227"/>
                    <a:pt x="6728" y="3221"/>
                    <a:pt x="6762" y="3210"/>
                  </a:cubicBezTo>
                  <a:cubicBezTo>
                    <a:pt x="7022" y="3124"/>
                    <a:pt x="7182" y="2744"/>
                    <a:pt x="7426" y="2744"/>
                  </a:cubicBezTo>
                  <a:cubicBezTo>
                    <a:pt x="7450" y="2744"/>
                    <a:pt x="7476" y="2748"/>
                    <a:pt x="7502" y="2757"/>
                  </a:cubicBezTo>
                  <a:cubicBezTo>
                    <a:pt x="7669" y="2812"/>
                    <a:pt x="7720" y="3041"/>
                    <a:pt x="7649" y="3202"/>
                  </a:cubicBezTo>
                  <a:cubicBezTo>
                    <a:pt x="7576" y="3362"/>
                    <a:pt x="7424" y="3469"/>
                    <a:pt x="7282" y="3571"/>
                  </a:cubicBezTo>
                  <a:cubicBezTo>
                    <a:pt x="6132" y="4393"/>
                    <a:pt x="5134" y="5407"/>
                    <a:pt x="4329" y="6568"/>
                  </a:cubicBezTo>
                  <a:cubicBezTo>
                    <a:pt x="4211" y="6737"/>
                    <a:pt x="4065" y="6929"/>
                    <a:pt x="3859" y="6929"/>
                  </a:cubicBezTo>
                  <a:cubicBezTo>
                    <a:pt x="3633" y="6929"/>
                    <a:pt x="3473" y="6676"/>
                    <a:pt x="3490" y="6450"/>
                  </a:cubicBezTo>
                  <a:cubicBezTo>
                    <a:pt x="3507" y="6223"/>
                    <a:pt x="3647" y="6028"/>
                    <a:pt x="3789" y="5850"/>
                  </a:cubicBezTo>
                  <a:cubicBezTo>
                    <a:pt x="4183" y="5354"/>
                    <a:pt x="4623" y="4895"/>
                    <a:pt x="5104" y="4481"/>
                  </a:cubicBezTo>
                  <a:cubicBezTo>
                    <a:pt x="5347" y="4271"/>
                    <a:pt x="5630" y="3971"/>
                    <a:pt x="5499" y="3675"/>
                  </a:cubicBezTo>
                  <a:cubicBezTo>
                    <a:pt x="5428" y="3513"/>
                    <a:pt x="5247" y="3432"/>
                    <a:pt x="5066" y="3432"/>
                  </a:cubicBezTo>
                  <a:cubicBezTo>
                    <a:pt x="5003" y="3432"/>
                    <a:pt x="4940" y="3442"/>
                    <a:pt x="4881" y="3462"/>
                  </a:cubicBezTo>
                  <a:cubicBezTo>
                    <a:pt x="4653" y="3539"/>
                    <a:pt x="4480" y="3718"/>
                    <a:pt x="4315" y="3891"/>
                  </a:cubicBezTo>
                  <a:lnTo>
                    <a:pt x="3819" y="4413"/>
                  </a:lnTo>
                  <a:cubicBezTo>
                    <a:pt x="3769" y="4465"/>
                    <a:pt x="3716" y="4519"/>
                    <a:pt x="3648" y="4541"/>
                  </a:cubicBezTo>
                  <a:cubicBezTo>
                    <a:pt x="3627" y="4548"/>
                    <a:pt x="3606" y="4551"/>
                    <a:pt x="3585" y="4551"/>
                  </a:cubicBezTo>
                  <a:cubicBezTo>
                    <a:pt x="3434" y="4551"/>
                    <a:pt x="3301" y="4382"/>
                    <a:pt x="3306" y="4221"/>
                  </a:cubicBezTo>
                  <a:cubicBezTo>
                    <a:pt x="3311" y="4039"/>
                    <a:pt x="3434" y="3881"/>
                    <a:pt x="3553" y="3743"/>
                  </a:cubicBezTo>
                  <a:cubicBezTo>
                    <a:pt x="4113" y="3102"/>
                    <a:pt x="4771" y="2555"/>
                    <a:pt x="5503" y="2121"/>
                  </a:cubicBezTo>
                  <a:cubicBezTo>
                    <a:pt x="5747" y="1978"/>
                    <a:pt x="6011" y="1834"/>
                    <a:pt x="6145" y="1585"/>
                  </a:cubicBezTo>
                  <a:cubicBezTo>
                    <a:pt x="6280" y="1338"/>
                    <a:pt x="6197" y="951"/>
                    <a:pt x="5923" y="889"/>
                  </a:cubicBezTo>
                  <a:cubicBezTo>
                    <a:pt x="5895" y="882"/>
                    <a:pt x="5868" y="879"/>
                    <a:pt x="5841" y="879"/>
                  </a:cubicBezTo>
                  <a:cubicBezTo>
                    <a:pt x="5701" y="879"/>
                    <a:pt x="5563" y="954"/>
                    <a:pt x="5441" y="1029"/>
                  </a:cubicBezTo>
                  <a:cubicBezTo>
                    <a:pt x="3175" y="2418"/>
                    <a:pt x="1338" y="4409"/>
                    <a:pt x="138" y="6781"/>
                  </a:cubicBezTo>
                  <a:cubicBezTo>
                    <a:pt x="69" y="6919"/>
                    <a:pt x="0" y="7066"/>
                    <a:pt x="7" y="7221"/>
                  </a:cubicBezTo>
                  <a:cubicBezTo>
                    <a:pt x="20" y="7465"/>
                    <a:pt x="266" y="7650"/>
                    <a:pt x="502" y="7650"/>
                  </a:cubicBezTo>
                  <a:cubicBezTo>
                    <a:pt x="578" y="7650"/>
                    <a:pt x="652" y="7631"/>
                    <a:pt x="718" y="7589"/>
                  </a:cubicBezTo>
                  <a:cubicBezTo>
                    <a:pt x="954" y="7440"/>
                    <a:pt x="1005" y="7127"/>
                    <a:pt x="1116" y="6872"/>
                  </a:cubicBezTo>
                  <a:cubicBezTo>
                    <a:pt x="1201" y="6676"/>
                    <a:pt x="1405" y="6490"/>
                    <a:pt x="1595" y="6490"/>
                  </a:cubicBezTo>
                  <a:cubicBezTo>
                    <a:pt x="1652" y="6490"/>
                    <a:pt x="1709" y="6507"/>
                    <a:pt x="1760" y="6547"/>
                  </a:cubicBezTo>
                  <a:cubicBezTo>
                    <a:pt x="1971" y="6707"/>
                    <a:pt x="1857" y="7039"/>
                    <a:pt x="1733" y="7273"/>
                  </a:cubicBezTo>
                  <a:cubicBezTo>
                    <a:pt x="1044" y="8573"/>
                    <a:pt x="590" y="9984"/>
                    <a:pt x="393" y="11441"/>
                  </a:cubicBezTo>
                  <a:cubicBezTo>
                    <a:pt x="349" y="11770"/>
                    <a:pt x="384" y="12203"/>
                    <a:pt x="703" y="12293"/>
                  </a:cubicBezTo>
                  <a:cubicBezTo>
                    <a:pt x="734" y="12302"/>
                    <a:pt x="766" y="12306"/>
                    <a:pt x="798" y="12306"/>
                  </a:cubicBezTo>
                  <a:cubicBezTo>
                    <a:pt x="972" y="12306"/>
                    <a:pt x="1141" y="12182"/>
                    <a:pt x="1230" y="12026"/>
                  </a:cubicBezTo>
                  <a:cubicBezTo>
                    <a:pt x="1335" y="11840"/>
                    <a:pt x="1357" y="11621"/>
                    <a:pt x="1381" y="11409"/>
                  </a:cubicBezTo>
                  <a:cubicBezTo>
                    <a:pt x="1463" y="10715"/>
                    <a:pt x="1617" y="10031"/>
                    <a:pt x="1840" y="9369"/>
                  </a:cubicBezTo>
                  <a:cubicBezTo>
                    <a:pt x="2032" y="8797"/>
                    <a:pt x="2389" y="8157"/>
                    <a:pt x="2991" y="8112"/>
                  </a:cubicBezTo>
                  <a:cubicBezTo>
                    <a:pt x="3004" y="8111"/>
                    <a:pt x="3017" y="8111"/>
                    <a:pt x="3031" y="8111"/>
                  </a:cubicBezTo>
                  <a:cubicBezTo>
                    <a:pt x="3232" y="8111"/>
                    <a:pt x="3456" y="8222"/>
                    <a:pt x="3471" y="8419"/>
                  </a:cubicBezTo>
                  <a:cubicBezTo>
                    <a:pt x="3476" y="8493"/>
                    <a:pt x="3452" y="8565"/>
                    <a:pt x="3431" y="8637"/>
                  </a:cubicBezTo>
                  <a:cubicBezTo>
                    <a:pt x="3371" y="8836"/>
                    <a:pt x="3345" y="9073"/>
                    <a:pt x="3479" y="9232"/>
                  </a:cubicBezTo>
                  <a:cubicBezTo>
                    <a:pt x="3554" y="9322"/>
                    <a:pt x="3657" y="9360"/>
                    <a:pt x="3767" y="9360"/>
                  </a:cubicBezTo>
                  <a:cubicBezTo>
                    <a:pt x="3974" y="9360"/>
                    <a:pt x="4204" y="9225"/>
                    <a:pt x="4315" y="9036"/>
                  </a:cubicBezTo>
                  <a:cubicBezTo>
                    <a:pt x="4487" y="8747"/>
                    <a:pt x="4493" y="8393"/>
                    <a:pt x="4595" y="8074"/>
                  </a:cubicBezTo>
                  <a:cubicBezTo>
                    <a:pt x="4689" y="7781"/>
                    <a:pt x="4932" y="7487"/>
                    <a:pt x="5226" y="7487"/>
                  </a:cubicBezTo>
                  <a:cubicBezTo>
                    <a:pt x="5253" y="7487"/>
                    <a:pt x="5281" y="7490"/>
                    <a:pt x="5309" y="7495"/>
                  </a:cubicBezTo>
                  <a:cubicBezTo>
                    <a:pt x="5380" y="7506"/>
                    <a:pt x="5445" y="7540"/>
                    <a:pt x="5496" y="7590"/>
                  </a:cubicBezTo>
                  <a:cubicBezTo>
                    <a:pt x="5671" y="7768"/>
                    <a:pt x="5566" y="8064"/>
                    <a:pt x="5457" y="8288"/>
                  </a:cubicBezTo>
                  <a:cubicBezTo>
                    <a:pt x="4764" y="9708"/>
                    <a:pt x="4294" y="11227"/>
                    <a:pt x="4065" y="12791"/>
                  </a:cubicBezTo>
                  <a:cubicBezTo>
                    <a:pt x="4016" y="13113"/>
                    <a:pt x="4036" y="13536"/>
                    <a:pt x="4343" y="13645"/>
                  </a:cubicBezTo>
                  <a:cubicBezTo>
                    <a:pt x="4383" y="13659"/>
                    <a:pt x="4425" y="13666"/>
                    <a:pt x="4466" y="13666"/>
                  </a:cubicBezTo>
                  <a:cubicBezTo>
                    <a:pt x="4639" y="13666"/>
                    <a:pt x="4812" y="13548"/>
                    <a:pt x="4906" y="13395"/>
                  </a:cubicBezTo>
                  <a:cubicBezTo>
                    <a:pt x="5023" y="13206"/>
                    <a:pt x="5049" y="12977"/>
                    <a:pt x="5076" y="12755"/>
                  </a:cubicBezTo>
                  <a:cubicBezTo>
                    <a:pt x="5216" y="11598"/>
                    <a:pt x="5472" y="10443"/>
                    <a:pt x="5967" y="9387"/>
                  </a:cubicBezTo>
                  <a:cubicBezTo>
                    <a:pt x="6462" y="8331"/>
                    <a:pt x="7208" y="7374"/>
                    <a:pt x="8193" y="6749"/>
                  </a:cubicBezTo>
                  <a:cubicBezTo>
                    <a:pt x="8351" y="6649"/>
                    <a:pt x="8516" y="6555"/>
                    <a:pt x="8637" y="6413"/>
                  </a:cubicBezTo>
                  <a:cubicBezTo>
                    <a:pt x="8758" y="6271"/>
                    <a:pt x="8823" y="6063"/>
                    <a:pt x="8743" y="5896"/>
                  </a:cubicBezTo>
                  <a:cubicBezTo>
                    <a:pt x="8669" y="5735"/>
                    <a:pt x="8494" y="5663"/>
                    <a:pt x="8313" y="5663"/>
                  </a:cubicBezTo>
                  <a:cubicBezTo>
                    <a:pt x="8223" y="5663"/>
                    <a:pt x="8132" y="5680"/>
                    <a:pt x="8051" y="5714"/>
                  </a:cubicBezTo>
                  <a:cubicBezTo>
                    <a:pt x="7807" y="5813"/>
                    <a:pt x="7617" y="6011"/>
                    <a:pt x="7396" y="6153"/>
                  </a:cubicBezTo>
                  <a:cubicBezTo>
                    <a:pt x="7257" y="6241"/>
                    <a:pt x="7087" y="6305"/>
                    <a:pt x="6926" y="6305"/>
                  </a:cubicBezTo>
                  <a:cubicBezTo>
                    <a:pt x="6829" y="6305"/>
                    <a:pt x="6735" y="6282"/>
                    <a:pt x="6652" y="6225"/>
                  </a:cubicBezTo>
                  <a:cubicBezTo>
                    <a:pt x="6425" y="6070"/>
                    <a:pt x="6401" y="5728"/>
                    <a:pt x="6524" y="5482"/>
                  </a:cubicBezTo>
                  <a:cubicBezTo>
                    <a:pt x="6648" y="5236"/>
                    <a:pt x="6880" y="5065"/>
                    <a:pt x="7103" y="4905"/>
                  </a:cubicBezTo>
                  <a:lnTo>
                    <a:pt x="8232" y="4089"/>
                  </a:lnTo>
                  <a:cubicBezTo>
                    <a:pt x="8488" y="3902"/>
                    <a:pt x="8762" y="3711"/>
                    <a:pt x="9078" y="3684"/>
                  </a:cubicBezTo>
                  <a:cubicBezTo>
                    <a:pt x="9097" y="3682"/>
                    <a:pt x="9116" y="3681"/>
                    <a:pt x="9136" y="3681"/>
                  </a:cubicBezTo>
                  <a:cubicBezTo>
                    <a:pt x="9436" y="3681"/>
                    <a:pt x="9754" y="3883"/>
                    <a:pt x="9767" y="4181"/>
                  </a:cubicBezTo>
                  <a:cubicBezTo>
                    <a:pt x="9785" y="4616"/>
                    <a:pt x="9184" y="4956"/>
                    <a:pt x="9328" y="5367"/>
                  </a:cubicBezTo>
                  <a:cubicBezTo>
                    <a:pt x="9393" y="5554"/>
                    <a:pt x="9596" y="5646"/>
                    <a:pt x="9798" y="5646"/>
                  </a:cubicBezTo>
                  <a:cubicBezTo>
                    <a:pt x="9864" y="5646"/>
                    <a:pt x="9929" y="5636"/>
                    <a:pt x="9990" y="5617"/>
                  </a:cubicBezTo>
                  <a:cubicBezTo>
                    <a:pt x="10240" y="5539"/>
                    <a:pt x="10435" y="5351"/>
                    <a:pt x="10641" y="5189"/>
                  </a:cubicBezTo>
                  <a:cubicBezTo>
                    <a:pt x="11103" y="4831"/>
                    <a:pt x="11651" y="4600"/>
                    <a:pt x="12229" y="4518"/>
                  </a:cubicBezTo>
                  <a:cubicBezTo>
                    <a:pt x="12434" y="4490"/>
                    <a:pt x="12646" y="4478"/>
                    <a:pt x="12836" y="4394"/>
                  </a:cubicBezTo>
                  <a:cubicBezTo>
                    <a:pt x="13027" y="4312"/>
                    <a:pt x="13193" y="4131"/>
                    <a:pt x="13185" y="3924"/>
                  </a:cubicBezTo>
                  <a:cubicBezTo>
                    <a:pt x="13182" y="3782"/>
                    <a:pt x="13092" y="3658"/>
                    <a:pt x="12973" y="3575"/>
                  </a:cubicBezTo>
                  <a:cubicBezTo>
                    <a:pt x="12915" y="3536"/>
                    <a:pt x="12849" y="3506"/>
                    <a:pt x="12782" y="3489"/>
                  </a:cubicBezTo>
                  <a:cubicBezTo>
                    <a:pt x="12705" y="3468"/>
                    <a:pt x="12625" y="3460"/>
                    <a:pt x="12545" y="3460"/>
                  </a:cubicBezTo>
                  <a:cubicBezTo>
                    <a:pt x="12413" y="3460"/>
                    <a:pt x="12279" y="3482"/>
                    <a:pt x="12148" y="3503"/>
                  </a:cubicBezTo>
                  <a:lnTo>
                    <a:pt x="10856" y="3720"/>
                  </a:lnTo>
                  <a:cubicBezTo>
                    <a:pt x="10791" y="3731"/>
                    <a:pt x="10720" y="3738"/>
                    <a:pt x="10649" y="3738"/>
                  </a:cubicBezTo>
                  <a:cubicBezTo>
                    <a:pt x="10443" y="3738"/>
                    <a:pt x="10240" y="3680"/>
                    <a:pt x="10203" y="3493"/>
                  </a:cubicBezTo>
                  <a:cubicBezTo>
                    <a:pt x="10157" y="3261"/>
                    <a:pt x="10420" y="3103"/>
                    <a:pt x="10546" y="2904"/>
                  </a:cubicBezTo>
                  <a:cubicBezTo>
                    <a:pt x="10754" y="2575"/>
                    <a:pt x="10462" y="2069"/>
                    <a:pt x="10078" y="2069"/>
                  </a:cubicBezTo>
                  <a:cubicBezTo>
                    <a:pt x="10068" y="2069"/>
                    <a:pt x="10058" y="2069"/>
                    <a:pt x="10048" y="2070"/>
                  </a:cubicBezTo>
                  <a:cubicBezTo>
                    <a:pt x="9800" y="2087"/>
                    <a:pt x="9596" y="2266"/>
                    <a:pt x="9360" y="2347"/>
                  </a:cubicBezTo>
                  <a:cubicBezTo>
                    <a:pt x="9309" y="2365"/>
                    <a:pt x="9252" y="2373"/>
                    <a:pt x="9194" y="2373"/>
                  </a:cubicBezTo>
                  <a:cubicBezTo>
                    <a:pt x="8990" y="2373"/>
                    <a:pt x="8782" y="2266"/>
                    <a:pt x="8792" y="2071"/>
                  </a:cubicBezTo>
                  <a:cubicBezTo>
                    <a:pt x="8802" y="1887"/>
                    <a:pt x="9004" y="1781"/>
                    <a:pt x="9177" y="1716"/>
                  </a:cubicBezTo>
                  <a:cubicBezTo>
                    <a:pt x="10110" y="1372"/>
                    <a:pt x="11076" y="1130"/>
                    <a:pt x="12060" y="997"/>
                  </a:cubicBezTo>
                  <a:cubicBezTo>
                    <a:pt x="12306" y="964"/>
                    <a:pt x="12570" y="928"/>
                    <a:pt x="12755" y="762"/>
                  </a:cubicBezTo>
                  <a:cubicBezTo>
                    <a:pt x="12902" y="630"/>
                    <a:pt x="12936" y="421"/>
                    <a:pt x="12865" y="243"/>
                  </a:cubicBezTo>
                  <a:cubicBezTo>
                    <a:pt x="12787" y="49"/>
                    <a:pt x="12634" y="0"/>
                    <a:pt x="124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 flipH="1">
              <a:off x="7190871" y="3664232"/>
              <a:ext cx="678821" cy="530920"/>
            </a:xfrm>
            <a:custGeom>
              <a:rect b="b" l="l" r="r" t="t"/>
              <a:pathLst>
                <a:path extrusionOk="0" h="11986" w="15325">
                  <a:moveTo>
                    <a:pt x="3802" y="1"/>
                  </a:moveTo>
                  <a:cubicBezTo>
                    <a:pt x="3765" y="1"/>
                    <a:pt x="3728" y="6"/>
                    <a:pt x="3692" y="16"/>
                  </a:cubicBezTo>
                  <a:cubicBezTo>
                    <a:pt x="3553" y="56"/>
                    <a:pt x="3456" y="173"/>
                    <a:pt x="3406" y="309"/>
                  </a:cubicBezTo>
                  <a:cubicBezTo>
                    <a:pt x="3382" y="376"/>
                    <a:pt x="3369" y="446"/>
                    <a:pt x="3368" y="517"/>
                  </a:cubicBezTo>
                  <a:cubicBezTo>
                    <a:pt x="3367" y="730"/>
                    <a:pt x="3455" y="931"/>
                    <a:pt x="3542" y="1125"/>
                  </a:cubicBezTo>
                  <a:lnTo>
                    <a:pt x="4072" y="2324"/>
                  </a:lnTo>
                  <a:cubicBezTo>
                    <a:pt x="4176" y="2558"/>
                    <a:pt x="4245" y="2901"/>
                    <a:pt x="4013" y="3013"/>
                  </a:cubicBezTo>
                  <a:cubicBezTo>
                    <a:pt x="3974" y="3032"/>
                    <a:pt x="3935" y="3040"/>
                    <a:pt x="3895" y="3040"/>
                  </a:cubicBezTo>
                  <a:cubicBezTo>
                    <a:pt x="3720" y="3040"/>
                    <a:pt x="3541" y="2886"/>
                    <a:pt x="3360" y="2827"/>
                  </a:cubicBezTo>
                  <a:cubicBezTo>
                    <a:pt x="3315" y="2813"/>
                    <a:pt x="3269" y="2806"/>
                    <a:pt x="3224" y="2806"/>
                  </a:cubicBezTo>
                  <a:cubicBezTo>
                    <a:pt x="2885" y="2806"/>
                    <a:pt x="2563" y="3182"/>
                    <a:pt x="2673" y="3518"/>
                  </a:cubicBezTo>
                  <a:cubicBezTo>
                    <a:pt x="2751" y="3754"/>
                    <a:pt x="2977" y="3906"/>
                    <a:pt x="3114" y="4115"/>
                  </a:cubicBezTo>
                  <a:cubicBezTo>
                    <a:pt x="3250" y="4323"/>
                    <a:pt x="3232" y="4685"/>
                    <a:pt x="2987" y="4733"/>
                  </a:cubicBezTo>
                  <a:cubicBezTo>
                    <a:pt x="2970" y="4737"/>
                    <a:pt x="2954" y="4738"/>
                    <a:pt x="2938" y="4738"/>
                  </a:cubicBezTo>
                  <a:cubicBezTo>
                    <a:pt x="2779" y="4738"/>
                    <a:pt x="2645" y="4587"/>
                    <a:pt x="2548" y="4449"/>
                  </a:cubicBezTo>
                  <a:cubicBezTo>
                    <a:pt x="1982" y="3632"/>
                    <a:pt x="1509" y="2756"/>
                    <a:pt x="1135" y="1835"/>
                  </a:cubicBezTo>
                  <a:cubicBezTo>
                    <a:pt x="1041" y="1604"/>
                    <a:pt x="941" y="1357"/>
                    <a:pt x="735" y="1221"/>
                  </a:cubicBezTo>
                  <a:cubicBezTo>
                    <a:pt x="660" y="1172"/>
                    <a:pt x="576" y="1149"/>
                    <a:pt x="492" y="1149"/>
                  </a:cubicBezTo>
                  <a:cubicBezTo>
                    <a:pt x="390" y="1149"/>
                    <a:pt x="289" y="1182"/>
                    <a:pt x="205" y="1243"/>
                  </a:cubicBezTo>
                  <a:cubicBezTo>
                    <a:pt x="0" y="1393"/>
                    <a:pt x="30" y="1596"/>
                    <a:pt x="105" y="1813"/>
                  </a:cubicBezTo>
                  <a:cubicBezTo>
                    <a:pt x="754" y="3659"/>
                    <a:pt x="1847" y="5316"/>
                    <a:pt x="3287" y="6638"/>
                  </a:cubicBezTo>
                  <a:cubicBezTo>
                    <a:pt x="3524" y="6856"/>
                    <a:pt x="3800" y="7075"/>
                    <a:pt x="4121" y="7075"/>
                  </a:cubicBezTo>
                  <a:cubicBezTo>
                    <a:pt x="4125" y="7075"/>
                    <a:pt x="4129" y="7075"/>
                    <a:pt x="4133" y="7075"/>
                  </a:cubicBezTo>
                  <a:cubicBezTo>
                    <a:pt x="4458" y="7068"/>
                    <a:pt x="4771" y="6691"/>
                    <a:pt x="4595" y="6417"/>
                  </a:cubicBezTo>
                  <a:cubicBezTo>
                    <a:pt x="4430" y="6162"/>
                    <a:pt x="3952" y="6115"/>
                    <a:pt x="3972" y="5813"/>
                  </a:cubicBezTo>
                  <a:cubicBezTo>
                    <a:pt x="3982" y="5657"/>
                    <a:pt x="4148" y="5556"/>
                    <a:pt x="4306" y="5556"/>
                  </a:cubicBezTo>
                  <a:cubicBezTo>
                    <a:pt x="4327" y="5556"/>
                    <a:pt x="4347" y="5558"/>
                    <a:pt x="4366" y="5561"/>
                  </a:cubicBezTo>
                  <a:cubicBezTo>
                    <a:pt x="4539" y="5591"/>
                    <a:pt x="4680" y="5712"/>
                    <a:pt x="4815" y="5824"/>
                  </a:cubicBezTo>
                  <a:cubicBezTo>
                    <a:pt x="5897" y="6732"/>
                    <a:pt x="7127" y="7447"/>
                    <a:pt x="8452" y="7939"/>
                  </a:cubicBezTo>
                  <a:cubicBezTo>
                    <a:pt x="8645" y="8010"/>
                    <a:pt x="8867" y="8104"/>
                    <a:pt x="8918" y="8305"/>
                  </a:cubicBezTo>
                  <a:cubicBezTo>
                    <a:pt x="8975" y="8524"/>
                    <a:pt x="8769" y="8741"/>
                    <a:pt x="8546" y="8781"/>
                  </a:cubicBezTo>
                  <a:cubicBezTo>
                    <a:pt x="8508" y="8788"/>
                    <a:pt x="8470" y="8791"/>
                    <a:pt x="8432" y="8791"/>
                  </a:cubicBezTo>
                  <a:cubicBezTo>
                    <a:pt x="8247" y="8791"/>
                    <a:pt x="8063" y="8717"/>
                    <a:pt x="7892" y="8640"/>
                  </a:cubicBezTo>
                  <a:cubicBezTo>
                    <a:pt x="7312" y="8381"/>
                    <a:pt x="6759" y="8069"/>
                    <a:pt x="6238" y="7706"/>
                  </a:cubicBezTo>
                  <a:cubicBezTo>
                    <a:pt x="6052" y="7577"/>
                    <a:pt x="5818" y="7440"/>
                    <a:pt x="5607" y="7440"/>
                  </a:cubicBezTo>
                  <a:cubicBezTo>
                    <a:pt x="5519" y="7440"/>
                    <a:pt x="5435" y="7464"/>
                    <a:pt x="5360" y="7523"/>
                  </a:cubicBezTo>
                  <a:cubicBezTo>
                    <a:pt x="5172" y="7671"/>
                    <a:pt x="5178" y="7973"/>
                    <a:pt x="5307" y="8175"/>
                  </a:cubicBezTo>
                  <a:cubicBezTo>
                    <a:pt x="5435" y="8376"/>
                    <a:pt x="5653" y="8501"/>
                    <a:pt x="5862" y="8617"/>
                  </a:cubicBezTo>
                  <a:lnTo>
                    <a:pt x="6491" y="8969"/>
                  </a:lnTo>
                  <a:cubicBezTo>
                    <a:pt x="6554" y="9004"/>
                    <a:pt x="6619" y="9041"/>
                    <a:pt x="6658" y="9101"/>
                  </a:cubicBezTo>
                  <a:cubicBezTo>
                    <a:pt x="6756" y="9256"/>
                    <a:pt x="6611" y="9472"/>
                    <a:pt x="6432" y="9512"/>
                  </a:cubicBezTo>
                  <a:cubicBezTo>
                    <a:pt x="6398" y="9519"/>
                    <a:pt x="6365" y="9523"/>
                    <a:pt x="6331" y="9523"/>
                  </a:cubicBezTo>
                  <a:cubicBezTo>
                    <a:pt x="6186" y="9523"/>
                    <a:pt x="6040" y="9458"/>
                    <a:pt x="5907" y="9391"/>
                  </a:cubicBezTo>
                  <a:cubicBezTo>
                    <a:pt x="5148" y="9010"/>
                    <a:pt x="4454" y="8508"/>
                    <a:pt x="3853" y="7905"/>
                  </a:cubicBezTo>
                  <a:cubicBezTo>
                    <a:pt x="3652" y="7706"/>
                    <a:pt x="3448" y="7486"/>
                    <a:pt x="3173" y="7418"/>
                  </a:cubicBezTo>
                  <a:cubicBezTo>
                    <a:pt x="3133" y="7407"/>
                    <a:pt x="3091" y="7402"/>
                    <a:pt x="3048" y="7402"/>
                  </a:cubicBezTo>
                  <a:cubicBezTo>
                    <a:pt x="2804" y="7402"/>
                    <a:pt x="2547" y="7566"/>
                    <a:pt x="2553" y="7807"/>
                  </a:cubicBezTo>
                  <a:cubicBezTo>
                    <a:pt x="2558" y="7978"/>
                    <a:pt x="2687" y="8118"/>
                    <a:pt x="2809" y="8238"/>
                  </a:cubicBezTo>
                  <a:cubicBezTo>
                    <a:pt x="4719" y="10087"/>
                    <a:pt x="7103" y="11371"/>
                    <a:pt x="9699" y="11944"/>
                  </a:cubicBezTo>
                  <a:cubicBezTo>
                    <a:pt x="9795" y="11965"/>
                    <a:pt x="9896" y="11985"/>
                    <a:pt x="9994" y="11985"/>
                  </a:cubicBezTo>
                  <a:cubicBezTo>
                    <a:pt x="10050" y="11985"/>
                    <a:pt x="10105" y="11979"/>
                    <a:pt x="10158" y="11963"/>
                  </a:cubicBezTo>
                  <a:cubicBezTo>
                    <a:pt x="10465" y="11866"/>
                    <a:pt x="10572" y="11402"/>
                    <a:pt x="10337" y="11182"/>
                  </a:cubicBezTo>
                  <a:cubicBezTo>
                    <a:pt x="10134" y="10990"/>
                    <a:pt x="9818" y="11019"/>
                    <a:pt x="9544" y="10975"/>
                  </a:cubicBezTo>
                  <a:cubicBezTo>
                    <a:pt x="9269" y="10930"/>
                    <a:pt x="8959" y="10687"/>
                    <a:pt x="9069" y="10431"/>
                  </a:cubicBezTo>
                  <a:cubicBezTo>
                    <a:pt x="9132" y="10282"/>
                    <a:pt x="9287" y="10234"/>
                    <a:pt x="9457" y="10234"/>
                  </a:cubicBezTo>
                  <a:cubicBezTo>
                    <a:pt x="9565" y="10234"/>
                    <a:pt x="9679" y="10254"/>
                    <a:pt x="9780" y="10278"/>
                  </a:cubicBezTo>
                  <a:cubicBezTo>
                    <a:pt x="10738" y="10508"/>
                    <a:pt x="11718" y="10624"/>
                    <a:pt x="12700" y="10624"/>
                  </a:cubicBezTo>
                  <a:cubicBezTo>
                    <a:pt x="13184" y="10624"/>
                    <a:pt x="13669" y="10596"/>
                    <a:pt x="14151" y="10539"/>
                  </a:cubicBezTo>
                  <a:cubicBezTo>
                    <a:pt x="14480" y="10501"/>
                    <a:pt x="14892" y="10359"/>
                    <a:pt x="14899" y="10029"/>
                  </a:cubicBezTo>
                  <a:cubicBezTo>
                    <a:pt x="14903" y="9816"/>
                    <a:pt x="14713" y="9640"/>
                    <a:pt x="14508" y="9584"/>
                  </a:cubicBezTo>
                  <a:cubicBezTo>
                    <a:pt x="14428" y="9562"/>
                    <a:pt x="14345" y="9554"/>
                    <a:pt x="14262" y="9554"/>
                  </a:cubicBezTo>
                  <a:cubicBezTo>
                    <a:pt x="14133" y="9554"/>
                    <a:pt x="14002" y="9574"/>
                    <a:pt x="13874" y="9591"/>
                  </a:cubicBezTo>
                  <a:cubicBezTo>
                    <a:pt x="13429" y="9652"/>
                    <a:pt x="12980" y="9682"/>
                    <a:pt x="12531" y="9682"/>
                  </a:cubicBezTo>
                  <a:cubicBezTo>
                    <a:pt x="12282" y="9682"/>
                    <a:pt x="12033" y="9673"/>
                    <a:pt x="11784" y="9654"/>
                  </a:cubicBezTo>
                  <a:cubicBezTo>
                    <a:pt x="11181" y="9610"/>
                    <a:pt x="10473" y="9423"/>
                    <a:pt x="10280" y="8851"/>
                  </a:cubicBezTo>
                  <a:cubicBezTo>
                    <a:pt x="10212" y="8650"/>
                    <a:pt x="10257" y="8377"/>
                    <a:pt x="10458" y="8309"/>
                  </a:cubicBezTo>
                  <a:cubicBezTo>
                    <a:pt x="10500" y="8295"/>
                    <a:pt x="10544" y="8292"/>
                    <a:pt x="10588" y="8292"/>
                  </a:cubicBezTo>
                  <a:cubicBezTo>
                    <a:pt x="10618" y="8292"/>
                    <a:pt x="10648" y="8294"/>
                    <a:pt x="10678" y="8295"/>
                  </a:cubicBezTo>
                  <a:cubicBezTo>
                    <a:pt x="10697" y="8295"/>
                    <a:pt x="10716" y="8296"/>
                    <a:pt x="10735" y="8296"/>
                  </a:cubicBezTo>
                  <a:cubicBezTo>
                    <a:pt x="10928" y="8296"/>
                    <a:pt x="11133" y="8254"/>
                    <a:pt x="11244" y="8100"/>
                  </a:cubicBezTo>
                  <a:cubicBezTo>
                    <a:pt x="11439" y="7827"/>
                    <a:pt x="11169" y="7432"/>
                    <a:pt x="10847" y="7338"/>
                  </a:cubicBezTo>
                  <a:cubicBezTo>
                    <a:pt x="10723" y="7301"/>
                    <a:pt x="10596" y="7291"/>
                    <a:pt x="10467" y="7291"/>
                  </a:cubicBezTo>
                  <a:cubicBezTo>
                    <a:pt x="10299" y="7291"/>
                    <a:pt x="10129" y="7308"/>
                    <a:pt x="9961" y="7308"/>
                  </a:cubicBezTo>
                  <a:cubicBezTo>
                    <a:pt x="9922" y="7308"/>
                    <a:pt x="9884" y="7308"/>
                    <a:pt x="9845" y="7305"/>
                  </a:cubicBezTo>
                  <a:cubicBezTo>
                    <a:pt x="9510" y="7287"/>
                    <a:pt x="9127" y="7093"/>
                    <a:pt x="9106" y="6759"/>
                  </a:cubicBezTo>
                  <a:cubicBezTo>
                    <a:pt x="9100" y="6687"/>
                    <a:pt x="9117" y="6616"/>
                    <a:pt x="9153" y="6553"/>
                  </a:cubicBezTo>
                  <a:cubicBezTo>
                    <a:pt x="9231" y="6423"/>
                    <a:pt x="9378" y="6383"/>
                    <a:pt x="9537" y="6383"/>
                  </a:cubicBezTo>
                  <a:cubicBezTo>
                    <a:pt x="9638" y="6383"/>
                    <a:pt x="9743" y="6399"/>
                    <a:pt x="9838" y="6418"/>
                  </a:cubicBezTo>
                  <a:cubicBezTo>
                    <a:pt x="10858" y="6628"/>
                    <a:pt x="11895" y="6733"/>
                    <a:pt x="12934" y="6733"/>
                  </a:cubicBezTo>
                  <a:cubicBezTo>
                    <a:pt x="13472" y="6733"/>
                    <a:pt x="14010" y="6705"/>
                    <a:pt x="14546" y="6648"/>
                  </a:cubicBezTo>
                  <a:cubicBezTo>
                    <a:pt x="14871" y="6613"/>
                    <a:pt x="15274" y="6491"/>
                    <a:pt x="15304" y="6165"/>
                  </a:cubicBezTo>
                  <a:cubicBezTo>
                    <a:pt x="15324" y="5945"/>
                    <a:pt x="15134" y="5749"/>
                    <a:pt x="14922" y="5682"/>
                  </a:cubicBezTo>
                  <a:cubicBezTo>
                    <a:pt x="14831" y="5654"/>
                    <a:pt x="14737" y="5644"/>
                    <a:pt x="14641" y="5644"/>
                  </a:cubicBezTo>
                  <a:cubicBezTo>
                    <a:pt x="14515" y="5644"/>
                    <a:pt x="14386" y="5661"/>
                    <a:pt x="14261" y="5677"/>
                  </a:cubicBezTo>
                  <a:cubicBezTo>
                    <a:pt x="13672" y="5754"/>
                    <a:pt x="13077" y="5802"/>
                    <a:pt x="12484" y="5802"/>
                  </a:cubicBezTo>
                  <a:cubicBezTo>
                    <a:pt x="11911" y="5802"/>
                    <a:pt x="11340" y="5757"/>
                    <a:pt x="10778" y="5650"/>
                  </a:cubicBezTo>
                  <a:cubicBezTo>
                    <a:pt x="9632" y="5434"/>
                    <a:pt x="8519" y="4948"/>
                    <a:pt x="7669" y="4149"/>
                  </a:cubicBezTo>
                  <a:cubicBezTo>
                    <a:pt x="7533" y="4023"/>
                    <a:pt x="7401" y="3885"/>
                    <a:pt x="7234" y="3804"/>
                  </a:cubicBezTo>
                  <a:cubicBezTo>
                    <a:pt x="7152" y="3764"/>
                    <a:pt x="7059" y="3741"/>
                    <a:pt x="6969" y="3741"/>
                  </a:cubicBezTo>
                  <a:cubicBezTo>
                    <a:pt x="6873" y="3741"/>
                    <a:pt x="6779" y="3768"/>
                    <a:pt x="6705" y="3829"/>
                  </a:cubicBezTo>
                  <a:cubicBezTo>
                    <a:pt x="6500" y="3996"/>
                    <a:pt x="6543" y="4333"/>
                    <a:pt x="6700" y="4544"/>
                  </a:cubicBezTo>
                  <a:cubicBezTo>
                    <a:pt x="6858" y="4756"/>
                    <a:pt x="7096" y="4890"/>
                    <a:pt x="7289" y="5070"/>
                  </a:cubicBezTo>
                  <a:cubicBezTo>
                    <a:pt x="7481" y="5251"/>
                    <a:pt x="7634" y="5524"/>
                    <a:pt x="7545" y="5771"/>
                  </a:cubicBezTo>
                  <a:cubicBezTo>
                    <a:pt x="7467" y="5985"/>
                    <a:pt x="7232" y="6096"/>
                    <a:pt x="7001" y="6096"/>
                  </a:cubicBezTo>
                  <a:cubicBezTo>
                    <a:pt x="6951" y="6096"/>
                    <a:pt x="6902" y="6091"/>
                    <a:pt x="6855" y="6081"/>
                  </a:cubicBezTo>
                  <a:cubicBezTo>
                    <a:pt x="6587" y="6023"/>
                    <a:pt x="6363" y="5841"/>
                    <a:pt x="6153" y="5665"/>
                  </a:cubicBezTo>
                  <a:lnTo>
                    <a:pt x="5083" y="4773"/>
                  </a:lnTo>
                  <a:cubicBezTo>
                    <a:pt x="4838" y="4571"/>
                    <a:pt x="4585" y="4354"/>
                    <a:pt x="4478" y="4054"/>
                  </a:cubicBezTo>
                  <a:cubicBezTo>
                    <a:pt x="4373" y="3755"/>
                    <a:pt x="4487" y="3356"/>
                    <a:pt x="4790" y="3263"/>
                  </a:cubicBezTo>
                  <a:cubicBezTo>
                    <a:pt x="4838" y="3249"/>
                    <a:pt x="4887" y="3243"/>
                    <a:pt x="4937" y="3243"/>
                  </a:cubicBezTo>
                  <a:cubicBezTo>
                    <a:pt x="5231" y="3243"/>
                    <a:pt x="5543" y="3461"/>
                    <a:pt x="5818" y="3461"/>
                  </a:cubicBezTo>
                  <a:cubicBezTo>
                    <a:pt x="5899" y="3461"/>
                    <a:pt x="5976" y="3442"/>
                    <a:pt x="6049" y="3393"/>
                  </a:cubicBezTo>
                  <a:cubicBezTo>
                    <a:pt x="6265" y="3248"/>
                    <a:pt x="6264" y="2911"/>
                    <a:pt x="6126" y="2689"/>
                  </a:cubicBezTo>
                  <a:cubicBezTo>
                    <a:pt x="5988" y="2467"/>
                    <a:pt x="5756" y="2325"/>
                    <a:pt x="5550" y="2166"/>
                  </a:cubicBezTo>
                  <a:cubicBezTo>
                    <a:pt x="5088" y="1808"/>
                    <a:pt x="4729" y="1334"/>
                    <a:pt x="4505" y="795"/>
                  </a:cubicBezTo>
                  <a:cubicBezTo>
                    <a:pt x="4426" y="604"/>
                    <a:pt x="4363" y="400"/>
                    <a:pt x="4235" y="237"/>
                  </a:cubicBezTo>
                  <a:cubicBezTo>
                    <a:pt x="4131" y="103"/>
                    <a:pt x="3967" y="1"/>
                    <a:pt x="380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 flipH="1">
              <a:off x="6821349" y="3920263"/>
              <a:ext cx="358568" cy="359985"/>
            </a:xfrm>
            <a:custGeom>
              <a:rect b="b" l="l" r="r" t="t"/>
              <a:pathLst>
                <a:path extrusionOk="0" h="8127" w="8095">
                  <a:moveTo>
                    <a:pt x="3838" y="1"/>
                  </a:moveTo>
                  <a:cubicBezTo>
                    <a:pt x="3835" y="1"/>
                    <a:pt x="3831" y="1"/>
                    <a:pt x="3828" y="1"/>
                  </a:cubicBezTo>
                  <a:cubicBezTo>
                    <a:pt x="3747" y="7"/>
                    <a:pt x="3674" y="101"/>
                    <a:pt x="3593" y="111"/>
                  </a:cubicBezTo>
                  <a:cubicBezTo>
                    <a:pt x="3514" y="121"/>
                    <a:pt x="3441" y="160"/>
                    <a:pt x="3362" y="176"/>
                  </a:cubicBezTo>
                  <a:cubicBezTo>
                    <a:pt x="3356" y="177"/>
                    <a:pt x="3350" y="178"/>
                    <a:pt x="3344" y="178"/>
                  </a:cubicBezTo>
                  <a:cubicBezTo>
                    <a:pt x="3276" y="178"/>
                    <a:pt x="3195" y="116"/>
                    <a:pt x="3127" y="116"/>
                  </a:cubicBezTo>
                  <a:cubicBezTo>
                    <a:pt x="3119" y="116"/>
                    <a:pt x="3111" y="117"/>
                    <a:pt x="3103" y="119"/>
                  </a:cubicBezTo>
                  <a:cubicBezTo>
                    <a:pt x="3025" y="139"/>
                    <a:pt x="2964" y="222"/>
                    <a:pt x="2885" y="246"/>
                  </a:cubicBezTo>
                  <a:cubicBezTo>
                    <a:pt x="2868" y="251"/>
                    <a:pt x="2849" y="253"/>
                    <a:pt x="2830" y="253"/>
                  </a:cubicBezTo>
                  <a:cubicBezTo>
                    <a:pt x="2787" y="253"/>
                    <a:pt x="2741" y="244"/>
                    <a:pt x="2698" y="244"/>
                  </a:cubicBezTo>
                  <a:cubicBezTo>
                    <a:pt x="2675" y="244"/>
                    <a:pt x="2653" y="247"/>
                    <a:pt x="2632" y="254"/>
                  </a:cubicBezTo>
                  <a:cubicBezTo>
                    <a:pt x="2557" y="283"/>
                    <a:pt x="2517" y="401"/>
                    <a:pt x="2443" y="435"/>
                  </a:cubicBezTo>
                  <a:cubicBezTo>
                    <a:pt x="2369" y="468"/>
                    <a:pt x="2284" y="473"/>
                    <a:pt x="2213" y="510"/>
                  </a:cubicBezTo>
                  <a:cubicBezTo>
                    <a:pt x="2140" y="549"/>
                    <a:pt x="2055" y="563"/>
                    <a:pt x="1987" y="603"/>
                  </a:cubicBezTo>
                  <a:cubicBezTo>
                    <a:pt x="1917" y="644"/>
                    <a:pt x="1880" y="735"/>
                    <a:pt x="1814" y="780"/>
                  </a:cubicBezTo>
                  <a:cubicBezTo>
                    <a:pt x="1747" y="826"/>
                    <a:pt x="1701" y="894"/>
                    <a:pt x="1637" y="945"/>
                  </a:cubicBezTo>
                  <a:cubicBezTo>
                    <a:pt x="1573" y="995"/>
                    <a:pt x="1458" y="981"/>
                    <a:pt x="1397" y="1033"/>
                  </a:cubicBezTo>
                  <a:cubicBezTo>
                    <a:pt x="1337" y="1087"/>
                    <a:pt x="1319" y="1184"/>
                    <a:pt x="1260" y="1241"/>
                  </a:cubicBezTo>
                  <a:cubicBezTo>
                    <a:pt x="1202" y="1298"/>
                    <a:pt x="1079" y="1291"/>
                    <a:pt x="1024" y="1352"/>
                  </a:cubicBezTo>
                  <a:cubicBezTo>
                    <a:pt x="972" y="1413"/>
                    <a:pt x="1015" y="1555"/>
                    <a:pt x="965" y="1619"/>
                  </a:cubicBezTo>
                  <a:cubicBezTo>
                    <a:pt x="915" y="1682"/>
                    <a:pt x="879" y="1751"/>
                    <a:pt x="833" y="1817"/>
                  </a:cubicBezTo>
                  <a:cubicBezTo>
                    <a:pt x="787" y="1882"/>
                    <a:pt x="612" y="1866"/>
                    <a:pt x="571" y="1935"/>
                  </a:cubicBezTo>
                  <a:cubicBezTo>
                    <a:pt x="530" y="2004"/>
                    <a:pt x="511" y="2091"/>
                    <a:pt x="474" y="2162"/>
                  </a:cubicBezTo>
                  <a:cubicBezTo>
                    <a:pt x="436" y="2233"/>
                    <a:pt x="426" y="2321"/>
                    <a:pt x="392" y="2395"/>
                  </a:cubicBezTo>
                  <a:cubicBezTo>
                    <a:pt x="359" y="2468"/>
                    <a:pt x="281" y="2526"/>
                    <a:pt x="251" y="2601"/>
                  </a:cubicBezTo>
                  <a:cubicBezTo>
                    <a:pt x="223" y="2677"/>
                    <a:pt x="261" y="2778"/>
                    <a:pt x="237" y="2854"/>
                  </a:cubicBezTo>
                  <a:cubicBezTo>
                    <a:pt x="211" y="2933"/>
                    <a:pt x="223" y="3018"/>
                    <a:pt x="203" y="3096"/>
                  </a:cubicBezTo>
                  <a:cubicBezTo>
                    <a:pt x="183" y="3174"/>
                    <a:pt x="201" y="3258"/>
                    <a:pt x="187" y="3338"/>
                  </a:cubicBezTo>
                  <a:cubicBezTo>
                    <a:pt x="172" y="3417"/>
                    <a:pt x="137" y="3490"/>
                    <a:pt x="127" y="3570"/>
                  </a:cubicBezTo>
                  <a:cubicBezTo>
                    <a:pt x="117" y="3651"/>
                    <a:pt x="11" y="3722"/>
                    <a:pt x="7" y="3803"/>
                  </a:cubicBezTo>
                  <a:cubicBezTo>
                    <a:pt x="1" y="3882"/>
                    <a:pt x="71" y="3966"/>
                    <a:pt x="71" y="4047"/>
                  </a:cubicBezTo>
                  <a:cubicBezTo>
                    <a:pt x="71" y="4128"/>
                    <a:pt x="90" y="4206"/>
                    <a:pt x="95" y="4288"/>
                  </a:cubicBezTo>
                  <a:cubicBezTo>
                    <a:pt x="99" y="4369"/>
                    <a:pt x="65" y="4451"/>
                    <a:pt x="75" y="4532"/>
                  </a:cubicBezTo>
                  <a:cubicBezTo>
                    <a:pt x="83" y="4612"/>
                    <a:pt x="63" y="4697"/>
                    <a:pt x="78" y="4777"/>
                  </a:cubicBezTo>
                  <a:cubicBezTo>
                    <a:pt x="93" y="4856"/>
                    <a:pt x="224" y="4910"/>
                    <a:pt x="243" y="4988"/>
                  </a:cubicBezTo>
                  <a:cubicBezTo>
                    <a:pt x="262" y="5067"/>
                    <a:pt x="199" y="5166"/>
                    <a:pt x="221" y="5243"/>
                  </a:cubicBezTo>
                  <a:cubicBezTo>
                    <a:pt x="245" y="5321"/>
                    <a:pt x="321" y="5379"/>
                    <a:pt x="349" y="5455"/>
                  </a:cubicBezTo>
                  <a:cubicBezTo>
                    <a:pt x="378" y="5530"/>
                    <a:pt x="307" y="5648"/>
                    <a:pt x="339" y="5721"/>
                  </a:cubicBezTo>
                  <a:cubicBezTo>
                    <a:pt x="372" y="5794"/>
                    <a:pt x="520" y="5814"/>
                    <a:pt x="557" y="5885"/>
                  </a:cubicBezTo>
                  <a:cubicBezTo>
                    <a:pt x="594" y="5957"/>
                    <a:pt x="588" y="6050"/>
                    <a:pt x="631" y="6120"/>
                  </a:cubicBezTo>
                  <a:cubicBezTo>
                    <a:pt x="672" y="6188"/>
                    <a:pt x="710" y="6261"/>
                    <a:pt x="756" y="6326"/>
                  </a:cubicBezTo>
                  <a:cubicBezTo>
                    <a:pt x="801" y="6393"/>
                    <a:pt x="905" y="6414"/>
                    <a:pt x="955" y="6478"/>
                  </a:cubicBezTo>
                  <a:cubicBezTo>
                    <a:pt x="1005" y="6542"/>
                    <a:pt x="1020" y="6630"/>
                    <a:pt x="1074" y="6690"/>
                  </a:cubicBezTo>
                  <a:cubicBezTo>
                    <a:pt x="1127" y="6751"/>
                    <a:pt x="1140" y="6852"/>
                    <a:pt x="1197" y="6908"/>
                  </a:cubicBezTo>
                  <a:cubicBezTo>
                    <a:pt x="1252" y="6964"/>
                    <a:pt x="1333" y="7000"/>
                    <a:pt x="1393" y="7054"/>
                  </a:cubicBezTo>
                  <a:cubicBezTo>
                    <a:pt x="1454" y="7107"/>
                    <a:pt x="1499" y="7181"/>
                    <a:pt x="1563" y="7230"/>
                  </a:cubicBezTo>
                  <a:cubicBezTo>
                    <a:pt x="1626" y="7280"/>
                    <a:pt x="1727" y="7280"/>
                    <a:pt x="1792" y="7327"/>
                  </a:cubicBezTo>
                  <a:cubicBezTo>
                    <a:pt x="1859" y="7372"/>
                    <a:pt x="1885" y="7482"/>
                    <a:pt x="1954" y="7523"/>
                  </a:cubicBezTo>
                  <a:cubicBezTo>
                    <a:pt x="2022" y="7566"/>
                    <a:pt x="2105" y="7590"/>
                    <a:pt x="2176" y="7628"/>
                  </a:cubicBezTo>
                  <a:cubicBezTo>
                    <a:pt x="2247" y="7665"/>
                    <a:pt x="2332" y="7682"/>
                    <a:pt x="2404" y="7715"/>
                  </a:cubicBezTo>
                  <a:cubicBezTo>
                    <a:pt x="2476" y="7748"/>
                    <a:pt x="2558" y="7759"/>
                    <a:pt x="2635" y="7788"/>
                  </a:cubicBezTo>
                  <a:cubicBezTo>
                    <a:pt x="2712" y="7817"/>
                    <a:pt x="2759" y="7928"/>
                    <a:pt x="2836" y="7953"/>
                  </a:cubicBezTo>
                  <a:cubicBezTo>
                    <a:pt x="2858" y="7959"/>
                    <a:pt x="2882" y="7962"/>
                    <a:pt x="2906" y="7962"/>
                  </a:cubicBezTo>
                  <a:cubicBezTo>
                    <a:pt x="2946" y="7962"/>
                    <a:pt x="2987" y="7956"/>
                    <a:pt x="3026" y="7956"/>
                  </a:cubicBezTo>
                  <a:cubicBezTo>
                    <a:pt x="3047" y="7956"/>
                    <a:pt x="3068" y="7958"/>
                    <a:pt x="3087" y="7962"/>
                  </a:cubicBezTo>
                  <a:cubicBezTo>
                    <a:pt x="3108" y="7968"/>
                    <a:pt x="3129" y="7969"/>
                    <a:pt x="3150" y="7969"/>
                  </a:cubicBezTo>
                  <a:cubicBezTo>
                    <a:pt x="3194" y="7969"/>
                    <a:pt x="3239" y="7962"/>
                    <a:pt x="3282" y="7962"/>
                  </a:cubicBezTo>
                  <a:cubicBezTo>
                    <a:pt x="3300" y="7962"/>
                    <a:pt x="3318" y="7963"/>
                    <a:pt x="3335" y="7967"/>
                  </a:cubicBezTo>
                  <a:cubicBezTo>
                    <a:pt x="3413" y="7981"/>
                    <a:pt x="3492" y="7980"/>
                    <a:pt x="3574" y="7989"/>
                  </a:cubicBezTo>
                  <a:cubicBezTo>
                    <a:pt x="3653" y="7999"/>
                    <a:pt x="3727" y="8062"/>
                    <a:pt x="3808" y="8066"/>
                  </a:cubicBezTo>
                  <a:cubicBezTo>
                    <a:pt x="3889" y="8072"/>
                    <a:pt x="3970" y="8106"/>
                    <a:pt x="4050" y="8107"/>
                  </a:cubicBezTo>
                  <a:cubicBezTo>
                    <a:pt x="4124" y="8107"/>
                    <a:pt x="4202" y="8126"/>
                    <a:pt x="4275" y="8126"/>
                  </a:cubicBezTo>
                  <a:cubicBezTo>
                    <a:pt x="4282" y="8126"/>
                    <a:pt x="4289" y="8126"/>
                    <a:pt x="4296" y="8126"/>
                  </a:cubicBezTo>
                  <a:cubicBezTo>
                    <a:pt x="4377" y="8122"/>
                    <a:pt x="4445" y="7972"/>
                    <a:pt x="4525" y="7964"/>
                  </a:cubicBezTo>
                  <a:cubicBezTo>
                    <a:pt x="4529" y="7963"/>
                    <a:pt x="4533" y="7963"/>
                    <a:pt x="4538" y="7963"/>
                  </a:cubicBezTo>
                  <a:cubicBezTo>
                    <a:pt x="4608" y="7963"/>
                    <a:pt x="4688" y="8029"/>
                    <a:pt x="4760" y="8029"/>
                  </a:cubicBezTo>
                  <a:cubicBezTo>
                    <a:pt x="4766" y="8029"/>
                    <a:pt x="4772" y="8029"/>
                    <a:pt x="4778" y="8028"/>
                  </a:cubicBezTo>
                  <a:cubicBezTo>
                    <a:pt x="4857" y="8014"/>
                    <a:pt x="4934" y="7981"/>
                    <a:pt x="5012" y="7962"/>
                  </a:cubicBezTo>
                  <a:cubicBezTo>
                    <a:pt x="5090" y="7943"/>
                    <a:pt x="5142" y="7835"/>
                    <a:pt x="5220" y="7810"/>
                  </a:cubicBezTo>
                  <a:cubicBezTo>
                    <a:pt x="5297" y="7788"/>
                    <a:pt x="5369" y="7766"/>
                    <a:pt x="5444" y="7738"/>
                  </a:cubicBezTo>
                  <a:cubicBezTo>
                    <a:pt x="5521" y="7709"/>
                    <a:pt x="5609" y="7721"/>
                    <a:pt x="5683" y="7688"/>
                  </a:cubicBezTo>
                  <a:cubicBezTo>
                    <a:pt x="5700" y="7680"/>
                    <a:pt x="5719" y="7678"/>
                    <a:pt x="5739" y="7678"/>
                  </a:cubicBezTo>
                  <a:cubicBezTo>
                    <a:pt x="5786" y="7678"/>
                    <a:pt x="5841" y="7692"/>
                    <a:pt x="5888" y="7692"/>
                  </a:cubicBezTo>
                  <a:cubicBezTo>
                    <a:pt x="5911" y="7692"/>
                    <a:pt x="5932" y="7689"/>
                    <a:pt x="5949" y="7680"/>
                  </a:cubicBezTo>
                  <a:cubicBezTo>
                    <a:pt x="6022" y="7643"/>
                    <a:pt x="6039" y="7506"/>
                    <a:pt x="6108" y="7465"/>
                  </a:cubicBezTo>
                  <a:cubicBezTo>
                    <a:pt x="6177" y="7422"/>
                    <a:pt x="6232" y="7365"/>
                    <a:pt x="6299" y="7318"/>
                  </a:cubicBezTo>
                  <a:cubicBezTo>
                    <a:pt x="6366" y="7273"/>
                    <a:pt x="6474" y="7287"/>
                    <a:pt x="6538" y="7237"/>
                  </a:cubicBezTo>
                  <a:cubicBezTo>
                    <a:pt x="6602" y="7186"/>
                    <a:pt x="6600" y="7063"/>
                    <a:pt x="6661" y="7009"/>
                  </a:cubicBezTo>
                  <a:cubicBezTo>
                    <a:pt x="6721" y="6956"/>
                    <a:pt x="6816" y="6942"/>
                    <a:pt x="6873" y="6885"/>
                  </a:cubicBezTo>
                  <a:cubicBezTo>
                    <a:pt x="6930" y="6828"/>
                    <a:pt x="6954" y="6743"/>
                    <a:pt x="7008" y="6683"/>
                  </a:cubicBezTo>
                  <a:cubicBezTo>
                    <a:pt x="7062" y="6622"/>
                    <a:pt x="7183" y="6619"/>
                    <a:pt x="7233" y="6555"/>
                  </a:cubicBezTo>
                  <a:cubicBezTo>
                    <a:pt x="7283" y="6492"/>
                    <a:pt x="7320" y="6417"/>
                    <a:pt x="7365" y="6350"/>
                  </a:cubicBezTo>
                  <a:cubicBezTo>
                    <a:pt x="7411" y="6285"/>
                    <a:pt x="7392" y="6177"/>
                    <a:pt x="7433" y="6109"/>
                  </a:cubicBezTo>
                  <a:cubicBezTo>
                    <a:pt x="7476" y="6040"/>
                    <a:pt x="7513" y="5971"/>
                    <a:pt x="7550" y="5901"/>
                  </a:cubicBezTo>
                  <a:cubicBezTo>
                    <a:pt x="7588" y="5830"/>
                    <a:pt x="7617" y="5757"/>
                    <a:pt x="7651" y="5684"/>
                  </a:cubicBezTo>
                  <a:cubicBezTo>
                    <a:pt x="7684" y="5611"/>
                    <a:pt x="7829" y="5584"/>
                    <a:pt x="7857" y="5509"/>
                  </a:cubicBezTo>
                  <a:cubicBezTo>
                    <a:pt x="7887" y="5432"/>
                    <a:pt x="7935" y="5359"/>
                    <a:pt x="7959" y="5281"/>
                  </a:cubicBezTo>
                  <a:cubicBezTo>
                    <a:pt x="7983" y="5204"/>
                    <a:pt x="7922" y="5102"/>
                    <a:pt x="7942" y="5024"/>
                  </a:cubicBezTo>
                  <a:cubicBezTo>
                    <a:pt x="7961" y="4944"/>
                    <a:pt x="7992" y="4870"/>
                    <a:pt x="8006" y="4789"/>
                  </a:cubicBezTo>
                  <a:cubicBezTo>
                    <a:pt x="8020" y="4710"/>
                    <a:pt x="8046" y="4633"/>
                    <a:pt x="8056" y="4552"/>
                  </a:cubicBezTo>
                  <a:cubicBezTo>
                    <a:pt x="8066" y="4472"/>
                    <a:pt x="8072" y="4391"/>
                    <a:pt x="8076" y="4310"/>
                  </a:cubicBezTo>
                  <a:cubicBezTo>
                    <a:pt x="8082" y="4229"/>
                    <a:pt x="8013" y="4148"/>
                    <a:pt x="8013" y="4067"/>
                  </a:cubicBezTo>
                  <a:cubicBezTo>
                    <a:pt x="8013" y="3986"/>
                    <a:pt x="8094" y="3905"/>
                    <a:pt x="8090" y="3824"/>
                  </a:cubicBezTo>
                  <a:cubicBezTo>
                    <a:pt x="8084" y="3743"/>
                    <a:pt x="8043" y="3665"/>
                    <a:pt x="8033" y="3585"/>
                  </a:cubicBezTo>
                  <a:cubicBezTo>
                    <a:pt x="8023" y="3506"/>
                    <a:pt x="7991" y="3430"/>
                    <a:pt x="7976" y="3351"/>
                  </a:cubicBezTo>
                  <a:cubicBezTo>
                    <a:pt x="7962" y="3271"/>
                    <a:pt x="8015" y="3177"/>
                    <a:pt x="7996" y="3099"/>
                  </a:cubicBezTo>
                  <a:cubicBezTo>
                    <a:pt x="7976" y="3019"/>
                    <a:pt x="7863" y="2968"/>
                    <a:pt x="7838" y="2891"/>
                  </a:cubicBezTo>
                  <a:cubicBezTo>
                    <a:pt x="7814" y="2815"/>
                    <a:pt x="7804" y="2736"/>
                    <a:pt x="7776" y="2660"/>
                  </a:cubicBezTo>
                  <a:cubicBezTo>
                    <a:pt x="7747" y="2584"/>
                    <a:pt x="7790" y="2479"/>
                    <a:pt x="7757" y="2407"/>
                  </a:cubicBezTo>
                  <a:cubicBezTo>
                    <a:pt x="7725" y="2333"/>
                    <a:pt x="7679" y="2262"/>
                    <a:pt x="7642" y="2191"/>
                  </a:cubicBezTo>
                  <a:cubicBezTo>
                    <a:pt x="7605" y="2119"/>
                    <a:pt x="7600" y="2027"/>
                    <a:pt x="7558" y="1957"/>
                  </a:cubicBezTo>
                  <a:cubicBezTo>
                    <a:pt x="7516" y="1888"/>
                    <a:pt x="7422" y="1849"/>
                    <a:pt x="7376" y="1783"/>
                  </a:cubicBezTo>
                  <a:cubicBezTo>
                    <a:pt x="7331" y="1716"/>
                    <a:pt x="7307" y="1632"/>
                    <a:pt x="7257" y="1568"/>
                  </a:cubicBezTo>
                  <a:cubicBezTo>
                    <a:pt x="7207" y="1505"/>
                    <a:pt x="7139" y="1454"/>
                    <a:pt x="7086" y="1393"/>
                  </a:cubicBezTo>
                  <a:cubicBezTo>
                    <a:pt x="7032" y="1333"/>
                    <a:pt x="7017" y="1232"/>
                    <a:pt x="6960" y="1176"/>
                  </a:cubicBezTo>
                  <a:cubicBezTo>
                    <a:pt x="6903" y="1119"/>
                    <a:pt x="6740" y="1173"/>
                    <a:pt x="6680" y="1120"/>
                  </a:cubicBezTo>
                  <a:cubicBezTo>
                    <a:pt x="6619" y="1066"/>
                    <a:pt x="6568" y="1006"/>
                    <a:pt x="6505" y="957"/>
                  </a:cubicBezTo>
                  <a:cubicBezTo>
                    <a:pt x="6442" y="907"/>
                    <a:pt x="6378" y="863"/>
                    <a:pt x="6312" y="816"/>
                  </a:cubicBezTo>
                  <a:cubicBezTo>
                    <a:pt x="6246" y="770"/>
                    <a:pt x="6208" y="685"/>
                    <a:pt x="6138" y="644"/>
                  </a:cubicBezTo>
                  <a:cubicBezTo>
                    <a:pt x="6070" y="601"/>
                    <a:pt x="6029" y="506"/>
                    <a:pt x="5958" y="469"/>
                  </a:cubicBezTo>
                  <a:cubicBezTo>
                    <a:pt x="5887" y="432"/>
                    <a:pt x="5790" y="441"/>
                    <a:pt x="5717" y="406"/>
                  </a:cubicBezTo>
                  <a:cubicBezTo>
                    <a:pt x="5645" y="372"/>
                    <a:pt x="5547" y="401"/>
                    <a:pt x="5471" y="372"/>
                  </a:cubicBezTo>
                  <a:cubicBezTo>
                    <a:pt x="5395" y="342"/>
                    <a:pt x="5346" y="244"/>
                    <a:pt x="5270" y="220"/>
                  </a:cubicBezTo>
                  <a:cubicBezTo>
                    <a:pt x="5258" y="217"/>
                    <a:pt x="5246" y="215"/>
                    <a:pt x="5233" y="215"/>
                  </a:cubicBezTo>
                  <a:cubicBezTo>
                    <a:pt x="5172" y="215"/>
                    <a:pt x="5103" y="251"/>
                    <a:pt x="5043" y="251"/>
                  </a:cubicBezTo>
                  <a:cubicBezTo>
                    <a:pt x="5032" y="251"/>
                    <a:pt x="5022" y="250"/>
                    <a:pt x="5012" y="247"/>
                  </a:cubicBezTo>
                  <a:cubicBezTo>
                    <a:pt x="4934" y="227"/>
                    <a:pt x="4869" y="168"/>
                    <a:pt x="4789" y="153"/>
                  </a:cubicBezTo>
                  <a:cubicBezTo>
                    <a:pt x="4709" y="138"/>
                    <a:pt x="4633" y="123"/>
                    <a:pt x="4552" y="114"/>
                  </a:cubicBezTo>
                  <a:cubicBezTo>
                    <a:pt x="4472" y="104"/>
                    <a:pt x="4399" y="8"/>
                    <a:pt x="4318" y="4"/>
                  </a:cubicBezTo>
                  <a:cubicBezTo>
                    <a:pt x="4314" y="4"/>
                    <a:pt x="4309" y="4"/>
                    <a:pt x="4305" y="4"/>
                  </a:cubicBezTo>
                  <a:cubicBezTo>
                    <a:pt x="4228" y="4"/>
                    <a:pt x="4149" y="45"/>
                    <a:pt x="4073" y="45"/>
                  </a:cubicBezTo>
                  <a:cubicBezTo>
                    <a:pt x="3995" y="45"/>
                    <a:pt x="3916" y="1"/>
                    <a:pt x="38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 flipH="1">
              <a:off x="6850406" y="3952067"/>
              <a:ext cx="298947" cy="297175"/>
            </a:xfrm>
            <a:custGeom>
              <a:rect b="b" l="l" r="r" t="t"/>
              <a:pathLst>
                <a:path extrusionOk="0" h="6709" w="6749">
                  <a:moveTo>
                    <a:pt x="3584" y="1"/>
                  </a:moveTo>
                  <a:cubicBezTo>
                    <a:pt x="3520" y="1"/>
                    <a:pt x="3453" y="55"/>
                    <a:pt x="3388" y="55"/>
                  </a:cubicBezTo>
                  <a:cubicBezTo>
                    <a:pt x="3386" y="55"/>
                    <a:pt x="3383" y="55"/>
                    <a:pt x="3381" y="55"/>
                  </a:cubicBezTo>
                  <a:cubicBezTo>
                    <a:pt x="3317" y="55"/>
                    <a:pt x="3254" y="72"/>
                    <a:pt x="3189" y="75"/>
                  </a:cubicBezTo>
                  <a:cubicBezTo>
                    <a:pt x="3186" y="75"/>
                    <a:pt x="3183" y="75"/>
                    <a:pt x="3180" y="75"/>
                  </a:cubicBezTo>
                  <a:cubicBezTo>
                    <a:pt x="3123" y="75"/>
                    <a:pt x="3065" y="55"/>
                    <a:pt x="3009" y="55"/>
                  </a:cubicBezTo>
                  <a:cubicBezTo>
                    <a:pt x="3002" y="55"/>
                    <a:pt x="2995" y="56"/>
                    <a:pt x="2987" y="57"/>
                  </a:cubicBezTo>
                  <a:cubicBezTo>
                    <a:pt x="2973" y="58"/>
                    <a:pt x="2958" y="59"/>
                    <a:pt x="2943" y="59"/>
                  </a:cubicBezTo>
                  <a:cubicBezTo>
                    <a:pt x="2910" y="59"/>
                    <a:pt x="2876" y="56"/>
                    <a:pt x="2843" y="56"/>
                  </a:cubicBezTo>
                  <a:cubicBezTo>
                    <a:pt x="2822" y="56"/>
                    <a:pt x="2802" y="57"/>
                    <a:pt x="2783" y="61"/>
                  </a:cubicBezTo>
                  <a:cubicBezTo>
                    <a:pt x="2717" y="72"/>
                    <a:pt x="2673" y="182"/>
                    <a:pt x="2608" y="197"/>
                  </a:cubicBezTo>
                  <a:cubicBezTo>
                    <a:pt x="2599" y="199"/>
                    <a:pt x="2590" y="200"/>
                    <a:pt x="2581" y="200"/>
                  </a:cubicBezTo>
                  <a:cubicBezTo>
                    <a:pt x="2531" y="200"/>
                    <a:pt x="2476" y="175"/>
                    <a:pt x="2426" y="175"/>
                  </a:cubicBezTo>
                  <a:cubicBezTo>
                    <a:pt x="2416" y="175"/>
                    <a:pt x="2406" y="176"/>
                    <a:pt x="2396" y="179"/>
                  </a:cubicBezTo>
                  <a:cubicBezTo>
                    <a:pt x="2332" y="199"/>
                    <a:pt x="2284" y="261"/>
                    <a:pt x="2221" y="285"/>
                  </a:cubicBezTo>
                  <a:cubicBezTo>
                    <a:pt x="2210" y="289"/>
                    <a:pt x="2199" y="291"/>
                    <a:pt x="2186" y="291"/>
                  </a:cubicBezTo>
                  <a:cubicBezTo>
                    <a:pt x="2140" y="291"/>
                    <a:pt x="2085" y="270"/>
                    <a:pt x="2039" y="270"/>
                  </a:cubicBezTo>
                  <a:cubicBezTo>
                    <a:pt x="2025" y="270"/>
                    <a:pt x="2011" y="272"/>
                    <a:pt x="1999" y="277"/>
                  </a:cubicBezTo>
                  <a:cubicBezTo>
                    <a:pt x="1938" y="304"/>
                    <a:pt x="1922" y="426"/>
                    <a:pt x="1863" y="458"/>
                  </a:cubicBezTo>
                  <a:cubicBezTo>
                    <a:pt x="1803" y="489"/>
                    <a:pt x="1726" y="485"/>
                    <a:pt x="1668" y="519"/>
                  </a:cubicBezTo>
                  <a:cubicBezTo>
                    <a:pt x="1611" y="553"/>
                    <a:pt x="1551" y="585"/>
                    <a:pt x="1497" y="622"/>
                  </a:cubicBezTo>
                  <a:cubicBezTo>
                    <a:pt x="1442" y="661"/>
                    <a:pt x="1423" y="746"/>
                    <a:pt x="1371" y="787"/>
                  </a:cubicBezTo>
                  <a:cubicBezTo>
                    <a:pt x="1318" y="829"/>
                    <a:pt x="1244" y="843"/>
                    <a:pt x="1195" y="887"/>
                  </a:cubicBezTo>
                  <a:cubicBezTo>
                    <a:pt x="1145" y="931"/>
                    <a:pt x="1061" y="941"/>
                    <a:pt x="1014" y="988"/>
                  </a:cubicBezTo>
                  <a:cubicBezTo>
                    <a:pt x="967" y="1035"/>
                    <a:pt x="939" y="1102"/>
                    <a:pt x="893" y="1151"/>
                  </a:cubicBezTo>
                  <a:cubicBezTo>
                    <a:pt x="849" y="1201"/>
                    <a:pt x="788" y="1239"/>
                    <a:pt x="747" y="1292"/>
                  </a:cubicBezTo>
                  <a:cubicBezTo>
                    <a:pt x="706" y="1345"/>
                    <a:pt x="706" y="1428"/>
                    <a:pt x="667" y="1483"/>
                  </a:cubicBezTo>
                  <a:cubicBezTo>
                    <a:pt x="629" y="1538"/>
                    <a:pt x="538" y="1559"/>
                    <a:pt x="504" y="1616"/>
                  </a:cubicBezTo>
                  <a:cubicBezTo>
                    <a:pt x="470" y="1674"/>
                    <a:pt x="448" y="1743"/>
                    <a:pt x="417" y="1801"/>
                  </a:cubicBezTo>
                  <a:cubicBezTo>
                    <a:pt x="386" y="1859"/>
                    <a:pt x="373" y="1929"/>
                    <a:pt x="344" y="1990"/>
                  </a:cubicBezTo>
                  <a:cubicBezTo>
                    <a:pt x="317" y="2051"/>
                    <a:pt x="309" y="2119"/>
                    <a:pt x="285" y="2183"/>
                  </a:cubicBezTo>
                  <a:cubicBezTo>
                    <a:pt x="261" y="2246"/>
                    <a:pt x="168" y="2286"/>
                    <a:pt x="148" y="2350"/>
                  </a:cubicBezTo>
                  <a:cubicBezTo>
                    <a:pt x="127" y="2414"/>
                    <a:pt x="155" y="2493"/>
                    <a:pt x="140" y="2559"/>
                  </a:cubicBezTo>
                  <a:cubicBezTo>
                    <a:pt x="123" y="2624"/>
                    <a:pt x="148" y="2697"/>
                    <a:pt x="135" y="2763"/>
                  </a:cubicBezTo>
                  <a:cubicBezTo>
                    <a:pt x="124" y="2829"/>
                    <a:pt x="126" y="2894"/>
                    <a:pt x="117" y="2961"/>
                  </a:cubicBezTo>
                  <a:cubicBezTo>
                    <a:pt x="108" y="3029"/>
                    <a:pt x="57" y="3089"/>
                    <a:pt x="53" y="3157"/>
                  </a:cubicBezTo>
                  <a:cubicBezTo>
                    <a:pt x="49" y="3224"/>
                    <a:pt x="20" y="3291"/>
                    <a:pt x="20" y="3358"/>
                  </a:cubicBezTo>
                  <a:cubicBezTo>
                    <a:pt x="19" y="3424"/>
                    <a:pt x="0" y="3496"/>
                    <a:pt x="3" y="3562"/>
                  </a:cubicBezTo>
                  <a:cubicBezTo>
                    <a:pt x="8" y="3629"/>
                    <a:pt x="131" y="3685"/>
                    <a:pt x="138" y="3751"/>
                  </a:cubicBezTo>
                  <a:cubicBezTo>
                    <a:pt x="147" y="3818"/>
                    <a:pt x="73" y="3895"/>
                    <a:pt x="86" y="3962"/>
                  </a:cubicBezTo>
                  <a:cubicBezTo>
                    <a:pt x="97" y="4029"/>
                    <a:pt x="124" y="4091"/>
                    <a:pt x="140" y="4157"/>
                  </a:cubicBezTo>
                  <a:cubicBezTo>
                    <a:pt x="155" y="4222"/>
                    <a:pt x="245" y="4265"/>
                    <a:pt x="265" y="4329"/>
                  </a:cubicBezTo>
                  <a:cubicBezTo>
                    <a:pt x="285" y="4393"/>
                    <a:pt x="303" y="4454"/>
                    <a:pt x="326" y="4516"/>
                  </a:cubicBezTo>
                  <a:cubicBezTo>
                    <a:pt x="350" y="4579"/>
                    <a:pt x="340" y="4651"/>
                    <a:pt x="367" y="4714"/>
                  </a:cubicBezTo>
                  <a:cubicBezTo>
                    <a:pt x="394" y="4775"/>
                    <a:pt x="343" y="4875"/>
                    <a:pt x="374" y="4934"/>
                  </a:cubicBezTo>
                  <a:cubicBezTo>
                    <a:pt x="404" y="4995"/>
                    <a:pt x="519" y="5008"/>
                    <a:pt x="553" y="5067"/>
                  </a:cubicBezTo>
                  <a:cubicBezTo>
                    <a:pt x="588" y="5123"/>
                    <a:pt x="636" y="5169"/>
                    <a:pt x="674" y="5224"/>
                  </a:cubicBezTo>
                  <a:cubicBezTo>
                    <a:pt x="711" y="5281"/>
                    <a:pt x="700" y="5369"/>
                    <a:pt x="741" y="5423"/>
                  </a:cubicBezTo>
                  <a:cubicBezTo>
                    <a:pt x="782" y="5476"/>
                    <a:pt x="886" y="5475"/>
                    <a:pt x="930" y="5526"/>
                  </a:cubicBezTo>
                  <a:cubicBezTo>
                    <a:pt x="974" y="5575"/>
                    <a:pt x="986" y="5654"/>
                    <a:pt x="1034" y="5701"/>
                  </a:cubicBezTo>
                  <a:cubicBezTo>
                    <a:pt x="1081" y="5749"/>
                    <a:pt x="1151" y="5769"/>
                    <a:pt x="1200" y="5813"/>
                  </a:cubicBezTo>
                  <a:cubicBezTo>
                    <a:pt x="1251" y="5857"/>
                    <a:pt x="1254" y="5958"/>
                    <a:pt x="1305" y="5999"/>
                  </a:cubicBezTo>
                  <a:cubicBezTo>
                    <a:pt x="1358" y="6040"/>
                    <a:pt x="1422" y="6072"/>
                    <a:pt x="1476" y="6110"/>
                  </a:cubicBezTo>
                  <a:cubicBezTo>
                    <a:pt x="1532" y="6147"/>
                    <a:pt x="1620" y="6131"/>
                    <a:pt x="1677" y="6167"/>
                  </a:cubicBezTo>
                  <a:cubicBezTo>
                    <a:pt x="1735" y="6201"/>
                    <a:pt x="1790" y="6232"/>
                    <a:pt x="1850" y="6264"/>
                  </a:cubicBezTo>
                  <a:cubicBezTo>
                    <a:pt x="1908" y="6293"/>
                    <a:pt x="1968" y="6319"/>
                    <a:pt x="2029" y="6346"/>
                  </a:cubicBezTo>
                  <a:cubicBezTo>
                    <a:pt x="2090" y="6373"/>
                    <a:pt x="2113" y="6494"/>
                    <a:pt x="2176" y="6518"/>
                  </a:cubicBezTo>
                  <a:cubicBezTo>
                    <a:pt x="2240" y="6542"/>
                    <a:pt x="2298" y="6579"/>
                    <a:pt x="2363" y="6599"/>
                  </a:cubicBezTo>
                  <a:cubicBezTo>
                    <a:pt x="2375" y="6603"/>
                    <a:pt x="2386" y="6604"/>
                    <a:pt x="2399" y="6604"/>
                  </a:cubicBezTo>
                  <a:cubicBezTo>
                    <a:pt x="2447" y="6604"/>
                    <a:pt x="2501" y="6582"/>
                    <a:pt x="2549" y="6582"/>
                  </a:cubicBezTo>
                  <a:cubicBezTo>
                    <a:pt x="2558" y="6582"/>
                    <a:pt x="2568" y="6583"/>
                    <a:pt x="2576" y="6585"/>
                  </a:cubicBezTo>
                  <a:cubicBezTo>
                    <a:pt x="2642" y="6600"/>
                    <a:pt x="2704" y="6626"/>
                    <a:pt x="2771" y="6639"/>
                  </a:cubicBezTo>
                  <a:cubicBezTo>
                    <a:pt x="2837" y="6652"/>
                    <a:pt x="2902" y="6670"/>
                    <a:pt x="2969" y="6680"/>
                  </a:cubicBezTo>
                  <a:cubicBezTo>
                    <a:pt x="3034" y="6689"/>
                    <a:pt x="3102" y="6693"/>
                    <a:pt x="3169" y="6697"/>
                  </a:cubicBezTo>
                  <a:cubicBezTo>
                    <a:pt x="3172" y="6697"/>
                    <a:pt x="3174" y="6697"/>
                    <a:pt x="3177" y="6697"/>
                  </a:cubicBezTo>
                  <a:cubicBezTo>
                    <a:pt x="3240" y="6697"/>
                    <a:pt x="3304" y="6646"/>
                    <a:pt x="3369" y="6646"/>
                  </a:cubicBezTo>
                  <a:cubicBezTo>
                    <a:pt x="3369" y="6646"/>
                    <a:pt x="3370" y="6646"/>
                    <a:pt x="3371" y="6646"/>
                  </a:cubicBezTo>
                  <a:cubicBezTo>
                    <a:pt x="3436" y="6646"/>
                    <a:pt x="3502" y="6709"/>
                    <a:pt x="3567" y="6709"/>
                  </a:cubicBezTo>
                  <a:cubicBezTo>
                    <a:pt x="3569" y="6709"/>
                    <a:pt x="3571" y="6709"/>
                    <a:pt x="3573" y="6709"/>
                  </a:cubicBezTo>
                  <a:cubicBezTo>
                    <a:pt x="3640" y="6704"/>
                    <a:pt x="3704" y="6670"/>
                    <a:pt x="3771" y="6662"/>
                  </a:cubicBezTo>
                  <a:cubicBezTo>
                    <a:pt x="3837" y="6653"/>
                    <a:pt x="3900" y="6626"/>
                    <a:pt x="3965" y="6615"/>
                  </a:cubicBezTo>
                  <a:cubicBezTo>
                    <a:pt x="3974" y="6613"/>
                    <a:pt x="3983" y="6612"/>
                    <a:pt x="3992" y="6612"/>
                  </a:cubicBezTo>
                  <a:cubicBezTo>
                    <a:pt x="4042" y="6612"/>
                    <a:pt x="4095" y="6634"/>
                    <a:pt x="4144" y="6634"/>
                  </a:cubicBezTo>
                  <a:cubicBezTo>
                    <a:pt x="4154" y="6634"/>
                    <a:pt x="4165" y="6633"/>
                    <a:pt x="4174" y="6630"/>
                  </a:cubicBezTo>
                  <a:cubicBezTo>
                    <a:pt x="4240" y="6615"/>
                    <a:pt x="4282" y="6519"/>
                    <a:pt x="4346" y="6500"/>
                  </a:cubicBezTo>
                  <a:cubicBezTo>
                    <a:pt x="4410" y="6480"/>
                    <a:pt x="4477" y="6473"/>
                    <a:pt x="4540" y="6448"/>
                  </a:cubicBezTo>
                  <a:cubicBezTo>
                    <a:pt x="4557" y="6442"/>
                    <a:pt x="4577" y="6440"/>
                    <a:pt x="4598" y="6440"/>
                  </a:cubicBezTo>
                  <a:cubicBezTo>
                    <a:pt x="4626" y="6440"/>
                    <a:pt x="4657" y="6444"/>
                    <a:pt x="4685" y="6444"/>
                  </a:cubicBezTo>
                  <a:cubicBezTo>
                    <a:pt x="4708" y="6444"/>
                    <a:pt x="4731" y="6441"/>
                    <a:pt x="4750" y="6433"/>
                  </a:cubicBezTo>
                  <a:cubicBezTo>
                    <a:pt x="4811" y="6406"/>
                    <a:pt x="4870" y="6369"/>
                    <a:pt x="4929" y="6337"/>
                  </a:cubicBezTo>
                  <a:cubicBezTo>
                    <a:pt x="4988" y="6306"/>
                    <a:pt x="5066" y="6300"/>
                    <a:pt x="5123" y="6266"/>
                  </a:cubicBezTo>
                  <a:cubicBezTo>
                    <a:pt x="5179" y="6232"/>
                    <a:pt x="5212" y="6154"/>
                    <a:pt x="5268" y="6116"/>
                  </a:cubicBezTo>
                  <a:cubicBezTo>
                    <a:pt x="5322" y="6079"/>
                    <a:pt x="5393" y="6057"/>
                    <a:pt x="5445" y="6018"/>
                  </a:cubicBezTo>
                  <a:cubicBezTo>
                    <a:pt x="5498" y="5976"/>
                    <a:pt x="5541" y="5919"/>
                    <a:pt x="5590" y="5875"/>
                  </a:cubicBezTo>
                  <a:cubicBezTo>
                    <a:pt x="5640" y="5831"/>
                    <a:pt x="5724" y="5817"/>
                    <a:pt x="5771" y="5770"/>
                  </a:cubicBezTo>
                  <a:cubicBezTo>
                    <a:pt x="5818" y="5723"/>
                    <a:pt x="5772" y="5587"/>
                    <a:pt x="5818" y="5537"/>
                  </a:cubicBezTo>
                  <a:cubicBezTo>
                    <a:pt x="5862" y="5487"/>
                    <a:pt x="5912" y="5445"/>
                    <a:pt x="5953" y="5393"/>
                  </a:cubicBezTo>
                  <a:cubicBezTo>
                    <a:pt x="5994" y="5341"/>
                    <a:pt x="6031" y="5288"/>
                    <a:pt x="6069" y="5233"/>
                  </a:cubicBezTo>
                  <a:cubicBezTo>
                    <a:pt x="6106" y="5177"/>
                    <a:pt x="6177" y="5146"/>
                    <a:pt x="6213" y="5089"/>
                  </a:cubicBezTo>
                  <a:cubicBezTo>
                    <a:pt x="6247" y="5032"/>
                    <a:pt x="6325" y="4998"/>
                    <a:pt x="6357" y="4939"/>
                  </a:cubicBezTo>
                  <a:cubicBezTo>
                    <a:pt x="6388" y="4880"/>
                    <a:pt x="6382" y="4801"/>
                    <a:pt x="6409" y="4740"/>
                  </a:cubicBezTo>
                  <a:cubicBezTo>
                    <a:pt x="6436" y="4678"/>
                    <a:pt x="6413" y="4597"/>
                    <a:pt x="6438" y="4535"/>
                  </a:cubicBezTo>
                  <a:cubicBezTo>
                    <a:pt x="6462" y="4472"/>
                    <a:pt x="6543" y="4431"/>
                    <a:pt x="6564" y="4367"/>
                  </a:cubicBezTo>
                  <a:cubicBezTo>
                    <a:pt x="6584" y="4303"/>
                    <a:pt x="6526" y="4219"/>
                    <a:pt x="6541" y="4154"/>
                  </a:cubicBezTo>
                  <a:cubicBezTo>
                    <a:pt x="6558" y="4088"/>
                    <a:pt x="6607" y="4034"/>
                    <a:pt x="6620" y="3969"/>
                  </a:cubicBezTo>
                  <a:cubicBezTo>
                    <a:pt x="6632" y="3902"/>
                    <a:pt x="6644" y="3838"/>
                    <a:pt x="6652" y="3773"/>
                  </a:cubicBezTo>
                  <a:cubicBezTo>
                    <a:pt x="6661" y="3706"/>
                    <a:pt x="6739" y="3646"/>
                    <a:pt x="6743" y="3578"/>
                  </a:cubicBezTo>
                  <a:cubicBezTo>
                    <a:pt x="6748" y="3511"/>
                    <a:pt x="6709" y="3442"/>
                    <a:pt x="6709" y="3375"/>
                  </a:cubicBezTo>
                  <a:cubicBezTo>
                    <a:pt x="6709" y="3308"/>
                    <a:pt x="6749" y="3238"/>
                    <a:pt x="6745" y="3171"/>
                  </a:cubicBezTo>
                  <a:cubicBezTo>
                    <a:pt x="6740" y="3105"/>
                    <a:pt x="6662" y="3043"/>
                    <a:pt x="6654" y="2978"/>
                  </a:cubicBezTo>
                  <a:cubicBezTo>
                    <a:pt x="6647" y="2911"/>
                    <a:pt x="6613" y="2850"/>
                    <a:pt x="6601" y="2785"/>
                  </a:cubicBezTo>
                  <a:cubicBezTo>
                    <a:pt x="6588" y="2719"/>
                    <a:pt x="6664" y="2635"/>
                    <a:pt x="6648" y="2570"/>
                  </a:cubicBezTo>
                  <a:cubicBezTo>
                    <a:pt x="6631" y="2505"/>
                    <a:pt x="6563" y="2454"/>
                    <a:pt x="6543" y="2390"/>
                  </a:cubicBezTo>
                  <a:cubicBezTo>
                    <a:pt x="6523" y="2326"/>
                    <a:pt x="6558" y="2242"/>
                    <a:pt x="6534" y="2179"/>
                  </a:cubicBezTo>
                  <a:cubicBezTo>
                    <a:pt x="6512" y="2117"/>
                    <a:pt x="6413" y="2084"/>
                    <a:pt x="6386" y="2023"/>
                  </a:cubicBezTo>
                  <a:cubicBezTo>
                    <a:pt x="6358" y="1962"/>
                    <a:pt x="6354" y="1891"/>
                    <a:pt x="6322" y="1832"/>
                  </a:cubicBezTo>
                  <a:cubicBezTo>
                    <a:pt x="6291" y="1773"/>
                    <a:pt x="6280" y="1701"/>
                    <a:pt x="6246" y="1645"/>
                  </a:cubicBezTo>
                  <a:cubicBezTo>
                    <a:pt x="6212" y="1586"/>
                    <a:pt x="6135" y="1556"/>
                    <a:pt x="6098" y="1501"/>
                  </a:cubicBezTo>
                  <a:cubicBezTo>
                    <a:pt x="6059" y="1446"/>
                    <a:pt x="6003" y="1407"/>
                    <a:pt x="5961" y="1355"/>
                  </a:cubicBezTo>
                  <a:cubicBezTo>
                    <a:pt x="5920" y="1302"/>
                    <a:pt x="5933" y="1205"/>
                    <a:pt x="5889" y="1156"/>
                  </a:cubicBezTo>
                  <a:cubicBezTo>
                    <a:pt x="5845" y="1106"/>
                    <a:pt x="5764" y="1089"/>
                    <a:pt x="5717" y="1042"/>
                  </a:cubicBezTo>
                  <a:cubicBezTo>
                    <a:pt x="5670" y="995"/>
                    <a:pt x="5674" y="891"/>
                    <a:pt x="5624" y="846"/>
                  </a:cubicBezTo>
                  <a:cubicBezTo>
                    <a:pt x="5575" y="802"/>
                    <a:pt x="5457" y="839"/>
                    <a:pt x="5404" y="797"/>
                  </a:cubicBezTo>
                  <a:cubicBezTo>
                    <a:pt x="5351" y="756"/>
                    <a:pt x="5295" y="725"/>
                    <a:pt x="5239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5"/>
                    <a:pt x="5010" y="421"/>
                    <a:pt x="4952" y="389"/>
                  </a:cubicBezTo>
                  <a:cubicBezTo>
                    <a:pt x="4894" y="358"/>
                    <a:pt x="4820" y="349"/>
                    <a:pt x="4760" y="321"/>
                  </a:cubicBezTo>
                  <a:cubicBezTo>
                    <a:pt x="4699" y="294"/>
                    <a:pt x="4651" y="229"/>
                    <a:pt x="4588" y="204"/>
                  </a:cubicBezTo>
                  <a:cubicBezTo>
                    <a:pt x="4569" y="197"/>
                    <a:pt x="4547" y="195"/>
                    <a:pt x="4525" y="195"/>
                  </a:cubicBezTo>
                  <a:cubicBezTo>
                    <a:pt x="4495" y="195"/>
                    <a:pt x="4463" y="199"/>
                    <a:pt x="4433" y="199"/>
                  </a:cubicBezTo>
                  <a:cubicBezTo>
                    <a:pt x="4414" y="199"/>
                    <a:pt x="4395" y="197"/>
                    <a:pt x="4378" y="192"/>
                  </a:cubicBezTo>
                  <a:cubicBezTo>
                    <a:pt x="4314" y="172"/>
                    <a:pt x="4243" y="180"/>
                    <a:pt x="4177" y="165"/>
                  </a:cubicBezTo>
                  <a:cubicBezTo>
                    <a:pt x="4148" y="157"/>
                    <a:pt x="4118" y="156"/>
                    <a:pt x="4087" y="156"/>
                  </a:cubicBezTo>
                  <a:cubicBezTo>
                    <a:pt x="4076" y="156"/>
                    <a:pt x="4065" y="156"/>
                    <a:pt x="4054" y="156"/>
                  </a:cubicBezTo>
                  <a:cubicBezTo>
                    <a:pt x="4028" y="156"/>
                    <a:pt x="4002" y="155"/>
                    <a:pt x="3977" y="150"/>
                  </a:cubicBezTo>
                  <a:cubicBezTo>
                    <a:pt x="3911" y="139"/>
                    <a:pt x="3852" y="109"/>
                    <a:pt x="3785" y="102"/>
                  </a:cubicBezTo>
                  <a:cubicBezTo>
                    <a:pt x="3718" y="94"/>
                    <a:pt x="3658" y="5"/>
                    <a:pt x="3591" y="1"/>
                  </a:cubicBezTo>
                  <a:cubicBezTo>
                    <a:pt x="3589" y="1"/>
                    <a:pt x="3587" y="1"/>
                    <a:pt x="35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 flipH="1">
              <a:off x="7048182" y="4010449"/>
              <a:ext cx="27551" cy="38404"/>
            </a:xfrm>
            <a:custGeom>
              <a:rect b="b" l="l" r="r" t="t"/>
              <a:pathLst>
                <a:path extrusionOk="0" h="867" w="622">
                  <a:moveTo>
                    <a:pt x="169" y="1"/>
                  </a:moveTo>
                  <a:cubicBezTo>
                    <a:pt x="147" y="1"/>
                    <a:pt x="125" y="6"/>
                    <a:pt x="104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0" y="150"/>
                    <a:pt x="9" y="194"/>
                  </a:cubicBezTo>
                  <a:lnTo>
                    <a:pt x="9" y="193"/>
                  </a:lnTo>
                  <a:cubicBezTo>
                    <a:pt x="17" y="236"/>
                    <a:pt x="27" y="277"/>
                    <a:pt x="39" y="318"/>
                  </a:cubicBezTo>
                  <a:cubicBezTo>
                    <a:pt x="53" y="374"/>
                    <a:pt x="74" y="429"/>
                    <a:pt x="94" y="483"/>
                  </a:cubicBezTo>
                  <a:cubicBezTo>
                    <a:pt x="124" y="565"/>
                    <a:pt x="152" y="649"/>
                    <a:pt x="181" y="733"/>
                  </a:cubicBezTo>
                  <a:cubicBezTo>
                    <a:pt x="192" y="760"/>
                    <a:pt x="209" y="784"/>
                    <a:pt x="232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9" y="867"/>
                    <a:pt x="450" y="860"/>
                    <a:pt x="479" y="848"/>
                  </a:cubicBezTo>
                  <a:cubicBezTo>
                    <a:pt x="533" y="823"/>
                    <a:pt x="576" y="779"/>
                    <a:pt x="597" y="722"/>
                  </a:cubicBezTo>
                  <a:cubicBezTo>
                    <a:pt x="616" y="669"/>
                    <a:pt x="622" y="601"/>
                    <a:pt x="593" y="550"/>
                  </a:cubicBezTo>
                  <a:cubicBezTo>
                    <a:pt x="549" y="473"/>
                    <a:pt x="505" y="396"/>
                    <a:pt x="462" y="318"/>
                  </a:cubicBezTo>
                  <a:cubicBezTo>
                    <a:pt x="435" y="270"/>
                    <a:pt x="410" y="219"/>
                    <a:pt x="377" y="172"/>
                  </a:cubicBezTo>
                  <a:cubicBezTo>
                    <a:pt x="353" y="136"/>
                    <a:pt x="327" y="98"/>
                    <a:pt x="302" y="62"/>
                  </a:cubicBezTo>
                  <a:lnTo>
                    <a:pt x="272" y="32"/>
                  </a:lnTo>
                  <a:cubicBezTo>
                    <a:pt x="253" y="18"/>
                    <a:pt x="232" y="10"/>
                    <a:pt x="211" y="7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 flipH="1">
              <a:off x="7004551" y="4039729"/>
              <a:ext cx="30918" cy="25647"/>
            </a:xfrm>
            <a:custGeom>
              <a:rect b="b" l="l" r="r" t="t"/>
              <a:pathLst>
                <a:path extrusionOk="0" h="579" w="698">
                  <a:moveTo>
                    <a:pt x="449" y="0"/>
                  </a:moveTo>
                  <a:cubicBezTo>
                    <a:pt x="438" y="0"/>
                    <a:pt x="427" y="1"/>
                    <a:pt x="416" y="3"/>
                  </a:cubicBezTo>
                  <a:cubicBezTo>
                    <a:pt x="376" y="10"/>
                    <a:pt x="338" y="27"/>
                    <a:pt x="307" y="52"/>
                  </a:cubicBezTo>
                  <a:cubicBezTo>
                    <a:pt x="261" y="88"/>
                    <a:pt x="216" y="123"/>
                    <a:pt x="172" y="159"/>
                  </a:cubicBezTo>
                  <a:cubicBezTo>
                    <a:pt x="160" y="167"/>
                    <a:pt x="149" y="175"/>
                    <a:pt x="138" y="183"/>
                  </a:cubicBezTo>
                  <a:cubicBezTo>
                    <a:pt x="113" y="202"/>
                    <a:pt x="92" y="223"/>
                    <a:pt x="75" y="246"/>
                  </a:cubicBezTo>
                  <a:cubicBezTo>
                    <a:pt x="67" y="256"/>
                    <a:pt x="59" y="267"/>
                    <a:pt x="52" y="278"/>
                  </a:cubicBezTo>
                  <a:cubicBezTo>
                    <a:pt x="41" y="297"/>
                    <a:pt x="31" y="315"/>
                    <a:pt x="21" y="335"/>
                  </a:cubicBezTo>
                  <a:cubicBezTo>
                    <a:pt x="13" y="356"/>
                    <a:pt x="9" y="377"/>
                    <a:pt x="8" y="399"/>
                  </a:cubicBezTo>
                  <a:lnTo>
                    <a:pt x="8" y="399"/>
                  </a:lnTo>
                  <a:cubicBezTo>
                    <a:pt x="0" y="472"/>
                    <a:pt x="45" y="542"/>
                    <a:pt x="115" y="565"/>
                  </a:cubicBezTo>
                  <a:lnTo>
                    <a:pt x="115" y="565"/>
                  </a:lnTo>
                  <a:cubicBezTo>
                    <a:pt x="137" y="574"/>
                    <a:pt x="160" y="578"/>
                    <a:pt x="184" y="578"/>
                  </a:cubicBezTo>
                  <a:cubicBezTo>
                    <a:pt x="186" y="578"/>
                    <a:pt x="188" y="578"/>
                    <a:pt x="190" y="578"/>
                  </a:cubicBezTo>
                  <a:cubicBezTo>
                    <a:pt x="195" y="579"/>
                    <a:pt x="200" y="579"/>
                    <a:pt x="205" y="579"/>
                  </a:cubicBezTo>
                  <a:cubicBezTo>
                    <a:pt x="229" y="579"/>
                    <a:pt x="252" y="576"/>
                    <a:pt x="276" y="573"/>
                  </a:cubicBezTo>
                  <a:cubicBezTo>
                    <a:pt x="304" y="567"/>
                    <a:pt x="332" y="558"/>
                    <a:pt x="359" y="544"/>
                  </a:cubicBezTo>
                  <a:cubicBezTo>
                    <a:pt x="371" y="538"/>
                    <a:pt x="384" y="533"/>
                    <a:pt x="396" y="527"/>
                  </a:cubicBezTo>
                  <a:cubicBezTo>
                    <a:pt x="449" y="503"/>
                    <a:pt x="500" y="480"/>
                    <a:pt x="553" y="456"/>
                  </a:cubicBezTo>
                  <a:cubicBezTo>
                    <a:pt x="610" y="429"/>
                    <a:pt x="655" y="382"/>
                    <a:pt x="678" y="324"/>
                  </a:cubicBezTo>
                  <a:cubicBezTo>
                    <a:pt x="694" y="284"/>
                    <a:pt x="698" y="241"/>
                    <a:pt x="691" y="199"/>
                  </a:cubicBezTo>
                  <a:cubicBezTo>
                    <a:pt x="669" y="82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 flipH="1">
              <a:off x="7071039" y="4064801"/>
              <a:ext cx="34506" cy="38182"/>
            </a:xfrm>
            <a:custGeom>
              <a:rect b="b" l="l" r="r" t="t"/>
              <a:pathLst>
                <a:path extrusionOk="0" h="862" w="779">
                  <a:moveTo>
                    <a:pt x="191" y="0"/>
                  </a:moveTo>
                  <a:cubicBezTo>
                    <a:pt x="150" y="0"/>
                    <a:pt x="106" y="16"/>
                    <a:pt x="76" y="41"/>
                  </a:cubicBezTo>
                  <a:cubicBezTo>
                    <a:pt x="26" y="81"/>
                    <a:pt x="1" y="146"/>
                    <a:pt x="12" y="208"/>
                  </a:cubicBezTo>
                  <a:lnTo>
                    <a:pt x="15" y="221"/>
                  </a:lnTo>
                  <a:cubicBezTo>
                    <a:pt x="21" y="287"/>
                    <a:pt x="62" y="358"/>
                    <a:pt x="95" y="408"/>
                  </a:cubicBezTo>
                  <a:cubicBezTo>
                    <a:pt x="119" y="446"/>
                    <a:pt x="146" y="481"/>
                    <a:pt x="173" y="518"/>
                  </a:cubicBezTo>
                  <a:lnTo>
                    <a:pt x="294" y="686"/>
                  </a:lnTo>
                  <a:cubicBezTo>
                    <a:pt x="308" y="725"/>
                    <a:pt x="329" y="757"/>
                    <a:pt x="358" y="784"/>
                  </a:cubicBezTo>
                  <a:cubicBezTo>
                    <a:pt x="400" y="825"/>
                    <a:pt x="458" y="861"/>
                    <a:pt x="518" y="861"/>
                  </a:cubicBezTo>
                  <a:cubicBezTo>
                    <a:pt x="519" y="861"/>
                    <a:pt x="520" y="861"/>
                    <a:pt x="521" y="861"/>
                  </a:cubicBezTo>
                  <a:lnTo>
                    <a:pt x="581" y="860"/>
                  </a:lnTo>
                  <a:cubicBezTo>
                    <a:pt x="609" y="855"/>
                    <a:pt x="638" y="845"/>
                    <a:pt x="661" y="827"/>
                  </a:cubicBezTo>
                  <a:cubicBezTo>
                    <a:pt x="700" y="803"/>
                    <a:pt x="744" y="763"/>
                    <a:pt x="756" y="716"/>
                  </a:cubicBezTo>
                  <a:cubicBezTo>
                    <a:pt x="769" y="672"/>
                    <a:pt x="779" y="635"/>
                    <a:pt x="770" y="588"/>
                  </a:cubicBezTo>
                  <a:cubicBezTo>
                    <a:pt x="766" y="561"/>
                    <a:pt x="757" y="535"/>
                    <a:pt x="747" y="511"/>
                  </a:cubicBezTo>
                  <a:cubicBezTo>
                    <a:pt x="726" y="470"/>
                    <a:pt x="696" y="435"/>
                    <a:pt x="658" y="408"/>
                  </a:cubicBezTo>
                  <a:lnTo>
                    <a:pt x="516" y="241"/>
                  </a:lnTo>
                  <a:cubicBezTo>
                    <a:pt x="487" y="208"/>
                    <a:pt x="460" y="174"/>
                    <a:pt x="432" y="143"/>
                  </a:cubicBezTo>
                  <a:cubicBezTo>
                    <a:pt x="387" y="95"/>
                    <a:pt x="322" y="35"/>
                    <a:pt x="256" y="16"/>
                  </a:cubicBezTo>
                  <a:lnTo>
                    <a:pt x="256" y="16"/>
                  </a:lnTo>
                  <a:lnTo>
                    <a:pt x="251" y="14"/>
                  </a:lnTo>
                  <a:cubicBezTo>
                    <a:pt x="233" y="5"/>
                    <a:pt x="212" y="0"/>
                    <a:pt x="19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 flipH="1">
              <a:off x="6978771" y="4116007"/>
              <a:ext cx="47617" cy="31804"/>
            </a:xfrm>
            <a:custGeom>
              <a:rect b="b" l="l" r="r" t="t"/>
              <a:pathLst>
                <a:path extrusionOk="0" h="718" w="1075">
                  <a:moveTo>
                    <a:pt x="779" y="1"/>
                  </a:moveTo>
                  <a:cubicBezTo>
                    <a:pt x="746" y="1"/>
                    <a:pt x="713" y="7"/>
                    <a:pt x="685" y="23"/>
                  </a:cubicBezTo>
                  <a:cubicBezTo>
                    <a:pt x="589" y="75"/>
                    <a:pt x="493" y="126"/>
                    <a:pt x="399" y="180"/>
                  </a:cubicBezTo>
                  <a:lnTo>
                    <a:pt x="260" y="262"/>
                  </a:lnTo>
                  <a:cubicBezTo>
                    <a:pt x="224" y="282"/>
                    <a:pt x="190" y="304"/>
                    <a:pt x="157" y="328"/>
                  </a:cubicBezTo>
                  <a:lnTo>
                    <a:pt x="89" y="379"/>
                  </a:lnTo>
                  <a:cubicBezTo>
                    <a:pt x="22" y="434"/>
                    <a:pt x="1" y="525"/>
                    <a:pt x="35" y="605"/>
                  </a:cubicBezTo>
                  <a:cubicBezTo>
                    <a:pt x="49" y="635"/>
                    <a:pt x="71" y="660"/>
                    <a:pt x="96" y="680"/>
                  </a:cubicBezTo>
                  <a:cubicBezTo>
                    <a:pt x="129" y="705"/>
                    <a:pt x="167" y="717"/>
                    <a:pt x="207" y="717"/>
                  </a:cubicBezTo>
                  <a:cubicBezTo>
                    <a:pt x="218" y="717"/>
                    <a:pt x="229" y="716"/>
                    <a:pt x="240" y="714"/>
                  </a:cubicBezTo>
                  <a:cubicBezTo>
                    <a:pt x="305" y="702"/>
                    <a:pt x="369" y="683"/>
                    <a:pt x="433" y="662"/>
                  </a:cubicBezTo>
                  <a:lnTo>
                    <a:pt x="588" y="605"/>
                  </a:lnTo>
                  <a:cubicBezTo>
                    <a:pt x="690" y="567"/>
                    <a:pt x="790" y="524"/>
                    <a:pt x="891" y="483"/>
                  </a:cubicBezTo>
                  <a:cubicBezTo>
                    <a:pt x="1017" y="426"/>
                    <a:pt x="1074" y="278"/>
                    <a:pt x="1017" y="150"/>
                  </a:cubicBezTo>
                  <a:cubicBezTo>
                    <a:pt x="989" y="92"/>
                    <a:pt x="941" y="39"/>
                    <a:pt x="878" y="18"/>
                  </a:cubicBezTo>
                  <a:cubicBezTo>
                    <a:pt x="847" y="8"/>
                    <a:pt x="813" y="1"/>
                    <a:pt x="7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 flipH="1">
              <a:off x="6933456" y="4024491"/>
              <a:ext cx="30298" cy="49300"/>
            </a:xfrm>
            <a:custGeom>
              <a:rect b="b" l="l" r="r" t="t"/>
              <a:pathLst>
                <a:path extrusionOk="0" h="1113" w="684">
                  <a:moveTo>
                    <a:pt x="173" y="1"/>
                  </a:moveTo>
                  <a:cubicBezTo>
                    <a:pt x="157" y="1"/>
                    <a:pt x="140" y="3"/>
                    <a:pt x="124" y="8"/>
                  </a:cubicBezTo>
                  <a:cubicBezTo>
                    <a:pt x="63" y="25"/>
                    <a:pt x="4" y="85"/>
                    <a:pt x="3" y="152"/>
                  </a:cubicBezTo>
                  <a:cubicBezTo>
                    <a:pt x="0" y="223"/>
                    <a:pt x="9" y="294"/>
                    <a:pt x="27" y="364"/>
                  </a:cubicBezTo>
                  <a:cubicBezTo>
                    <a:pt x="44" y="423"/>
                    <a:pt x="61" y="483"/>
                    <a:pt x="77" y="543"/>
                  </a:cubicBezTo>
                  <a:cubicBezTo>
                    <a:pt x="105" y="661"/>
                    <a:pt x="132" y="780"/>
                    <a:pt x="164" y="897"/>
                  </a:cubicBezTo>
                  <a:cubicBezTo>
                    <a:pt x="171" y="941"/>
                    <a:pt x="189" y="982"/>
                    <a:pt x="216" y="1016"/>
                  </a:cubicBezTo>
                  <a:lnTo>
                    <a:pt x="264" y="1063"/>
                  </a:lnTo>
                  <a:cubicBezTo>
                    <a:pt x="308" y="1095"/>
                    <a:pt x="360" y="1113"/>
                    <a:pt x="414" y="1113"/>
                  </a:cubicBezTo>
                  <a:cubicBezTo>
                    <a:pt x="440" y="1113"/>
                    <a:pt x="466" y="1108"/>
                    <a:pt x="492" y="1100"/>
                  </a:cubicBezTo>
                  <a:cubicBezTo>
                    <a:pt x="556" y="1082"/>
                    <a:pt x="611" y="1037"/>
                    <a:pt x="643" y="978"/>
                  </a:cubicBezTo>
                  <a:cubicBezTo>
                    <a:pt x="681" y="907"/>
                    <a:pt x="684" y="823"/>
                    <a:pt x="653" y="750"/>
                  </a:cubicBezTo>
                  <a:cubicBezTo>
                    <a:pt x="647" y="736"/>
                    <a:pt x="641" y="723"/>
                    <a:pt x="634" y="712"/>
                  </a:cubicBezTo>
                  <a:cubicBezTo>
                    <a:pt x="589" y="612"/>
                    <a:pt x="540" y="516"/>
                    <a:pt x="493" y="418"/>
                  </a:cubicBezTo>
                  <a:cubicBezTo>
                    <a:pt x="435" y="295"/>
                    <a:pt x="394" y="166"/>
                    <a:pt x="304" y="62"/>
                  </a:cubicBezTo>
                  <a:cubicBezTo>
                    <a:pt x="271" y="23"/>
                    <a:pt x="223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 flipH="1">
              <a:off x="6961982" y="3978556"/>
              <a:ext cx="40884" cy="29988"/>
            </a:xfrm>
            <a:custGeom>
              <a:rect b="b" l="l" r="r" t="t"/>
              <a:pathLst>
                <a:path extrusionOk="0" h="677" w="923">
                  <a:moveTo>
                    <a:pt x="682" y="0"/>
                  </a:moveTo>
                  <a:cubicBezTo>
                    <a:pt x="649" y="0"/>
                    <a:pt x="616" y="7"/>
                    <a:pt x="584" y="22"/>
                  </a:cubicBezTo>
                  <a:cubicBezTo>
                    <a:pt x="492" y="77"/>
                    <a:pt x="398" y="130"/>
                    <a:pt x="309" y="188"/>
                  </a:cubicBezTo>
                  <a:lnTo>
                    <a:pt x="195" y="260"/>
                  </a:lnTo>
                  <a:cubicBezTo>
                    <a:pt x="159" y="285"/>
                    <a:pt x="124" y="313"/>
                    <a:pt x="91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3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6" y="661"/>
                    <a:pt x="353" y="646"/>
                    <a:pt x="408" y="624"/>
                  </a:cubicBezTo>
                  <a:lnTo>
                    <a:pt x="533" y="573"/>
                  </a:lnTo>
                  <a:cubicBezTo>
                    <a:pt x="617" y="539"/>
                    <a:pt x="698" y="499"/>
                    <a:pt x="781" y="462"/>
                  </a:cubicBezTo>
                  <a:cubicBezTo>
                    <a:pt x="860" y="427"/>
                    <a:pt x="914" y="351"/>
                    <a:pt x="923" y="265"/>
                  </a:cubicBezTo>
                  <a:cubicBezTo>
                    <a:pt x="921" y="222"/>
                    <a:pt x="923" y="184"/>
                    <a:pt x="903" y="142"/>
                  </a:cubicBezTo>
                  <a:cubicBezTo>
                    <a:pt x="886" y="105"/>
                    <a:pt x="859" y="73"/>
                    <a:pt x="826" y="47"/>
                  </a:cubicBezTo>
                  <a:cubicBezTo>
                    <a:pt x="783" y="16"/>
                    <a:pt x="733" y="0"/>
                    <a:pt x="68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 flipH="1">
              <a:off x="7046144" y="4145508"/>
              <a:ext cx="24052" cy="34196"/>
            </a:xfrm>
            <a:custGeom>
              <a:rect b="b" l="l" r="r" t="t"/>
              <a:pathLst>
                <a:path extrusionOk="0" h="772" w="543">
                  <a:moveTo>
                    <a:pt x="196" y="0"/>
                  </a:moveTo>
                  <a:cubicBezTo>
                    <a:pt x="172" y="0"/>
                    <a:pt x="149" y="5"/>
                    <a:pt x="127" y="14"/>
                  </a:cubicBezTo>
                  <a:cubicBezTo>
                    <a:pt x="77" y="36"/>
                    <a:pt x="39" y="75"/>
                    <a:pt x="19" y="125"/>
                  </a:cubicBezTo>
                  <a:cubicBezTo>
                    <a:pt x="10" y="146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7" y="419"/>
                    <a:pt x="23" y="452"/>
                    <a:pt x="30" y="483"/>
                  </a:cubicBezTo>
                  <a:cubicBezTo>
                    <a:pt x="35" y="500"/>
                    <a:pt x="37" y="516"/>
                    <a:pt x="42" y="532"/>
                  </a:cubicBezTo>
                  <a:cubicBezTo>
                    <a:pt x="56" y="584"/>
                    <a:pt x="67" y="638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39" y="763"/>
                  </a:cubicBezTo>
                  <a:cubicBezTo>
                    <a:pt x="254" y="768"/>
                    <a:pt x="268" y="771"/>
                    <a:pt x="283" y="771"/>
                  </a:cubicBezTo>
                  <a:cubicBezTo>
                    <a:pt x="290" y="771"/>
                    <a:pt x="296" y="771"/>
                    <a:pt x="303" y="769"/>
                  </a:cubicBezTo>
                  <a:cubicBezTo>
                    <a:pt x="306" y="769"/>
                    <a:pt x="309" y="769"/>
                    <a:pt x="313" y="769"/>
                  </a:cubicBezTo>
                  <a:cubicBezTo>
                    <a:pt x="341" y="769"/>
                    <a:pt x="369" y="763"/>
                    <a:pt x="394" y="751"/>
                  </a:cubicBezTo>
                  <a:cubicBezTo>
                    <a:pt x="433" y="732"/>
                    <a:pt x="465" y="705"/>
                    <a:pt x="491" y="672"/>
                  </a:cubicBezTo>
                  <a:cubicBezTo>
                    <a:pt x="512" y="647"/>
                    <a:pt x="525" y="616"/>
                    <a:pt x="529" y="583"/>
                  </a:cubicBezTo>
                  <a:cubicBezTo>
                    <a:pt x="541" y="553"/>
                    <a:pt x="542" y="520"/>
                    <a:pt x="535" y="489"/>
                  </a:cubicBezTo>
                  <a:cubicBezTo>
                    <a:pt x="532" y="435"/>
                    <a:pt x="497" y="390"/>
                    <a:pt x="474" y="344"/>
                  </a:cubicBezTo>
                  <a:cubicBezTo>
                    <a:pt x="460" y="314"/>
                    <a:pt x="445" y="286"/>
                    <a:pt x="433" y="255"/>
                  </a:cubicBezTo>
                  <a:cubicBezTo>
                    <a:pt x="420" y="225"/>
                    <a:pt x="411" y="193"/>
                    <a:pt x="397" y="165"/>
                  </a:cubicBezTo>
                  <a:cubicBezTo>
                    <a:pt x="390" y="149"/>
                    <a:pt x="383" y="135"/>
                    <a:pt x="376" y="119"/>
                  </a:cubicBezTo>
                  <a:cubicBezTo>
                    <a:pt x="354" y="73"/>
                    <a:pt x="315" y="34"/>
                    <a:pt x="265" y="14"/>
                  </a:cubicBezTo>
                  <a:cubicBezTo>
                    <a:pt x="243" y="5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 flipH="1">
              <a:off x="6957243" y="4172573"/>
              <a:ext cx="36942" cy="26533"/>
            </a:xfrm>
            <a:custGeom>
              <a:rect b="b" l="l" r="r" t="t"/>
              <a:pathLst>
                <a:path extrusionOk="0" h="599" w="834">
                  <a:moveTo>
                    <a:pt x="11" y="342"/>
                  </a:moveTo>
                  <a:lnTo>
                    <a:pt x="8" y="356"/>
                  </a:lnTo>
                  <a:lnTo>
                    <a:pt x="8" y="356"/>
                  </a:lnTo>
                  <a:cubicBezTo>
                    <a:pt x="9" y="351"/>
                    <a:pt x="10" y="347"/>
                    <a:pt x="11" y="342"/>
                  </a:cubicBezTo>
                  <a:close/>
                  <a:moveTo>
                    <a:pt x="573" y="0"/>
                  </a:moveTo>
                  <a:cubicBezTo>
                    <a:pt x="551" y="0"/>
                    <a:pt x="528" y="4"/>
                    <a:pt x="506" y="10"/>
                  </a:cubicBezTo>
                  <a:cubicBezTo>
                    <a:pt x="495" y="13"/>
                    <a:pt x="484" y="17"/>
                    <a:pt x="472" y="20"/>
                  </a:cubicBezTo>
                  <a:lnTo>
                    <a:pt x="461" y="26"/>
                  </a:lnTo>
                  <a:lnTo>
                    <a:pt x="407" y="50"/>
                  </a:lnTo>
                  <a:lnTo>
                    <a:pt x="300" y="97"/>
                  </a:lnTo>
                  <a:lnTo>
                    <a:pt x="197" y="141"/>
                  </a:lnTo>
                  <a:cubicBezTo>
                    <a:pt x="162" y="155"/>
                    <a:pt x="130" y="175"/>
                    <a:pt x="101" y="199"/>
                  </a:cubicBezTo>
                  <a:cubicBezTo>
                    <a:pt x="83" y="216"/>
                    <a:pt x="64" y="234"/>
                    <a:pt x="49" y="253"/>
                  </a:cubicBezTo>
                  <a:cubicBezTo>
                    <a:pt x="29" y="278"/>
                    <a:pt x="16" y="306"/>
                    <a:pt x="10" y="336"/>
                  </a:cubicBezTo>
                  <a:cubicBezTo>
                    <a:pt x="6" y="346"/>
                    <a:pt x="5" y="358"/>
                    <a:pt x="5" y="369"/>
                  </a:cubicBezTo>
                  <a:lnTo>
                    <a:pt x="5" y="369"/>
                  </a:lnTo>
                  <a:lnTo>
                    <a:pt x="3" y="376"/>
                  </a:lnTo>
                  <a:cubicBezTo>
                    <a:pt x="0" y="400"/>
                    <a:pt x="3" y="425"/>
                    <a:pt x="12" y="448"/>
                  </a:cubicBezTo>
                  <a:cubicBezTo>
                    <a:pt x="23" y="488"/>
                    <a:pt x="46" y="524"/>
                    <a:pt x="80" y="548"/>
                  </a:cubicBezTo>
                  <a:lnTo>
                    <a:pt x="80" y="548"/>
                  </a:lnTo>
                  <a:cubicBezTo>
                    <a:pt x="91" y="557"/>
                    <a:pt x="104" y="565"/>
                    <a:pt x="117" y="570"/>
                  </a:cubicBezTo>
                  <a:cubicBezTo>
                    <a:pt x="133" y="582"/>
                    <a:pt x="151" y="589"/>
                    <a:pt x="170" y="590"/>
                  </a:cubicBezTo>
                  <a:cubicBezTo>
                    <a:pt x="182" y="595"/>
                    <a:pt x="195" y="596"/>
                    <a:pt x="206" y="599"/>
                  </a:cubicBezTo>
                  <a:cubicBezTo>
                    <a:pt x="229" y="599"/>
                    <a:pt x="252" y="599"/>
                    <a:pt x="273" y="597"/>
                  </a:cubicBezTo>
                  <a:cubicBezTo>
                    <a:pt x="282" y="597"/>
                    <a:pt x="292" y="597"/>
                    <a:pt x="300" y="596"/>
                  </a:cubicBezTo>
                  <a:cubicBezTo>
                    <a:pt x="323" y="592"/>
                    <a:pt x="344" y="585"/>
                    <a:pt x="366" y="576"/>
                  </a:cubicBezTo>
                  <a:lnTo>
                    <a:pt x="379" y="572"/>
                  </a:lnTo>
                  <a:lnTo>
                    <a:pt x="492" y="533"/>
                  </a:lnTo>
                  <a:lnTo>
                    <a:pt x="603" y="497"/>
                  </a:lnTo>
                  <a:lnTo>
                    <a:pt x="656" y="479"/>
                  </a:lnTo>
                  <a:cubicBezTo>
                    <a:pt x="661" y="477"/>
                    <a:pt x="667" y="475"/>
                    <a:pt x="673" y="474"/>
                  </a:cubicBezTo>
                  <a:lnTo>
                    <a:pt x="678" y="471"/>
                  </a:lnTo>
                  <a:lnTo>
                    <a:pt x="731" y="438"/>
                  </a:lnTo>
                  <a:lnTo>
                    <a:pt x="775" y="391"/>
                  </a:lnTo>
                  <a:cubicBezTo>
                    <a:pt x="787" y="371"/>
                    <a:pt x="798" y="352"/>
                    <a:pt x="809" y="332"/>
                  </a:cubicBezTo>
                  <a:lnTo>
                    <a:pt x="814" y="322"/>
                  </a:lnTo>
                  <a:cubicBezTo>
                    <a:pt x="833" y="263"/>
                    <a:pt x="832" y="199"/>
                    <a:pt x="809" y="143"/>
                  </a:cubicBezTo>
                  <a:cubicBezTo>
                    <a:pt x="784" y="86"/>
                    <a:pt x="737" y="42"/>
                    <a:pt x="678" y="19"/>
                  </a:cubicBezTo>
                  <a:lnTo>
                    <a:pt x="670" y="16"/>
                  </a:lnTo>
                  <a:cubicBezTo>
                    <a:pt x="657" y="12"/>
                    <a:pt x="646" y="9"/>
                    <a:pt x="633" y="7"/>
                  </a:cubicBezTo>
                  <a:cubicBezTo>
                    <a:pt x="613" y="3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 flipH="1">
              <a:off x="6886989" y="4129916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4" y="1"/>
                  </a:moveTo>
                  <a:cubicBezTo>
                    <a:pt x="218" y="1"/>
                    <a:pt x="212" y="1"/>
                    <a:pt x="206" y="2"/>
                  </a:cubicBezTo>
                  <a:cubicBezTo>
                    <a:pt x="204" y="2"/>
                    <a:pt x="201" y="2"/>
                    <a:pt x="198" y="2"/>
                  </a:cubicBezTo>
                  <a:cubicBezTo>
                    <a:pt x="174" y="2"/>
                    <a:pt x="150" y="8"/>
                    <a:pt x="128" y="19"/>
                  </a:cubicBezTo>
                  <a:cubicBezTo>
                    <a:pt x="96" y="35"/>
                    <a:pt x="67" y="58"/>
                    <a:pt x="44" y="86"/>
                  </a:cubicBezTo>
                  <a:cubicBezTo>
                    <a:pt x="27" y="108"/>
                    <a:pt x="14" y="135"/>
                    <a:pt x="12" y="163"/>
                  </a:cubicBezTo>
                  <a:cubicBezTo>
                    <a:pt x="2" y="189"/>
                    <a:pt x="0" y="217"/>
                    <a:pt x="6" y="244"/>
                  </a:cubicBezTo>
                  <a:lnTo>
                    <a:pt x="6" y="243"/>
                  </a:lnTo>
                  <a:cubicBezTo>
                    <a:pt x="22" y="304"/>
                    <a:pt x="40" y="363"/>
                    <a:pt x="63" y="422"/>
                  </a:cubicBezTo>
                  <a:cubicBezTo>
                    <a:pt x="84" y="476"/>
                    <a:pt x="107" y="528"/>
                    <a:pt x="128" y="582"/>
                  </a:cubicBezTo>
                  <a:lnTo>
                    <a:pt x="144" y="618"/>
                  </a:lnTo>
                  <a:cubicBezTo>
                    <a:pt x="145" y="622"/>
                    <a:pt x="147" y="628"/>
                    <a:pt x="150" y="632"/>
                  </a:cubicBezTo>
                  <a:cubicBezTo>
                    <a:pt x="151" y="635"/>
                    <a:pt x="151" y="636"/>
                    <a:pt x="152" y="639"/>
                  </a:cubicBezTo>
                  <a:lnTo>
                    <a:pt x="154" y="642"/>
                  </a:lnTo>
                  <a:lnTo>
                    <a:pt x="188" y="698"/>
                  </a:lnTo>
                  <a:cubicBezTo>
                    <a:pt x="201" y="716"/>
                    <a:pt x="216" y="732"/>
                    <a:pt x="236" y="743"/>
                  </a:cubicBezTo>
                  <a:cubicBezTo>
                    <a:pt x="283" y="778"/>
                    <a:pt x="335" y="793"/>
                    <a:pt x="387" y="793"/>
                  </a:cubicBezTo>
                  <a:cubicBezTo>
                    <a:pt x="510" y="793"/>
                    <a:pt x="626" y="702"/>
                    <a:pt x="640" y="564"/>
                  </a:cubicBezTo>
                  <a:cubicBezTo>
                    <a:pt x="640" y="550"/>
                    <a:pt x="640" y="510"/>
                    <a:pt x="637" y="496"/>
                  </a:cubicBezTo>
                  <a:cubicBezTo>
                    <a:pt x="630" y="453"/>
                    <a:pt x="612" y="412"/>
                    <a:pt x="585" y="378"/>
                  </a:cubicBezTo>
                  <a:lnTo>
                    <a:pt x="582" y="373"/>
                  </a:lnTo>
                  <a:cubicBezTo>
                    <a:pt x="579" y="369"/>
                    <a:pt x="576" y="365"/>
                    <a:pt x="573" y="362"/>
                  </a:cubicBezTo>
                  <a:cubicBezTo>
                    <a:pt x="567" y="353"/>
                    <a:pt x="560" y="344"/>
                    <a:pt x="555" y="335"/>
                  </a:cubicBezTo>
                  <a:cubicBezTo>
                    <a:pt x="540" y="312"/>
                    <a:pt x="526" y="291"/>
                    <a:pt x="511" y="270"/>
                  </a:cubicBezTo>
                  <a:cubicBezTo>
                    <a:pt x="479" y="223"/>
                    <a:pt x="450" y="174"/>
                    <a:pt x="415" y="130"/>
                  </a:cubicBezTo>
                  <a:cubicBezTo>
                    <a:pt x="401" y="113"/>
                    <a:pt x="388" y="96"/>
                    <a:pt x="376" y="79"/>
                  </a:cubicBezTo>
                  <a:lnTo>
                    <a:pt x="337" y="41"/>
                  </a:lnTo>
                  <a:cubicBezTo>
                    <a:pt x="314" y="24"/>
                    <a:pt x="289" y="12"/>
                    <a:pt x="260" y="8"/>
                  </a:cubicBezTo>
                  <a:cubicBezTo>
                    <a:pt x="249" y="3"/>
                    <a:pt x="236" y="1"/>
                    <a:pt x="2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 flipH="1">
              <a:off x="6879326" y="4079994"/>
              <a:ext cx="40441" cy="30431"/>
            </a:xfrm>
            <a:custGeom>
              <a:rect b="b" l="l" r="r" t="t"/>
              <a:pathLst>
                <a:path extrusionOk="0" h="687" w="913">
                  <a:moveTo>
                    <a:pt x="582" y="565"/>
                  </a:moveTo>
                  <a:lnTo>
                    <a:pt x="554" y="574"/>
                  </a:lnTo>
                  <a:lnTo>
                    <a:pt x="554" y="574"/>
                  </a:lnTo>
                  <a:cubicBezTo>
                    <a:pt x="563" y="571"/>
                    <a:pt x="573" y="568"/>
                    <a:pt x="582" y="565"/>
                  </a:cubicBezTo>
                  <a:close/>
                  <a:moveTo>
                    <a:pt x="634" y="1"/>
                  </a:moveTo>
                  <a:cubicBezTo>
                    <a:pt x="595" y="1"/>
                    <a:pt x="557" y="8"/>
                    <a:pt x="521" y="25"/>
                  </a:cubicBezTo>
                  <a:cubicBezTo>
                    <a:pt x="449" y="52"/>
                    <a:pt x="377" y="84"/>
                    <a:pt x="311" y="124"/>
                  </a:cubicBezTo>
                  <a:cubicBezTo>
                    <a:pt x="259" y="151"/>
                    <a:pt x="211" y="183"/>
                    <a:pt x="164" y="217"/>
                  </a:cubicBezTo>
                  <a:cubicBezTo>
                    <a:pt x="123" y="254"/>
                    <a:pt x="83" y="293"/>
                    <a:pt x="45" y="336"/>
                  </a:cubicBezTo>
                  <a:lnTo>
                    <a:pt x="16" y="387"/>
                  </a:lnTo>
                  <a:cubicBezTo>
                    <a:pt x="5" y="414"/>
                    <a:pt x="1" y="444"/>
                    <a:pt x="4" y="474"/>
                  </a:cubicBezTo>
                  <a:cubicBezTo>
                    <a:pt x="5" y="521"/>
                    <a:pt x="21" y="566"/>
                    <a:pt x="51" y="603"/>
                  </a:cubicBezTo>
                  <a:cubicBezTo>
                    <a:pt x="76" y="633"/>
                    <a:pt x="109" y="656"/>
                    <a:pt x="144" y="672"/>
                  </a:cubicBezTo>
                  <a:cubicBezTo>
                    <a:pt x="169" y="681"/>
                    <a:pt x="196" y="686"/>
                    <a:pt x="222" y="686"/>
                  </a:cubicBezTo>
                  <a:cubicBezTo>
                    <a:pt x="253" y="686"/>
                    <a:pt x="284" y="680"/>
                    <a:pt x="312" y="667"/>
                  </a:cubicBezTo>
                  <a:cubicBezTo>
                    <a:pt x="356" y="649"/>
                    <a:pt x="402" y="633"/>
                    <a:pt x="446" y="615"/>
                  </a:cubicBezTo>
                  <a:cubicBezTo>
                    <a:pt x="474" y="602"/>
                    <a:pt x="504" y="591"/>
                    <a:pt x="533" y="581"/>
                  </a:cubicBezTo>
                  <a:lnTo>
                    <a:pt x="533" y="581"/>
                  </a:lnTo>
                  <a:cubicBezTo>
                    <a:pt x="580" y="567"/>
                    <a:pt x="629" y="557"/>
                    <a:pt x="677" y="549"/>
                  </a:cubicBezTo>
                  <a:cubicBezTo>
                    <a:pt x="749" y="536"/>
                    <a:pt x="813" y="497"/>
                    <a:pt x="855" y="440"/>
                  </a:cubicBezTo>
                  <a:cubicBezTo>
                    <a:pt x="885" y="400"/>
                    <a:pt x="903" y="353"/>
                    <a:pt x="908" y="303"/>
                  </a:cubicBezTo>
                  <a:cubicBezTo>
                    <a:pt x="912" y="232"/>
                    <a:pt x="891" y="161"/>
                    <a:pt x="848" y="104"/>
                  </a:cubicBezTo>
                  <a:cubicBezTo>
                    <a:pt x="827" y="74"/>
                    <a:pt x="798" y="52"/>
                    <a:pt x="764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3" y="1"/>
                    <a:pt x="63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 flipH="1">
              <a:off x="7095939" y="2645780"/>
              <a:ext cx="358479" cy="359941"/>
            </a:xfrm>
            <a:custGeom>
              <a:rect b="b" l="l" r="r" t="t"/>
              <a:pathLst>
                <a:path extrusionOk="0" h="8126" w="8093">
                  <a:moveTo>
                    <a:pt x="3837" y="0"/>
                  </a:moveTo>
                  <a:cubicBezTo>
                    <a:pt x="3834" y="0"/>
                    <a:pt x="3830" y="0"/>
                    <a:pt x="3827" y="0"/>
                  </a:cubicBezTo>
                  <a:cubicBezTo>
                    <a:pt x="3747" y="5"/>
                    <a:pt x="3673" y="100"/>
                    <a:pt x="3593" y="110"/>
                  </a:cubicBezTo>
                  <a:cubicBezTo>
                    <a:pt x="3512" y="120"/>
                    <a:pt x="3441" y="160"/>
                    <a:pt x="3362" y="174"/>
                  </a:cubicBezTo>
                  <a:cubicBezTo>
                    <a:pt x="3355" y="175"/>
                    <a:pt x="3349" y="176"/>
                    <a:pt x="3342" y="176"/>
                  </a:cubicBezTo>
                  <a:cubicBezTo>
                    <a:pt x="3274" y="176"/>
                    <a:pt x="3194" y="116"/>
                    <a:pt x="3126" y="116"/>
                  </a:cubicBezTo>
                  <a:cubicBezTo>
                    <a:pt x="3118" y="116"/>
                    <a:pt x="3109" y="116"/>
                    <a:pt x="3102" y="118"/>
                  </a:cubicBezTo>
                  <a:cubicBezTo>
                    <a:pt x="3023" y="138"/>
                    <a:pt x="2962" y="221"/>
                    <a:pt x="2885" y="245"/>
                  </a:cubicBezTo>
                  <a:cubicBezTo>
                    <a:pt x="2868" y="250"/>
                    <a:pt x="2849" y="252"/>
                    <a:pt x="2830" y="252"/>
                  </a:cubicBezTo>
                  <a:cubicBezTo>
                    <a:pt x="2787" y="252"/>
                    <a:pt x="2740" y="243"/>
                    <a:pt x="2697" y="243"/>
                  </a:cubicBezTo>
                  <a:cubicBezTo>
                    <a:pt x="2674" y="243"/>
                    <a:pt x="2651" y="246"/>
                    <a:pt x="2631" y="253"/>
                  </a:cubicBezTo>
                  <a:cubicBezTo>
                    <a:pt x="2556" y="282"/>
                    <a:pt x="2517" y="401"/>
                    <a:pt x="2443" y="434"/>
                  </a:cubicBezTo>
                  <a:cubicBezTo>
                    <a:pt x="2369" y="467"/>
                    <a:pt x="2284" y="472"/>
                    <a:pt x="2212" y="509"/>
                  </a:cubicBezTo>
                  <a:cubicBezTo>
                    <a:pt x="2141" y="548"/>
                    <a:pt x="2055" y="561"/>
                    <a:pt x="1986" y="602"/>
                  </a:cubicBezTo>
                  <a:cubicBezTo>
                    <a:pt x="1917" y="643"/>
                    <a:pt x="1880" y="735"/>
                    <a:pt x="1814" y="781"/>
                  </a:cubicBezTo>
                  <a:cubicBezTo>
                    <a:pt x="1747" y="826"/>
                    <a:pt x="1700" y="895"/>
                    <a:pt x="1637" y="944"/>
                  </a:cubicBezTo>
                  <a:cubicBezTo>
                    <a:pt x="1573" y="994"/>
                    <a:pt x="1458" y="980"/>
                    <a:pt x="1397" y="1034"/>
                  </a:cubicBezTo>
                  <a:cubicBezTo>
                    <a:pt x="1337" y="1087"/>
                    <a:pt x="1317" y="1183"/>
                    <a:pt x="1261" y="1240"/>
                  </a:cubicBezTo>
                  <a:cubicBezTo>
                    <a:pt x="1202" y="1297"/>
                    <a:pt x="1079" y="1291"/>
                    <a:pt x="1025" y="1352"/>
                  </a:cubicBezTo>
                  <a:cubicBezTo>
                    <a:pt x="971" y="1412"/>
                    <a:pt x="1015" y="1554"/>
                    <a:pt x="965" y="1618"/>
                  </a:cubicBezTo>
                  <a:cubicBezTo>
                    <a:pt x="915" y="1681"/>
                    <a:pt x="878" y="1750"/>
                    <a:pt x="833" y="1816"/>
                  </a:cubicBezTo>
                  <a:cubicBezTo>
                    <a:pt x="787" y="1881"/>
                    <a:pt x="612" y="1866"/>
                    <a:pt x="571" y="1934"/>
                  </a:cubicBezTo>
                  <a:cubicBezTo>
                    <a:pt x="530" y="2004"/>
                    <a:pt x="511" y="2090"/>
                    <a:pt x="473" y="2161"/>
                  </a:cubicBezTo>
                  <a:cubicBezTo>
                    <a:pt x="436" y="2232"/>
                    <a:pt x="425" y="2321"/>
                    <a:pt x="392" y="2394"/>
                  </a:cubicBezTo>
                  <a:cubicBezTo>
                    <a:pt x="359" y="2467"/>
                    <a:pt x="280" y="2525"/>
                    <a:pt x="251" y="2601"/>
                  </a:cubicBezTo>
                  <a:cubicBezTo>
                    <a:pt x="223" y="2676"/>
                    <a:pt x="260" y="2777"/>
                    <a:pt x="236" y="2854"/>
                  </a:cubicBezTo>
                  <a:cubicBezTo>
                    <a:pt x="211" y="2932"/>
                    <a:pt x="221" y="3017"/>
                    <a:pt x="203" y="3095"/>
                  </a:cubicBezTo>
                  <a:cubicBezTo>
                    <a:pt x="183" y="3174"/>
                    <a:pt x="201" y="3257"/>
                    <a:pt x="186" y="3337"/>
                  </a:cubicBezTo>
                  <a:cubicBezTo>
                    <a:pt x="172" y="3417"/>
                    <a:pt x="136" y="3489"/>
                    <a:pt x="126" y="3569"/>
                  </a:cubicBezTo>
                  <a:cubicBezTo>
                    <a:pt x="116" y="3650"/>
                    <a:pt x="11" y="3721"/>
                    <a:pt x="7" y="3800"/>
                  </a:cubicBezTo>
                  <a:cubicBezTo>
                    <a:pt x="1" y="3882"/>
                    <a:pt x="71" y="3967"/>
                    <a:pt x="71" y="4046"/>
                  </a:cubicBezTo>
                  <a:cubicBezTo>
                    <a:pt x="69" y="4126"/>
                    <a:pt x="91" y="4206"/>
                    <a:pt x="95" y="4287"/>
                  </a:cubicBezTo>
                  <a:cubicBezTo>
                    <a:pt x="99" y="4368"/>
                    <a:pt x="65" y="4450"/>
                    <a:pt x="73" y="4530"/>
                  </a:cubicBezTo>
                  <a:cubicBezTo>
                    <a:pt x="83" y="4611"/>
                    <a:pt x="63" y="4696"/>
                    <a:pt x="78" y="4776"/>
                  </a:cubicBezTo>
                  <a:cubicBezTo>
                    <a:pt x="92" y="4855"/>
                    <a:pt x="224" y="4909"/>
                    <a:pt x="243" y="4988"/>
                  </a:cubicBezTo>
                  <a:cubicBezTo>
                    <a:pt x="263" y="5066"/>
                    <a:pt x="197" y="5165"/>
                    <a:pt x="221" y="5242"/>
                  </a:cubicBezTo>
                  <a:cubicBezTo>
                    <a:pt x="245" y="5319"/>
                    <a:pt x="321" y="5379"/>
                    <a:pt x="349" y="5454"/>
                  </a:cubicBezTo>
                  <a:cubicBezTo>
                    <a:pt x="378" y="5529"/>
                    <a:pt x="305" y="5647"/>
                    <a:pt x="339" y="5720"/>
                  </a:cubicBezTo>
                  <a:cubicBezTo>
                    <a:pt x="372" y="5794"/>
                    <a:pt x="518" y="5812"/>
                    <a:pt x="557" y="5885"/>
                  </a:cubicBezTo>
                  <a:cubicBezTo>
                    <a:pt x="594" y="5956"/>
                    <a:pt x="588" y="6050"/>
                    <a:pt x="629" y="6118"/>
                  </a:cubicBezTo>
                  <a:cubicBezTo>
                    <a:pt x="672" y="6187"/>
                    <a:pt x="709" y="6259"/>
                    <a:pt x="756" y="6325"/>
                  </a:cubicBezTo>
                  <a:cubicBezTo>
                    <a:pt x="801" y="6392"/>
                    <a:pt x="905" y="6413"/>
                    <a:pt x="955" y="6477"/>
                  </a:cubicBezTo>
                  <a:cubicBezTo>
                    <a:pt x="1003" y="6541"/>
                    <a:pt x="1020" y="6630"/>
                    <a:pt x="1073" y="6689"/>
                  </a:cubicBezTo>
                  <a:cubicBezTo>
                    <a:pt x="1127" y="6750"/>
                    <a:pt x="1138" y="6851"/>
                    <a:pt x="1195" y="6907"/>
                  </a:cubicBezTo>
                  <a:cubicBezTo>
                    <a:pt x="1252" y="6964"/>
                    <a:pt x="1333" y="6999"/>
                    <a:pt x="1393" y="7052"/>
                  </a:cubicBezTo>
                  <a:cubicBezTo>
                    <a:pt x="1452" y="7106"/>
                    <a:pt x="1499" y="7180"/>
                    <a:pt x="1562" y="7228"/>
                  </a:cubicBezTo>
                  <a:cubicBezTo>
                    <a:pt x="1626" y="7278"/>
                    <a:pt x="1727" y="7279"/>
                    <a:pt x="1792" y="7325"/>
                  </a:cubicBezTo>
                  <a:cubicBezTo>
                    <a:pt x="1858" y="7372"/>
                    <a:pt x="1885" y="7481"/>
                    <a:pt x="1953" y="7522"/>
                  </a:cubicBezTo>
                  <a:cubicBezTo>
                    <a:pt x="2023" y="7565"/>
                    <a:pt x="2105" y="7589"/>
                    <a:pt x="2176" y="7628"/>
                  </a:cubicBezTo>
                  <a:cubicBezTo>
                    <a:pt x="2247" y="7665"/>
                    <a:pt x="2331" y="7682"/>
                    <a:pt x="2404" y="7714"/>
                  </a:cubicBezTo>
                  <a:cubicBezTo>
                    <a:pt x="2476" y="7747"/>
                    <a:pt x="2558" y="7758"/>
                    <a:pt x="2635" y="7787"/>
                  </a:cubicBezTo>
                  <a:cubicBezTo>
                    <a:pt x="2712" y="7815"/>
                    <a:pt x="2759" y="7928"/>
                    <a:pt x="2836" y="7952"/>
                  </a:cubicBezTo>
                  <a:cubicBezTo>
                    <a:pt x="2858" y="7959"/>
                    <a:pt x="2881" y="7961"/>
                    <a:pt x="2906" y="7961"/>
                  </a:cubicBezTo>
                  <a:cubicBezTo>
                    <a:pt x="2945" y="7961"/>
                    <a:pt x="2987" y="7955"/>
                    <a:pt x="3026" y="7955"/>
                  </a:cubicBezTo>
                  <a:cubicBezTo>
                    <a:pt x="3047" y="7955"/>
                    <a:pt x="3068" y="7957"/>
                    <a:pt x="3087" y="7962"/>
                  </a:cubicBezTo>
                  <a:cubicBezTo>
                    <a:pt x="3108" y="7967"/>
                    <a:pt x="3129" y="7969"/>
                    <a:pt x="3150" y="7969"/>
                  </a:cubicBezTo>
                  <a:cubicBezTo>
                    <a:pt x="3193" y="7969"/>
                    <a:pt x="3239" y="7961"/>
                    <a:pt x="3282" y="7961"/>
                  </a:cubicBezTo>
                  <a:cubicBezTo>
                    <a:pt x="3300" y="7961"/>
                    <a:pt x="3318" y="7963"/>
                    <a:pt x="3335" y="7966"/>
                  </a:cubicBezTo>
                  <a:cubicBezTo>
                    <a:pt x="3413" y="7980"/>
                    <a:pt x="3493" y="7979"/>
                    <a:pt x="3574" y="7989"/>
                  </a:cubicBezTo>
                  <a:cubicBezTo>
                    <a:pt x="3653" y="7999"/>
                    <a:pt x="3727" y="8061"/>
                    <a:pt x="3808" y="8065"/>
                  </a:cubicBezTo>
                  <a:cubicBezTo>
                    <a:pt x="3888" y="8070"/>
                    <a:pt x="3969" y="8105"/>
                    <a:pt x="4050" y="8105"/>
                  </a:cubicBezTo>
                  <a:cubicBezTo>
                    <a:pt x="4124" y="8107"/>
                    <a:pt x="4200" y="8126"/>
                    <a:pt x="4275" y="8126"/>
                  </a:cubicBezTo>
                  <a:cubicBezTo>
                    <a:pt x="4282" y="8126"/>
                    <a:pt x="4289" y="8126"/>
                    <a:pt x="4296" y="8125"/>
                  </a:cubicBezTo>
                  <a:cubicBezTo>
                    <a:pt x="4377" y="8119"/>
                    <a:pt x="4444" y="7972"/>
                    <a:pt x="4525" y="7963"/>
                  </a:cubicBezTo>
                  <a:cubicBezTo>
                    <a:pt x="4529" y="7963"/>
                    <a:pt x="4533" y="7962"/>
                    <a:pt x="4538" y="7962"/>
                  </a:cubicBezTo>
                  <a:cubicBezTo>
                    <a:pt x="4608" y="7962"/>
                    <a:pt x="4688" y="8029"/>
                    <a:pt x="4760" y="8029"/>
                  </a:cubicBezTo>
                  <a:cubicBezTo>
                    <a:pt x="4766" y="8029"/>
                    <a:pt x="4772" y="8028"/>
                    <a:pt x="4778" y="8027"/>
                  </a:cubicBezTo>
                  <a:cubicBezTo>
                    <a:pt x="4857" y="8013"/>
                    <a:pt x="4934" y="7980"/>
                    <a:pt x="5012" y="7962"/>
                  </a:cubicBezTo>
                  <a:cubicBezTo>
                    <a:pt x="5090" y="7942"/>
                    <a:pt x="5142" y="7834"/>
                    <a:pt x="5218" y="7810"/>
                  </a:cubicBezTo>
                  <a:cubicBezTo>
                    <a:pt x="5297" y="7785"/>
                    <a:pt x="5369" y="7764"/>
                    <a:pt x="5444" y="7736"/>
                  </a:cubicBezTo>
                  <a:cubicBezTo>
                    <a:pt x="5520" y="7707"/>
                    <a:pt x="5609" y="7720"/>
                    <a:pt x="5682" y="7687"/>
                  </a:cubicBezTo>
                  <a:cubicBezTo>
                    <a:pt x="5699" y="7680"/>
                    <a:pt x="5718" y="7677"/>
                    <a:pt x="5738" y="7677"/>
                  </a:cubicBezTo>
                  <a:cubicBezTo>
                    <a:pt x="5786" y="7677"/>
                    <a:pt x="5841" y="7691"/>
                    <a:pt x="5888" y="7691"/>
                  </a:cubicBezTo>
                  <a:cubicBezTo>
                    <a:pt x="5911" y="7691"/>
                    <a:pt x="5932" y="7688"/>
                    <a:pt x="5949" y="7679"/>
                  </a:cubicBezTo>
                  <a:cubicBezTo>
                    <a:pt x="6020" y="7640"/>
                    <a:pt x="6039" y="7505"/>
                    <a:pt x="6107" y="7463"/>
                  </a:cubicBezTo>
                  <a:cubicBezTo>
                    <a:pt x="6177" y="7421"/>
                    <a:pt x="6232" y="7365"/>
                    <a:pt x="6299" y="7318"/>
                  </a:cubicBezTo>
                  <a:cubicBezTo>
                    <a:pt x="6366" y="7271"/>
                    <a:pt x="6472" y="7286"/>
                    <a:pt x="6538" y="7235"/>
                  </a:cubicBezTo>
                  <a:cubicBezTo>
                    <a:pt x="6602" y="7185"/>
                    <a:pt x="6602" y="7062"/>
                    <a:pt x="6661" y="7008"/>
                  </a:cubicBezTo>
                  <a:cubicBezTo>
                    <a:pt x="6723" y="6955"/>
                    <a:pt x="6816" y="6941"/>
                    <a:pt x="6873" y="6884"/>
                  </a:cubicBezTo>
                  <a:cubicBezTo>
                    <a:pt x="6930" y="6827"/>
                    <a:pt x="6956" y="6742"/>
                    <a:pt x="7008" y="6681"/>
                  </a:cubicBezTo>
                  <a:cubicBezTo>
                    <a:pt x="7062" y="6621"/>
                    <a:pt x="7183" y="6618"/>
                    <a:pt x="7233" y="6554"/>
                  </a:cubicBezTo>
                  <a:cubicBezTo>
                    <a:pt x="7283" y="6492"/>
                    <a:pt x="7320" y="6416"/>
                    <a:pt x="7365" y="6350"/>
                  </a:cubicBezTo>
                  <a:cubicBezTo>
                    <a:pt x="7412" y="6284"/>
                    <a:pt x="7392" y="6176"/>
                    <a:pt x="7435" y="6108"/>
                  </a:cubicBezTo>
                  <a:cubicBezTo>
                    <a:pt x="7476" y="6040"/>
                    <a:pt x="7513" y="5970"/>
                    <a:pt x="7551" y="5899"/>
                  </a:cubicBezTo>
                  <a:cubicBezTo>
                    <a:pt x="7588" y="5828"/>
                    <a:pt x="7618" y="5757"/>
                    <a:pt x="7651" y="5683"/>
                  </a:cubicBezTo>
                  <a:cubicBezTo>
                    <a:pt x="7684" y="5610"/>
                    <a:pt x="7829" y="5583"/>
                    <a:pt x="7858" y="5508"/>
                  </a:cubicBezTo>
                  <a:cubicBezTo>
                    <a:pt x="7887" y="5431"/>
                    <a:pt x="7935" y="5359"/>
                    <a:pt x="7959" y="5280"/>
                  </a:cubicBezTo>
                  <a:cubicBezTo>
                    <a:pt x="7982" y="5204"/>
                    <a:pt x="7921" y="5101"/>
                    <a:pt x="7941" y="5022"/>
                  </a:cubicBezTo>
                  <a:cubicBezTo>
                    <a:pt x="7961" y="4944"/>
                    <a:pt x="7991" y="4868"/>
                    <a:pt x="8006" y="4789"/>
                  </a:cubicBezTo>
                  <a:cubicBezTo>
                    <a:pt x="8020" y="4709"/>
                    <a:pt x="8046" y="4631"/>
                    <a:pt x="8056" y="4551"/>
                  </a:cubicBezTo>
                  <a:cubicBezTo>
                    <a:pt x="8066" y="4470"/>
                    <a:pt x="8070" y="4390"/>
                    <a:pt x="8076" y="4309"/>
                  </a:cubicBezTo>
                  <a:cubicBezTo>
                    <a:pt x="8082" y="4228"/>
                    <a:pt x="8013" y="4147"/>
                    <a:pt x="8013" y="4066"/>
                  </a:cubicBezTo>
                  <a:cubicBezTo>
                    <a:pt x="8013" y="3985"/>
                    <a:pt x="8093" y="3904"/>
                    <a:pt x="8089" y="3823"/>
                  </a:cubicBezTo>
                  <a:cubicBezTo>
                    <a:pt x="8084" y="3742"/>
                    <a:pt x="8042" y="3664"/>
                    <a:pt x="8033" y="3584"/>
                  </a:cubicBezTo>
                  <a:cubicBezTo>
                    <a:pt x="8023" y="3503"/>
                    <a:pt x="7991" y="3428"/>
                    <a:pt x="7975" y="3350"/>
                  </a:cubicBezTo>
                  <a:cubicBezTo>
                    <a:pt x="7961" y="3270"/>
                    <a:pt x="8015" y="3176"/>
                    <a:pt x="7995" y="3097"/>
                  </a:cubicBezTo>
                  <a:cubicBezTo>
                    <a:pt x="7976" y="3019"/>
                    <a:pt x="7861" y="2966"/>
                    <a:pt x="7837" y="2891"/>
                  </a:cubicBezTo>
                  <a:cubicBezTo>
                    <a:pt x="7814" y="2814"/>
                    <a:pt x="7804" y="2736"/>
                    <a:pt x="7776" y="2659"/>
                  </a:cubicBezTo>
                  <a:cubicBezTo>
                    <a:pt x="7748" y="2582"/>
                    <a:pt x="7790" y="2478"/>
                    <a:pt x="7757" y="2404"/>
                  </a:cubicBezTo>
                  <a:cubicBezTo>
                    <a:pt x="7725" y="2332"/>
                    <a:pt x="7679" y="2261"/>
                    <a:pt x="7642" y="2190"/>
                  </a:cubicBezTo>
                  <a:cubicBezTo>
                    <a:pt x="7605" y="2119"/>
                    <a:pt x="7598" y="2025"/>
                    <a:pt x="7557" y="1957"/>
                  </a:cubicBezTo>
                  <a:cubicBezTo>
                    <a:pt x="7516" y="1887"/>
                    <a:pt x="7422" y="1849"/>
                    <a:pt x="7376" y="1782"/>
                  </a:cubicBezTo>
                  <a:cubicBezTo>
                    <a:pt x="7331" y="1715"/>
                    <a:pt x="7307" y="1631"/>
                    <a:pt x="7257" y="1567"/>
                  </a:cubicBezTo>
                  <a:cubicBezTo>
                    <a:pt x="7207" y="1503"/>
                    <a:pt x="7139" y="1452"/>
                    <a:pt x="7085" y="1392"/>
                  </a:cubicBezTo>
                  <a:cubicBezTo>
                    <a:pt x="7032" y="1331"/>
                    <a:pt x="7017" y="1232"/>
                    <a:pt x="6960" y="1175"/>
                  </a:cubicBezTo>
                  <a:cubicBezTo>
                    <a:pt x="6903" y="1118"/>
                    <a:pt x="6738" y="1172"/>
                    <a:pt x="6678" y="1119"/>
                  </a:cubicBezTo>
                  <a:cubicBezTo>
                    <a:pt x="6619" y="1065"/>
                    <a:pt x="6568" y="1006"/>
                    <a:pt x="6505" y="956"/>
                  </a:cubicBezTo>
                  <a:cubicBezTo>
                    <a:pt x="6441" y="906"/>
                    <a:pt x="6377" y="861"/>
                    <a:pt x="6312" y="815"/>
                  </a:cubicBezTo>
                  <a:cubicBezTo>
                    <a:pt x="6246" y="770"/>
                    <a:pt x="6206" y="684"/>
                    <a:pt x="6138" y="642"/>
                  </a:cubicBezTo>
                  <a:cubicBezTo>
                    <a:pt x="6070" y="600"/>
                    <a:pt x="6029" y="505"/>
                    <a:pt x="5958" y="468"/>
                  </a:cubicBezTo>
                  <a:cubicBezTo>
                    <a:pt x="5887" y="431"/>
                    <a:pt x="5790" y="438"/>
                    <a:pt x="5717" y="406"/>
                  </a:cubicBezTo>
                  <a:cubicBezTo>
                    <a:pt x="5643" y="371"/>
                    <a:pt x="5547" y="400"/>
                    <a:pt x="5470" y="371"/>
                  </a:cubicBezTo>
                  <a:cubicBezTo>
                    <a:pt x="5395" y="342"/>
                    <a:pt x="5346" y="244"/>
                    <a:pt x="5268" y="219"/>
                  </a:cubicBezTo>
                  <a:cubicBezTo>
                    <a:pt x="5257" y="216"/>
                    <a:pt x="5244" y="214"/>
                    <a:pt x="5232" y="214"/>
                  </a:cubicBezTo>
                  <a:cubicBezTo>
                    <a:pt x="5171" y="214"/>
                    <a:pt x="5102" y="250"/>
                    <a:pt x="5040" y="250"/>
                  </a:cubicBezTo>
                  <a:cubicBezTo>
                    <a:pt x="5030" y="250"/>
                    <a:pt x="5020" y="249"/>
                    <a:pt x="5011" y="246"/>
                  </a:cubicBezTo>
                  <a:cubicBezTo>
                    <a:pt x="4933" y="226"/>
                    <a:pt x="4867" y="167"/>
                    <a:pt x="4788" y="153"/>
                  </a:cubicBezTo>
                  <a:cubicBezTo>
                    <a:pt x="4708" y="137"/>
                    <a:pt x="4631" y="123"/>
                    <a:pt x="4552" y="113"/>
                  </a:cubicBezTo>
                  <a:cubicBezTo>
                    <a:pt x="4471" y="103"/>
                    <a:pt x="4398" y="8"/>
                    <a:pt x="4317" y="2"/>
                  </a:cubicBezTo>
                  <a:cubicBezTo>
                    <a:pt x="4314" y="2"/>
                    <a:pt x="4310" y="2"/>
                    <a:pt x="4307" y="2"/>
                  </a:cubicBezTo>
                  <a:cubicBezTo>
                    <a:pt x="4230" y="2"/>
                    <a:pt x="4150" y="44"/>
                    <a:pt x="4073" y="44"/>
                  </a:cubicBezTo>
                  <a:cubicBezTo>
                    <a:pt x="3995" y="43"/>
                    <a:pt x="3915" y="0"/>
                    <a:pt x="383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 flipH="1">
              <a:off x="7124863" y="2677585"/>
              <a:ext cx="298991" cy="297087"/>
            </a:xfrm>
            <a:custGeom>
              <a:rect b="b" l="l" r="r" t="t"/>
              <a:pathLst>
                <a:path extrusionOk="0" h="6707" w="6750">
                  <a:moveTo>
                    <a:pt x="3586" y="0"/>
                  </a:moveTo>
                  <a:cubicBezTo>
                    <a:pt x="3521" y="0"/>
                    <a:pt x="3454" y="54"/>
                    <a:pt x="3388" y="54"/>
                  </a:cubicBezTo>
                  <a:cubicBezTo>
                    <a:pt x="3386" y="54"/>
                    <a:pt x="3383" y="54"/>
                    <a:pt x="3381" y="54"/>
                  </a:cubicBezTo>
                  <a:cubicBezTo>
                    <a:pt x="3317" y="54"/>
                    <a:pt x="3255" y="72"/>
                    <a:pt x="3189" y="74"/>
                  </a:cubicBezTo>
                  <a:cubicBezTo>
                    <a:pt x="3186" y="74"/>
                    <a:pt x="3183" y="74"/>
                    <a:pt x="3180" y="74"/>
                  </a:cubicBezTo>
                  <a:cubicBezTo>
                    <a:pt x="3123" y="74"/>
                    <a:pt x="3066" y="55"/>
                    <a:pt x="3010" y="55"/>
                  </a:cubicBezTo>
                  <a:cubicBezTo>
                    <a:pt x="3002" y="55"/>
                    <a:pt x="2995" y="55"/>
                    <a:pt x="2987" y="56"/>
                  </a:cubicBezTo>
                  <a:cubicBezTo>
                    <a:pt x="2973" y="58"/>
                    <a:pt x="2958" y="58"/>
                    <a:pt x="2943" y="58"/>
                  </a:cubicBezTo>
                  <a:cubicBezTo>
                    <a:pt x="2910" y="58"/>
                    <a:pt x="2876" y="55"/>
                    <a:pt x="2843" y="55"/>
                  </a:cubicBezTo>
                  <a:cubicBezTo>
                    <a:pt x="2823" y="55"/>
                    <a:pt x="2803" y="56"/>
                    <a:pt x="2784" y="60"/>
                  </a:cubicBezTo>
                  <a:cubicBezTo>
                    <a:pt x="2717" y="71"/>
                    <a:pt x="2673" y="181"/>
                    <a:pt x="2608" y="197"/>
                  </a:cubicBezTo>
                  <a:cubicBezTo>
                    <a:pt x="2599" y="199"/>
                    <a:pt x="2590" y="199"/>
                    <a:pt x="2581" y="199"/>
                  </a:cubicBezTo>
                  <a:cubicBezTo>
                    <a:pt x="2532" y="199"/>
                    <a:pt x="2476" y="174"/>
                    <a:pt x="2427" y="174"/>
                  </a:cubicBezTo>
                  <a:cubicBezTo>
                    <a:pt x="2416" y="174"/>
                    <a:pt x="2406" y="175"/>
                    <a:pt x="2396" y="178"/>
                  </a:cubicBezTo>
                  <a:cubicBezTo>
                    <a:pt x="2332" y="198"/>
                    <a:pt x="2284" y="261"/>
                    <a:pt x="2221" y="285"/>
                  </a:cubicBezTo>
                  <a:cubicBezTo>
                    <a:pt x="2210" y="289"/>
                    <a:pt x="2199" y="290"/>
                    <a:pt x="2186" y="290"/>
                  </a:cubicBezTo>
                  <a:cubicBezTo>
                    <a:pt x="2140" y="290"/>
                    <a:pt x="2085" y="269"/>
                    <a:pt x="2039" y="269"/>
                  </a:cubicBezTo>
                  <a:cubicBezTo>
                    <a:pt x="2025" y="269"/>
                    <a:pt x="2011" y="271"/>
                    <a:pt x="1999" y="276"/>
                  </a:cubicBezTo>
                  <a:cubicBezTo>
                    <a:pt x="1938" y="303"/>
                    <a:pt x="1923" y="425"/>
                    <a:pt x="1863" y="457"/>
                  </a:cubicBezTo>
                  <a:cubicBezTo>
                    <a:pt x="1805" y="488"/>
                    <a:pt x="1726" y="484"/>
                    <a:pt x="1669" y="518"/>
                  </a:cubicBezTo>
                  <a:cubicBezTo>
                    <a:pt x="1611" y="552"/>
                    <a:pt x="1553" y="585"/>
                    <a:pt x="1497" y="622"/>
                  </a:cubicBezTo>
                  <a:cubicBezTo>
                    <a:pt x="1442" y="660"/>
                    <a:pt x="1424" y="745"/>
                    <a:pt x="1371" y="787"/>
                  </a:cubicBezTo>
                  <a:cubicBezTo>
                    <a:pt x="1318" y="828"/>
                    <a:pt x="1246" y="842"/>
                    <a:pt x="1195" y="886"/>
                  </a:cubicBezTo>
                  <a:cubicBezTo>
                    <a:pt x="1145" y="930"/>
                    <a:pt x="1062" y="940"/>
                    <a:pt x="1014" y="987"/>
                  </a:cubicBezTo>
                  <a:cubicBezTo>
                    <a:pt x="967" y="1034"/>
                    <a:pt x="939" y="1101"/>
                    <a:pt x="895" y="1150"/>
                  </a:cubicBezTo>
                  <a:cubicBezTo>
                    <a:pt x="851" y="1200"/>
                    <a:pt x="789" y="1239"/>
                    <a:pt x="748" y="1291"/>
                  </a:cubicBezTo>
                  <a:cubicBezTo>
                    <a:pt x="707" y="1344"/>
                    <a:pt x="706" y="1428"/>
                    <a:pt x="667" y="1482"/>
                  </a:cubicBezTo>
                  <a:cubicBezTo>
                    <a:pt x="630" y="1537"/>
                    <a:pt x="538" y="1558"/>
                    <a:pt x="504" y="1615"/>
                  </a:cubicBezTo>
                  <a:cubicBezTo>
                    <a:pt x="470" y="1674"/>
                    <a:pt x="448" y="1742"/>
                    <a:pt x="417" y="1800"/>
                  </a:cubicBezTo>
                  <a:cubicBezTo>
                    <a:pt x="387" y="1858"/>
                    <a:pt x="373" y="1930"/>
                    <a:pt x="346" y="1989"/>
                  </a:cubicBezTo>
                  <a:cubicBezTo>
                    <a:pt x="317" y="2050"/>
                    <a:pt x="309" y="2119"/>
                    <a:pt x="285" y="2183"/>
                  </a:cubicBezTo>
                  <a:cubicBezTo>
                    <a:pt x="261" y="2245"/>
                    <a:pt x="168" y="2285"/>
                    <a:pt x="148" y="2349"/>
                  </a:cubicBezTo>
                  <a:cubicBezTo>
                    <a:pt x="128" y="2413"/>
                    <a:pt x="155" y="2493"/>
                    <a:pt x="140" y="2558"/>
                  </a:cubicBezTo>
                  <a:cubicBezTo>
                    <a:pt x="123" y="2623"/>
                    <a:pt x="148" y="2696"/>
                    <a:pt x="137" y="2763"/>
                  </a:cubicBezTo>
                  <a:cubicBezTo>
                    <a:pt x="124" y="2828"/>
                    <a:pt x="126" y="2893"/>
                    <a:pt x="117" y="2960"/>
                  </a:cubicBezTo>
                  <a:cubicBezTo>
                    <a:pt x="110" y="3028"/>
                    <a:pt x="57" y="3088"/>
                    <a:pt x="53" y="3156"/>
                  </a:cubicBezTo>
                  <a:cubicBezTo>
                    <a:pt x="49" y="3223"/>
                    <a:pt x="20" y="3290"/>
                    <a:pt x="20" y="3357"/>
                  </a:cubicBezTo>
                  <a:cubicBezTo>
                    <a:pt x="20" y="3424"/>
                    <a:pt x="0" y="3493"/>
                    <a:pt x="5" y="3562"/>
                  </a:cubicBezTo>
                  <a:cubicBezTo>
                    <a:pt x="9" y="3628"/>
                    <a:pt x="131" y="3684"/>
                    <a:pt x="140" y="3751"/>
                  </a:cubicBezTo>
                  <a:cubicBezTo>
                    <a:pt x="147" y="3817"/>
                    <a:pt x="74" y="3894"/>
                    <a:pt x="86" y="3961"/>
                  </a:cubicBezTo>
                  <a:cubicBezTo>
                    <a:pt x="97" y="4026"/>
                    <a:pt x="124" y="4090"/>
                    <a:pt x="140" y="4156"/>
                  </a:cubicBezTo>
                  <a:cubicBezTo>
                    <a:pt x="157" y="4221"/>
                    <a:pt x="246" y="4264"/>
                    <a:pt x="266" y="4328"/>
                  </a:cubicBezTo>
                  <a:cubicBezTo>
                    <a:pt x="286" y="4392"/>
                    <a:pt x="303" y="4453"/>
                    <a:pt x="327" y="4516"/>
                  </a:cubicBezTo>
                  <a:cubicBezTo>
                    <a:pt x="350" y="4578"/>
                    <a:pt x="340" y="4651"/>
                    <a:pt x="369" y="4712"/>
                  </a:cubicBezTo>
                  <a:cubicBezTo>
                    <a:pt x="396" y="4774"/>
                    <a:pt x="343" y="4874"/>
                    <a:pt x="374" y="4933"/>
                  </a:cubicBezTo>
                  <a:cubicBezTo>
                    <a:pt x="406" y="4993"/>
                    <a:pt x="519" y="5007"/>
                    <a:pt x="553" y="5064"/>
                  </a:cubicBezTo>
                  <a:cubicBezTo>
                    <a:pt x="588" y="5123"/>
                    <a:pt x="636" y="5168"/>
                    <a:pt x="674" y="5224"/>
                  </a:cubicBezTo>
                  <a:cubicBezTo>
                    <a:pt x="713" y="5279"/>
                    <a:pt x="701" y="5369"/>
                    <a:pt x="743" y="5421"/>
                  </a:cubicBezTo>
                  <a:cubicBezTo>
                    <a:pt x="784" y="5475"/>
                    <a:pt x="888" y="5474"/>
                    <a:pt x="932" y="5525"/>
                  </a:cubicBezTo>
                  <a:cubicBezTo>
                    <a:pt x="976" y="5575"/>
                    <a:pt x="987" y="5653"/>
                    <a:pt x="1034" y="5700"/>
                  </a:cubicBezTo>
                  <a:cubicBezTo>
                    <a:pt x="1081" y="5748"/>
                    <a:pt x="1152" y="5768"/>
                    <a:pt x="1202" y="5812"/>
                  </a:cubicBezTo>
                  <a:cubicBezTo>
                    <a:pt x="1251" y="5856"/>
                    <a:pt x="1254" y="5957"/>
                    <a:pt x="1307" y="5998"/>
                  </a:cubicBezTo>
                  <a:cubicBezTo>
                    <a:pt x="1360" y="6040"/>
                    <a:pt x="1422" y="6071"/>
                    <a:pt x="1476" y="6108"/>
                  </a:cubicBezTo>
                  <a:cubicBezTo>
                    <a:pt x="1532" y="6146"/>
                    <a:pt x="1621" y="6131"/>
                    <a:pt x="1678" y="6165"/>
                  </a:cubicBezTo>
                  <a:cubicBezTo>
                    <a:pt x="1735" y="6200"/>
                    <a:pt x="1792" y="6230"/>
                    <a:pt x="1850" y="6261"/>
                  </a:cubicBezTo>
                  <a:cubicBezTo>
                    <a:pt x="1910" y="6293"/>
                    <a:pt x="1969" y="6318"/>
                    <a:pt x="2031" y="6345"/>
                  </a:cubicBezTo>
                  <a:cubicBezTo>
                    <a:pt x="2090" y="6372"/>
                    <a:pt x="2113" y="6493"/>
                    <a:pt x="2176" y="6517"/>
                  </a:cubicBezTo>
                  <a:cubicBezTo>
                    <a:pt x="2240" y="6541"/>
                    <a:pt x="2299" y="6577"/>
                    <a:pt x="2363" y="6598"/>
                  </a:cubicBezTo>
                  <a:cubicBezTo>
                    <a:pt x="2374" y="6602"/>
                    <a:pt x="2386" y="6603"/>
                    <a:pt x="2398" y="6603"/>
                  </a:cubicBezTo>
                  <a:cubicBezTo>
                    <a:pt x="2446" y="6603"/>
                    <a:pt x="2501" y="6581"/>
                    <a:pt x="2549" y="6581"/>
                  </a:cubicBezTo>
                  <a:cubicBezTo>
                    <a:pt x="2559" y="6581"/>
                    <a:pt x="2569" y="6582"/>
                    <a:pt x="2578" y="6584"/>
                  </a:cubicBezTo>
                  <a:cubicBezTo>
                    <a:pt x="2643" y="6600"/>
                    <a:pt x="2704" y="6624"/>
                    <a:pt x="2771" y="6637"/>
                  </a:cubicBezTo>
                  <a:cubicBezTo>
                    <a:pt x="2837" y="6649"/>
                    <a:pt x="2902" y="6669"/>
                    <a:pt x="2969" y="6678"/>
                  </a:cubicBezTo>
                  <a:cubicBezTo>
                    <a:pt x="3036" y="6688"/>
                    <a:pt x="3102" y="6692"/>
                    <a:pt x="3169" y="6696"/>
                  </a:cubicBezTo>
                  <a:cubicBezTo>
                    <a:pt x="3172" y="6696"/>
                    <a:pt x="3174" y="6697"/>
                    <a:pt x="3177" y="6697"/>
                  </a:cubicBezTo>
                  <a:cubicBezTo>
                    <a:pt x="3241" y="6697"/>
                    <a:pt x="3307" y="6644"/>
                    <a:pt x="3371" y="6644"/>
                  </a:cubicBezTo>
                  <a:cubicBezTo>
                    <a:pt x="3436" y="6644"/>
                    <a:pt x="3502" y="6706"/>
                    <a:pt x="3567" y="6706"/>
                  </a:cubicBezTo>
                  <a:cubicBezTo>
                    <a:pt x="3569" y="6706"/>
                    <a:pt x="3571" y="6706"/>
                    <a:pt x="3573" y="6706"/>
                  </a:cubicBezTo>
                  <a:cubicBezTo>
                    <a:pt x="3640" y="6702"/>
                    <a:pt x="3704" y="6668"/>
                    <a:pt x="3771" y="6659"/>
                  </a:cubicBezTo>
                  <a:cubicBezTo>
                    <a:pt x="3837" y="6652"/>
                    <a:pt x="3900" y="6625"/>
                    <a:pt x="3967" y="6612"/>
                  </a:cubicBezTo>
                  <a:cubicBezTo>
                    <a:pt x="3975" y="6611"/>
                    <a:pt x="3983" y="6611"/>
                    <a:pt x="3991" y="6611"/>
                  </a:cubicBezTo>
                  <a:cubicBezTo>
                    <a:pt x="4041" y="6611"/>
                    <a:pt x="4095" y="6632"/>
                    <a:pt x="4144" y="6632"/>
                  </a:cubicBezTo>
                  <a:cubicBezTo>
                    <a:pt x="4155" y="6632"/>
                    <a:pt x="4165" y="6631"/>
                    <a:pt x="4176" y="6628"/>
                  </a:cubicBezTo>
                  <a:cubicBezTo>
                    <a:pt x="4241" y="6612"/>
                    <a:pt x="4284" y="6519"/>
                    <a:pt x="4348" y="6499"/>
                  </a:cubicBezTo>
                  <a:cubicBezTo>
                    <a:pt x="4412" y="6479"/>
                    <a:pt x="4477" y="6470"/>
                    <a:pt x="4540" y="6448"/>
                  </a:cubicBezTo>
                  <a:cubicBezTo>
                    <a:pt x="4558" y="6441"/>
                    <a:pt x="4578" y="6439"/>
                    <a:pt x="4598" y="6439"/>
                  </a:cubicBezTo>
                  <a:cubicBezTo>
                    <a:pt x="4627" y="6439"/>
                    <a:pt x="4658" y="6443"/>
                    <a:pt x="4688" y="6443"/>
                  </a:cubicBezTo>
                  <a:cubicBezTo>
                    <a:pt x="4710" y="6443"/>
                    <a:pt x="4731" y="6440"/>
                    <a:pt x="4750" y="6432"/>
                  </a:cubicBezTo>
                  <a:cubicBezTo>
                    <a:pt x="4811" y="6403"/>
                    <a:pt x="4870" y="6368"/>
                    <a:pt x="4929" y="6335"/>
                  </a:cubicBezTo>
                  <a:cubicBezTo>
                    <a:pt x="4989" y="6304"/>
                    <a:pt x="5066" y="6300"/>
                    <a:pt x="5123" y="6264"/>
                  </a:cubicBezTo>
                  <a:cubicBezTo>
                    <a:pt x="5181" y="6230"/>
                    <a:pt x="5212" y="6152"/>
                    <a:pt x="5268" y="6115"/>
                  </a:cubicBezTo>
                  <a:cubicBezTo>
                    <a:pt x="5323" y="6076"/>
                    <a:pt x="5393" y="6057"/>
                    <a:pt x="5445" y="6015"/>
                  </a:cubicBezTo>
                  <a:cubicBezTo>
                    <a:pt x="5498" y="5974"/>
                    <a:pt x="5541" y="5917"/>
                    <a:pt x="5590" y="5873"/>
                  </a:cubicBezTo>
                  <a:cubicBezTo>
                    <a:pt x="5640" y="5829"/>
                    <a:pt x="5724" y="5816"/>
                    <a:pt x="5771" y="5768"/>
                  </a:cubicBezTo>
                  <a:cubicBezTo>
                    <a:pt x="5819" y="5721"/>
                    <a:pt x="5774" y="5586"/>
                    <a:pt x="5818" y="5536"/>
                  </a:cubicBezTo>
                  <a:cubicBezTo>
                    <a:pt x="5862" y="5485"/>
                    <a:pt x="5912" y="5444"/>
                    <a:pt x="5953" y="5391"/>
                  </a:cubicBezTo>
                  <a:cubicBezTo>
                    <a:pt x="5994" y="5339"/>
                    <a:pt x="6033" y="5286"/>
                    <a:pt x="6069" y="5231"/>
                  </a:cubicBezTo>
                  <a:cubicBezTo>
                    <a:pt x="6106" y="5177"/>
                    <a:pt x="6179" y="5144"/>
                    <a:pt x="6213" y="5087"/>
                  </a:cubicBezTo>
                  <a:cubicBezTo>
                    <a:pt x="6247" y="5030"/>
                    <a:pt x="6327" y="4996"/>
                    <a:pt x="6358" y="4938"/>
                  </a:cubicBezTo>
                  <a:cubicBezTo>
                    <a:pt x="6388" y="4878"/>
                    <a:pt x="6382" y="4798"/>
                    <a:pt x="6409" y="4737"/>
                  </a:cubicBezTo>
                  <a:cubicBezTo>
                    <a:pt x="6438" y="4678"/>
                    <a:pt x="6414" y="4597"/>
                    <a:pt x="6438" y="4534"/>
                  </a:cubicBezTo>
                  <a:cubicBezTo>
                    <a:pt x="6462" y="4470"/>
                    <a:pt x="6544" y="4430"/>
                    <a:pt x="6564" y="4366"/>
                  </a:cubicBezTo>
                  <a:cubicBezTo>
                    <a:pt x="6584" y="4302"/>
                    <a:pt x="6526" y="4218"/>
                    <a:pt x="6541" y="4153"/>
                  </a:cubicBezTo>
                  <a:cubicBezTo>
                    <a:pt x="6559" y="4088"/>
                    <a:pt x="6607" y="4032"/>
                    <a:pt x="6620" y="3967"/>
                  </a:cubicBezTo>
                  <a:cubicBezTo>
                    <a:pt x="6632" y="3901"/>
                    <a:pt x="6645" y="3837"/>
                    <a:pt x="6652" y="3772"/>
                  </a:cubicBezTo>
                  <a:cubicBezTo>
                    <a:pt x="6661" y="3705"/>
                    <a:pt x="6739" y="3645"/>
                    <a:pt x="6743" y="3577"/>
                  </a:cubicBezTo>
                  <a:cubicBezTo>
                    <a:pt x="6748" y="3510"/>
                    <a:pt x="6709" y="3441"/>
                    <a:pt x="6709" y="3374"/>
                  </a:cubicBezTo>
                  <a:cubicBezTo>
                    <a:pt x="6709" y="3307"/>
                    <a:pt x="6749" y="3237"/>
                    <a:pt x="6745" y="3171"/>
                  </a:cubicBezTo>
                  <a:cubicBezTo>
                    <a:pt x="6742" y="3104"/>
                    <a:pt x="6662" y="3043"/>
                    <a:pt x="6655" y="2977"/>
                  </a:cubicBezTo>
                  <a:cubicBezTo>
                    <a:pt x="6647" y="2910"/>
                    <a:pt x="6613" y="2849"/>
                    <a:pt x="6601" y="2784"/>
                  </a:cubicBezTo>
                  <a:cubicBezTo>
                    <a:pt x="6590" y="2719"/>
                    <a:pt x="6665" y="2635"/>
                    <a:pt x="6648" y="2569"/>
                  </a:cubicBezTo>
                  <a:cubicBezTo>
                    <a:pt x="6632" y="2504"/>
                    <a:pt x="6563" y="2453"/>
                    <a:pt x="6543" y="2389"/>
                  </a:cubicBezTo>
                  <a:cubicBezTo>
                    <a:pt x="6523" y="2325"/>
                    <a:pt x="6559" y="2241"/>
                    <a:pt x="6536" y="2178"/>
                  </a:cubicBezTo>
                  <a:cubicBezTo>
                    <a:pt x="6512" y="2116"/>
                    <a:pt x="6415" y="2083"/>
                    <a:pt x="6386" y="2022"/>
                  </a:cubicBezTo>
                  <a:cubicBezTo>
                    <a:pt x="6358" y="1961"/>
                    <a:pt x="6354" y="1890"/>
                    <a:pt x="6323" y="1831"/>
                  </a:cubicBezTo>
                  <a:cubicBezTo>
                    <a:pt x="6293" y="1772"/>
                    <a:pt x="6281" y="1701"/>
                    <a:pt x="6246" y="1644"/>
                  </a:cubicBezTo>
                  <a:cubicBezTo>
                    <a:pt x="6212" y="1585"/>
                    <a:pt x="6136" y="1556"/>
                    <a:pt x="6098" y="1500"/>
                  </a:cubicBezTo>
                  <a:cubicBezTo>
                    <a:pt x="6061" y="1445"/>
                    <a:pt x="6003" y="1406"/>
                    <a:pt x="5963" y="1354"/>
                  </a:cubicBezTo>
                  <a:cubicBezTo>
                    <a:pt x="5922" y="1301"/>
                    <a:pt x="5933" y="1204"/>
                    <a:pt x="5889" y="1155"/>
                  </a:cubicBezTo>
                  <a:cubicBezTo>
                    <a:pt x="5845" y="1105"/>
                    <a:pt x="5764" y="1088"/>
                    <a:pt x="5717" y="1041"/>
                  </a:cubicBezTo>
                  <a:cubicBezTo>
                    <a:pt x="5670" y="994"/>
                    <a:pt x="5674" y="890"/>
                    <a:pt x="5624" y="845"/>
                  </a:cubicBezTo>
                  <a:cubicBezTo>
                    <a:pt x="5575" y="801"/>
                    <a:pt x="5457" y="838"/>
                    <a:pt x="5404" y="796"/>
                  </a:cubicBezTo>
                  <a:cubicBezTo>
                    <a:pt x="5352" y="755"/>
                    <a:pt x="5295" y="724"/>
                    <a:pt x="5241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4"/>
                    <a:pt x="5012" y="420"/>
                    <a:pt x="4953" y="388"/>
                  </a:cubicBezTo>
                  <a:cubicBezTo>
                    <a:pt x="4894" y="356"/>
                    <a:pt x="4821" y="349"/>
                    <a:pt x="4760" y="320"/>
                  </a:cubicBezTo>
                  <a:cubicBezTo>
                    <a:pt x="4699" y="293"/>
                    <a:pt x="4652" y="228"/>
                    <a:pt x="4588" y="204"/>
                  </a:cubicBezTo>
                  <a:cubicBezTo>
                    <a:pt x="4569" y="196"/>
                    <a:pt x="4549" y="194"/>
                    <a:pt x="4527" y="194"/>
                  </a:cubicBezTo>
                  <a:cubicBezTo>
                    <a:pt x="4497" y="194"/>
                    <a:pt x="4465" y="199"/>
                    <a:pt x="4435" y="199"/>
                  </a:cubicBezTo>
                  <a:cubicBezTo>
                    <a:pt x="4415" y="199"/>
                    <a:pt x="4396" y="197"/>
                    <a:pt x="4378" y="191"/>
                  </a:cubicBezTo>
                  <a:cubicBezTo>
                    <a:pt x="4314" y="171"/>
                    <a:pt x="4244" y="179"/>
                    <a:pt x="4179" y="164"/>
                  </a:cubicBezTo>
                  <a:cubicBezTo>
                    <a:pt x="4149" y="156"/>
                    <a:pt x="4119" y="155"/>
                    <a:pt x="4088" y="155"/>
                  </a:cubicBezTo>
                  <a:cubicBezTo>
                    <a:pt x="4077" y="155"/>
                    <a:pt x="4066" y="155"/>
                    <a:pt x="4054" y="155"/>
                  </a:cubicBezTo>
                  <a:cubicBezTo>
                    <a:pt x="4029" y="155"/>
                    <a:pt x="4003" y="155"/>
                    <a:pt x="3978" y="150"/>
                  </a:cubicBezTo>
                  <a:cubicBezTo>
                    <a:pt x="3911" y="138"/>
                    <a:pt x="3852" y="108"/>
                    <a:pt x="3785" y="100"/>
                  </a:cubicBezTo>
                  <a:cubicBezTo>
                    <a:pt x="3718" y="93"/>
                    <a:pt x="3660" y="5"/>
                    <a:pt x="3593" y="0"/>
                  </a:cubicBezTo>
                  <a:cubicBezTo>
                    <a:pt x="3591" y="0"/>
                    <a:pt x="3588" y="0"/>
                    <a:pt x="3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 flipH="1">
              <a:off x="7322594" y="2735923"/>
              <a:ext cx="27596" cy="38404"/>
            </a:xfrm>
            <a:custGeom>
              <a:rect b="b" l="l" r="r" t="t"/>
              <a:pathLst>
                <a:path extrusionOk="0" h="867" w="623">
                  <a:moveTo>
                    <a:pt x="171" y="1"/>
                  </a:moveTo>
                  <a:cubicBezTo>
                    <a:pt x="148" y="1"/>
                    <a:pt x="125" y="6"/>
                    <a:pt x="105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1" y="149"/>
                    <a:pt x="8" y="195"/>
                  </a:cubicBezTo>
                  <a:lnTo>
                    <a:pt x="8" y="193"/>
                  </a:lnTo>
                  <a:cubicBezTo>
                    <a:pt x="18" y="236"/>
                    <a:pt x="28" y="277"/>
                    <a:pt x="39" y="318"/>
                  </a:cubicBezTo>
                  <a:cubicBezTo>
                    <a:pt x="53" y="374"/>
                    <a:pt x="75" y="429"/>
                    <a:pt x="95" y="483"/>
                  </a:cubicBezTo>
                  <a:cubicBezTo>
                    <a:pt x="124" y="567"/>
                    <a:pt x="153" y="650"/>
                    <a:pt x="181" y="733"/>
                  </a:cubicBezTo>
                  <a:cubicBezTo>
                    <a:pt x="193" y="760"/>
                    <a:pt x="210" y="785"/>
                    <a:pt x="233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8" y="867"/>
                    <a:pt x="450" y="860"/>
                    <a:pt x="480" y="847"/>
                  </a:cubicBezTo>
                  <a:cubicBezTo>
                    <a:pt x="534" y="823"/>
                    <a:pt x="577" y="777"/>
                    <a:pt x="598" y="722"/>
                  </a:cubicBezTo>
                  <a:cubicBezTo>
                    <a:pt x="616" y="669"/>
                    <a:pt x="622" y="601"/>
                    <a:pt x="594" y="550"/>
                  </a:cubicBezTo>
                  <a:cubicBezTo>
                    <a:pt x="550" y="473"/>
                    <a:pt x="505" y="395"/>
                    <a:pt x="463" y="318"/>
                  </a:cubicBezTo>
                  <a:cubicBezTo>
                    <a:pt x="436" y="268"/>
                    <a:pt x="410" y="217"/>
                    <a:pt x="378" y="170"/>
                  </a:cubicBezTo>
                  <a:cubicBezTo>
                    <a:pt x="353" y="135"/>
                    <a:pt x="328" y="98"/>
                    <a:pt x="302" y="62"/>
                  </a:cubicBezTo>
                  <a:lnTo>
                    <a:pt x="271" y="33"/>
                  </a:lnTo>
                  <a:cubicBezTo>
                    <a:pt x="254" y="18"/>
                    <a:pt x="233" y="10"/>
                    <a:pt x="211" y="5"/>
                  </a:cubicBezTo>
                  <a:cubicBezTo>
                    <a:pt x="198" y="2"/>
                    <a:pt x="185" y="1"/>
                    <a:pt x="17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7"/>
            <p:cNvSpPr/>
            <p:nvPr/>
          </p:nvSpPr>
          <p:spPr>
            <a:xfrm flipH="1">
              <a:off x="7279052" y="2765114"/>
              <a:ext cx="31051" cy="25735"/>
            </a:xfrm>
            <a:custGeom>
              <a:rect b="b" l="l" r="r" t="t"/>
              <a:pathLst>
                <a:path extrusionOk="0" h="581" w="701">
                  <a:moveTo>
                    <a:pt x="23" y="357"/>
                  </a:moveTo>
                  <a:cubicBezTo>
                    <a:pt x="23" y="358"/>
                    <a:pt x="23" y="359"/>
                    <a:pt x="22" y="359"/>
                  </a:cubicBezTo>
                  <a:lnTo>
                    <a:pt x="22" y="359"/>
                  </a:lnTo>
                  <a:lnTo>
                    <a:pt x="23" y="357"/>
                  </a:lnTo>
                  <a:close/>
                  <a:moveTo>
                    <a:pt x="455" y="1"/>
                  </a:moveTo>
                  <a:cubicBezTo>
                    <a:pt x="444" y="1"/>
                    <a:pt x="432" y="2"/>
                    <a:pt x="421" y="5"/>
                  </a:cubicBezTo>
                  <a:cubicBezTo>
                    <a:pt x="380" y="12"/>
                    <a:pt x="341" y="29"/>
                    <a:pt x="310" y="54"/>
                  </a:cubicBezTo>
                  <a:cubicBezTo>
                    <a:pt x="264" y="90"/>
                    <a:pt x="220" y="126"/>
                    <a:pt x="175" y="161"/>
                  </a:cubicBezTo>
                  <a:cubicBezTo>
                    <a:pt x="163" y="170"/>
                    <a:pt x="152" y="177"/>
                    <a:pt x="142" y="185"/>
                  </a:cubicBezTo>
                  <a:cubicBezTo>
                    <a:pt x="118" y="204"/>
                    <a:pt x="97" y="225"/>
                    <a:pt x="78" y="248"/>
                  </a:cubicBezTo>
                  <a:cubicBezTo>
                    <a:pt x="70" y="258"/>
                    <a:pt x="62" y="269"/>
                    <a:pt x="55" y="281"/>
                  </a:cubicBezTo>
                  <a:cubicBezTo>
                    <a:pt x="44" y="299"/>
                    <a:pt x="34" y="317"/>
                    <a:pt x="24" y="337"/>
                  </a:cubicBezTo>
                  <a:cubicBezTo>
                    <a:pt x="17" y="356"/>
                    <a:pt x="13" y="376"/>
                    <a:pt x="12" y="397"/>
                  </a:cubicBezTo>
                  <a:lnTo>
                    <a:pt x="12" y="397"/>
                  </a:lnTo>
                  <a:cubicBezTo>
                    <a:pt x="1" y="474"/>
                    <a:pt x="50" y="549"/>
                    <a:pt x="126" y="569"/>
                  </a:cubicBezTo>
                  <a:lnTo>
                    <a:pt x="126" y="569"/>
                  </a:lnTo>
                  <a:cubicBezTo>
                    <a:pt x="146" y="577"/>
                    <a:pt x="167" y="581"/>
                    <a:pt x="188" y="581"/>
                  </a:cubicBezTo>
                  <a:cubicBezTo>
                    <a:pt x="190" y="581"/>
                    <a:pt x="191" y="581"/>
                    <a:pt x="193" y="580"/>
                  </a:cubicBezTo>
                  <a:cubicBezTo>
                    <a:pt x="222" y="580"/>
                    <a:pt x="250" y="579"/>
                    <a:pt x="279" y="575"/>
                  </a:cubicBezTo>
                  <a:cubicBezTo>
                    <a:pt x="308" y="569"/>
                    <a:pt x="335" y="559"/>
                    <a:pt x="362" y="546"/>
                  </a:cubicBezTo>
                  <a:cubicBezTo>
                    <a:pt x="375" y="541"/>
                    <a:pt x="388" y="534"/>
                    <a:pt x="399" y="529"/>
                  </a:cubicBezTo>
                  <a:cubicBezTo>
                    <a:pt x="452" y="505"/>
                    <a:pt x="505" y="481"/>
                    <a:pt x="556" y="458"/>
                  </a:cubicBezTo>
                  <a:cubicBezTo>
                    <a:pt x="614" y="431"/>
                    <a:pt x="658" y="384"/>
                    <a:pt x="682" y="326"/>
                  </a:cubicBezTo>
                  <a:cubicBezTo>
                    <a:pt x="697" y="286"/>
                    <a:pt x="701" y="242"/>
                    <a:pt x="695" y="201"/>
                  </a:cubicBezTo>
                  <a:cubicBezTo>
                    <a:pt x="691" y="171"/>
                    <a:pt x="679" y="141"/>
                    <a:pt x="661" y="117"/>
                  </a:cubicBezTo>
                  <a:cubicBezTo>
                    <a:pt x="630" y="60"/>
                    <a:pt x="576" y="22"/>
                    <a:pt x="513" y="10"/>
                  </a:cubicBezTo>
                  <a:cubicBezTo>
                    <a:pt x="495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7"/>
            <p:cNvSpPr/>
            <p:nvPr/>
          </p:nvSpPr>
          <p:spPr>
            <a:xfrm flipH="1">
              <a:off x="7345496" y="2790274"/>
              <a:ext cx="34417" cy="38182"/>
            </a:xfrm>
            <a:custGeom>
              <a:rect b="b" l="l" r="r" t="t"/>
              <a:pathLst>
                <a:path extrusionOk="0" h="862" w="777">
                  <a:moveTo>
                    <a:pt x="190" y="1"/>
                  </a:moveTo>
                  <a:cubicBezTo>
                    <a:pt x="148" y="1"/>
                    <a:pt x="105" y="16"/>
                    <a:pt x="75" y="41"/>
                  </a:cubicBezTo>
                  <a:cubicBezTo>
                    <a:pt x="25" y="81"/>
                    <a:pt x="1" y="146"/>
                    <a:pt x="11" y="209"/>
                  </a:cubicBezTo>
                  <a:cubicBezTo>
                    <a:pt x="11" y="213"/>
                    <a:pt x="12" y="217"/>
                    <a:pt x="14" y="221"/>
                  </a:cubicBezTo>
                  <a:cubicBezTo>
                    <a:pt x="21" y="285"/>
                    <a:pt x="60" y="358"/>
                    <a:pt x="93" y="408"/>
                  </a:cubicBezTo>
                  <a:cubicBezTo>
                    <a:pt x="117" y="446"/>
                    <a:pt x="144" y="482"/>
                    <a:pt x="171" y="517"/>
                  </a:cubicBezTo>
                  <a:lnTo>
                    <a:pt x="292" y="686"/>
                  </a:lnTo>
                  <a:cubicBezTo>
                    <a:pt x="306" y="723"/>
                    <a:pt x="328" y="757"/>
                    <a:pt x="358" y="784"/>
                  </a:cubicBezTo>
                  <a:cubicBezTo>
                    <a:pt x="399" y="825"/>
                    <a:pt x="456" y="861"/>
                    <a:pt x="516" y="861"/>
                  </a:cubicBezTo>
                  <a:cubicBezTo>
                    <a:pt x="517" y="861"/>
                    <a:pt x="519" y="861"/>
                    <a:pt x="520" y="861"/>
                  </a:cubicBezTo>
                  <a:lnTo>
                    <a:pt x="579" y="860"/>
                  </a:lnTo>
                  <a:cubicBezTo>
                    <a:pt x="608" y="856"/>
                    <a:pt x="636" y="846"/>
                    <a:pt x="660" y="827"/>
                  </a:cubicBezTo>
                  <a:cubicBezTo>
                    <a:pt x="699" y="803"/>
                    <a:pt x="743" y="762"/>
                    <a:pt x="756" y="716"/>
                  </a:cubicBezTo>
                  <a:cubicBezTo>
                    <a:pt x="766" y="672"/>
                    <a:pt x="777" y="635"/>
                    <a:pt x="768" y="588"/>
                  </a:cubicBezTo>
                  <a:cubicBezTo>
                    <a:pt x="763" y="561"/>
                    <a:pt x="756" y="536"/>
                    <a:pt x="744" y="511"/>
                  </a:cubicBezTo>
                  <a:cubicBezTo>
                    <a:pt x="724" y="470"/>
                    <a:pt x="693" y="435"/>
                    <a:pt x="656" y="408"/>
                  </a:cubicBezTo>
                  <a:lnTo>
                    <a:pt x="514" y="241"/>
                  </a:lnTo>
                  <a:cubicBezTo>
                    <a:pt x="487" y="209"/>
                    <a:pt x="460" y="175"/>
                    <a:pt x="430" y="143"/>
                  </a:cubicBezTo>
                  <a:cubicBezTo>
                    <a:pt x="388" y="96"/>
                    <a:pt x="323" y="38"/>
                    <a:pt x="258" y="17"/>
                  </a:cubicBezTo>
                  <a:lnTo>
                    <a:pt x="258" y="17"/>
                  </a:lnTo>
                  <a:lnTo>
                    <a:pt x="251" y="14"/>
                  </a:lnTo>
                  <a:cubicBezTo>
                    <a:pt x="232" y="5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7"/>
            <p:cNvSpPr/>
            <p:nvPr/>
          </p:nvSpPr>
          <p:spPr>
            <a:xfrm flipH="1">
              <a:off x="7253272" y="2841524"/>
              <a:ext cx="47617" cy="31760"/>
            </a:xfrm>
            <a:custGeom>
              <a:rect b="b" l="l" r="r" t="t"/>
              <a:pathLst>
                <a:path extrusionOk="0" h="717" w="1075">
                  <a:moveTo>
                    <a:pt x="779" y="0"/>
                  </a:moveTo>
                  <a:cubicBezTo>
                    <a:pt x="746" y="0"/>
                    <a:pt x="713" y="7"/>
                    <a:pt x="685" y="23"/>
                  </a:cubicBezTo>
                  <a:cubicBezTo>
                    <a:pt x="589" y="74"/>
                    <a:pt x="493" y="125"/>
                    <a:pt x="399" y="179"/>
                  </a:cubicBezTo>
                  <a:lnTo>
                    <a:pt x="261" y="260"/>
                  </a:lnTo>
                  <a:cubicBezTo>
                    <a:pt x="226" y="280"/>
                    <a:pt x="190" y="303"/>
                    <a:pt x="157" y="327"/>
                  </a:cubicBezTo>
                  <a:lnTo>
                    <a:pt x="90" y="378"/>
                  </a:lnTo>
                  <a:cubicBezTo>
                    <a:pt x="24" y="432"/>
                    <a:pt x="1" y="525"/>
                    <a:pt x="35" y="604"/>
                  </a:cubicBezTo>
                  <a:cubicBezTo>
                    <a:pt x="51" y="633"/>
                    <a:pt x="71" y="660"/>
                    <a:pt x="96" y="679"/>
                  </a:cubicBezTo>
                  <a:cubicBezTo>
                    <a:pt x="129" y="703"/>
                    <a:pt x="169" y="716"/>
                    <a:pt x="209" y="716"/>
                  </a:cubicBezTo>
                  <a:cubicBezTo>
                    <a:pt x="219" y="716"/>
                    <a:pt x="230" y="715"/>
                    <a:pt x="240" y="714"/>
                  </a:cubicBezTo>
                  <a:cubicBezTo>
                    <a:pt x="305" y="699"/>
                    <a:pt x="371" y="682"/>
                    <a:pt x="435" y="661"/>
                  </a:cubicBezTo>
                  <a:lnTo>
                    <a:pt x="589" y="603"/>
                  </a:lnTo>
                  <a:cubicBezTo>
                    <a:pt x="690" y="566"/>
                    <a:pt x="790" y="523"/>
                    <a:pt x="891" y="482"/>
                  </a:cubicBezTo>
                  <a:cubicBezTo>
                    <a:pt x="1017" y="425"/>
                    <a:pt x="1074" y="276"/>
                    <a:pt x="1019" y="149"/>
                  </a:cubicBezTo>
                  <a:cubicBezTo>
                    <a:pt x="989" y="91"/>
                    <a:pt x="942" y="38"/>
                    <a:pt x="878" y="17"/>
                  </a:cubicBezTo>
                  <a:cubicBezTo>
                    <a:pt x="847" y="7"/>
                    <a:pt x="813" y="0"/>
                    <a:pt x="7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7"/>
            <p:cNvSpPr/>
            <p:nvPr/>
          </p:nvSpPr>
          <p:spPr>
            <a:xfrm flipH="1">
              <a:off x="7207868" y="2749920"/>
              <a:ext cx="30342" cy="49345"/>
            </a:xfrm>
            <a:custGeom>
              <a:rect b="b" l="l" r="r" t="t"/>
              <a:pathLst>
                <a:path extrusionOk="0" h="1114" w="685">
                  <a:moveTo>
                    <a:pt x="172" y="1"/>
                  </a:moveTo>
                  <a:cubicBezTo>
                    <a:pt x="156" y="1"/>
                    <a:pt x="139" y="3"/>
                    <a:pt x="123" y="8"/>
                  </a:cubicBezTo>
                  <a:cubicBezTo>
                    <a:pt x="62" y="25"/>
                    <a:pt x="5" y="85"/>
                    <a:pt x="3" y="153"/>
                  </a:cubicBezTo>
                  <a:cubicBezTo>
                    <a:pt x="0" y="224"/>
                    <a:pt x="8" y="295"/>
                    <a:pt x="26" y="363"/>
                  </a:cubicBezTo>
                  <a:cubicBezTo>
                    <a:pt x="43" y="423"/>
                    <a:pt x="60" y="483"/>
                    <a:pt x="76" y="542"/>
                  </a:cubicBezTo>
                  <a:cubicBezTo>
                    <a:pt x="104" y="660"/>
                    <a:pt x="131" y="780"/>
                    <a:pt x="163" y="898"/>
                  </a:cubicBezTo>
                  <a:cubicBezTo>
                    <a:pt x="170" y="942"/>
                    <a:pt x="188" y="983"/>
                    <a:pt x="217" y="1017"/>
                  </a:cubicBezTo>
                  <a:lnTo>
                    <a:pt x="265" y="1064"/>
                  </a:lnTo>
                  <a:cubicBezTo>
                    <a:pt x="308" y="1097"/>
                    <a:pt x="360" y="1114"/>
                    <a:pt x="413" y="1114"/>
                  </a:cubicBezTo>
                  <a:cubicBezTo>
                    <a:pt x="439" y="1114"/>
                    <a:pt x="466" y="1110"/>
                    <a:pt x="491" y="1101"/>
                  </a:cubicBezTo>
                  <a:cubicBezTo>
                    <a:pt x="556" y="1083"/>
                    <a:pt x="610" y="1039"/>
                    <a:pt x="642" y="979"/>
                  </a:cubicBezTo>
                  <a:cubicBezTo>
                    <a:pt x="680" y="908"/>
                    <a:pt x="684" y="824"/>
                    <a:pt x="652" y="751"/>
                  </a:cubicBezTo>
                  <a:cubicBezTo>
                    <a:pt x="647" y="737"/>
                    <a:pt x="640" y="724"/>
                    <a:pt x="635" y="713"/>
                  </a:cubicBezTo>
                  <a:cubicBezTo>
                    <a:pt x="588" y="614"/>
                    <a:pt x="541" y="517"/>
                    <a:pt x="494" y="417"/>
                  </a:cubicBezTo>
                  <a:cubicBezTo>
                    <a:pt x="435" y="297"/>
                    <a:pt x="393" y="167"/>
                    <a:pt x="303" y="62"/>
                  </a:cubicBezTo>
                  <a:cubicBezTo>
                    <a:pt x="270" y="22"/>
                    <a:pt x="222" y="1"/>
                    <a:pt x="1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7"/>
            <p:cNvSpPr/>
            <p:nvPr/>
          </p:nvSpPr>
          <p:spPr>
            <a:xfrm flipH="1">
              <a:off x="7236395" y="2704030"/>
              <a:ext cx="40973" cy="29988"/>
            </a:xfrm>
            <a:custGeom>
              <a:rect b="b" l="l" r="r" t="t"/>
              <a:pathLst>
                <a:path extrusionOk="0" h="677" w="925">
                  <a:moveTo>
                    <a:pt x="683" y="1"/>
                  </a:moveTo>
                  <a:cubicBezTo>
                    <a:pt x="650" y="1"/>
                    <a:pt x="616" y="8"/>
                    <a:pt x="584" y="22"/>
                  </a:cubicBezTo>
                  <a:cubicBezTo>
                    <a:pt x="492" y="76"/>
                    <a:pt x="400" y="130"/>
                    <a:pt x="309" y="188"/>
                  </a:cubicBezTo>
                  <a:lnTo>
                    <a:pt x="196" y="259"/>
                  </a:lnTo>
                  <a:cubicBezTo>
                    <a:pt x="159" y="285"/>
                    <a:pt x="125" y="313"/>
                    <a:pt x="93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4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7" y="662"/>
                    <a:pt x="354" y="644"/>
                    <a:pt x="408" y="625"/>
                  </a:cubicBezTo>
                  <a:lnTo>
                    <a:pt x="535" y="573"/>
                  </a:lnTo>
                  <a:cubicBezTo>
                    <a:pt x="617" y="539"/>
                    <a:pt x="700" y="499"/>
                    <a:pt x="781" y="462"/>
                  </a:cubicBezTo>
                  <a:cubicBezTo>
                    <a:pt x="860" y="427"/>
                    <a:pt x="914" y="352"/>
                    <a:pt x="923" y="265"/>
                  </a:cubicBezTo>
                  <a:cubicBezTo>
                    <a:pt x="921" y="222"/>
                    <a:pt x="924" y="184"/>
                    <a:pt x="904" y="143"/>
                  </a:cubicBezTo>
                  <a:cubicBezTo>
                    <a:pt x="886" y="106"/>
                    <a:pt x="859" y="73"/>
                    <a:pt x="826" y="47"/>
                  </a:cubicBezTo>
                  <a:cubicBezTo>
                    <a:pt x="784" y="17"/>
                    <a:pt x="734" y="1"/>
                    <a:pt x="6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7"/>
            <p:cNvSpPr/>
            <p:nvPr/>
          </p:nvSpPr>
          <p:spPr>
            <a:xfrm flipH="1">
              <a:off x="7320601" y="2870981"/>
              <a:ext cx="24096" cy="34196"/>
            </a:xfrm>
            <a:custGeom>
              <a:rect b="b" l="l" r="r" t="t"/>
              <a:pathLst>
                <a:path extrusionOk="0" h="772" w="544">
                  <a:moveTo>
                    <a:pt x="196" y="1"/>
                  </a:moveTo>
                  <a:cubicBezTo>
                    <a:pt x="172" y="1"/>
                    <a:pt x="149" y="5"/>
                    <a:pt x="127" y="14"/>
                  </a:cubicBezTo>
                  <a:cubicBezTo>
                    <a:pt x="77" y="36"/>
                    <a:pt x="39" y="76"/>
                    <a:pt x="19" y="124"/>
                  </a:cubicBezTo>
                  <a:cubicBezTo>
                    <a:pt x="10" y="147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8" y="420"/>
                    <a:pt x="23" y="452"/>
                    <a:pt x="30" y="484"/>
                  </a:cubicBezTo>
                  <a:cubicBezTo>
                    <a:pt x="35" y="501"/>
                    <a:pt x="39" y="516"/>
                    <a:pt x="43" y="532"/>
                  </a:cubicBezTo>
                  <a:cubicBezTo>
                    <a:pt x="56" y="586"/>
                    <a:pt x="67" y="639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41" y="762"/>
                  </a:cubicBezTo>
                  <a:cubicBezTo>
                    <a:pt x="254" y="768"/>
                    <a:pt x="269" y="771"/>
                    <a:pt x="284" y="771"/>
                  </a:cubicBezTo>
                  <a:cubicBezTo>
                    <a:pt x="290" y="771"/>
                    <a:pt x="297" y="771"/>
                    <a:pt x="303" y="769"/>
                  </a:cubicBezTo>
                  <a:cubicBezTo>
                    <a:pt x="307" y="770"/>
                    <a:pt x="310" y="770"/>
                    <a:pt x="313" y="770"/>
                  </a:cubicBezTo>
                  <a:cubicBezTo>
                    <a:pt x="342" y="770"/>
                    <a:pt x="370" y="764"/>
                    <a:pt x="394" y="751"/>
                  </a:cubicBezTo>
                  <a:cubicBezTo>
                    <a:pt x="433" y="731"/>
                    <a:pt x="465" y="705"/>
                    <a:pt x="491" y="673"/>
                  </a:cubicBezTo>
                  <a:cubicBezTo>
                    <a:pt x="528" y="619"/>
                    <a:pt x="544" y="553"/>
                    <a:pt x="535" y="488"/>
                  </a:cubicBezTo>
                  <a:cubicBezTo>
                    <a:pt x="532" y="435"/>
                    <a:pt x="498" y="390"/>
                    <a:pt x="474" y="344"/>
                  </a:cubicBezTo>
                  <a:cubicBezTo>
                    <a:pt x="460" y="314"/>
                    <a:pt x="445" y="285"/>
                    <a:pt x="433" y="255"/>
                  </a:cubicBezTo>
                  <a:cubicBezTo>
                    <a:pt x="420" y="225"/>
                    <a:pt x="411" y="194"/>
                    <a:pt x="397" y="165"/>
                  </a:cubicBezTo>
                  <a:cubicBezTo>
                    <a:pt x="390" y="150"/>
                    <a:pt x="383" y="135"/>
                    <a:pt x="376" y="120"/>
                  </a:cubicBezTo>
                  <a:cubicBezTo>
                    <a:pt x="354" y="71"/>
                    <a:pt x="315" y="34"/>
                    <a:pt x="266" y="14"/>
                  </a:cubicBezTo>
                  <a:cubicBezTo>
                    <a:pt x="244" y="5"/>
                    <a:pt x="220" y="1"/>
                    <a:pt x="19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7"/>
            <p:cNvSpPr/>
            <p:nvPr/>
          </p:nvSpPr>
          <p:spPr>
            <a:xfrm flipH="1">
              <a:off x="7231744" y="2897957"/>
              <a:ext cx="37031" cy="26621"/>
            </a:xfrm>
            <a:custGeom>
              <a:rect b="b" l="l" r="r" t="t"/>
              <a:pathLst>
                <a:path extrusionOk="0" h="601" w="836">
                  <a:moveTo>
                    <a:pt x="18" y="322"/>
                  </a:moveTo>
                  <a:cubicBezTo>
                    <a:pt x="18" y="323"/>
                    <a:pt x="18" y="323"/>
                    <a:pt x="18" y="324"/>
                  </a:cubicBezTo>
                  <a:lnTo>
                    <a:pt x="18" y="324"/>
                  </a:lnTo>
                  <a:cubicBezTo>
                    <a:pt x="18" y="323"/>
                    <a:pt x="18" y="323"/>
                    <a:pt x="18" y="322"/>
                  </a:cubicBezTo>
                  <a:close/>
                  <a:moveTo>
                    <a:pt x="81" y="547"/>
                  </a:moveTo>
                  <a:cubicBezTo>
                    <a:pt x="82" y="547"/>
                    <a:pt x="82" y="547"/>
                    <a:pt x="82" y="547"/>
                  </a:cubicBezTo>
                  <a:lnTo>
                    <a:pt x="83" y="548"/>
                  </a:lnTo>
                  <a:lnTo>
                    <a:pt x="86" y="551"/>
                  </a:lnTo>
                  <a:lnTo>
                    <a:pt x="86" y="551"/>
                  </a:lnTo>
                  <a:lnTo>
                    <a:pt x="81" y="547"/>
                  </a:lnTo>
                  <a:close/>
                  <a:moveTo>
                    <a:pt x="592" y="1"/>
                  </a:moveTo>
                  <a:cubicBezTo>
                    <a:pt x="585" y="1"/>
                    <a:pt x="578" y="1"/>
                    <a:pt x="571" y="3"/>
                  </a:cubicBezTo>
                  <a:cubicBezTo>
                    <a:pt x="566" y="2"/>
                    <a:pt x="561" y="2"/>
                    <a:pt x="556" y="2"/>
                  </a:cubicBezTo>
                  <a:cubicBezTo>
                    <a:pt x="539" y="2"/>
                    <a:pt x="524" y="5"/>
                    <a:pt x="508" y="13"/>
                  </a:cubicBezTo>
                  <a:cubicBezTo>
                    <a:pt x="497" y="15"/>
                    <a:pt x="486" y="18"/>
                    <a:pt x="474" y="22"/>
                  </a:cubicBezTo>
                  <a:lnTo>
                    <a:pt x="463" y="27"/>
                  </a:lnTo>
                  <a:lnTo>
                    <a:pt x="408" y="51"/>
                  </a:lnTo>
                  <a:lnTo>
                    <a:pt x="301" y="98"/>
                  </a:lnTo>
                  <a:lnTo>
                    <a:pt x="199" y="143"/>
                  </a:lnTo>
                  <a:cubicBezTo>
                    <a:pt x="164" y="158"/>
                    <a:pt x="132" y="177"/>
                    <a:pt x="103" y="200"/>
                  </a:cubicBezTo>
                  <a:cubicBezTo>
                    <a:pt x="85" y="217"/>
                    <a:pt x="66" y="236"/>
                    <a:pt x="51" y="254"/>
                  </a:cubicBezTo>
                  <a:cubicBezTo>
                    <a:pt x="31" y="278"/>
                    <a:pt x="18" y="307"/>
                    <a:pt x="12" y="337"/>
                  </a:cubicBezTo>
                  <a:cubicBezTo>
                    <a:pt x="8" y="348"/>
                    <a:pt x="7" y="361"/>
                    <a:pt x="5" y="374"/>
                  </a:cubicBezTo>
                  <a:cubicBezTo>
                    <a:pt x="8" y="361"/>
                    <a:pt x="11" y="350"/>
                    <a:pt x="14" y="339"/>
                  </a:cubicBezTo>
                  <a:lnTo>
                    <a:pt x="14" y="339"/>
                  </a:lnTo>
                  <a:lnTo>
                    <a:pt x="5" y="376"/>
                  </a:lnTo>
                  <a:cubicBezTo>
                    <a:pt x="1" y="401"/>
                    <a:pt x="5" y="426"/>
                    <a:pt x="14" y="449"/>
                  </a:cubicBezTo>
                  <a:cubicBezTo>
                    <a:pt x="22" y="481"/>
                    <a:pt x="39" y="510"/>
                    <a:pt x="64" y="533"/>
                  </a:cubicBezTo>
                  <a:lnTo>
                    <a:pt x="64" y="533"/>
                  </a:lnTo>
                  <a:cubicBezTo>
                    <a:pt x="80" y="549"/>
                    <a:pt x="98" y="562"/>
                    <a:pt x="119" y="571"/>
                  </a:cubicBezTo>
                  <a:cubicBezTo>
                    <a:pt x="135" y="583"/>
                    <a:pt x="153" y="590"/>
                    <a:pt x="173" y="593"/>
                  </a:cubicBezTo>
                  <a:cubicBezTo>
                    <a:pt x="184" y="595"/>
                    <a:pt x="197" y="598"/>
                    <a:pt x="210" y="600"/>
                  </a:cubicBezTo>
                  <a:cubicBezTo>
                    <a:pt x="216" y="600"/>
                    <a:pt x="223" y="600"/>
                    <a:pt x="229" y="600"/>
                  </a:cubicBezTo>
                  <a:cubicBezTo>
                    <a:pt x="244" y="600"/>
                    <a:pt x="260" y="599"/>
                    <a:pt x="275" y="598"/>
                  </a:cubicBezTo>
                  <a:cubicBezTo>
                    <a:pt x="285" y="598"/>
                    <a:pt x="294" y="598"/>
                    <a:pt x="302" y="597"/>
                  </a:cubicBezTo>
                  <a:cubicBezTo>
                    <a:pt x="325" y="593"/>
                    <a:pt x="348" y="587"/>
                    <a:pt x="369" y="578"/>
                  </a:cubicBezTo>
                  <a:lnTo>
                    <a:pt x="382" y="574"/>
                  </a:lnTo>
                  <a:lnTo>
                    <a:pt x="494" y="536"/>
                  </a:lnTo>
                  <a:lnTo>
                    <a:pt x="605" y="499"/>
                  </a:lnTo>
                  <a:lnTo>
                    <a:pt x="659" y="480"/>
                  </a:lnTo>
                  <a:cubicBezTo>
                    <a:pt x="663" y="479"/>
                    <a:pt x="669" y="477"/>
                    <a:pt x="675" y="475"/>
                  </a:cubicBezTo>
                  <a:lnTo>
                    <a:pt x="681" y="472"/>
                  </a:lnTo>
                  <a:cubicBezTo>
                    <a:pt x="698" y="462"/>
                    <a:pt x="716" y="450"/>
                    <a:pt x="733" y="439"/>
                  </a:cubicBezTo>
                  <a:lnTo>
                    <a:pt x="777" y="394"/>
                  </a:lnTo>
                  <a:cubicBezTo>
                    <a:pt x="789" y="374"/>
                    <a:pt x="800" y="354"/>
                    <a:pt x="811" y="332"/>
                  </a:cubicBezTo>
                  <a:lnTo>
                    <a:pt x="816" y="324"/>
                  </a:lnTo>
                  <a:cubicBezTo>
                    <a:pt x="835" y="264"/>
                    <a:pt x="834" y="202"/>
                    <a:pt x="811" y="145"/>
                  </a:cubicBezTo>
                  <a:cubicBezTo>
                    <a:pt x="786" y="88"/>
                    <a:pt x="739" y="44"/>
                    <a:pt x="681" y="21"/>
                  </a:cubicBezTo>
                  <a:lnTo>
                    <a:pt x="672" y="18"/>
                  </a:lnTo>
                  <a:cubicBezTo>
                    <a:pt x="659" y="13"/>
                    <a:pt x="648" y="10"/>
                    <a:pt x="635" y="8"/>
                  </a:cubicBezTo>
                  <a:cubicBezTo>
                    <a:pt x="621" y="3"/>
                    <a:pt x="606" y="1"/>
                    <a:pt x="5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7"/>
            <p:cNvSpPr/>
            <p:nvPr/>
          </p:nvSpPr>
          <p:spPr>
            <a:xfrm flipH="1">
              <a:off x="7161446" y="2855344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0" y="1"/>
                  </a:moveTo>
                  <a:cubicBezTo>
                    <a:pt x="215" y="1"/>
                    <a:pt x="210" y="1"/>
                    <a:pt x="205" y="2"/>
                  </a:cubicBezTo>
                  <a:cubicBezTo>
                    <a:pt x="203" y="2"/>
                    <a:pt x="200" y="2"/>
                    <a:pt x="197" y="2"/>
                  </a:cubicBezTo>
                  <a:cubicBezTo>
                    <a:pt x="173" y="2"/>
                    <a:pt x="149" y="8"/>
                    <a:pt x="127" y="19"/>
                  </a:cubicBezTo>
                  <a:cubicBezTo>
                    <a:pt x="96" y="35"/>
                    <a:pt x="68" y="58"/>
                    <a:pt x="45" y="86"/>
                  </a:cubicBezTo>
                  <a:cubicBezTo>
                    <a:pt x="26" y="109"/>
                    <a:pt x="15" y="134"/>
                    <a:pt x="11" y="163"/>
                  </a:cubicBezTo>
                  <a:cubicBezTo>
                    <a:pt x="2" y="188"/>
                    <a:pt x="1" y="217"/>
                    <a:pt x="6" y="244"/>
                  </a:cubicBezTo>
                  <a:cubicBezTo>
                    <a:pt x="22" y="305"/>
                    <a:pt x="41" y="365"/>
                    <a:pt x="63" y="423"/>
                  </a:cubicBezTo>
                  <a:cubicBezTo>
                    <a:pt x="85" y="477"/>
                    <a:pt x="107" y="530"/>
                    <a:pt x="129" y="584"/>
                  </a:cubicBezTo>
                  <a:lnTo>
                    <a:pt x="143" y="618"/>
                  </a:lnTo>
                  <a:cubicBezTo>
                    <a:pt x="146" y="623"/>
                    <a:pt x="147" y="628"/>
                    <a:pt x="150" y="632"/>
                  </a:cubicBezTo>
                  <a:cubicBezTo>
                    <a:pt x="150" y="635"/>
                    <a:pt x="151" y="638"/>
                    <a:pt x="153" y="639"/>
                  </a:cubicBezTo>
                  <a:lnTo>
                    <a:pt x="153" y="642"/>
                  </a:lnTo>
                  <a:lnTo>
                    <a:pt x="187" y="697"/>
                  </a:lnTo>
                  <a:cubicBezTo>
                    <a:pt x="201" y="716"/>
                    <a:pt x="217" y="731"/>
                    <a:pt x="235" y="744"/>
                  </a:cubicBezTo>
                  <a:cubicBezTo>
                    <a:pt x="282" y="778"/>
                    <a:pt x="334" y="794"/>
                    <a:pt x="385" y="794"/>
                  </a:cubicBezTo>
                  <a:cubicBezTo>
                    <a:pt x="509" y="794"/>
                    <a:pt x="626" y="703"/>
                    <a:pt x="639" y="564"/>
                  </a:cubicBezTo>
                  <a:cubicBezTo>
                    <a:pt x="639" y="549"/>
                    <a:pt x="639" y="510"/>
                    <a:pt x="638" y="495"/>
                  </a:cubicBezTo>
                  <a:cubicBezTo>
                    <a:pt x="629" y="453"/>
                    <a:pt x="611" y="413"/>
                    <a:pt x="584" y="377"/>
                  </a:cubicBezTo>
                  <a:lnTo>
                    <a:pt x="581" y="373"/>
                  </a:lnTo>
                  <a:lnTo>
                    <a:pt x="574" y="362"/>
                  </a:lnTo>
                  <a:cubicBezTo>
                    <a:pt x="567" y="353"/>
                    <a:pt x="561" y="343"/>
                    <a:pt x="555" y="335"/>
                  </a:cubicBezTo>
                  <a:cubicBezTo>
                    <a:pt x="541" y="313"/>
                    <a:pt x="525" y="291"/>
                    <a:pt x="511" y="269"/>
                  </a:cubicBezTo>
                  <a:cubicBezTo>
                    <a:pt x="478" y="222"/>
                    <a:pt x="450" y="174"/>
                    <a:pt x="414" y="130"/>
                  </a:cubicBezTo>
                  <a:cubicBezTo>
                    <a:pt x="402" y="113"/>
                    <a:pt x="389" y="96"/>
                    <a:pt x="376" y="79"/>
                  </a:cubicBezTo>
                  <a:lnTo>
                    <a:pt x="336" y="42"/>
                  </a:lnTo>
                  <a:cubicBezTo>
                    <a:pt x="315" y="23"/>
                    <a:pt x="288" y="12"/>
                    <a:pt x="261" y="8"/>
                  </a:cubicBezTo>
                  <a:cubicBezTo>
                    <a:pt x="247" y="4"/>
                    <a:pt x="234" y="1"/>
                    <a:pt x="22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7"/>
            <p:cNvSpPr/>
            <p:nvPr/>
          </p:nvSpPr>
          <p:spPr>
            <a:xfrm flipH="1">
              <a:off x="7153828" y="2805423"/>
              <a:ext cx="40441" cy="30386"/>
            </a:xfrm>
            <a:custGeom>
              <a:rect b="b" l="l" r="r" t="t"/>
              <a:pathLst>
                <a:path extrusionOk="0" h="686" w="913">
                  <a:moveTo>
                    <a:pt x="584" y="566"/>
                  </a:moveTo>
                  <a:lnTo>
                    <a:pt x="560" y="573"/>
                  </a:lnTo>
                  <a:lnTo>
                    <a:pt x="560" y="573"/>
                  </a:lnTo>
                  <a:cubicBezTo>
                    <a:pt x="568" y="571"/>
                    <a:pt x="576" y="568"/>
                    <a:pt x="584" y="566"/>
                  </a:cubicBezTo>
                  <a:close/>
                  <a:moveTo>
                    <a:pt x="536" y="580"/>
                  </a:moveTo>
                  <a:lnTo>
                    <a:pt x="520" y="585"/>
                  </a:lnTo>
                  <a:cubicBezTo>
                    <a:pt x="525" y="583"/>
                    <a:pt x="531" y="581"/>
                    <a:pt x="536" y="580"/>
                  </a:cubicBezTo>
                  <a:close/>
                  <a:moveTo>
                    <a:pt x="632" y="0"/>
                  </a:moveTo>
                  <a:cubicBezTo>
                    <a:pt x="594" y="0"/>
                    <a:pt x="556" y="9"/>
                    <a:pt x="523" y="24"/>
                  </a:cubicBezTo>
                  <a:cubicBezTo>
                    <a:pt x="449" y="50"/>
                    <a:pt x="378" y="84"/>
                    <a:pt x="311" y="124"/>
                  </a:cubicBezTo>
                  <a:cubicBezTo>
                    <a:pt x="260" y="151"/>
                    <a:pt x="211" y="181"/>
                    <a:pt x="166" y="216"/>
                  </a:cubicBezTo>
                  <a:cubicBezTo>
                    <a:pt x="123" y="253"/>
                    <a:pt x="83" y="293"/>
                    <a:pt x="46" y="336"/>
                  </a:cubicBezTo>
                  <a:lnTo>
                    <a:pt x="18" y="387"/>
                  </a:lnTo>
                  <a:cubicBezTo>
                    <a:pt x="5" y="414"/>
                    <a:pt x="1" y="444"/>
                    <a:pt x="5" y="474"/>
                  </a:cubicBezTo>
                  <a:cubicBezTo>
                    <a:pt x="5" y="521"/>
                    <a:pt x="22" y="566"/>
                    <a:pt x="52" y="603"/>
                  </a:cubicBezTo>
                  <a:cubicBezTo>
                    <a:pt x="76" y="633"/>
                    <a:pt x="109" y="656"/>
                    <a:pt x="144" y="671"/>
                  </a:cubicBezTo>
                  <a:cubicBezTo>
                    <a:pt x="170" y="681"/>
                    <a:pt x="196" y="685"/>
                    <a:pt x="223" y="685"/>
                  </a:cubicBezTo>
                  <a:cubicBezTo>
                    <a:pt x="254" y="685"/>
                    <a:pt x="285" y="679"/>
                    <a:pt x="314" y="667"/>
                  </a:cubicBezTo>
                  <a:lnTo>
                    <a:pt x="314" y="667"/>
                  </a:lnTo>
                  <a:lnTo>
                    <a:pt x="312" y="668"/>
                  </a:lnTo>
                  <a:cubicBezTo>
                    <a:pt x="356" y="649"/>
                    <a:pt x="402" y="634"/>
                    <a:pt x="446" y="614"/>
                  </a:cubicBezTo>
                  <a:cubicBezTo>
                    <a:pt x="480" y="600"/>
                    <a:pt x="515" y="587"/>
                    <a:pt x="550" y="576"/>
                  </a:cubicBezTo>
                  <a:lnTo>
                    <a:pt x="550" y="576"/>
                  </a:lnTo>
                  <a:cubicBezTo>
                    <a:pt x="593" y="565"/>
                    <a:pt x="635" y="556"/>
                    <a:pt x="679" y="548"/>
                  </a:cubicBezTo>
                  <a:cubicBezTo>
                    <a:pt x="750" y="535"/>
                    <a:pt x="813" y="496"/>
                    <a:pt x="857" y="440"/>
                  </a:cubicBezTo>
                  <a:cubicBezTo>
                    <a:pt x="885" y="400"/>
                    <a:pt x="904" y="353"/>
                    <a:pt x="909" y="303"/>
                  </a:cubicBezTo>
                  <a:cubicBezTo>
                    <a:pt x="912" y="232"/>
                    <a:pt x="891" y="161"/>
                    <a:pt x="850" y="104"/>
                  </a:cubicBezTo>
                  <a:cubicBezTo>
                    <a:pt x="828" y="74"/>
                    <a:pt x="798" y="51"/>
                    <a:pt x="766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1" y="0"/>
                    <a:pt x="6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7"/>
            <p:cNvSpPr/>
            <p:nvPr/>
          </p:nvSpPr>
          <p:spPr>
            <a:xfrm flipH="1">
              <a:off x="7046999" y="3071376"/>
              <a:ext cx="706594" cy="709384"/>
            </a:xfrm>
            <a:custGeom>
              <a:rect b="b" l="l" r="r" t="t"/>
              <a:pathLst>
                <a:path extrusionOk="0" h="16015" w="15952">
                  <a:moveTo>
                    <a:pt x="7565" y="1"/>
                  </a:moveTo>
                  <a:cubicBezTo>
                    <a:pt x="7557" y="1"/>
                    <a:pt x="7549" y="1"/>
                    <a:pt x="7541" y="1"/>
                  </a:cubicBezTo>
                  <a:cubicBezTo>
                    <a:pt x="7383" y="10"/>
                    <a:pt x="7238" y="198"/>
                    <a:pt x="7081" y="216"/>
                  </a:cubicBezTo>
                  <a:cubicBezTo>
                    <a:pt x="6923" y="235"/>
                    <a:pt x="6781" y="316"/>
                    <a:pt x="6623" y="344"/>
                  </a:cubicBezTo>
                  <a:cubicBezTo>
                    <a:pt x="6612" y="346"/>
                    <a:pt x="6600" y="347"/>
                    <a:pt x="6588" y="347"/>
                  </a:cubicBezTo>
                  <a:cubicBezTo>
                    <a:pt x="6454" y="347"/>
                    <a:pt x="6293" y="227"/>
                    <a:pt x="6158" y="227"/>
                  </a:cubicBezTo>
                  <a:cubicBezTo>
                    <a:pt x="6142" y="227"/>
                    <a:pt x="6127" y="228"/>
                    <a:pt x="6112" y="232"/>
                  </a:cubicBezTo>
                  <a:cubicBezTo>
                    <a:pt x="5957" y="269"/>
                    <a:pt x="5837" y="434"/>
                    <a:pt x="5684" y="480"/>
                  </a:cubicBezTo>
                  <a:cubicBezTo>
                    <a:pt x="5648" y="492"/>
                    <a:pt x="5609" y="495"/>
                    <a:pt x="5569" y="495"/>
                  </a:cubicBezTo>
                  <a:cubicBezTo>
                    <a:pt x="5486" y="495"/>
                    <a:pt x="5397" y="479"/>
                    <a:pt x="5314" y="479"/>
                  </a:cubicBezTo>
                  <a:cubicBezTo>
                    <a:pt x="5268" y="479"/>
                    <a:pt x="5224" y="484"/>
                    <a:pt x="5184" y="499"/>
                  </a:cubicBezTo>
                  <a:cubicBezTo>
                    <a:pt x="5036" y="556"/>
                    <a:pt x="4958" y="789"/>
                    <a:pt x="4813" y="853"/>
                  </a:cubicBezTo>
                  <a:cubicBezTo>
                    <a:pt x="4668" y="918"/>
                    <a:pt x="4500" y="931"/>
                    <a:pt x="4359" y="1004"/>
                  </a:cubicBezTo>
                  <a:cubicBezTo>
                    <a:pt x="4219" y="1078"/>
                    <a:pt x="4050" y="1105"/>
                    <a:pt x="3913" y="1186"/>
                  </a:cubicBezTo>
                  <a:cubicBezTo>
                    <a:pt x="3777" y="1268"/>
                    <a:pt x="3704" y="1449"/>
                    <a:pt x="3573" y="1538"/>
                  </a:cubicBezTo>
                  <a:cubicBezTo>
                    <a:pt x="3443" y="1628"/>
                    <a:pt x="3350" y="1763"/>
                    <a:pt x="3225" y="1861"/>
                  </a:cubicBezTo>
                  <a:cubicBezTo>
                    <a:pt x="3100" y="1958"/>
                    <a:pt x="2871" y="1929"/>
                    <a:pt x="2753" y="2034"/>
                  </a:cubicBezTo>
                  <a:cubicBezTo>
                    <a:pt x="2634" y="2140"/>
                    <a:pt x="2595" y="2331"/>
                    <a:pt x="2481" y="2444"/>
                  </a:cubicBezTo>
                  <a:cubicBezTo>
                    <a:pt x="2369" y="2555"/>
                    <a:pt x="2123" y="2545"/>
                    <a:pt x="2018" y="2663"/>
                  </a:cubicBezTo>
                  <a:cubicBezTo>
                    <a:pt x="1913" y="2781"/>
                    <a:pt x="1998" y="3062"/>
                    <a:pt x="1900" y="3186"/>
                  </a:cubicBezTo>
                  <a:cubicBezTo>
                    <a:pt x="1802" y="3311"/>
                    <a:pt x="1729" y="3446"/>
                    <a:pt x="1640" y="3577"/>
                  </a:cubicBezTo>
                  <a:cubicBezTo>
                    <a:pt x="1550" y="3706"/>
                    <a:pt x="1206" y="3675"/>
                    <a:pt x="1125" y="3810"/>
                  </a:cubicBezTo>
                  <a:cubicBezTo>
                    <a:pt x="1043" y="3946"/>
                    <a:pt x="1006" y="4118"/>
                    <a:pt x="932" y="4259"/>
                  </a:cubicBezTo>
                  <a:cubicBezTo>
                    <a:pt x="859" y="4399"/>
                    <a:pt x="837" y="4572"/>
                    <a:pt x="773" y="4717"/>
                  </a:cubicBezTo>
                  <a:cubicBezTo>
                    <a:pt x="707" y="4861"/>
                    <a:pt x="551" y="4974"/>
                    <a:pt x="494" y="5124"/>
                  </a:cubicBezTo>
                  <a:cubicBezTo>
                    <a:pt x="437" y="5273"/>
                    <a:pt x="514" y="5470"/>
                    <a:pt x="464" y="5624"/>
                  </a:cubicBezTo>
                  <a:cubicBezTo>
                    <a:pt x="416" y="5776"/>
                    <a:pt x="437" y="5942"/>
                    <a:pt x="397" y="6099"/>
                  </a:cubicBezTo>
                  <a:cubicBezTo>
                    <a:pt x="359" y="6255"/>
                    <a:pt x="394" y="6417"/>
                    <a:pt x="366" y="6575"/>
                  </a:cubicBezTo>
                  <a:cubicBezTo>
                    <a:pt x="338" y="6731"/>
                    <a:pt x="269" y="6875"/>
                    <a:pt x="249" y="7033"/>
                  </a:cubicBezTo>
                  <a:cubicBezTo>
                    <a:pt x="230" y="7191"/>
                    <a:pt x="21" y="7331"/>
                    <a:pt x="11" y="7491"/>
                  </a:cubicBezTo>
                  <a:cubicBezTo>
                    <a:pt x="1" y="7650"/>
                    <a:pt x="137" y="7815"/>
                    <a:pt x="137" y="7974"/>
                  </a:cubicBezTo>
                  <a:cubicBezTo>
                    <a:pt x="137" y="8133"/>
                    <a:pt x="177" y="8288"/>
                    <a:pt x="186" y="8447"/>
                  </a:cubicBezTo>
                  <a:cubicBezTo>
                    <a:pt x="195" y="8605"/>
                    <a:pt x="126" y="8770"/>
                    <a:pt x="146" y="8928"/>
                  </a:cubicBezTo>
                  <a:cubicBezTo>
                    <a:pt x="164" y="9086"/>
                    <a:pt x="124" y="9255"/>
                    <a:pt x="153" y="9413"/>
                  </a:cubicBezTo>
                  <a:cubicBezTo>
                    <a:pt x="181" y="9569"/>
                    <a:pt x="440" y="9674"/>
                    <a:pt x="478" y="9828"/>
                  </a:cubicBezTo>
                  <a:cubicBezTo>
                    <a:pt x="515" y="9983"/>
                    <a:pt x="389" y="10179"/>
                    <a:pt x="436" y="10331"/>
                  </a:cubicBezTo>
                  <a:cubicBezTo>
                    <a:pt x="483" y="10483"/>
                    <a:pt x="630" y="10598"/>
                    <a:pt x="686" y="10748"/>
                  </a:cubicBezTo>
                  <a:cubicBezTo>
                    <a:pt x="743" y="10897"/>
                    <a:pt x="602" y="11129"/>
                    <a:pt x="666" y="11274"/>
                  </a:cubicBezTo>
                  <a:cubicBezTo>
                    <a:pt x="731" y="11419"/>
                    <a:pt x="1021" y="11456"/>
                    <a:pt x="1095" y="11598"/>
                  </a:cubicBezTo>
                  <a:cubicBezTo>
                    <a:pt x="1169" y="11740"/>
                    <a:pt x="1159" y="11923"/>
                    <a:pt x="1240" y="12060"/>
                  </a:cubicBezTo>
                  <a:cubicBezTo>
                    <a:pt x="1323" y="12196"/>
                    <a:pt x="1398" y="12337"/>
                    <a:pt x="1488" y="12468"/>
                  </a:cubicBezTo>
                  <a:cubicBezTo>
                    <a:pt x="1577" y="12599"/>
                    <a:pt x="1783" y="12641"/>
                    <a:pt x="1880" y="12768"/>
                  </a:cubicBezTo>
                  <a:cubicBezTo>
                    <a:pt x="1978" y="12893"/>
                    <a:pt x="2009" y="13066"/>
                    <a:pt x="2115" y="13186"/>
                  </a:cubicBezTo>
                  <a:cubicBezTo>
                    <a:pt x="2220" y="13305"/>
                    <a:pt x="2244" y="13501"/>
                    <a:pt x="2356" y="13615"/>
                  </a:cubicBezTo>
                  <a:cubicBezTo>
                    <a:pt x="2467" y="13727"/>
                    <a:pt x="2626" y="13796"/>
                    <a:pt x="2744" y="13901"/>
                  </a:cubicBezTo>
                  <a:cubicBezTo>
                    <a:pt x="2864" y="14006"/>
                    <a:pt x="2955" y="14150"/>
                    <a:pt x="3080" y="14248"/>
                  </a:cubicBezTo>
                  <a:cubicBezTo>
                    <a:pt x="3204" y="14346"/>
                    <a:pt x="3401" y="14349"/>
                    <a:pt x="3532" y="14438"/>
                  </a:cubicBezTo>
                  <a:cubicBezTo>
                    <a:pt x="3661" y="14529"/>
                    <a:pt x="3714" y="14745"/>
                    <a:pt x="3849" y="14828"/>
                  </a:cubicBezTo>
                  <a:cubicBezTo>
                    <a:pt x="3986" y="14910"/>
                    <a:pt x="4148" y="14960"/>
                    <a:pt x="4287" y="15032"/>
                  </a:cubicBezTo>
                  <a:cubicBezTo>
                    <a:pt x="4428" y="15106"/>
                    <a:pt x="4593" y="15141"/>
                    <a:pt x="4738" y="15205"/>
                  </a:cubicBezTo>
                  <a:cubicBezTo>
                    <a:pt x="4881" y="15270"/>
                    <a:pt x="5045" y="15290"/>
                    <a:pt x="5194" y="15348"/>
                  </a:cubicBezTo>
                  <a:cubicBezTo>
                    <a:pt x="5343" y="15406"/>
                    <a:pt x="5437" y="15625"/>
                    <a:pt x="5591" y="15672"/>
                  </a:cubicBezTo>
                  <a:cubicBezTo>
                    <a:pt x="5635" y="15686"/>
                    <a:pt x="5683" y="15691"/>
                    <a:pt x="5732" y="15691"/>
                  </a:cubicBezTo>
                  <a:cubicBezTo>
                    <a:pt x="5808" y="15691"/>
                    <a:pt x="5887" y="15680"/>
                    <a:pt x="5964" y="15680"/>
                  </a:cubicBezTo>
                  <a:cubicBezTo>
                    <a:pt x="6006" y="15680"/>
                    <a:pt x="6047" y="15683"/>
                    <a:pt x="6087" y="15694"/>
                  </a:cubicBezTo>
                  <a:cubicBezTo>
                    <a:pt x="6126" y="15703"/>
                    <a:pt x="6167" y="15707"/>
                    <a:pt x="6208" y="15707"/>
                  </a:cubicBezTo>
                  <a:cubicBezTo>
                    <a:pt x="6295" y="15707"/>
                    <a:pt x="6384" y="15692"/>
                    <a:pt x="6471" y="15692"/>
                  </a:cubicBezTo>
                  <a:cubicBezTo>
                    <a:pt x="6505" y="15692"/>
                    <a:pt x="6539" y="15694"/>
                    <a:pt x="6572" y="15701"/>
                  </a:cubicBezTo>
                  <a:cubicBezTo>
                    <a:pt x="6729" y="15729"/>
                    <a:pt x="6886" y="15725"/>
                    <a:pt x="7044" y="15745"/>
                  </a:cubicBezTo>
                  <a:cubicBezTo>
                    <a:pt x="7201" y="15765"/>
                    <a:pt x="7346" y="15887"/>
                    <a:pt x="7506" y="15898"/>
                  </a:cubicBezTo>
                  <a:cubicBezTo>
                    <a:pt x="7665" y="15908"/>
                    <a:pt x="7824" y="15976"/>
                    <a:pt x="7983" y="15976"/>
                  </a:cubicBezTo>
                  <a:cubicBezTo>
                    <a:pt x="8127" y="15976"/>
                    <a:pt x="8277" y="16015"/>
                    <a:pt x="8422" y="16015"/>
                  </a:cubicBezTo>
                  <a:cubicBezTo>
                    <a:pt x="8437" y="16015"/>
                    <a:pt x="8453" y="16014"/>
                    <a:pt x="8468" y="16013"/>
                  </a:cubicBezTo>
                  <a:cubicBezTo>
                    <a:pt x="8627" y="16005"/>
                    <a:pt x="8759" y="15713"/>
                    <a:pt x="8919" y="15694"/>
                  </a:cubicBezTo>
                  <a:cubicBezTo>
                    <a:pt x="8927" y="15693"/>
                    <a:pt x="8935" y="15692"/>
                    <a:pt x="8943" y="15692"/>
                  </a:cubicBezTo>
                  <a:cubicBezTo>
                    <a:pt x="9083" y="15692"/>
                    <a:pt x="9240" y="15825"/>
                    <a:pt x="9380" y="15825"/>
                  </a:cubicBezTo>
                  <a:cubicBezTo>
                    <a:pt x="9393" y="15825"/>
                    <a:pt x="9404" y="15824"/>
                    <a:pt x="9416" y="15822"/>
                  </a:cubicBezTo>
                  <a:cubicBezTo>
                    <a:pt x="9573" y="15793"/>
                    <a:pt x="9723" y="15729"/>
                    <a:pt x="9878" y="15691"/>
                  </a:cubicBezTo>
                  <a:cubicBezTo>
                    <a:pt x="10033" y="15654"/>
                    <a:pt x="10136" y="15440"/>
                    <a:pt x="10288" y="15394"/>
                  </a:cubicBezTo>
                  <a:cubicBezTo>
                    <a:pt x="10438" y="15347"/>
                    <a:pt x="10582" y="15304"/>
                    <a:pt x="10731" y="15249"/>
                  </a:cubicBezTo>
                  <a:cubicBezTo>
                    <a:pt x="10881" y="15192"/>
                    <a:pt x="11055" y="15214"/>
                    <a:pt x="11200" y="15150"/>
                  </a:cubicBezTo>
                  <a:cubicBezTo>
                    <a:pt x="11233" y="15136"/>
                    <a:pt x="11270" y="15131"/>
                    <a:pt x="11310" y="15131"/>
                  </a:cubicBezTo>
                  <a:cubicBezTo>
                    <a:pt x="11404" y="15131"/>
                    <a:pt x="11513" y="15159"/>
                    <a:pt x="11607" y="15159"/>
                  </a:cubicBezTo>
                  <a:cubicBezTo>
                    <a:pt x="11651" y="15159"/>
                    <a:pt x="11692" y="15153"/>
                    <a:pt x="11726" y="15135"/>
                  </a:cubicBezTo>
                  <a:cubicBezTo>
                    <a:pt x="11867" y="15061"/>
                    <a:pt x="11901" y="14791"/>
                    <a:pt x="12038" y="14710"/>
                  </a:cubicBezTo>
                  <a:cubicBezTo>
                    <a:pt x="12174" y="14627"/>
                    <a:pt x="12284" y="14514"/>
                    <a:pt x="12415" y="14423"/>
                  </a:cubicBezTo>
                  <a:cubicBezTo>
                    <a:pt x="12545" y="14333"/>
                    <a:pt x="12760" y="14359"/>
                    <a:pt x="12885" y="14262"/>
                  </a:cubicBezTo>
                  <a:cubicBezTo>
                    <a:pt x="13012" y="14164"/>
                    <a:pt x="13010" y="13918"/>
                    <a:pt x="13130" y="13813"/>
                  </a:cubicBezTo>
                  <a:cubicBezTo>
                    <a:pt x="13249" y="13708"/>
                    <a:pt x="13434" y="13680"/>
                    <a:pt x="13546" y="13568"/>
                  </a:cubicBezTo>
                  <a:cubicBezTo>
                    <a:pt x="13660" y="13457"/>
                    <a:pt x="13708" y="13288"/>
                    <a:pt x="13813" y="13170"/>
                  </a:cubicBezTo>
                  <a:cubicBezTo>
                    <a:pt x="13919" y="13052"/>
                    <a:pt x="14157" y="13045"/>
                    <a:pt x="14256" y="12920"/>
                  </a:cubicBezTo>
                  <a:cubicBezTo>
                    <a:pt x="14354" y="12796"/>
                    <a:pt x="14426" y="12647"/>
                    <a:pt x="14517" y="12518"/>
                  </a:cubicBezTo>
                  <a:cubicBezTo>
                    <a:pt x="14607" y="12387"/>
                    <a:pt x="14570" y="12175"/>
                    <a:pt x="14652" y="12040"/>
                  </a:cubicBezTo>
                  <a:cubicBezTo>
                    <a:pt x="14735" y="11903"/>
                    <a:pt x="14809" y="11768"/>
                    <a:pt x="14881" y="11629"/>
                  </a:cubicBezTo>
                  <a:cubicBezTo>
                    <a:pt x="14955" y="11488"/>
                    <a:pt x="15013" y="11346"/>
                    <a:pt x="15079" y="11203"/>
                  </a:cubicBezTo>
                  <a:cubicBezTo>
                    <a:pt x="15144" y="11058"/>
                    <a:pt x="15430" y="11005"/>
                    <a:pt x="15487" y="10856"/>
                  </a:cubicBezTo>
                  <a:cubicBezTo>
                    <a:pt x="15544" y="10706"/>
                    <a:pt x="15636" y="10564"/>
                    <a:pt x="15684" y="10411"/>
                  </a:cubicBezTo>
                  <a:cubicBezTo>
                    <a:pt x="15733" y="10259"/>
                    <a:pt x="15612" y="10057"/>
                    <a:pt x="15652" y="9902"/>
                  </a:cubicBezTo>
                  <a:cubicBezTo>
                    <a:pt x="15690" y="9747"/>
                    <a:pt x="15750" y="9599"/>
                    <a:pt x="15780" y="9441"/>
                  </a:cubicBezTo>
                  <a:cubicBezTo>
                    <a:pt x="15808" y="9285"/>
                    <a:pt x="15856" y="9131"/>
                    <a:pt x="15876" y="8972"/>
                  </a:cubicBezTo>
                  <a:cubicBezTo>
                    <a:pt x="15896" y="8814"/>
                    <a:pt x="15908" y="8655"/>
                    <a:pt x="15917" y="8496"/>
                  </a:cubicBezTo>
                  <a:cubicBezTo>
                    <a:pt x="15926" y="8335"/>
                    <a:pt x="15792" y="8176"/>
                    <a:pt x="15792" y="8015"/>
                  </a:cubicBezTo>
                  <a:cubicBezTo>
                    <a:pt x="15792" y="7856"/>
                    <a:pt x="15952" y="7695"/>
                    <a:pt x="15942" y="7536"/>
                  </a:cubicBezTo>
                  <a:cubicBezTo>
                    <a:pt x="15933" y="7377"/>
                    <a:pt x="15849" y="7223"/>
                    <a:pt x="15831" y="7066"/>
                  </a:cubicBezTo>
                  <a:cubicBezTo>
                    <a:pt x="15812" y="6908"/>
                    <a:pt x="15747" y="6758"/>
                    <a:pt x="15718" y="6602"/>
                  </a:cubicBezTo>
                  <a:cubicBezTo>
                    <a:pt x="15690" y="6446"/>
                    <a:pt x="15795" y="6261"/>
                    <a:pt x="15757" y="6106"/>
                  </a:cubicBezTo>
                  <a:cubicBezTo>
                    <a:pt x="15718" y="5951"/>
                    <a:pt x="15494" y="5849"/>
                    <a:pt x="15447" y="5698"/>
                  </a:cubicBezTo>
                  <a:cubicBezTo>
                    <a:pt x="15400" y="5546"/>
                    <a:pt x="15382" y="5389"/>
                    <a:pt x="15325" y="5240"/>
                  </a:cubicBezTo>
                  <a:cubicBezTo>
                    <a:pt x="15269" y="5092"/>
                    <a:pt x="15353" y="4885"/>
                    <a:pt x="15288" y="4740"/>
                  </a:cubicBezTo>
                  <a:cubicBezTo>
                    <a:pt x="15224" y="4595"/>
                    <a:pt x="15134" y="4455"/>
                    <a:pt x="15062" y="4315"/>
                  </a:cubicBezTo>
                  <a:cubicBezTo>
                    <a:pt x="14988" y="4175"/>
                    <a:pt x="14975" y="3992"/>
                    <a:pt x="14894" y="3855"/>
                  </a:cubicBezTo>
                  <a:cubicBezTo>
                    <a:pt x="14811" y="3719"/>
                    <a:pt x="14627" y="3642"/>
                    <a:pt x="14537" y="3511"/>
                  </a:cubicBezTo>
                  <a:cubicBezTo>
                    <a:pt x="14447" y="3381"/>
                    <a:pt x="14399" y="3213"/>
                    <a:pt x="14301" y="3088"/>
                  </a:cubicBezTo>
                  <a:cubicBezTo>
                    <a:pt x="14204" y="2963"/>
                    <a:pt x="14069" y="2862"/>
                    <a:pt x="13964" y="2744"/>
                  </a:cubicBezTo>
                  <a:cubicBezTo>
                    <a:pt x="13859" y="2624"/>
                    <a:pt x="13826" y="2427"/>
                    <a:pt x="13715" y="2314"/>
                  </a:cubicBezTo>
                  <a:cubicBezTo>
                    <a:pt x="13603" y="2202"/>
                    <a:pt x="13280" y="2310"/>
                    <a:pt x="13162" y="2204"/>
                  </a:cubicBezTo>
                  <a:cubicBezTo>
                    <a:pt x="13043" y="2098"/>
                    <a:pt x="12943" y="1982"/>
                    <a:pt x="12818" y="1882"/>
                  </a:cubicBezTo>
                  <a:cubicBezTo>
                    <a:pt x="12695" y="1784"/>
                    <a:pt x="12568" y="1697"/>
                    <a:pt x="12439" y="1606"/>
                  </a:cubicBezTo>
                  <a:cubicBezTo>
                    <a:pt x="12308" y="1517"/>
                    <a:pt x="12233" y="1348"/>
                    <a:pt x="12096" y="1265"/>
                  </a:cubicBezTo>
                  <a:cubicBezTo>
                    <a:pt x="11961" y="1183"/>
                    <a:pt x="11880" y="995"/>
                    <a:pt x="11739" y="921"/>
                  </a:cubicBezTo>
                  <a:cubicBezTo>
                    <a:pt x="11600" y="847"/>
                    <a:pt x="11409" y="861"/>
                    <a:pt x="11266" y="797"/>
                  </a:cubicBezTo>
                  <a:cubicBezTo>
                    <a:pt x="11122" y="732"/>
                    <a:pt x="10930" y="788"/>
                    <a:pt x="10781" y="729"/>
                  </a:cubicBezTo>
                  <a:cubicBezTo>
                    <a:pt x="10632" y="672"/>
                    <a:pt x="10535" y="478"/>
                    <a:pt x="10383" y="431"/>
                  </a:cubicBezTo>
                  <a:cubicBezTo>
                    <a:pt x="10360" y="423"/>
                    <a:pt x="10336" y="420"/>
                    <a:pt x="10311" y="420"/>
                  </a:cubicBezTo>
                  <a:cubicBezTo>
                    <a:pt x="10192" y="420"/>
                    <a:pt x="10055" y="490"/>
                    <a:pt x="9936" y="490"/>
                  </a:cubicBezTo>
                  <a:cubicBezTo>
                    <a:pt x="9915" y="490"/>
                    <a:pt x="9895" y="488"/>
                    <a:pt x="9875" y="483"/>
                  </a:cubicBezTo>
                  <a:cubicBezTo>
                    <a:pt x="9721" y="445"/>
                    <a:pt x="9591" y="328"/>
                    <a:pt x="9435" y="298"/>
                  </a:cubicBezTo>
                  <a:cubicBezTo>
                    <a:pt x="9278" y="270"/>
                    <a:pt x="9126" y="242"/>
                    <a:pt x="8968" y="220"/>
                  </a:cubicBezTo>
                  <a:cubicBezTo>
                    <a:pt x="8811" y="200"/>
                    <a:pt x="8667" y="14"/>
                    <a:pt x="8508" y="4"/>
                  </a:cubicBezTo>
                  <a:cubicBezTo>
                    <a:pt x="8500" y="4"/>
                    <a:pt x="8492" y="3"/>
                    <a:pt x="8483" y="3"/>
                  </a:cubicBezTo>
                  <a:cubicBezTo>
                    <a:pt x="8333" y="3"/>
                    <a:pt x="8178" y="85"/>
                    <a:pt x="8028" y="85"/>
                  </a:cubicBezTo>
                  <a:cubicBezTo>
                    <a:pt x="8027" y="85"/>
                    <a:pt x="8026" y="85"/>
                    <a:pt x="8024" y="85"/>
                  </a:cubicBezTo>
                  <a:cubicBezTo>
                    <a:pt x="7873" y="85"/>
                    <a:pt x="7717" y="1"/>
                    <a:pt x="756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7"/>
            <p:cNvSpPr/>
            <p:nvPr/>
          </p:nvSpPr>
          <p:spPr>
            <a:xfrm flipH="1">
              <a:off x="7084693" y="3115716"/>
              <a:ext cx="628546" cy="624604"/>
            </a:xfrm>
            <a:custGeom>
              <a:rect b="b" l="l" r="r" t="t"/>
              <a:pathLst>
                <a:path extrusionOk="0" h="14101" w="14190">
                  <a:moveTo>
                    <a:pt x="7538" y="1"/>
                  </a:moveTo>
                  <a:cubicBezTo>
                    <a:pt x="7402" y="1"/>
                    <a:pt x="7261" y="114"/>
                    <a:pt x="7123" y="114"/>
                  </a:cubicBezTo>
                  <a:cubicBezTo>
                    <a:pt x="7121" y="113"/>
                    <a:pt x="7118" y="113"/>
                    <a:pt x="7115" y="113"/>
                  </a:cubicBezTo>
                  <a:cubicBezTo>
                    <a:pt x="6977" y="113"/>
                    <a:pt x="6845" y="148"/>
                    <a:pt x="6705" y="156"/>
                  </a:cubicBezTo>
                  <a:cubicBezTo>
                    <a:pt x="6696" y="157"/>
                    <a:pt x="6687" y="157"/>
                    <a:pt x="6677" y="157"/>
                  </a:cubicBezTo>
                  <a:cubicBezTo>
                    <a:pt x="6562" y="157"/>
                    <a:pt x="6446" y="118"/>
                    <a:pt x="6331" y="118"/>
                  </a:cubicBezTo>
                  <a:cubicBezTo>
                    <a:pt x="6314" y="118"/>
                    <a:pt x="6296" y="119"/>
                    <a:pt x="6279" y="121"/>
                  </a:cubicBezTo>
                  <a:cubicBezTo>
                    <a:pt x="6250" y="124"/>
                    <a:pt x="6220" y="125"/>
                    <a:pt x="6190" y="125"/>
                  </a:cubicBezTo>
                  <a:cubicBezTo>
                    <a:pt x="6118" y="125"/>
                    <a:pt x="6044" y="118"/>
                    <a:pt x="5971" y="118"/>
                  </a:cubicBezTo>
                  <a:cubicBezTo>
                    <a:pt x="5931" y="118"/>
                    <a:pt x="5890" y="120"/>
                    <a:pt x="5851" y="128"/>
                  </a:cubicBezTo>
                  <a:cubicBezTo>
                    <a:pt x="5713" y="153"/>
                    <a:pt x="5619" y="381"/>
                    <a:pt x="5483" y="415"/>
                  </a:cubicBezTo>
                  <a:cubicBezTo>
                    <a:pt x="5464" y="420"/>
                    <a:pt x="5445" y="421"/>
                    <a:pt x="5426" y="421"/>
                  </a:cubicBezTo>
                  <a:cubicBezTo>
                    <a:pt x="5323" y="421"/>
                    <a:pt x="5207" y="369"/>
                    <a:pt x="5105" y="369"/>
                  </a:cubicBezTo>
                  <a:cubicBezTo>
                    <a:pt x="5082" y="369"/>
                    <a:pt x="5059" y="371"/>
                    <a:pt x="5038" y="378"/>
                  </a:cubicBezTo>
                  <a:cubicBezTo>
                    <a:pt x="4904" y="419"/>
                    <a:pt x="4802" y="550"/>
                    <a:pt x="4670" y="600"/>
                  </a:cubicBezTo>
                  <a:cubicBezTo>
                    <a:pt x="4647" y="608"/>
                    <a:pt x="4622" y="612"/>
                    <a:pt x="4595" y="612"/>
                  </a:cubicBezTo>
                  <a:cubicBezTo>
                    <a:pt x="4498" y="612"/>
                    <a:pt x="4383" y="566"/>
                    <a:pt x="4286" y="566"/>
                  </a:cubicBezTo>
                  <a:cubicBezTo>
                    <a:pt x="4257" y="566"/>
                    <a:pt x="4229" y="570"/>
                    <a:pt x="4205" y="581"/>
                  </a:cubicBezTo>
                  <a:cubicBezTo>
                    <a:pt x="4075" y="640"/>
                    <a:pt x="4043" y="895"/>
                    <a:pt x="3918" y="961"/>
                  </a:cubicBezTo>
                  <a:cubicBezTo>
                    <a:pt x="3794" y="1026"/>
                    <a:pt x="3629" y="1018"/>
                    <a:pt x="3510" y="1090"/>
                  </a:cubicBezTo>
                  <a:cubicBezTo>
                    <a:pt x="3389" y="1163"/>
                    <a:pt x="3264" y="1230"/>
                    <a:pt x="3149" y="1309"/>
                  </a:cubicBezTo>
                  <a:cubicBezTo>
                    <a:pt x="3032" y="1387"/>
                    <a:pt x="2994" y="1569"/>
                    <a:pt x="2883" y="1656"/>
                  </a:cubicBezTo>
                  <a:cubicBezTo>
                    <a:pt x="2772" y="1743"/>
                    <a:pt x="2618" y="1770"/>
                    <a:pt x="2513" y="1864"/>
                  </a:cubicBezTo>
                  <a:cubicBezTo>
                    <a:pt x="2408" y="1956"/>
                    <a:pt x="2233" y="1977"/>
                    <a:pt x="2133" y="2077"/>
                  </a:cubicBezTo>
                  <a:cubicBezTo>
                    <a:pt x="2034" y="2175"/>
                    <a:pt x="1974" y="2316"/>
                    <a:pt x="1880" y="2421"/>
                  </a:cubicBezTo>
                  <a:cubicBezTo>
                    <a:pt x="1787" y="2526"/>
                    <a:pt x="1660" y="2607"/>
                    <a:pt x="1573" y="2717"/>
                  </a:cubicBezTo>
                  <a:cubicBezTo>
                    <a:pt x="1487" y="2827"/>
                    <a:pt x="1484" y="3002"/>
                    <a:pt x="1404" y="3117"/>
                  </a:cubicBezTo>
                  <a:cubicBezTo>
                    <a:pt x="1325" y="3233"/>
                    <a:pt x="1133" y="3278"/>
                    <a:pt x="1060" y="3399"/>
                  </a:cubicBezTo>
                  <a:cubicBezTo>
                    <a:pt x="988" y="3518"/>
                    <a:pt x="944" y="3662"/>
                    <a:pt x="878" y="3786"/>
                  </a:cubicBezTo>
                  <a:cubicBezTo>
                    <a:pt x="813" y="3909"/>
                    <a:pt x="784" y="4056"/>
                    <a:pt x="726" y="4184"/>
                  </a:cubicBezTo>
                  <a:cubicBezTo>
                    <a:pt x="669" y="4312"/>
                    <a:pt x="651" y="4457"/>
                    <a:pt x="599" y="4587"/>
                  </a:cubicBezTo>
                  <a:cubicBezTo>
                    <a:pt x="548" y="4720"/>
                    <a:pt x="355" y="4804"/>
                    <a:pt x="312" y="4939"/>
                  </a:cubicBezTo>
                  <a:cubicBezTo>
                    <a:pt x="270" y="5074"/>
                    <a:pt x="329" y="5240"/>
                    <a:pt x="294" y="5378"/>
                  </a:cubicBezTo>
                  <a:cubicBezTo>
                    <a:pt x="260" y="5514"/>
                    <a:pt x="315" y="5669"/>
                    <a:pt x="288" y="5807"/>
                  </a:cubicBezTo>
                  <a:cubicBezTo>
                    <a:pt x="263" y="5947"/>
                    <a:pt x="265" y="6084"/>
                    <a:pt x="248" y="6224"/>
                  </a:cubicBezTo>
                  <a:cubicBezTo>
                    <a:pt x="231" y="6365"/>
                    <a:pt x="123" y="6492"/>
                    <a:pt x="113" y="6633"/>
                  </a:cubicBezTo>
                  <a:cubicBezTo>
                    <a:pt x="103" y="6774"/>
                    <a:pt x="44" y="6915"/>
                    <a:pt x="42" y="7055"/>
                  </a:cubicBezTo>
                  <a:cubicBezTo>
                    <a:pt x="42" y="7198"/>
                    <a:pt x="1" y="7344"/>
                    <a:pt x="10" y="7485"/>
                  </a:cubicBezTo>
                  <a:cubicBezTo>
                    <a:pt x="18" y="7626"/>
                    <a:pt x="275" y="7744"/>
                    <a:pt x="292" y="7883"/>
                  </a:cubicBezTo>
                  <a:cubicBezTo>
                    <a:pt x="309" y="8022"/>
                    <a:pt x="155" y="8186"/>
                    <a:pt x="180" y="8325"/>
                  </a:cubicBezTo>
                  <a:cubicBezTo>
                    <a:pt x="206" y="8463"/>
                    <a:pt x="263" y="8597"/>
                    <a:pt x="295" y="8733"/>
                  </a:cubicBezTo>
                  <a:cubicBezTo>
                    <a:pt x="328" y="8869"/>
                    <a:pt x="517" y="8960"/>
                    <a:pt x="558" y="9094"/>
                  </a:cubicBezTo>
                  <a:cubicBezTo>
                    <a:pt x="601" y="9229"/>
                    <a:pt x="638" y="9356"/>
                    <a:pt x="688" y="9488"/>
                  </a:cubicBezTo>
                  <a:cubicBezTo>
                    <a:pt x="737" y="9620"/>
                    <a:pt x="716" y="9775"/>
                    <a:pt x="774" y="9903"/>
                  </a:cubicBezTo>
                  <a:cubicBezTo>
                    <a:pt x="831" y="10031"/>
                    <a:pt x="722" y="10243"/>
                    <a:pt x="787" y="10368"/>
                  </a:cubicBezTo>
                  <a:cubicBezTo>
                    <a:pt x="853" y="10493"/>
                    <a:pt x="1091" y="10523"/>
                    <a:pt x="1164" y="10644"/>
                  </a:cubicBezTo>
                  <a:cubicBezTo>
                    <a:pt x="1236" y="10765"/>
                    <a:pt x="1339" y="10861"/>
                    <a:pt x="1417" y="10978"/>
                  </a:cubicBezTo>
                  <a:cubicBezTo>
                    <a:pt x="1497" y="11093"/>
                    <a:pt x="1474" y="11283"/>
                    <a:pt x="1559" y="11394"/>
                  </a:cubicBezTo>
                  <a:cubicBezTo>
                    <a:pt x="1646" y="11505"/>
                    <a:pt x="1865" y="11504"/>
                    <a:pt x="1957" y="11609"/>
                  </a:cubicBezTo>
                  <a:cubicBezTo>
                    <a:pt x="2050" y="11716"/>
                    <a:pt x="2074" y="11879"/>
                    <a:pt x="2173" y="11979"/>
                  </a:cubicBezTo>
                  <a:cubicBezTo>
                    <a:pt x="2271" y="12078"/>
                    <a:pt x="2421" y="12122"/>
                    <a:pt x="2524" y="12215"/>
                  </a:cubicBezTo>
                  <a:cubicBezTo>
                    <a:pt x="2630" y="12308"/>
                    <a:pt x="2635" y="12519"/>
                    <a:pt x="2746" y="12606"/>
                  </a:cubicBezTo>
                  <a:cubicBezTo>
                    <a:pt x="2856" y="12692"/>
                    <a:pt x="2988" y="12758"/>
                    <a:pt x="3103" y="12837"/>
                  </a:cubicBezTo>
                  <a:cubicBezTo>
                    <a:pt x="3218" y="12917"/>
                    <a:pt x="3406" y="12884"/>
                    <a:pt x="3527" y="12957"/>
                  </a:cubicBezTo>
                  <a:cubicBezTo>
                    <a:pt x="3646" y="13029"/>
                    <a:pt x="3765" y="13095"/>
                    <a:pt x="3889" y="13160"/>
                  </a:cubicBezTo>
                  <a:cubicBezTo>
                    <a:pt x="4013" y="13225"/>
                    <a:pt x="4139" y="13277"/>
                    <a:pt x="4266" y="13335"/>
                  </a:cubicBezTo>
                  <a:cubicBezTo>
                    <a:pt x="4394" y="13392"/>
                    <a:pt x="4441" y="13645"/>
                    <a:pt x="4573" y="13695"/>
                  </a:cubicBezTo>
                  <a:cubicBezTo>
                    <a:pt x="4705" y="13746"/>
                    <a:pt x="4835" y="13830"/>
                    <a:pt x="4970" y="13872"/>
                  </a:cubicBezTo>
                  <a:cubicBezTo>
                    <a:pt x="4993" y="13879"/>
                    <a:pt x="5017" y="13882"/>
                    <a:pt x="5042" y="13882"/>
                  </a:cubicBezTo>
                  <a:cubicBezTo>
                    <a:pt x="5142" y="13882"/>
                    <a:pt x="5257" y="13835"/>
                    <a:pt x="5358" y="13835"/>
                  </a:cubicBezTo>
                  <a:cubicBezTo>
                    <a:pt x="5379" y="13835"/>
                    <a:pt x="5400" y="13837"/>
                    <a:pt x="5420" y="13842"/>
                  </a:cubicBezTo>
                  <a:cubicBezTo>
                    <a:pt x="5557" y="13877"/>
                    <a:pt x="5689" y="13929"/>
                    <a:pt x="5827" y="13955"/>
                  </a:cubicBezTo>
                  <a:cubicBezTo>
                    <a:pt x="5966" y="13980"/>
                    <a:pt x="6103" y="14024"/>
                    <a:pt x="6242" y="14041"/>
                  </a:cubicBezTo>
                  <a:cubicBezTo>
                    <a:pt x="6383" y="14060"/>
                    <a:pt x="6523" y="14068"/>
                    <a:pt x="6664" y="14077"/>
                  </a:cubicBezTo>
                  <a:cubicBezTo>
                    <a:pt x="6669" y="14077"/>
                    <a:pt x="6674" y="14077"/>
                    <a:pt x="6679" y="14077"/>
                  </a:cubicBezTo>
                  <a:cubicBezTo>
                    <a:pt x="6815" y="14077"/>
                    <a:pt x="6952" y="13968"/>
                    <a:pt x="7088" y="13968"/>
                  </a:cubicBezTo>
                  <a:cubicBezTo>
                    <a:pt x="7224" y="13968"/>
                    <a:pt x="7364" y="14100"/>
                    <a:pt x="7501" y="14100"/>
                  </a:cubicBezTo>
                  <a:cubicBezTo>
                    <a:pt x="7505" y="14100"/>
                    <a:pt x="7509" y="14100"/>
                    <a:pt x="7513" y="14100"/>
                  </a:cubicBezTo>
                  <a:cubicBezTo>
                    <a:pt x="7654" y="14091"/>
                    <a:pt x="7789" y="14019"/>
                    <a:pt x="7928" y="14002"/>
                  </a:cubicBezTo>
                  <a:cubicBezTo>
                    <a:pt x="8069" y="13985"/>
                    <a:pt x="8200" y="13926"/>
                    <a:pt x="8339" y="13902"/>
                  </a:cubicBezTo>
                  <a:cubicBezTo>
                    <a:pt x="8356" y="13899"/>
                    <a:pt x="8374" y="13898"/>
                    <a:pt x="8391" y="13898"/>
                  </a:cubicBezTo>
                  <a:cubicBezTo>
                    <a:pt x="8495" y="13898"/>
                    <a:pt x="8609" y="13943"/>
                    <a:pt x="8713" y="13943"/>
                  </a:cubicBezTo>
                  <a:cubicBezTo>
                    <a:pt x="8735" y="13943"/>
                    <a:pt x="8757" y="13941"/>
                    <a:pt x="8778" y="13936"/>
                  </a:cubicBezTo>
                  <a:cubicBezTo>
                    <a:pt x="8915" y="13902"/>
                    <a:pt x="9004" y="13702"/>
                    <a:pt x="9139" y="13662"/>
                  </a:cubicBezTo>
                  <a:cubicBezTo>
                    <a:pt x="9273" y="13621"/>
                    <a:pt x="9411" y="13605"/>
                    <a:pt x="9543" y="13555"/>
                  </a:cubicBezTo>
                  <a:cubicBezTo>
                    <a:pt x="9581" y="13541"/>
                    <a:pt x="9623" y="13536"/>
                    <a:pt x="9666" y="13536"/>
                  </a:cubicBezTo>
                  <a:cubicBezTo>
                    <a:pt x="9728" y="13536"/>
                    <a:pt x="9793" y="13545"/>
                    <a:pt x="9855" y="13545"/>
                  </a:cubicBezTo>
                  <a:cubicBezTo>
                    <a:pt x="9902" y="13545"/>
                    <a:pt x="9947" y="13540"/>
                    <a:pt x="9987" y="13523"/>
                  </a:cubicBezTo>
                  <a:cubicBezTo>
                    <a:pt x="10115" y="13464"/>
                    <a:pt x="10237" y="13386"/>
                    <a:pt x="10362" y="13321"/>
                  </a:cubicBezTo>
                  <a:cubicBezTo>
                    <a:pt x="10487" y="13255"/>
                    <a:pt x="10649" y="13245"/>
                    <a:pt x="10770" y="13173"/>
                  </a:cubicBezTo>
                  <a:cubicBezTo>
                    <a:pt x="10889" y="13100"/>
                    <a:pt x="10958" y="12937"/>
                    <a:pt x="11073" y="12857"/>
                  </a:cubicBezTo>
                  <a:cubicBezTo>
                    <a:pt x="11189" y="12778"/>
                    <a:pt x="11337" y="12735"/>
                    <a:pt x="11448" y="12648"/>
                  </a:cubicBezTo>
                  <a:cubicBezTo>
                    <a:pt x="11559" y="12563"/>
                    <a:pt x="11647" y="12444"/>
                    <a:pt x="11754" y="12350"/>
                  </a:cubicBezTo>
                  <a:cubicBezTo>
                    <a:pt x="11859" y="12257"/>
                    <a:pt x="12034" y="12229"/>
                    <a:pt x="12133" y="12131"/>
                  </a:cubicBezTo>
                  <a:cubicBezTo>
                    <a:pt x="12233" y="12031"/>
                    <a:pt x="12136" y="11745"/>
                    <a:pt x="12230" y="11640"/>
                  </a:cubicBezTo>
                  <a:cubicBezTo>
                    <a:pt x="12324" y="11535"/>
                    <a:pt x="12428" y="11447"/>
                    <a:pt x="12514" y="11337"/>
                  </a:cubicBezTo>
                  <a:cubicBezTo>
                    <a:pt x="12601" y="11227"/>
                    <a:pt x="12679" y="11116"/>
                    <a:pt x="12759" y="11001"/>
                  </a:cubicBezTo>
                  <a:cubicBezTo>
                    <a:pt x="12838" y="10885"/>
                    <a:pt x="12988" y="10819"/>
                    <a:pt x="13062" y="10699"/>
                  </a:cubicBezTo>
                  <a:cubicBezTo>
                    <a:pt x="13134" y="10578"/>
                    <a:pt x="13300" y="10507"/>
                    <a:pt x="13364" y="10384"/>
                  </a:cubicBezTo>
                  <a:cubicBezTo>
                    <a:pt x="13430" y="10260"/>
                    <a:pt x="13417" y="10091"/>
                    <a:pt x="13475" y="9964"/>
                  </a:cubicBezTo>
                  <a:cubicBezTo>
                    <a:pt x="13532" y="9836"/>
                    <a:pt x="13484" y="9667"/>
                    <a:pt x="13535" y="9535"/>
                  </a:cubicBezTo>
                  <a:cubicBezTo>
                    <a:pt x="13585" y="9401"/>
                    <a:pt x="13758" y="9317"/>
                    <a:pt x="13799" y="9182"/>
                  </a:cubicBezTo>
                  <a:cubicBezTo>
                    <a:pt x="13842" y="9047"/>
                    <a:pt x="13718" y="8871"/>
                    <a:pt x="13753" y="8733"/>
                  </a:cubicBezTo>
                  <a:cubicBezTo>
                    <a:pt x="13787" y="8595"/>
                    <a:pt x="13890" y="8481"/>
                    <a:pt x="13916" y="8342"/>
                  </a:cubicBezTo>
                  <a:cubicBezTo>
                    <a:pt x="13942" y="8203"/>
                    <a:pt x="13969" y="8071"/>
                    <a:pt x="13986" y="7930"/>
                  </a:cubicBezTo>
                  <a:cubicBezTo>
                    <a:pt x="14003" y="7789"/>
                    <a:pt x="14168" y="7664"/>
                    <a:pt x="14178" y="7523"/>
                  </a:cubicBezTo>
                  <a:cubicBezTo>
                    <a:pt x="14186" y="7381"/>
                    <a:pt x="14105" y="7236"/>
                    <a:pt x="14105" y="7095"/>
                  </a:cubicBezTo>
                  <a:cubicBezTo>
                    <a:pt x="14105" y="6953"/>
                    <a:pt x="14189" y="6809"/>
                    <a:pt x="14180" y="6667"/>
                  </a:cubicBezTo>
                  <a:cubicBezTo>
                    <a:pt x="14172" y="6525"/>
                    <a:pt x="14007" y="6399"/>
                    <a:pt x="13990" y="6258"/>
                  </a:cubicBezTo>
                  <a:cubicBezTo>
                    <a:pt x="13973" y="6119"/>
                    <a:pt x="13902" y="5992"/>
                    <a:pt x="13878" y="5854"/>
                  </a:cubicBezTo>
                  <a:cubicBezTo>
                    <a:pt x="13852" y="5715"/>
                    <a:pt x="14010" y="5539"/>
                    <a:pt x="13976" y="5402"/>
                  </a:cubicBezTo>
                  <a:cubicBezTo>
                    <a:pt x="13943" y="5266"/>
                    <a:pt x="13798" y="5158"/>
                    <a:pt x="13755" y="5024"/>
                  </a:cubicBezTo>
                  <a:cubicBezTo>
                    <a:pt x="13713" y="4889"/>
                    <a:pt x="13788" y="4713"/>
                    <a:pt x="13738" y="4580"/>
                  </a:cubicBezTo>
                  <a:cubicBezTo>
                    <a:pt x="13689" y="4450"/>
                    <a:pt x="13482" y="4380"/>
                    <a:pt x="13424" y="4252"/>
                  </a:cubicBezTo>
                  <a:cubicBezTo>
                    <a:pt x="13367" y="4124"/>
                    <a:pt x="13356" y="3975"/>
                    <a:pt x="13292" y="3850"/>
                  </a:cubicBezTo>
                  <a:cubicBezTo>
                    <a:pt x="13227" y="3726"/>
                    <a:pt x="13202" y="3577"/>
                    <a:pt x="13130" y="3456"/>
                  </a:cubicBezTo>
                  <a:cubicBezTo>
                    <a:pt x="13057" y="3335"/>
                    <a:pt x="12898" y="3271"/>
                    <a:pt x="12819" y="3154"/>
                  </a:cubicBezTo>
                  <a:cubicBezTo>
                    <a:pt x="12739" y="3039"/>
                    <a:pt x="12620" y="2958"/>
                    <a:pt x="12533" y="2847"/>
                  </a:cubicBezTo>
                  <a:cubicBezTo>
                    <a:pt x="12448" y="2736"/>
                    <a:pt x="12472" y="2535"/>
                    <a:pt x="12379" y="2429"/>
                  </a:cubicBezTo>
                  <a:cubicBezTo>
                    <a:pt x="12287" y="2323"/>
                    <a:pt x="12118" y="2289"/>
                    <a:pt x="12018" y="2189"/>
                  </a:cubicBezTo>
                  <a:cubicBezTo>
                    <a:pt x="11919" y="2090"/>
                    <a:pt x="11929" y="1872"/>
                    <a:pt x="11823" y="1778"/>
                  </a:cubicBezTo>
                  <a:cubicBezTo>
                    <a:pt x="11720" y="1686"/>
                    <a:pt x="11471" y="1763"/>
                    <a:pt x="11360" y="1674"/>
                  </a:cubicBezTo>
                  <a:cubicBezTo>
                    <a:pt x="11250" y="1588"/>
                    <a:pt x="11131" y="1524"/>
                    <a:pt x="11016" y="1444"/>
                  </a:cubicBezTo>
                  <a:cubicBezTo>
                    <a:pt x="10901" y="1365"/>
                    <a:pt x="10928" y="1060"/>
                    <a:pt x="10808" y="988"/>
                  </a:cubicBezTo>
                  <a:cubicBezTo>
                    <a:pt x="10689" y="915"/>
                    <a:pt x="10535" y="883"/>
                    <a:pt x="10412" y="817"/>
                  </a:cubicBezTo>
                  <a:cubicBezTo>
                    <a:pt x="10288" y="752"/>
                    <a:pt x="10134" y="733"/>
                    <a:pt x="10007" y="675"/>
                  </a:cubicBezTo>
                  <a:cubicBezTo>
                    <a:pt x="9879" y="617"/>
                    <a:pt x="9779" y="480"/>
                    <a:pt x="9647" y="429"/>
                  </a:cubicBezTo>
                  <a:cubicBezTo>
                    <a:pt x="9606" y="413"/>
                    <a:pt x="9561" y="409"/>
                    <a:pt x="9514" y="409"/>
                  </a:cubicBezTo>
                  <a:cubicBezTo>
                    <a:pt x="9451" y="409"/>
                    <a:pt x="9385" y="417"/>
                    <a:pt x="9322" y="417"/>
                  </a:cubicBezTo>
                  <a:cubicBezTo>
                    <a:pt x="9281" y="417"/>
                    <a:pt x="9241" y="414"/>
                    <a:pt x="9205" y="402"/>
                  </a:cubicBezTo>
                  <a:cubicBezTo>
                    <a:pt x="9070" y="359"/>
                    <a:pt x="8920" y="378"/>
                    <a:pt x="8784" y="344"/>
                  </a:cubicBezTo>
                  <a:cubicBezTo>
                    <a:pt x="8725" y="329"/>
                    <a:pt x="8664" y="327"/>
                    <a:pt x="8603" y="327"/>
                  </a:cubicBezTo>
                  <a:cubicBezTo>
                    <a:pt x="8576" y="327"/>
                    <a:pt x="8548" y="327"/>
                    <a:pt x="8521" y="327"/>
                  </a:cubicBezTo>
                  <a:cubicBezTo>
                    <a:pt x="8468" y="327"/>
                    <a:pt x="8415" y="326"/>
                    <a:pt x="8363" y="315"/>
                  </a:cubicBezTo>
                  <a:cubicBezTo>
                    <a:pt x="8224" y="290"/>
                    <a:pt x="8097" y="229"/>
                    <a:pt x="7957" y="212"/>
                  </a:cubicBezTo>
                  <a:cubicBezTo>
                    <a:pt x="7817" y="195"/>
                    <a:pt x="7694" y="10"/>
                    <a:pt x="7553" y="1"/>
                  </a:cubicBezTo>
                  <a:cubicBezTo>
                    <a:pt x="7548" y="1"/>
                    <a:pt x="7543" y="1"/>
                    <a:pt x="753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7"/>
            <p:cNvSpPr/>
            <p:nvPr/>
          </p:nvSpPr>
          <p:spPr>
            <a:xfrm flipH="1">
              <a:off x="7178772" y="3199302"/>
              <a:ext cx="344659" cy="342445"/>
            </a:xfrm>
            <a:custGeom>
              <a:rect b="b" l="l" r="r" t="t"/>
              <a:pathLst>
                <a:path extrusionOk="0" h="7731" w="7781">
                  <a:moveTo>
                    <a:pt x="4133" y="1"/>
                  </a:moveTo>
                  <a:cubicBezTo>
                    <a:pt x="4057" y="1"/>
                    <a:pt x="3980" y="62"/>
                    <a:pt x="3906" y="62"/>
                  </a:cubicBezTo>
                  <a:cubicBezTo>
                    <a:pt x="3828" y="62"/>
                    <a:pt x="3753" y="82"/>
                    <a:pt x="3676" y="86"/>
                  </a:cubicBezTo>
                  <a:cubicBezTo>
                    <a:pt x="3671" y="86"/>
                    <a:pt x="3667" y="86"/>
                    <a:pt x="3662" y="86"/>
                  </a:cubicBezTo>
                  <a:cubicBezTo>
                    <a:pt x="3599" y="86"/>
                    <a:pt x="3535" y="64"/>
                    <a:pt x="3472" y="64"/>
                  </a:cubicBezTo>
                  <a:cubicBezTo>
                    <a:pt x="3462" y="64"/>
                    <a:pt x="3452" y="65"/>
                    <a:pt x="3443" y="66"/>
                  </a:cubicBezTo>
                  <a:cubicBezTo>
                    <a:pt x="3427" y="68"/>
                    <a:pt x="3411" y="68"/>
                    <a:pt x="3395" y="68"/>
                  </a:cubicBezTo>
                  <a:cubicBezTo>
                    <a:pt x="3356" y="68"/>
                    <a:pt x="3316" y="65"/>
                    <a:pt x="3277" y="65"/>
                  </a:cubicBezTo>
                  <a:cubicBezTo>
                    <a:pt x="3254" y="65"/>
                    <a:pt x="3231" y="66"/>
                    <a:pt x="3208" y="70"/>
                  </a:cubicBezTo>
                  <a:cubicBezTo>
                    <a:pt x="3131" y="83"/>
                    <a:pt x="3082" y="210"/>
                    <a:pt x="3006" y="228"/>
                  </a:cubicBezTo>
                  <a:cubicBezTo>
                    <a:pt x="2997" y="230"/>
                    <a:pt x="2987" y="231"/>
                    <a:pt x="2977" y="231"/>
                  </a:cubicBezTo>
                  <a:cubicBezTo>
                    <a:pt x="2920" y="231"/>
                    <a:pt x="2856" y="202"/>
                    <a:pt x="2799" y="202"/>
                  </a:cubicBezTo>
                  <a:cubicBezTo>
                    <a:pt x="2786" y="202"/>
                    <a:pt x="2774" y="203"/>
                    <a:pt x="2762" y="207"/>
                  </a:cubicBezTo>
                  <a:cubicBezTo>
                    <a:pt x="2688" y="230"/>
                    <a:pt x="2632" y="302"/>
                    <a:pt x="2560" y="329"/>
                  </a:cubicBezTo>
                  <a:cubicBezTo>
                    <a:pt x="2547" y="334"/>
                    <a:pt x="2534" y="336"/>
                    <a:pt x="2519" y="336"/>
                  </a:cubicBezTo>
                  <a:cubicBezTo>
                    <a:pt x="2466" y="336"/>
                    <a:pt x="2403" y="311"/>
                    <a:pt x="2350" y="311"/>
                  </a:cubicBezTo>
                  <a:cubicBezTo>
                    <a:pt x="2334" y="311"/>
                    <a:pt x="2319" y="313"/>
                    <a:pt x="2305" y="319"/>
                  </a:cubicBezTo>
                  <a:cubicBezTo>
                    <a:pt x="2234" y="350"/>
                    <a:pt x="2216" y="491"/>
                    <a:pt x="2148" y="527"/>
                  </a:cubicBezTo>
                  <a:cubicBezTo>
                    <a:pt x="2079" y="562"/>
                    <a:pt x="1990" y="558"/>
                    <a:pt x="1924" y="598"/>
                  </a:cubicBezTo>
                  <a:cubicBezTo>
                    <a:pt x="1857" y="638"/>
                    <a:pt x="1789" y="675"/>
                    <a:pt x="1725" y="719"/>
                  </a:cubicBezTo>
                  <a:cubicBezTo>
                    <a:pt x="1661" y="761"/>
                    <a:pt x="1641" y="861"/>
                    <a:pt x="1580" y="909"/>
                  </a:cubicBezTo>
                  <a:cubicBezTo>
                    <a:pt x="1519" y="956"/>
                    <a:pt x="1435" y="972"/>
                    <a:pt x="1377" y="1021"/>
                  </a:cubicBezTo>
                  <a:cubicBezTo>
                    <a:pt x="1320" y="1073"/>
                    <a:pt x="1225" y="1085"/>
                    <a:pt x="1169" y="1139"/>
                  </a:cubicBezTo>
                  <a:cubicBezTo>
                    <a:pt x="1115" y="1194"/>
                    <a:pt x="1081" y="1270"/>
                    <a:pt x="1030" y="1329"/>
                  </a:cubicBezTo>
                  <a:cubicBezTo>
                    <a:pt x="979" y="1385"/>
                    <a:pt x="909" y="1431"/>
                    <a:pt x="862" y="1491"/>
                  </a:cubicBezTo>
                  <a:cubicBezTo>
                    <a:pt x="814" y="1550"/>
                    <a:pt x="813" y="1647"/>
                    <a:pt x="770" y="1710"/>
                  </a:cubicBezTo>
                  <a:cubicBezTo>
                    <a:pt x="726" y="1774"/>
                    <a:pt x="621" y="1798"/>
                    <a:pt x="581" y="1865"/>
                  </a:cubicBezTo>
                  <a:cubicBezTo>
                    <a:pt x="541" y="1930"/>
                    <a:pt x="517" y="2008"/>
                    <a:pt x="481" y="2076"/>
                  </a:cubicBezTo>
                  <a:cubicBezTo>
                    <a:pt x="446" y="2145"/>
                    <a:pt x="429" y="2224"/>
                    <a:pt x="397" y="2295"/>
                  </a:cubicBezTo>
                  <a:cubicBezTo>
                    <a:pt x="366" y="2365"/>
                    <a:pt x="356" y="2445"/>
                    <a:pt x="328" y="2516"/>
                  </a:cubicBezTo>
                  <a:cubicBezTo>
                    <a:pt x="301" y="2588"/>
                    <a:pt x="194" y="2634"/>
                    <a:pt x="170" y="2709"/>
                  </a:cubicBezTo>
                  <a:cubicBezTo>
                    <a:pt x="147" y="2783"/>
                    <a:pt x="180" y="2872"/>
                    <a:pt x="160" y="2949"/>
                  </a:cubicBezTo>
                  <a:cubicBezTo>
                    <a:pt x="142" y="3025"/>
                    <a:pt x="171" y="3108"/>
                    <a:pt x="157" y="3185"/>
                  </a:cubicBezTo>
                  <a:cubicBezTo>
                    <a:pt x="143" y="3261"/>
                    <a:pt x="144" y="3337"/>
                    <a:pt x="136" y="3414"/>
                  </a:cubicBezTo>
                  <a:cubicBezTo>
                    <a:pt x="126" y="3491"/>
                    <a:pt x="66" y="3562"/>
                    <a:pt x="62" y="3637"/>
                  </a:cubicBezTo>
                  <a:cubicBezTo>
                    <a:pt x="56" y="3714"/>
                    <a:pt x="24" y="3792"/>
                    <a:pt x="24" y="3869"/>
                  </a:cubicBezTo>
                  <a:cubicBezTo>
                    <a:pt x="24" y="3946"/>
                    <a:pt x="1" y="4027"/>
                    <a:pt x="5" y="4104"/>
                  </a:cubicBezTo>
                  <a:cubicBezTo>
                    <a:pt x="9" y="4182"/>
                    <a:pt x="150" y="4246"/>
                    <a:pt x="160" y="4323"/>
                  </a:cubicBezTo>
                  <a:cubicBezTo>
                    <a:pt x="170" y="4399"/>
                    <a:pt x="85" y="4489"/>
                    <a:pt x="99" y="4564"/>
                  </a:cubicBezTo>
                  <a:cubicBezTo>
                    <a:pt x="113" y="4641"/>
                    <a:pt x="143" y="4714"/>
                    <a:pt x="161" y="4789"/>
                  </a:cubicBezTo>
                  <a:cubicBezTo>
                    <a:pt x="180" y="4864"/>
                    <a:pt x="284" y="4913"/>
                    <a:pt x="306" y="4986"/>
                  </a:cubicBezTo>
                  <a:cubicBezTo>
                    <a:pt x="331" y="5060"/>
                    <a:pt x="351" y="5130"/>
                    <a:pt x="378" y="5203"/>
                  </a:cubicBezTo>
                  <a:cubicBezTo>
                    <a:pt x="405" y="5275"/>
                    <a:pt x="393" y="5360"/>
                    <a:pt x="424" y="5430"/>
                  </a:cubicBezTo>
                  <a:cubicBezTo>
                    <a:pt x="457" y="5501"/>
                    <a:pt x="397" y="5616"/>
                    <a:pt x="433" y="5686"/>
                  </a:cubicBezTo>
                  <a:cubicBezTo>
                    <a:pt x="469" y="5754"/>
                    <a:pt x="599" y="5770"/>
                    <a:pt x="639" y="5837"/>
                  </a:cubicBezTo>
                  <a:cubicBezTo>
                    <a:pt x="679" y="5902"/>
                    <a:pt x="736" y="5956"/>
                    <a:pt x="778" y="6020"/>
                  </a:cubicBezTo>
                  <a:cubicBezTo>
                    <a:pt x="821" y="6083"/>
                    <a:pt x="808" y="6186"/>
                    <a:pt x="857" y="6247"/>
                  </a:cubicBezTo>
                  <a:cubicBezTo>
                    <a:pt x="904" y="6309"/>
                    <a:pt x="1023" y="6309"/>
                    <a:pt x="1074" y="6365"/>
                  </a:cubicBezTo>
                  <a:cubicBezTo>
                    <a:pt x="1125" y="6424"/>
                    <a:pt x="1138" y="6513"/>
                    <a:pt x="1192" y="6569"/>
                  </a:cubicBezTo>
                  <a:cubicBezTo>
                    <a:pt x="1246" y="6623"/>
                    <a:pt x="1329" y="6647"/>
                    <a:pt x="1386" y="6698"/>
                  </a:cubicBezTo>
                  <a:cubicBezTo>
                    <a:pt x="1442" y="6749"/>
                    <a:pt x="1447" y="6864"/>
                    <a:pt x="1506" y="6913"/>
                  </a:cubicBezTo>
                  <a:cubicBezTo>
                    <a:pt x="1567" y="6960"/>
                    <a:pt x="1640" y="6995"/>
                    <a:pt x="1703" y="7039"/>
                  </a:cubicBezTo>
                  <a:cubicBezTo>
                    <a:pt x="1765" y="7083"/>
                    <a:pt x="1867" y="7065"/>
                    <a:pt x="1933" y="7105"/>
                  </a:cubicBezTo>
                  <a:cubicBezTo>
                    <a:pt x="2000" y="7145"/>
                    <a:pt x="2065" y="7180"/>
                    <a:pt x="2132" y="7216"/>
                  </a:cubicBezTo>
                  <a:cubicBezTo>
                    <a:pt x="2200" y="7253"/>
                    <a:pt x="2270" y="7280"/>
                    <a:pt x="2339" y="7312"/>
                  </a:cubicBezTo>
                  <a:cubicBezTo>
                    <a:pt x="2409" y="7344"/>
                    <a:pt x="2435" y="7481"/>
                    <a:pt x="2507" y="7510"/>
                  </a:cubicBezTo>
                  <a:cubicBezTo>
                    <a:pt x="2581" y="7537"/>
                    <a:pt x="2651" y="7582"/>
                    <a:pt x="2725" y="7605"/>
                  </a:cubicBezTo>
                  <a:cubicBezTo>
                    <a:pt x="2738" y="7609"/>
                    <a:pt x="2751" y="7611"/>
                    <a:pt x="2765" y="7611"/>
                  </a:cubicBezTo>
                  <a:cubicBezTo>
                    <a:pt x="2820" y="7611"/>
                    <a:pt x="2882" y="7585"/>
                    <a:pt x="2937" y="7585"/>
                  </a:cubicBezTo>
                  <a:cubicBezTo>
                    <a:pt x="2949" y="7585"/>
                    <a:pt x="2961" y="7587"/>
                    <a:pt x="2972" y="7590"/>
                  </a:cubicBezTo>
                  <a:cubicBezTo>
                    <a:pt x="3047" y="7608"/>
                    <a:pt x="3118" y="7636"/>
                    <a:pt x="3195" y="7651"/>
                  </a:cubicBezTo>
                  <a:cubicBezTo>
                    <a:pt x="3272" y="7665"/>
                    <a:pt x="3346" y="7689"/>
                    <a:pt x="3423" y="7699"/>
                  </a:cubicBezTo>
                  <a:cubicBezTo>
                    <a:pt x="3499" y="7708"/>
                    <a:pt x="3576" y="7713"/>
                    <a:pt x="3654" y="7717"/>
                  </a:cubicBezTo>
                  <a:cubicBezTo>
                    <a:pt x="3658" y="7718"/>
                    <a:pt x="3661" y="7718"/>
                    <a:pt x="3664" y="7718"/>
                  </a:cubicBezTo>
                  <a:cubicBezTo>
                    <a:pt x="3738" y="7718"/>
                    <a:pt x="3813" y="7658"/>
                    <a:pt x="3886" y="7658"/>
                  </a:cubicBezTo>
                  <a:cubicBezTo>
                    <a:pt x="3962" y="7658"/>
                    <a:pt x="4037" y="7730"/>
                    <a:pt x="4113" y="7730"/>
                  </a:cubicBezTo>
                  <a:cubicBezTo>
                    <a:pt x="4115" y="7730"/>
                    <a:pt x="4117" y="7730"/>
                    <a:pt x="4119" y="7730"/>
                  </a:cubicBezTo>
                  <a:cubicBezTo>
                    <a:pt x="4196" y="7726"/>
                    <a:pt x="4270" y="7686"/>
                    <a:pt x="4347" y="7678"/>
                  </a:cubicBezTo>
                  <a:cubicBezTo>
                    <a:pt x="4424" y="7668"/>
                    <a:pt x="4496" y="7638"/>
                    <a:pt x="4571" y="7622"/>
                  </a:cubicBezTo>
                  <a:cubicBezTo>
                    <a:pt x="4581" y="7620"/>
                    <a:pt x="4591" y="7620"/>
                    <a:pt x="4601" y="7620"/>
                  </a:cubicBezTo>
                  <a:cubicBezTo>
                    <a:pt x="4658" y="7620"/>
                    <a:pt x="4720" y="7645"/>
                    <a:pt x="4777" y="7645"/>
                  </a:cubicBezTo>
                  <a:cubicBezTo>
                    <a:pt x="4789" y="7645"/>
                    <a:pt x="4801" y="7644"/>
                    <a:pt x="4813" y="7641"/>
                  </a:cubicBezTo>
                  <a:cubicBezTo>
                    <a:pt x="4888" y="7622"/>
                    <a:pt x="4937" y="7513"/>
                    <a:pt x="5011" y="7490"/>
                  </a:cubicBezTo>
                  <a:cubicBezTo>
                    <a:pt x="5085" y="7466"/>
                    <a:pt x="5160" y="7457"/>
                    <a:pt x="5232" y="7430"/>
                  </a:cubicBezTo>
                  <a:cubicBezTo>
                    <a:pt x="5253" y="7423"/>
                    <a:pt x="5275" y="7421"/>
                    <a:pt x="5298" y="7421"/>
                  </a:cubicBezTo>
                  <a:cubicBezTo>
                    <a:pt x="5332" y="7421"/>
                    <a:pt x="5369" y="7426"/>
                    <a:pt x="5404" y="7426"/>
                  </a:cubicBezTo>
                  <a:cubicBezTo>
                    <a:pt x="5429" y="7426"/>
                    <a:pt x="5454" y="7423"/>
                    <a:pt x="5476" y="7413"/>
                  </a:cubicBezTo>
                  <a:cubicBezTo>
                    <a:pt x="5545" y="7382"/>
                    <a:pt x="5613" y="7338"/>
                    <a:pt x="5682" y="7302"/>
                  </a:cubicBezTo>
                  <a:cubicBezTo>
                    <a:pt x="5750" y="7267"/>
                    <a:pt x="5838" y="7261"/>
                    <a:pt x="5905" y="7221"/>
                  </a:cubicBezTo>
                  <a:cubicBezTo>
                    <a:pt x="5970" y="7182"/>
                    <a:pt x="6009" y="7092"/>
                    <a:pt x="6071" y="7048"/>
                  </a:cubicBezTo>
                  <a:cubicBezTo>
                    <a:pt x="6135" y="7005"/>
                    <a:pt x="6216" y="6981"/>
                    <a:pt x="6277" y="6934"/>
                  </a:cubicBezTo>
                  <a:cubicBezTo>
                    <a:pt x="6337" y="6887"/>
                    <a:pt x="6387" y="6822"/>
                    <a:pt x="6444" y="6771"/>
                  </a:cubicBezTo>
                  <a:cubicBezTo>
                    <a:pt x="6502" y="6719"/>
                    <a:pt x="6597" y="6704"/>
                    <a:pt x="6653" y="6650"/>
                  </a:cubicBezTo>
                  <a:cubicBezTo>
                    <a:pt x="6707" y="6596"/>
                    <a:pt x="6654" y="6439"/>
                    <a:pt x="6705" y="6381"/>
                  </a:cubicBezTo>
                  <a:cubicBezTo>
                    <a:pt x="6756" y="6324"/>
                    <a:pt x="6813" y="6274"/>
                    <a:pt x="6862" y="6215"/>
                  </a:cubicBezTo>
                  <a:cubicBezTo>
                    <a:pt x="6909" y="6155"/>
                    <a:pt x="6953" y="6094"/>
                    <a:pt x="6995" y="6030"/>
                  </a:cubicBezTo>
                  <a:cubicBezTo>
                    <a:pt x="7039" y="5967"/>
                    <a:pt x="7122" y="5930"/>
                    <a:pt x="7162" y="5865"/>
                  </a:cubicBezTo>
                  <a:cubicBezTo>
                    <a:pt x="7201" y="5800"/>
                    <a:pt x="7292" y="5760"/>
                    <a:pt x="7328" y="5692"/>
                  </a:cubicBezTo>
                  <a:cubicBezTo>
                    <a:pt x="7364" y="5623"/>
                    <a:pt x="7356" y="5531"/>
                    <a:pt x="7388" y="5461"/>
                  </a:cubicBezTo>
                  <a:cubicBezTo>
                    <a:pt x="7420" y="5392"/>
                    <a:pt x="7393" y="5299"/>
                    <a:pt x="7420" y="5227"/>
                  </a:cubicBezTo>
                  <a:cubicBezTo>
                    <a:pt x="7449" y="5154"/>
                    <a:pt x="7543" y="5107"/>
                    <a:pt x="7567" y="5033"/>
                  </a:cubicBezTo>
                  <a:cubicBezTo>
                    <a:pt x="7590" y="4959"/>
                    <a:pt x="7521" y="4861"/>
                    <a:pt x="7541" y="4787"/>
                  </a:cubicBezTo>
                  <a:cubicBezTo>
                    <a:pt x="7560" y="4712"/>
                    <a:pt x="7617" y="4650"/>
                    <a:pt x="7631" y="4574"/>
                  </a:cubicBezTo>
                  <a:cubicBezTo>
                    <a:pt x="7645" y="4497"/>
                    <a:pt x="7659" y="4423"/>
                    <a:pt x="7668" y="4347"/>
                  </a:cubicBezTo>
                  <a:cubicBezTo>
                    <a:pt x="7678" y="4270"/>
                    <a:pt x="7769" y="4202"/>
                    <a:pt x="7773" y="4124"/>
                  </a:cubicBezTo>
                  <a:cubicBezTo>
                    <a:pt x="7779" y="4047"/>
                    <a:pt x="7733" y="3967"/>
                    <a:pt x="7733" y="3889"/>
                  </a:cubicBezTo>
                  <a:cubicBezTo>
                    <a:pt x="7733" y="3812"/>
                    <a:pt x="7780" y="3733"/>
                    <a:pt x="7774" y="3656"/>
                  </a:cubicBezTo>
                  <a:cubicBezTo>
                    <a:pt x="7770" y="3578"/>
                    <a:pt x="7679" y="3508"/>
                    <a:pt x="7671" y="3431"/>
                  </a:cubicBezTo>
                  <a:cubicBezTo>
                    <a:pt x="7662" y="3354"/>
                    <a:pt x="7622" y="3286"/>
                    <a:pt x="7608" y="3209"/>
                  </a:cubicBezTo>
                  <a:cubicBezTo>
                    <a:pt x="7595" y="3134"/>
                    <a:pt x="7682" y="3037"/>
                    <a:pt x="7664" y="2962"/>
                  </a:cubicBezTo>
                  <a:cubicBezTo>
                    <a:pt x="7645" y="2887"/>
                    <a:pt x="7565" y="2828"/>
                    <a:pt x="7543" y="2754"/>
                  </a:cubicBezTo>
                  <a:cubicBezTo>
                    <a:pt x="7520" y="2681"/>
                    <a:pt x="7560" y="2584"/>
                    <a:pt x="7533" y="2511"/>
                  </a:cubicBezTo>
                  <a:cubicBezTo>
                    <a:pt x="7506" y="2439"/>
                    <a:pt x="7393" y="2402"/>
                    <a:pt x="7361" y="2331"/>
                  </a:cubicBezTo>
                  <a:cubicBezTo>
                    <a:pt x="7329" y="2261"/>
                    <a:pt x="7324" y="2180"/>
                    <a:pt x="7288" y="2110"/>
                  </a:cubicBezTo>
                  <a:cubicBezTo>
                    <a:pt x="7253" y="2042"/>
                    <a:pt x="7238" y="1961"/>
                    <a:pt x="7199" y="1894"/>
                  </a:cubicBezTo>
                  <a:cubicBezTo>
                    <a:pt x="7160" y="1829"/>
                    <a:pt x="7072" y="1793"/>
                    <a:pt x="7028" y="1729"/>
                  </a:cubicBezTo>
                  <a:cubicBezTo>
                    <a:pt x="6985" y="1665"/>
                    <a:pt x="6919" y="1621"/>
                    <a:pt x="6872" y="1560"/>
                  </a:cubicBezTo>
                  <a:cubicBezTo>
                    <a:pt x="6825" y="1501"/>
                    <a:pt x="6839" y="1390"/>
                    <a:pt x="6788" y="1331"/>
                  </a:cubicBezTo>
                  <a:cubicBezTo>
                    <a:pt x="6737" y="1273"/>
                    <a:pt x="6644" y="1255"/>
                    <a:pt x="6590" y="1201"/>
                  </a:cubicBezTo>
                  <a:cubicBezTo>
                    <a:pt x="6535" y="1145"/>
                    <a:pt x="6540" y="1026"/>
                    <a:pt x="6484" y="975"/>
                  </a:cubicBezTo>
                  <a:cubicBezTo>
                    <a:pt x="6425" y="923"/>
                    <a:pt x="6290" y="966"/>
                    <a:pt x="6229" y="918"/>
                  </a:cubicBezTo>
                  <a:cubicBezTo>
                    <a:pt x="6168" y="871"/>
                    <a:pt x="6103" y="835"/>
                    <a:pt x="6040" y="791"/>
                  </a:cubicBezTo>
                  <a:cubicBezTo>
                    <a:pt x="5976" y="749"/>
                    <a:pt x="5992" y="581"/>
                    <a:pt x="5926" y="541"/>
                  </a:cubicBezTo>
                  <a:cubicBezTo>
                    <a:pt x="5861" y="501"/>
                    <a:pt x="5776" y="484"/>
                    <a:pt x="5709" y="449"/>
                  </a:cubicBezTo>
                  <a:cubicBezTo>
                    <a:pt x="5640" y="413"/>
                    <a:pt x="5557" y="402"/>
                    <a:pt x="5487" y="370"/>
                  </a:cubicBezTo>
                  <a:cubicBezTo>
                    <a:pt x="5416" y="339"/>
                    <a:pt x="5362" y="264"/>
                    <a:pt x="5289" y="235"/>
                  </a:cubicBezTo>
                  <a:cubicBezTo>
                    <a:pt x="5267" y="227"/>
                    <a:pt x="5243" y="225"/>
                    <a:pt x="5217" y="225"/>
                  </a:cubicBezTo>
                  <a:cubicBezTo>
                    <a:pt x="5183" y="225"/>
                    <a:pt x="5146" y="229"/>
                    <a:pt x="5111" y="229"/>
                  </a:cubicBezTo>
                  <a:cubicBezTo>
                    <a:pt x="5089" y="229"/>
                    <a:pt x="5067" y="227"/>
                    <a:pt x="5046" y="221"/>
                  </a:cubicBezTo>
                  <a:cubicBezTo>
                    <a:pt x="4972" y="197"/>
                    <a:pt x="4891" y="207"/>
                    <a:pt x="4816" y="188"/>
                  </a:cubicBezTo>
                  <a:cubicBezTo>
                    <a:pt x="4782" y="180"/>
                    <a:pt x="4747" y="179"/>
                    <a:pt x="4712" y="179"/>
                  </a:cubicBezTo>
                  <a:cubicBezTo>
                    <a:pt x="4699" y="179"/>
                    <a:pt x="4687" y="179"/>
                    <a:pt x="4675" y="179"/>
                  </a:cubicBezTo>
                  <a:cubicBezTo>
                    <a:pt x="4644" y="179"/>
                    <a:pt x="4614" y="178"/>
                    <a:pt x="4584" y="173"/>
                  </a:cubicBezTo>
                  <a:cubicBezTo>
                    <a:pt x="4509" y="159"/>
                    <a:pt x="4439" y="126"/>
                    <a:pt x="4362" y="116"/>
                  </a:cubicBezTo>
                  <a:cubicBezTo>
                    <a:pt x="4286" y="107"/>
                    <a:pt x="4217" y="6"/>
                    <a:pt x="4141" y="1"/>
                  </a:cubicBezTo>
                  <a:cubicBezTo>
                    <a:pt x="4138" y="1"/>
                    <a:pt x="4136" y="1"/>
                    <a:pt x="413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7"/>
            <p:cNvSpPr/>
            <p:nvPr/>
          </p:nvSpPr>
          <p:spPr>
            <a:xfrm flipH="1">
              <a:off x="7579910" y="2916429"/>
              <a:ext cx="98911" cy="98291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7"/>
            <p:cNvSpPr/>
            <p:nvPr/>
          </p:nvSpPr>
          <p:spPr>
            <a:xfrm flipH="1">
              <a:off x="7791517" y="3096226"/>
              <a:ext cx="388822" cy="361314"/>
            </a:xfrm>
            <a:custGeom>
              <a:rect b="b" l="l" r="r" t="t"/>
              <a:pathLst>
                <a:path extrusionOk="0" h="8157" w="8778">
                  <a:moveTo>
                    <a:pt x="1774" y="1"/>
                  </a:moveTo>
                  <a:cubicBezTo>
                    <a:pt x="919" y="1"/>
                    <a:pt x="199" y="652"/>
                    <a:pt x="120" y="1510"/>
                  </a:cubicBezTo>
                  <a:cubicBezTo>
                    <a:pt x="0" y="2830"/>
                    <a:pt x="46" y="4048"/>
                    <a:pt x="718" y="5249"/>
                  </a:cubicBezTo>
                  <a:cubicBezTo>
                    <a:pt x="1285" y="6263"/>
                    <a:pt x="2190" y="7083"/>
                    <a:pt x="3254" y="7542"/>
                  </a:cubicBezTo>
                  <a:cubicBezTo>
                    <a:pt x="3915" y="7826"/>
                    <a:pt x="5187" y="8157"/>
                    <a:pt x="6341" y="8157"/>
                  </a:cubicBezTo>
                  <a:cubicBezTo>
                    <a:pt x="7634" y="8157"/>
                    <a:pt x="8777" y="7742"/>
                    <a:pt x="8745" y="6381"/>
                  </a:cubicBezTo>
                  <a:cubicBezTo>
                    <a:pt x="8728" y="5798"/>
                    <a:pt x="8411" y="5266"/>
                    <a:pt x="7906" y="4976"/>
                  </a:cubicBezTo>
                  <a:cubicBezTo>
                    <a:pt x="7634" y="4823"/>
                    <a:pt x="7343" y="4772"/>
                    <a:pt x="7043" y="4763"/>
                  </a:cubicBezTo>
                  <a:cubicBezTo>
                    <a:pt x="7002" y="4762"/>
                    <a:pt x="6962" y="4761"/>
                    <a:pt x="6921" y="4761"/>
                  </a:cubicBezTo>
                  <a:cubicBezTo>
                    <a:pt x="6627" y="4761"/>
                    <a:pt x="6327" y="4792"/>
                    <a:pt x="6030" y="4792"/>
                  </a:cubicBezTo>
                  <a:cubicBezTo>
                    <a:pt x="5934" y="4792"/>
                    <a:pt x="5839" y="4789"/>
                    <a:pt x="5744" y="4780"/>
                  </a:cubicBezTo>
                  <a:cubicBezTo>
                    <a:pt x="5195" y="4733"/>
                    <a:pt x="4643" y="4585"/>
                    <a:pt x="4195" y="4265"/>
                  </a:cubicBezTo>
                  <a:cubicBezTo>
                    <a:pt x="3817" y="3995"/>
                    <a:pt x="3537" y="3569"/>
                    <a:pt x="3401" y="3124"/>
                  </a:cubicBezTo>
                  <a:cubicBezTo>
                    <a:pt x="3325" y="2889"/>
                    <a:pt x="3297" y="2642"/>
                    <a:pt x="3315" y="2396"/>
                  </a:cubicBezTo>
                  <a:cubicBezTo>
                    <a:pt x="3338" y="2130"/>
                    <a:pt x="3442" y="1894"/>
                    <a:pt x="3436" y="1623"/>
                  </a:cubicBezTo>
                  <a:cubicBezTo>
                    <a:pt x="3415" y="741"/>
                    <a:pt x="2711" y="30"/>
                    <a:pt x="1831" y="2"/>
                  </a:cubicBezTo>
                  <a:cubicBezTo>
                    <a:pt x="1812" y="1"/>
                    <a:pt x="1793" y="1"/>
                    <a:pt x="177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7"/>
            <p:cNvSpPr/>
            <p:nvPr/>
          </p:nvSpPr>
          <p:spPr>
            <a:xfrm flipH="1">
              <a:off x="7809766" y="3122626"/>
              <a:ext cx="353341" cy="315513"/>
            </a:xfrm>
            <a:custGeom>
              <a:rect b="b" l="l" r="r" t="t"/>
              <a:pathLst>
                <a:path extrusionOk="0" h="7123" w="7977">
                  <a:moveTo>
                    <a:pt x="1272" y="1"/>
                  </a:moveTo>
                  <a:cubicBezTo>
                    <a:pt x="988" y="1"/>
                    <a:pt x="709" y="108"/>
                    <a:pt x="478" y="366"/>
                  </a:cubicBezTo>
                  <a:cubicBezTo>
                    <a:pt x="1" y="899"/>
                    <a:pt x="254" y="1801"/>
                    <a:pt x="977" y="1936"/>
                  </a:cubicBezTo>
                  <a:cubicBezTo>
                    <a:pt x="1010" y="1943"/>
                    <a:pt x="1055" y="1945"/>
                    <a:pt x="1107" y="1945"/>
                  </a:cubicBezTo>
                  <a:cubicBezTo>
                    <a:pt x="1210" y="1945"/>
                    <a:pt x="1342" y="1937"/>
                    <a:pt x="1470" y="1937"/>
                  </a:cubicBezTo>
                  <a:cubicBezTo>
                    <a:pt x="1672" y="1937"/>
                    <a:pt x="1863" y="1957"/>
                    <a:pt x="1906" y="2063"/>
                  </a:cubicBezTo>
                  <a:cubicBezTo>
                    <a:pt x="2002" y="2298"/>
                    <a:pt x="1903" y="2516"/>
                    <a:pt x="1674" y="2542"/>
                  </a:cubicBezTo>
                  <a:cubicBezTo>
                    <a:pt x="1560" y="2555"/>
                    <a:pt x="1444" y="2544"/>
                    <a:pt x="1330" y="2556"/>
                  </a:cubicBezTo>
                  <a:cubicBezTo>
                    <a:pt x="976" y="2593"/>
                    <a:pt x="673" y="2744"/>
                    <a:pt x="538" y="3087"/>
                  </a:cubicBezTo>
                  <a:cubicBezTo>
                    <a:pt x="276" y="3746"/>
                    <a:pt x="813" y="4424"/>
                    <a:pt x="1479" y="4424"/>
                  </a:cubicBezTo>
                  <a:cubicBezTo>
                    <a:pt x="1536" y="4424"/>
                    <a:pt x="1593" y="4419"/>
                    <a:pt x="1651" y="4409"/>
                  </a:cubicBezTo>
                  <a:cubicBezTo>
                    <a:pt x="1815" y="4380"/>
                    <a:pt x="1954" y="4308"/>
                    <a:pt x="2095" y="4224"/>
                  </a:cubicBezTo>
                  <a:cubicBezTo>
                    <a:pt x="2155" y="4188"/>
                    <a:pt x="2521" y="3958"/>
                    <a:pt x="2742" y="3958"/>
                  </a:cubicBezTo>
                  <a:cubicBezTo>
                    <a:pt x="2878" y="3958"/>
                    <a:pt x="2959" y="4046"/>
                    <a:pt x="2878" y="4322"/>
                  </a:cubicBezTo>
                  <a:cubicBezTo>
                    <a:pt x="2811" y="4549"/>
                    <a:pt x="2381" y="4795"/>
                    <a:pt x="2238" y="4980"/>
                  </a:cubicBezTo>
                  <a:cubicBezTo>
                    <a:pt x="2123" y="5128"/>
                    <a:pt x="2028" y="5279"/>
                    <a:pt x="1994" y="5466"/>
                  </a:cubicBezTo>
                  <a:cubicBezTo>
                    <a:pt x="1892" y="6028"/>
                    <a:pt x="2311" y="6458"/>
                    <a:pt x="2813" y="6458"/>
                  </a:cubicBezTo>
                  <a:cubicBezTo>
                    <a:pt x="2923" y="6458"/>
                    <a:pt x="3037" y="6437"/>
                    <a:pt x="3150" y="6393"/>
                  </a:cubicBezTo>
                  <a:cubicBezTo>
                    <a:pt x="3586" y="6224"/>
                    <a:pt x="3686" y="5920"/>
                    <a:pt x="3863" y="5526"/>
                  </a:cubicBezTo>
                  <a:cubicBezTo>
                    <a:pt x="3909" y="5427"/>
                    <a:pt x="3963" y="5289"/>
                    <a:pt x="4028" y="5206"/>
                  </a:cubicBezTo>
                  <a:cubicBezTo>
                    <a:pt x="4061" y="5166"/>
                    <a:pt x="4220" y="4984"/>
                    <a:pt x="4349" y="4984"/>
                  </a:cubicBezTo>
                  <a:cubicBezTo>
                    <a:pt x="4387" y="4984"/>
                    <a:pt x="4422" y="4999"/>
                    <a:pt x="4450" y="5039"/>
                  </a:cubicBezTo>
                  <a:cubicBezTo>
                    <a:pt x="4544" y="5169"/>
                    <a:pt x="4304" y="5853"/>
                    <a:pt x="4304" y="6069"/>
                  </a:cubicBezTo>
                  <a:cubicBezTo>
                    <a:pt x="4304" y="6617"/>
                    <a:pt x="4639" y="7123"/>
                    <a:pt x="5139" y="7123"/>
                  </a:cubicBezTo>
                  <a:cubicBezTo>
                    <a:pt x="5267" y="7123"/>
                    <a:pt x="5406" y="7089"/>
                    <a:pt x="5554" y="7015"/>
                  </a:cubicBezTo>
                  <a:cubicBezTo>
                    <a:pt x="5906" y="6837"/>
                    <a:pt x="6006" y="6422"/>
                    <a:pt x="6037" y="6058"/>
                  </a:cubicBezTo>
                  <a:cubicBezTo>
                    <a:pt x="6060" y="5792"/>
                    <a:pt x="6010" y="5502"/>
                    <a:pt x="6083" y="5243"/>
                  </a:cubicBezTo>
                  <a:cubicBezTo>
                    <a:pt x="6137" y="5045"/>
                    <a:pt x="6214" y="4967"/>
                    <a:pt x="6293" y="4967"/>
                  </a:cubicBezTo>
                  <a:cubicBezTo>
                    <a:pt x="6439" y="4967"/>
                    <a:pt x="6592" y="5234"/>
                    <a:pt x="6624" y="5502"/>
                  </a:cubicBezTo>
                  <a:cubicBezTo>
                    <a:pt x="6678" y="5961"/>
                    <a:pt x="6505" y="6528"/>
                    <a:pt x="7025" y="6799"/>
                  </a:cubicBezTo>
                  <a:cubicBezTo>
                    <a:pt x="7120" y="6849"/>
                    <a:pt x="7219" y="6872"/>
                    <a:pt x="7314" y="6872"/>
                  </a:cubicBezTo>
                  <a:cubicBezTo>
                    <a:pt x="7538" y="6872"/>
                    <a:pt x="7746" y="6744"/>
                    <a:pt x="7864" y="6534"/>
                  </a:cubicBezTo>
                  <a:cubicBezTo>
                    <a:pt x="7976" y="6334"/>
                    <a:pt x="7797" y="6153"/>
                    <a:pt x="7621" y="6153"/>
                  </a:cubicBezTo>
                  <a:cubicBezTo>
                    <a:pt x="7540" y="6153"/>
                    <a:pt x="7460" y="6191"/>
                    <a:pt x="7409" y="6282"/>
                  </a:cubicBezTo>
                  <a:cubicBezTo>
                    <a:pt x="7374" y="6346"/>
                    <a:pt x="7342" y="6372"/>
                    <a:pt x="7313" y="6372"/>
                  </a:cubicBezTo>
                  <a:cubicBezTo>
                    <a:pt x="7187" y="6372"/>
                    <a:pt x="7122" y="5880"/>
                    <a:pt x="7122" y="5880"/>
                  </a:cubicBezTo>
                  <a:lnTo>
                    <a:pt x="7122" y="5880"/>
                  </a:lnTo>
                  <a:cubicBezTo>
                    <a:pt x="7122" y="5880"/>
                    <a:pt x="7122" y="5880"/>
                    <a:pt x="7122" y="5880"/>
                  </a:cubicBezTo>
                  <a:cubicBezTo>
                    <a:pt x="7117" y="5751"/>
                    <a:pt x="7143" y="5619"/>
                    <a:pt x="7143" y="5489"/>
                  </a:cubicBezTo>
                  <a:cubicBezTo>
                    <a:pt x="7143" y="5320"/>
                    <a:pt x="7136" y="5149"/>
                    <a:pt x="7086" y="4987"/>
                  </a:cubicBezTo>
                  <a:cubicBezTo>
                    <a:pt x="7005" y="4729"/>
                    <a:pt x="6826" y="4547"/>
                    <a:pt x="6566" y="4466"/>
                  </a:cubicBezTo>
                  <a:cubicBezTo>
                    <a:pt x="6485" y="4440"/>
                    <a:pt x="6408" y="4429"/>
                    <a:pt x="6333" y="4429"/>
                  </a:cubicBezTo>
                  <a:cubicBezTo>
                    <a:pt x="5937" y="4429"/>
                    <a:pt x="5645" y="4763"/>
                    <a:pt x="5568" y="5168"/>
                  </a:cubicBezTo>
                  <a:cubicBezTo>
                    <a:pt x="5508" y="5483"/>
                    <a:pt x="5559" y="5808"/>
                    <a:pt x="5511" y="6123"/>
                  </a:cubicBezTo>
                  <a:cubicBezTo>
                    <a:pt x="5482" y="6307"/>
                    <a:pt x="5336" y="6606"/>
                    <a:pt x="5122" y="6606"/>
                  </a:cubicBezTo>
                  <a:cubicBezTo>
                    <a:pt x="5070" y="6606"/>
                    <a:pt x="5014" y="6588"/>
                    <a:pt x="4955" y="6547"/>
                  </a:cubicBezTo>
                  <a:cubicBezTo>
                    <a:pt x="4766" y="6416"/>
                    <a:pt x="4827" y="5947"/>
                    <a:pt x="4853" y="5769"/>
                  </a:cubicBezTo>
                  <a:cubicBezTo>
                    <a:pt x="4926" y="5268"/>
                    <a:pt x="5159" y="4377"/>
                    <a:pt x="4362" y="4377"/>
                  </a:cubicBezTo>
                  <a:cubicBezTo>
                    <a:pt x="4359" y="4377"/>
                    <a:pt x="4355" y="4377"/>
                    <a:pt x="4351" y="4377"/>
                  </a:cubicBezTo>
                  <a:cubicBezTo>
                    <a:pt x="4060" y="4380"/>
                    <a:pt x="3848" y="4559"/>
                    <a:pt x="3684" y="4784"/>
                  </a:cubicBezTo>
                  <a:cubicBezTo>
                    <a:pt x="3462" y="5088"/>
                    <a:pt x="3354" y="5704"/>
                    <a:pt x="3023" y="5880"/>
                  </a:cubicBezTo>
                  <a:cubicBezTo>
                    <a:pt x="2944" y="5923"/>
                    <a:pt x="2871" y="5942"/>
                    <a:pt x="2807" y="5942"/>
                  </a:cubicBezTo>
                  <a:cubicBezTo>
                    <a:pt x="2599" y="5942"/>
                    <a:pt x="2488" y="5741"/>
                    <a:pt x="2554" y="5498"/>
                  </a:cubicBezTo>
                  <a:cubicBezTo>
                    <a:pt x="2624" y="5246"/>
                    <a:pt x="2845" y="5098"/>
                    <a:pt x="3027" y="4926"/>
                  </a:cubicBezTo>
                  <a:cubicBezTo>
                    <a:pt x="3256" y="4710"/>
                    <a:pt x="3467" y="4449"/>
                    <a:pt x="3458" y="4114"/>
                  </a:cubicBezTo>
                  <a:cubicBezTo>
                    <a:pt x="3446" y="3660"/>
                    <a:pt x="3069" y="3443"/>
                    <a:pt x="2674" y="3443"/>
                  </a:cubicBezTo>
                  <a:cubicBezTo>
                    <a:pt x="2567" y="3443"/>
                    <a:pt x="2459" y="3459"/>
                    <a:pt x="2356" y="3490"/>
                  </a:cubicBezTo>
                  <a:cubicBezTo>
                    <a:pt x="2062" y="3579"/>
                    <a:pt x="1780" y="3905"/>
                    <a:pt x="1464" y="3905"/>
                  </a:cubicBezTo>
                  <a:cubicBezTo>
                    <a:pt x="1424" y="3905"/>
                    <a:pt x="1384" y="3900"/>
                    <a:pt x="1343" y="3888"/>
                  </a:cubicBezTo>
                  <a:cubicBezTo>
                    <a:pt x="967" y="3783"/>
                    <a:pt x="831" y="3266"/>
                    <a:pt x="1242" y="3092"/>
                  </a:cubicBezTo>
                  <a:cubicBezTo>
                    <a:pt x="1325" y="3057"/>
                    <a:pt x="1426" y="3052"/>
                    <a:pt x="1530" y="3052"/>
                  </a:cubicBezTo>
                  <a:cubicBezTo>
                    <a:pt x="1583" y="3052"/>
                    <a:pt x="1637" y="3053"/>
                    <a:pt x="1689" y="3053"/>
                  </a:cubicBezTo>
                  <a:cubicBezTo>
                    <a:pt x="1761" y="3053"/>
                    <a:pt x="1831" y="3050"/>
                    <a:pt x="1893" y="3037"/>
                  </a:cubicBezTo>
                  <a:cubicBezTo>
                    <a:pt x="2554" y="2895"/>
                    <a:pt x="2763" y="2164"/>
                    <a:pt x="2264" y="1688"/>
                  </a:cubicBezTo>
                  <a:cubicBezTo>
                    <a:pt x="1931" y="1369"/>
                    <a:pt x="1592" y="1504"/>
                    <a:pt x="1192" y="1436"/>
                  </a:cubicBezTo>
                  <a:cubicBezTo>
                    <a:pt x="724" y="1356"/>
                    <a:pt x="603" y="850"/>
                    <a:pt x="1004" y="602"/>
                  </a:cubicBezTo>
                  <a:cubicBezTo>
                    <a:pt x="1103" y="540"/>
                    <a:pt x="1206" y="514"/>
                    <a:pt x="1308" y="514"/>
                  </a:cubicBezTo>
                  <a:cubicBezTo>
                    <a:pt x="1587" y="514"/>
                    <a:pt x="1861" y="708"/>
                    <a:pt x="2024" y="924"/>
                  </a:cubicBezTo>
                  <a:cubicBezTo>
                    <a:pt x="2082" y="1001"/>
                    <a:pt x="2160" y="1033"/>
                    <a:pt x="2237" y="1033"/>
                  </a:cubicBezTo>
                  <a:cubicBezTo>
                    <a:pt x="2427" y="1033"/>
                    <a:pt x="2609" y="841"/>
                    <a:pt x="2466" y="651"/>
                  </a:cubicBezTo>
                  <a:lnTo>
                    <a:pt x="2467" y="651"/>
                  </a:lnTo>
                  <a:cubicBezTo>
                    <a:pt x="2182" y="273"/>
                    <a:pt x="1722" y="1"/>
                    <a:pt x="12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7"/>
            <p:cNvSpPr/>
            <p:nvPr/>
          </p:nvSpPr>
          <p:spPr>
            <a:xfrm flipH="1">
              <a:off x="6668262" y="3294406"/>
              <a:ext cx="304572" cy="493623"/>
            </a:xfrm>
            <a:custGeom>
              <a:rect b="b" l="l" r="r" t="t"/>
              <a:pathLst>
                <a:path extrusionOk="0" h="11144" w="6876">
                  <a:moveTo>
                    <a:pt x="1788" y="1"/>
                  </a:moveTo>
                  <a:cubicBezTo>
                    <a:pt x="1277" y="1"/>
                    <a:pt x="801" y="225"/>
                    <a:pt x="417" y="784"/>
                  </a:cubicBezTo>
                  <a:cubicBezTo>
                    <a:pt x="60" y="1304"/>
                    <a:pt x="0" y="1972"/>
                    <a:pt x="259" y="2548"/>
                  </a:cubicBezTo>
                  <a:cubicBezTo>
                    <a:pt x="397" y="2855"/>
                    <a:pt x="620" y="3084"/>
                    <a:pt x="877" y="3283"/>
                  </a:cubicBezTo>
                  <a:cubicBezTo>
                    <a:pt x="1243" y="3567"/>
                    <a:pt x="1676" y="3788"/>
                    <a:pt x="2028" y="4092"/>
                  </a:cubicBezTo>
                  <a:cubicBezTo>
                    <a:pt x="2478" y="4483"/>
                    <a:pt x="2868" y="4962"/>
                    <a:pt x="3058" y="5526"/>
                  </a:cubicBezTo>
                  <a:cubicBezTo>
                    <a:pt x="3217" y="6004"/>
                    <a:pt x="3192" y="6554"/>
                    <a:pt x="3028" y="7032"/>
                  </a:cubicBezTo>
                  <a:cubicBezTo>
                    <a:pt x="2943" y="7282"/>
                    <a:pt x="2815" y="7522"/>
                    <a:pt x="2642" y="7724"/>
                  </a:cubicBezTo>
                  <a:cubicBezTo>
                    <a:pt x="2453" y="7942"/>
                    <a:pt x="2211" y="8083"/>
                    <a:pt x="2043" y="8324"/>
                  </a:cubicBezTo>
                  <a:cubicBezTo>
                    <a:pt x="1503" y="9109"/>
                    <a:pt x="1668" y="10179"/>
                    <a:pt x="2420" y="10765"/>
                  </a:cubicBezTo>
                  <a:cubicBezTo>
                    <a:pt x="2747" y="11020"/>
                    <a:pt x="3137" y="11144"/>
                    <a:pt x="3524" y="11144"/>
                  </a:cubicBezTo>
                  <a:cubicBezTo>
                    <a:pt x="4026" y="11144"/>
                    <a:pt x="4524" y="10935"/>
                    <a:pt x="4878" y="10531"/>
                  </a:cubicBezTo>
                  <a:cubicBezTo>
                    <a:pt x="5821" y="9450"/>
                    <a:pt x="6556" y="8353"/>
                    <a:pt x="6730" y="6874"/>
                  </a:cubicBezTo>
                  <a:cubicBezTo>
                    <a:pt x="6875" y="5626"/>
                    <a:pt x="6605" y="4332"/>
                    <a:pt x="5963" y="3253"/>
                  </a:cubicBezTo>
                  <a:cubicBezTo>
                    <a:pt x="5325" y="2181"/>
                    <a:pt x="3381" y="1"/>
                    <a:pt x="178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7"/>
            <p:cNvSpPr/>
            <p:nvPr/>
          </p:nvSpPr>
          <p:spPr>
            <a:xfrm flipH="1">
              <a:off x="6692490" y="3310707"/>
              <a:ext cx="239370" cy="451765"/>
            </a:xfrm>
            <a:custGeom>
              <a:rect b="b" l="l" r="r" t="t"/>
              <a:pathLst>
                <a:path extrusionOk="0" h="10199" w="5404">
                  <a:moveTo>
                    <a:pt x="705" y="1"/>
                  </a:moveTo>
                  <a:cubicBezTo>
                    <a:pt x="602" y="1"/>
                    <a:pt x="497" y="24"/>
                    <a:pt x="396" y="70"/>
                  </a:cubicBezTo>
                  <a:cubicBezTo>
                    <a:pt x="108" y="203"/>
                    <a:pt x="253" y="607"/>
                    <a:pt x="514" y="607"/>
                  </a:cubicBezTo>
                  <a:cubicBezTo>
                    <a:pt x="552" y="607"/>
                    <a:pt x="593" y="599"/>
                    <a:pt x="635" y="579"/>
                  </a:cubicBezTo>
                  <a:cubicBezTo>
                    <a:pt x="677" y="560"/>
                    <a:pt x="710" y="551"/>
                    <a:pt x="735" y="551"/>
                  </a:cubicBezTo>
                  <a:cubicBezTo>
                    <a:pt x="936" y="551"/>
                    <a:pt x="630" y="1115"/>
                    <a:pt x="631" y="1115"/>
                  </a:cubicBezTo>
                  <a:cubicBezTo>
                    <a:pt x="631" y="1115"/>
                    <a:pt x="631" y="1115"/>
                    <a:pt x="631" y="1115"/>
                  </a:cubicBezTo>
                  <a:lnTo>
                    <a:pt x="631" y="1115"/>
                  </a:lnTo>
                  <a:cubicBezTo>
                    <a:pt x="551" y="1230"/>
                    <a:pt x="446" y="1331"/>
                    <a:pt x="363" y="1444"/>
                  </a:cubicBezTo>
                  <a:cubicBezTo>
                    <a:pt x="255" y="1591"/>
                    <a:pt x="151" y="1746"/>
                    <a:pt x="93" y="1921"/>
                  </a:cubicBezTo>
                  <a:cubicBezTo>
                    <a:pt x="1" y="2199"/>
                    <a:pt x="42" y="2471"/>
                    <a:pt x="218" y="2707"/>
                  </a:cubicBezTo>
                  <a:cubicBezTo>
                    <a:pt x="385" y="2931"/>
                    <a:pt x="607" y="3028"/>
                    <a:pt x="836" y="3028"/>
                  </a:cubicBezTo>
                  <a:cubicBezTo>
                    <a:pt x="1083" y="3028"/>
                    <a:pt x="1338" y="2915"/>
                    <a:pt x="1539" y="2726"/>
                  </a:cubicBezTo>
                  <a:cubicBezTo>
                    <a:pt x="1792" y="2489"/>
                    <a:pt x="1953" y="2170"/>
                    <a:pt x="2196" y="1926"/>
                  </a:cubicBezTo>
                  <a:cubicBezTo>
                    <a:pt x="2301" y="1820"/>
                    <a:pt x="2501" y="1701"/>
                    <a:pt x="2674" y="1701"/>
                  </a:cubicBezTo>
                  <a:cubicBezTo>
                    <a:pt x="2792" y="1701"/>
                    <a:pt x="2897" y="1756"/>
                    <a:pt x="2951" y="1908"/>
                  </a:cubicBezTo>
                  <a:cubicBezTo>
                    <a:pt x="3033" y="2143"/>
                    <a:pt x="2682" y="2516"/>
                    <a:pt x="2547" y="2655"/>
                  </a:cubicBezTo>
                  <a:cubicBezTo>
                    <a:pt x="2162" y="3049"/>
                    <a:pt x="1387" y="3686"/>
                    <a:pt x="2102" y="4193"/>
                  </a:cubicBezTo>
                  <a:cubicBezTo>
                    <a:pt x="2241" y="4292"/>
                    <a:pt x="2393" y="4330"/>
                    <a:pt x="2548" y="4330"/>
                  </a:cubicBezTo>
                  <a:cubicBezTo>
                    <a:pt x="2680" y="4330"/>
                    <a:pt x="2814" y="4302"/>
                    <a:pt x="2945" y="4260"/>
                  </a:cubicBezTo>
                  <a:cubicBezTo>
                    <a:pt x="3312" y="4142"/>
                    <a:pt x="3765" y="3715"/>
                    <a:pt x="4154" y="3715"/>
                  </a:cubicBezTo>
                  <a:cubicBezTo>
                    <a:pt x="4177" y="3715"/>
                    <a:pt x="4199" y="3717"/>
                    <a:pt x="4222" y="3720"/>
                  </a:cubicBezTo>
                  <a:cubicBezTo>
                    <a:pt x="4633" y="3777"/>
                    <a:pt x="4668" y="4128"/>
                    <a:pt x="4388" y="4352"/>
                  </a:cubicBezTo>
                  <a:cubicBezTo>
                    <a:pt x="4168" y="4529"/>
                    <a:pt x="3879" y="4519"/>
                    <a:pt x="3612" y="4553"/>
                  </a:cubicBezTo>
                  <a:cubicBezTo>
                    <a:pt x="3272" y="4597"/>
                    <a:pt x="2922" y="4692"/>
                    <a:pt x="2719" y="4991"/>
                  </a:cubicBezTo>
                  <a:cubicBezTo>
                    <a:pt x="2365" y="5505"/>
                    <a:pt x="2770" y="6058"/>
                    <a:pt x="3288" y="6237"/>
                  </a:cubicBezTo>
                  <a:cubicBezTo>
                    <a:pt x="3640" y="6360"/>
                    <a:pt x="4170" y="6210"/>
                    <a:pt x="4428" y="6533"/>
                  </a:cubicBezTo>
                  <a:cubicBezTo>
                    <a:pt x="4666" y="6833"/>
                    <a:pt x="4513" y="7308"/>
                    <a:pt x="4129" y="7308"/>
                  </a:cubicBezTo>
                  <a:cubicBezTo>
                    <a:pt x="4092" y="7308"/>
                    <a:pt x="4052" y="7304"/>
                    <a:pt x="4010" y="7294"/>
                  </a:cubicBezTo>
                  <a:cubicBezTo>
                    <a:pt x="3801" y="7245"/>
                    <a:pt x="3605" y="7018"/>
                    <a:pt x="3404" y="6930"/>
                  </a:cubicBezTo>
                  <a:cubicBezTo>
                    <a:pt x="3272" y="6871"/>
                    <a:pt x="3140" y="6844"/>
                    <a:pt x="3015" y="6844"/>
                  </a:cubicBezTo>
                  <a:cubicBezTo>
                    <a:pt x="2509" y="6844"/>
                    <a:pt x="2115" y="7287"/>
                    <a:pt x="2223" y="7877"/>
                  </a:cubicBezTo>
                  <a:cubicBezTo>
                    <a:pt x="2312" y="8366"/>
                    <a:pt x="2695" y="8462"/>
                    <a:pt x="3002" y="8776"/>
                  </a:cubicBezTo>
                  <a:cubicBezTo>
                    <a:pt x="3349" y="9131"/>
                    <a:pt x="3158" y="9629"/>
                    <a:pt x="2687" y="9629"/>
                  </a:cubicBezTo>
                  <a:cubicBezTo>
                    <a:pt x="2671" y="9629"/>
                    <a:pt x="2654" y="9628"/>
                    <a:pt x="2637" y="9627"/>
                  </a:cubicBezTo>
                  <a:cubicBezTo>
                    <a:pt x="2172" y="9594"/>
                    <a:pt x="1956" y="9098"/>
                    <a:pt x="1947" y="8697"/>
                  </a:cubicBezTo>
                  <a:cubicBezTo>
                    <a:pt x="1944" y="8507"/>
                    <a:pt x="1784" y="8404"/>
                    <a:pt x="1636" y="8404"/>
                  </a:cubicBezTo>
                  <a:cubicBezTo>
                    <a:pt x="1505" y="8404"/>
                    <a:pt x="1384" y="8484"/>
                    <a:pt x="1387" y="8654"/>
                  </a:cubicBezTo>
                  <a:cubicBezTo>
                    <a:pt x="1401" y="9408"/>
                    <a:pt x="1889" y="10198"/>
                    <a:pt x="2676" y="10198"/>
                  </a:cubicBezTo>
                  <a:cubicBezTo>
                    <a:pt x="2763" y="10198"/>
                    <a:pt x="2854" y="10189"/>
                    <a:pt x="2948" y="10168"/>
                  </a:cubicBezTo>
                  <a:cubicBezTo>
                    <a:pt x="3706" y="10005"/>
                    <a:pt x="4057" y="9052"/>
                    <a:pt x="3509" y="8475"/>
                  </a:cubicBezTo>
                  <a:cubicBezTo>
                    <a:pt x="3356" y="8314"/>
                    <a:pt x="2718" y="8009"/>
                    <a:pt x="2774" y="7774"/>
                  </a:cubicBezTo>
                  <a:cubicBezTo>
                    <a:pt x="2823" y="7576"/>
                    <a:pt x="2960" y="7455"/>
                    <a:pt x="3116" y="7455"/>
                  </a:cubicBezTo>
                  <a:cubicBezTo>
                    <a:pt x="3171" y="7455"/>
                    <a:pt x="3227" y="7470"/>
                    <a:pt x="3283" y="7501"/>
                  </a:cubicBezTo>
                  <a:cubicBezTo>
                    <a:pt x="3391" y="7562"/>
                    <a:pt x="3487" y="7646"/>
                    <a:pt x="3595" y="7709"/>
                  </a:cubicBezTo>
                  <a:cubicBezTo>
                    <a:pt x="3781" y="7815"/>
                    <a:pt x="3975" y="7881"/>
                    <a:pt x="4170" y="7881"/>
                  </a:cubicBezTo>
                  <a:cubicBezTo>
                    <a:pt x="4323" y="7881"/>
                    <a:pt x="4477" y="7840"/>
                    <a:pt x="4625" y="7746"/>
                  </a:cubicBezTo>
                  <a:cubicBezTo>
                    <a:pt x="5328" y="7301"/>
                    <a:pt x="5221" y="6237"/>
                    <a:pt x="4489" y="5881"/>
                  </a:cubicBezTo>
                  <a:cubicBezTo>
                    <a:pt x="4327" y="5801"/>
                    <a:pt x="4159" y="5777"/>
                    <a:pt x="3984" y="5760"/>
                  </a:cubicBezTo>
                  <a:cubicBezTo>
                    <a:pt x="3861" y="5750"/>
                    <a:pt x="2716" y="5676"/>
                    <a:pt x="3360" y="5177"/>
                  </a:cubicBezTo>
                  <a:cubicBezTo>
                    <a:pt x="3562" y="5020"/>
                    <a:pt x="4097" y="5077"/>
                    <a:pt x="4337" y="5008"/>
                  </a:cubicBezTo>
                  <a:cubicBezTo>
                    <a:pt x="4533" y="4949"/>
                    <a:pt x="4711" y="4878"/>
                    <a:pt x="4860" y="4735"/>
                  </a:cubicBezTo>
                  <a:cubicBezTo>
                    <a:pt x="5403" y="4214"/>
                    <a:pt x="5144" y="3376"/>
                    <a:pt x="4436" y="3189"/>
                  </a:cubicBezTo>
                  <a:cubicBezTo>
                    <a:pt x="4331" y="3161"/>
                    <a:pt x="4235" y="3149"/>
                    <a:pt x="4145" y="3149"/>
                  </a:cubicBezTo>
                  <a:cubicBezTo>
                    <a:pt x="3819" y="3149"/>
                    <a:pt x="3578" y="3313"/>
                    <a:pt x="3261" y="3495"/>
                  </a:cubicBezTo>
                  <a:cubicBezTo>
                    <a:pt x="3157" y="3553"/>
                    <a:pt x="3022" y="3640"/>
                    <a:pt x="2912" y="3671"/>
                  </a:cubicBezTo>
                  <a:cubicBezTo>
                    <a:pt x="2879" y="3681"/>
                    <a:pt x="2771" y="3706"/>
                    <a:pt x="2667" y="3706"/>
                  </a:cubicBezTo>
                  <a:cubicBezTo>
                    <a:pt x="2549" y="3706"/>
                    <a:pt x="2435" y="3674"/>
                    <a:pt x="2435" y="3552"/>
                  </a:cubicBezTo>
                  <a:cubicBezTo>
                    <a:pt x="2435" y="3377"/>
                    <a:pt x="3081" y="2929"/>
                    <a:pt x="3219" y="2740"/>
                  </a:cubicBezTo>
                  <a:cubicBezTo>
                    <a:pt x="3656" y="2137"/>
                    <a:pt x="3588" y="1257"/>
                    <a:pt x="2723" y="1118"/>
                  </a:cubicBezTo>
                  <a:cubicBezTo>
                    <a:pt x="2682" y="1111"/>
                    <a:pt x="2642" y="1108"/>
                    <a:pt x="2602" y="1108"/>
                  </a:cubicBezTo>
                  <a:cubicBezTo>
                    <a:pt x="2234" y="1108"/>
                    <a:pt x="1926" y="1379"/>
                    <a:pt x="1693" y="1650"/>
                  </a:cubicBezTo>
                  <a:cubicBezTo>
                    <a:pt x="1503" y="1867"/>
                    <a:pt x="1363" y="2153"/>
                    <a:pt x="1135" y="2335"/>
                  </a:cubicBezTo>
                  <a:cubicBezTo>
                    <a:pt x="1018" y="2429"/>
                    <a:pt x="926" y="2469"/>
                    <a:pt x="858" y="2469"/>
                  </a:cubicBezTo>
                  <a:cubicBezTo>
                    <a:pt x="639" y="2469"/>
                    <a:pt x="658" y="2063"/>
                    <a:pt x="825" y="1763"/>
                  </a:cubicBezTo>
                  <a:cubicBezTo>
                    <a:pt x="1070" y="1327"/>
                    <a:pt x="1582" y="940"/>
                    <a:pt x="1299" y="372"/>
                  </a:cubicBezTo>
                  <a:cubicBezTo>
                    <a:pt x="1177" y="127"/>
                    <a:pt x="948" y="1"/>
                    <a:pt x="70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7"/>
            <p:cNvSpPr/>
            <p:nvPr/>
          </p:nvSpPr>
          <p:spPr>
            <a:xfrm flipH="1" rot="-1901776">
              <a:off x="7295795" y="2377642"/>
              <a:ext cx="133806" cy="132916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7"/>
            <p:cNvSpPr/>
            <p:nvPr/>
          </p:nvSpPr>
          <p:spPr>
            <a:xfrm flipH="1" rot="-1901776">
              <a:off x="7312502" y="2389491"/>
              <a:ext cx="85222" cy="84680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7"/>
            <p:cNvSpPr/>
            <p:nvPr/>
          </p:nvSpPr>
          <p:spPr>
            <a:xfrm flipH="1" rot="-6055368">
              <a:off x="7906453" y="3533771"/>
              <a:ext cx="133312" cy="132420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7"/>
            <p:cNvSpPr/>
            <p:nvPr/>
          </p:nvSpPr>
          <p:spPr>
            <a:xfrm flipH="1" rot="-6055368">
              <a:off x="7916548" y="3560525"/>
              <a:ext cx="84907" cy="84364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7"/>
            <p:cNvSpPr/>
            <p:nvPr/>
          </p:nvSpPr>
          <p:spPr>
            <a:xfrm flipH="1" rot="6744001">
              <a:off x="6972844" y="3730515"/>
              <a:ext cx="98927" cy="98278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7"/>
            <p:cNvSpPr/>
            <p:nvPr/>
          </p:nvSpPr>
          <p:spPr>
            <a:xfrm flipH="1" rot="6744001">
              <a:off x="7000666" y="3752409"/>
              <a:ext cx="63008" cy="62613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7"/>
            <p:cNvSpPr/>
            <p:nvPr/>
          </p:nvSpPr>
          <p:spPr>
            <a:xfrm flipH="1" rot="-9243495">
              <a:off x="6603603" y="3824761"/>
              <a:ext cx="155301" cy="154282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7"/>
            <p:cNvSpPr/>
            <p:nvPr/>
          </p:nvSpPr>
          <p:spPr>
            <a:xfrm flipH="1" rot="-9243495">
              <a:off x="6624478" y="3867812"/>
              <a:ext cx="98912" cy="98292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2" name="Google Shape;1162;p7"/>
          <p:cNvGrpSpPr/>
          <p:nvPr/>
        </p:nvGrpSpPr>
        <p:grpSpPr>
          <a:xfrm>
            <a:off x="4505394" y="9563717"/>
            <a:ext cx="288384" cy="277802"/>
            <a:chOff x="1577421" y="1609174"/>
            <a:chExt cx="818111" cy="754282"/>
          </a:xfrm>
        </p:grpSpPr>
        <p:sp>
          <p:nvSpPr>
            <p:cNvPr id="1163" name="Google Shape;1163;p7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7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7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7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7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7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7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7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1" name="Google Shape;1211;p7"/>
          <p:cNvSpPr/>
          <p:nvPr/>
        </p:nvSpPr>
        <p:spPr>
          <a:xfrm>
            <a:off x="5598138" y="9586480"/>
            <a:ext cx="311946" cy="272622"/>
          </a:xfrm>
          <a:custGeom>
            <a:rect b="b" l="l" r="r" t="t"/>
            <a:pathLst>
              <a:path extrusionOk="0" h="25272" w="28998">
                <a:moveTo>
                  <a:pt x="14511" y="0"/>
                </a:moveTo>
                <a:cubicBezTo>
                  <a:pt x="9418" y="0"/>
                  <a:pt x="3720" y="3133"/>
                  <a:pt x="2402" y="8554"/>
                </a:cubicBezTo>
                <a:cubicBezTo>
                  <a:pt x="0" y="18433"/>
                  <a:pt x="5654" y="25029"/>
                  <a:pt x="14651" y="25272"/>
                </a:cubicBezTo>
                <a:cubicBezTo>
                  <a:pt x="23648" y="25272"/>
                  <a:pt x="28998" y="19557"/>
                  <a:pt x="27539" y="10317"/>
                </a:cubicBezTo>
                <a:cubicBezTo>
                  <a:pt x="26688" y="3083"/>
                  <a:pt x="21338" y="13"/>
                  <a:pt x="15077" y="13"/>
                </a:cubicBezTo>
                <a:cubicBezTo>
                  <a:pt x="14889" y="4"/>
                  <a:pt x="14700" y="0"/>
                  <a:pt x="145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2" name="Google Shape;1212;p7"/>
          <p:cNvSpPr/>
          <p:nvPr/>
        </p:nvSpPr>
        <p:spPr>
          <a:xfrm>
            <a:off x="5613177" y="9583864"/>
            <a:ext cx="288409" cy="277897"/>
          </a:xfrm>
          <a:custGeom>
            <a:rect b="b" l="l" r="r" t="t"/>
            <a:pathLst>
              <a:path extrusionOk="0" h="25761" w="26810">
                <a:moveTo>
                  <a:pt x="12955" y="499"/>
                </a:moveTo>
                <a:cubicBezTo>
                  <a:pt x="13193" y="499"/>
                  <a:pt x="13434" y="506"/>
                  <a:pt x="13679" y="517"/>
                </a:cubicBezTo>
                <a:cubicBezTo>
                  <a:pt x="16262" y="517"/>
                  <a:pt x="18876" y="1034"/>
                  <a:pt x="21095" y="2402"/>
                </a:cubicBezTo>
                <a:cubicBezTo>
                  <a:pt x="23284" y="3830"/>
                  <a:pt x="24864" y="6019"/>
                  <a:pt x="25503" y="8542"/>
                </a:cubicBezTo>
                <a:cubicBezTo>
                  <a:pt x="26810" y="13405"/>
                  <a:pt x="26293" y="19271"/>
                  <a:pt x="22129" y="22584"/>
                </a:cubicBezTo>
                <a:cubicBezTo>
                  <a:pt x="20153" y="24165"/>
                  <a:pt x="17661" y="24955"/>
                  <a:pt x="15168" y="25198"/>
                </a:cubicBezTo>
                <a:cubicBezTo>
                  <a:pt x="14603" y="25263"/>
                  <a:pt x="14036" y="25294"/>
                  <a:pt x="13469" y="25294"/>
                </a:cubicBezTo>
                <a:cubicBezTo>
                  <a:pt x="11350" y="25294"/>
                  <a:pt x="9238" y="24852"/>
                  <a:pt x="7296" y="24013"/>
                </a:cubicBezTo>
                <a:cubicBezTo>
                  <a:pt x="5138" y="23040"/>
                  <a:pt x="3344" y="21399"/>
                  <a:pt x="2189" y="19363"/>
                </a:cubicBezTo>
                <a:cubicBezTo>
                  <a:pt x="973" y="17083"/>
                  <a:pt x="487" y="14499"/>
                  <a:pt x="730" y="11946"/>
                </a:cubicBezTo>
                <a:cubicBezTo>
                  <a:pt x="821" y="10426"/>
                  <a:pt x="1156" y="8937"/>
                  <a:pt x="1703" y="7539"/>
                </a:cubicBezTo>
                <a:cubicBezTo>
                  <a:pt x="2250" y="6201"/>
                  <a:pt x="3071" y="5016"/>
                  <a:pt x="4134" y="4013"/>
                </a:cubicBezTo>
                <a:cubicBezTo>
                  <a:pt x="6232" y="2098"/>
                  <a:pt x="8876" y="882"/>
                  <a:pt x="11733" y="578"/>
                </a:cubicBezTo>
                <a:cubicBezTo>
                  <a:pt x="12138" y="520"/>
                  <a:pt x="12543" y="499"/>
                  <a:pt x="12955" y="499"/>
                </a:cubicBezTo>
                <a:close/>
                <a:moveTo>
                  <a:pt x="13679" y="1"/>
                </a:moveTo>
                <a:cubicBezTo>
                  <a:pt x="13645" y="4"/>
                  <a:pt x="13615" y="14"/>
                  <a:pt x="13590" y="28"/>
                </a:cubicBezTo>
                <a:lnTo>
                  <a:pt x="13590" y="28"/>
                </a:lnTo>
                <a:cubicBezTo>
                  <a:pt x="13468" y="25"/>
                  <a:pt x="13347" y="24"/>
                  <a:pt x="13225" y="24"/>
                </a:cubicBezTo>
                <a:cubicBezTo>
                  <a:pt x="10463" y="24"/>
                  <a:pt x="7747" y="814"/>
                  <a:pt x="5441" y="2341"/>
                </a:cubicBezTo>
                <a:cubicBezTo>
                  <a:pt x="2949" y="3982"/>
                  <a:pt x="1216" y="6536"/>
                  <a:pt x="609" y="9454"/>
                </a:cubicBezTo>
                <a:cubicBezTo>
                  <a:pt x="31" y="12220"/>
                  <a:pt x="1" y="15168"/>
                  <a:pt x="1004" y="17873"/>
                </a:cubicBezTo>
                <a:cubicBezTo>
                  <a:pt x="1855" y="20183"/>
                  <a:pt x="3405" y="22159"/>
                  <a:pt x="5472" y="23496"/>
                </a:cubicBezTo>
                <a:cubicBezTo>
                  <a:pt x="7752" y="24925"/>
                  <a:pt x="10366" y="25715"/>
                  <a:pt x="13040" y="25746"/>
                </a:cubicBezTo>
                <a:cubicBezTo>
                  <a:pt x="13271" y="25756"/>
                  <a:pt x="13502" y="25761"/>
                  <a:pt x="13732" y="25761"/>
                </a:cubicBezTo>
                <a:cubicBezTo>
                  <a:pt x="16256" y="25761"/>
                  <a:pt x="18715" y="25150"/>
                  <a:pt x="20943" y="23952"/>
                </a:cubicBezTo>
                <a:cubicBezTo>
                  <a:pt x="23041" y="22797"/>
                  <a:pt x="24682" y="20973"/>
                  <a:pt x="25624" y="18785"/>
                </a:cubicBezTo>
                <a:cubicBezTo>
                  <a:pt x="26718" y="16201"/>
                  <a:pt x="26779" y="13405"/>
                  <a:pt x="26384" y="10669"/>
                </a:cubicBezTo>
                <a:cubicBezTo>
                  <a:pt x="25989" y="7843"/>
                  <a:pt x="25016" y="5168"/>
                  <a:pt x="22889" y="3162"/>
                </a:cubicBezTo>
                <a:cubicBezTo>
                  <a:pt x="20943" y="1399"/>
                  <a:pt x="18390" y="456"/>
                  <a:pt x="15806" y="122"/>
                </a:cubicBezTo>
                <a:cubicBezTo>
                  <a:pt x="15107" y="61"/>
                  <a:pt x="14378" y="1"/>
                  <a:pt x="13679" y="1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3" name="Google Shape;1213;p7"/>
          <p:cNvSpPr/>
          <p:nvPr/>
        </p:nvSpPr>
        <p:spPr>
          <a:xfrm>
            <a:off x="5620373" y="9605542"/>
            <a:ext cx="268131" cy="234542"/>
          </a:xfrm>
          <a:custGeom>
            <a:rect b="b" l="l" r="r" t="t"/>
            <a:pathLst>
              <a:path extrusionOk="0" h="21742" w="24925">
                <a:moveTo>
                  <a:pt x="12549" y="0"/>
                </a:moveTo>
                <a:cubicBezTo>
                  <a:pt x="8153" y="0"/>
                  <a:pt x="3215" y="2685"/>
                  <a:pt x="2067" y="7365"/>
                </a:cubicBezTo>
                <a:cubicBezTo>
                  <a:pt x="0" y="15845"/>
                  <a:pt x="4864" y="21529"/>
                  <a:pt x="12615" y="21742"/>
                </a:cubicBezTo>
                <a:cubicBezTo>
                  <a:pt x="20335" y="21742"/>
                  <a:pt x="24925" y="16818"/>
                  <a:pt x="23679" y="8885"/>
                </a:cubicBezTo>
                <a:cubicBezTo>
                  <a:pt x="22949" y="2653"/>
                  <a:pt x="18359" y="9"/>
                  <a:pt x="12979" y="9"/>
                </a:cubicBezTo>
                <a:cubicBezTo>
                  <a:pt x="12837" y="3"/>
                  <a:pt x="12693" y="0"/>
                  <a:pt x="12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4" name="Google Shape;1214;p7"/>
          <p:cNvSpPr/>
          <p:nvPr/>
        </p:nvSpPr>
        <p:spPr>
          <a:xfrm>
            <a:off x="5633121" y="9602883"/>
            <a:ext cx="248197" cy="239957"/>
          </a:xfrm>
          <a:custGeom>
            <a:rect b="b" l="l" r="r" t="t"/>
            <a:pathLst>
              <a:path extrusionOk="0" h="22244" w="23072">
                <a:moveTo>
                  <a:pt x="11443" y="482"/>
                </a:moveTo>
                <a:cubicBezTo>
                  <a:pt x="11554" y="482"/>
                  <a:pt x="11666" y="483"/>
                  <a:pt x="11778" y="486"/>
                </a:cubicBezTo>
                <a:lnTo>
                  <a:pt x="11778" y="486"/>
                </a:lnTo>
                <a:cubicBezTo>
                  <a:pt x="11783" y="487"/>
                  <a:pt x="11789" y="487"/>
                  <a:pt x="11794" y="487"/>
                </a:cubicBezTo>
                <a:lnTo>
                  <a:pt x="11794" y="517"/>
                </a:lnTo>
                <a:cubicBezTo>
                  <a:pt x="13983" y="517"/>
                  <a:pt x="16232" y="943"/>
                  <a:pt x="18147" y="2159"/>
                </a:cubicBezTo>
                <a:cubicBezTo>
                  <a:pt x="20032" y="3374"/>
                  <a:pt x="21399" y="5259"/>
                  <a:pt x="21946" y="7478"/>
                </a:cubicBezTo>
                <a:cubicBezTo>
                  <a:pt x="23041" y="11612"/>
                  <a:pt x="22615" y="16627"/>
                  <a:pt x="19028" y="19454"/>
                </a:cubicBezTo>
                <a:cubicBezTo>
                  <a:pt x="17296" y="20730"/>
                  <a:pt x="15229" y="21521"/>
                  <a:pt x="13101" y="21673"/>
                </a:cubicBezTo>
                <a:cubicBezTo>
                  <a:pt x="12598" y="21732"/>
                  <a:pt x="12094" y="21761"/>
                  <a:pt x="11591" y="21761"/>
                </a:cubicBezTo>
                <a:cubicBezTo>
                  <a:pt x="9784" y="21761"/>
                  <a:pt x="7994" y="21383"/>
                  <a:pt x="6353" y="20669"/>
                </a:cubicBezTo>
                <a:cubicBezTo>
                  <a:pt x="4499" y="19818"/>
                  <a:pt x="2949" y="18420"/>
                  <a:pt x="1946" y="16657"/>
                </a:cubicBezTo>
                <a:cubicBezTo>
                  <a:pt x="913" y="14712"/>
                  <a:pt x="487" y="12523"/>
                  <a:pt x="700" y="10335"/>
                </a:cubicBezTo>
                <a:cubicBezTo>
                  <a:pt x="882" y="7751"/>
                  <a:pt x="1673" y="5350"/>
                  <a:pt x="3587" y="3526"/>
                </a:cubicBezTo>
                <a:cubicBezTo>
                  <a:pt x="5721" y="1568"/>
                  <a:pt x="8528" y="482"/>
                  <a:pt x="11443" y="482"/>
                </a:cubicBezTo>
                <a:close/>
                <a:moveTo>
                  <a:pt x="11794" y="0"/>
                </a:moveTo>
                <a:cubicBezTo>
                  <a:pt x="11751" y="0"/>
                  <a:pt x="11714" y="10"/>
                  <a:pt x="11683" y="27"/>
                </a:cubicBezTo>
                <a:lnTo>
                  <a:pt x="11683" y="27"/>
                </a:lnTo>
                <a:cubicBezTo>
                  <a:pt x="11574" y="24"/>
                  <a:pt x="11465" y="23"/>
                  <a:pt x="11356" y="23"/>
                </a:cubicBezTo>
                <a:cubicBezTo>
                  <a:pt x="8987" y="23"/>
                  <a:pt x="6688" y="718"/>
                  <a:pt x="4712" y="2007"/>
                </a:cubicBezTo>
                <a:cubicBezTo>
                  <a:pt x="2554" y="3405"/>
                  <a:pt x="1065" y="5593"/>
                  <a:pt x="517" y="8086"/>
                </a:cubicBezTo>
                <a:cubicBezTo>
                  <a:pt x="31" y="10517"/>
                  <a:pt x="1" y="13071"/>
                  <a:pt x="852" y="15411"/>
                </a:cubicBezTo>
                <a:cubicBezTo>
                  <a:pt x="1581" y="17417"/>
                  <a:pt x="2919" y="19089"/>
                  <a:pt x="4682" y="20274"/>
                </a:cubicBezTo>
                <a:cubicBezTo>
                  <a:pt x="6686" y="21589"/>
                  <a:pt x="9188" y="22244"/>
                  <a:pt x="11686" y="22244"/>
                </a:cubicBezTo>
                <a:cubicBezTo>
                  <a:pt x="13924" y="22244"/>
                  <a:pt x="16158" y="21718"/>
                  <a:pt x="18025" y="20669"/>
                </a:cubicBezTo>
                <a:cubicBezTo>
                  <a:pt x="19819" y="19666"/>
                  <a:pt x="21247" y="18086"/>
                  <a:pt x="22068" y="16201"/>
                </a:cubicBezTo>
                <a:cubicBezTo>
                  <a:pt x="23010" y="13982"/>
                  <a:pt x="23071" y="11551"/>
                  <a:pt x="22737" y="9180"/>
                </a:cubicBezTo>
                <a:cubicBezTo>
                  <a:pt x="22402" y="6748"/>
                  <a:pt x="21582" y="4408"/>
                  <a:pt x="19697" y="2706"/>
                </a:cubicBezTo>
                <a:cubicBezTo>
                  <a:pt x="17995" y="1216"/>
                  <a:pt x="15867" y="335"/>
                  <a:pt x="13618" y="122"/>
                </a:cubicBezTo>
                <a:cubicBezTo>
                  <a:pt x="13010" y="31"/>
                  <a:pt x="12402" y="0"/>
                  <a:pt x="11794" y="0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5" name="Google Shape;1215;p7"/>
          <p:cNvSpPr/>
          <p:nvPr/>
        </p:nvSpPr>
        <p:spPr>
          <a:xfrm>
            <a:off x="5656013" y="9626784"/>
            <a:ext cx="155328" cy="99817"/>
          </a:xfrm>
          <a:custGeom>
            <a:rect b="b" l="l" r="r" t="t"/>
            <a:pathLst>
              <a:path extrusionOk="0" h="9253" w="14439">
                <a:moveTo>
                  <a:pt x="8266" y="0"/>
                </a:moveTo>
                <a:cubicBezTo>
                  <a:pt x="7660" y="0"/>
                  <a:pt x="6710" y="398"/>
                  <a:pt x="4955" y="1292"/>
                </a:cubicBezTo>
                <a:lnTo>
                  <a:pt x="4955" y="1262"/>
                </a:lnTo>
                <a:cubicBezTo>
                  <a:pt x="2341" y="2873"/>
                  <a:pt x="0" y="7007"/>
                  <a:pt x="1581" y="8587"/>
                </a:cubicBezTo>
                <a:cubicBezTo>
                  <a:pt x="2060" y="9066"/>
                  <a:pt x="2702" y="9252"/>
                  <a:pt x="3349" y="9252"/>
                </a:cubicBezTo>
                <a:cubicBezTo>
                  <a:pt x="4306" y="9252"/>
                  <a:pt x="5274" y="8846"/>
                  <a:pt x="5745" y="8375"/>
                </a:cubicBezTo>
                <a:cubicBezTo>
                  <a:pt x="7113" y="6612"/>
                  <a:pt x="4742" y="5244"/>
                  <a:pt x="7721" y="5031"/>
                </a:cubicBezTo>
                <a:cubicBezTo>
                  <a:pt x="9076" y="5031"/>
                  <a:pt x="9694" y="6773"/>
                  <a:pt x="11087" y="6773"/>
                </a:cubicBezTo>
                <a:cubicBezTo>
                  <a:pt x="11319" y="6773"/>
                  <a:pt x="11573" y="6724"/>
                  <a:pt x="11855" y="6612"/>
                </a:cubicBezTo>
                <a:cubicBezTo>
                  <a:pt x="13040" y="6216"/>
                  <a:pt x="14438" y="4636"/>
                  <a:pt x="13253" y="3450"/>
                </a:cubicBezTo>
                <a:cubicBezTo>
                  <a:pt x="13030" y="3171"/>
                  <a:pt x="12675" y="3097"/>
                  <a:pt x="12287" y="3097"/>
                </a:cubicBezTo>
                <a:cubicBezTo>
                  <a:pt x="11849" y="3097"/>
                  <a:pt x="11369" y="3191"/>
                  <a:pt x="10987" y="3191"/>
                </a:cubicBezTo>
                <a:cubicBezTo>
                  <a:pt x="10787" y="3191"/>
                  <a:pt x="10613" y="3165"/>
                  <a:pt x="10487" y="3086"/>
                </a:cubicBezTo>
                <a:cubicBezTo>
                  <a:pt x="9666" y="2478"/>
                  <a:pt x="9454" y="928"/>
                  <a:pt x="9302" y="715"/>
                </a:cubicBezTo>
                <a:cubicBezTo>
                  <a:pt x="9018" y="255"/>
                  <a:pt x="8752" y="0"/>
                  <a:pt x="8266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6" name="Google Shape;1216;p7"/>
          <p:cNvSpPr/>
          <p:nvPr/>
        </p:nvSpPr>
        <p:spPr>
          <a:xfrm>
            <a:off x="5738212" y="9718062"/>
            <a:ext cx="67568" cy="57034"/>
          </a:xfrm>
          <a:custGeom>
            <a:rect b="b" l="l" r="r" t="t"/>
            <a:pathLst>
              <a:path extrusionOk="0" h="5287" w="6281">
                <a:moveTo>
                  <a:pt x="2399" y="1"/>
                </a:moveTo>
                <a:cubicBezTo>
                  <a:pt x="1" y="1"/>
                  <a:pt x="797" y="5286"/>
                  <a:pt x="3202" y="5286"/>
                </a:cubicBezTo>
                <a:cubicBezTo>
                  <a:pt x="3424" y="5286"/>
                  <a:pt x="3661" y="5241"/>
                  <a:pt x="3910" y="5142"/>
                </a:cubicBezTo>
                <a:cubicBezTo>
                  <a:pt x="4305" y="5142"/>
                  <a:pt x="6281" y="2163"/>
                  <a:pt x="6281" y="1798"/>
                </a:cubicBezTo>
                <a:cubicBezTo>
                  <a:pt x="5886" y="217"/>
                  <a:pt x="3910" y="217"/>
                  <a:pt x="2512" y="5"/>
                </a:cubicBezTo>
                <a:cubicBezTo>
                  <a:pt x="2473" y="2"/>
                  <a:pt x="2436" y="1"/>
                  <a:pt x="2399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7" name="Google Shape;1217;p7"/>
          <p:cNvSpPr/>
          <p:nvPr/>
        </p:nvSpPr>
        <p:spPr>
          <a:xfrm>
            <a:off x="5744957" y="9715473"/>
            <a:ext cx="63770" cy="62460"/>
          </a:xfrm>
          <a:custGeom>
            <a:rect b="b" l="l" r="r" t="t"/>
            <a:pathLst>
              <a:path extrusionOk="0" h="5790" w="5928">
                <a:moveTo>
                  <a:pt x="3222" y="5164"/>
                </a:moveTo>
                <a:cubicBezTo>
                  <a:pt x="3216" y="5167"/>
                  <a:pt x="3214" y="5169"/>
                  <a:pt x="3222" y="5169"/>
                </a:cubicBezTo>
                <a:cubicBezTo>
                  <a:pt x="3222" y="5167"/>
                  <a:pt x="3222" y="5166"/>
                  <a:pt x="3222" y="5164"/>
                </a:cubicBezTo>
                <a:close/>
                <a:moveTo>
                  <a:pt x="1801" y="485"/>
                </a:moveTo>
                <a:cubicBezTo>
                  <a:pt x="1805" y="485"/>
                  <a:pt x="1809" y="485"/>
                  <a:pt x="1813" y="486"/>
                </a:cubicBezTo>
                <a:lnTo>
                  <a:pt x="1813" y="486"/>
                </a:lnTo>
                <a:cubicBezTo>
                  <a:pt x="1817" y="486"/>
                  <a:pt x="1820" y="487"/>
                  <a:pt x="1824" y="488"/>
                </a:cubicBezTo>
                <a:cubicBezTo>
                  <a:pt x="2553" y="549"/>
                  <a:pt x="3283" y="670"/>
                  <a:pt x="4012" y="853"/>
                </a:cubicBezTo>
                <a:cubicBezTo>
                  <a:pt x="4347" y="913"/>
                  <a:pt x="4651" y="1096"/>
                  <a:pt x="4924" y="1309"/>
                </a:cubicBezTo>
                <a:cubicBezTo>
                  <a:pt x="5046" y="1400"/>
                  <a:pt x="5137" y="1521"/>
                  <a:pt x="5228" y="1643"/>
                </a:cubicBezTo>
                <a:cubicBezTo>
                  <a:pt x="5259" y="1734"/>
                  <a:pt x="5319" y="1795"/>
                  <a:pt x="5350" y="1886"/>
                </a:cubicBezTo>
                <a:cubicBezTo>
                  <a:pt x="5350" y="1910"/>
                  <a:pt x="5389" y="2033"/>
                  <a:pt x="5404" y="2033"/>
                </a:cubicBezTo>
                <a:cubicBezTo>
                  <a:pt x="5405" y="2033"/>
                  <a:pt x="5406" y="2033"/>
                  <a:pt x="5406" y="2032"/>
                </a:cubicBezTo>
                <a:lnTo>
                  <a:pt x="5406" y="2032"/>
                </a:lnTo>
                <a:cubicBezTo>
                  <a:pt x="5372" y="2204"/>
                  <a:pt x="5285" y="2348"/>
                  <a:pt x="5198" y="2464"/>
                </a:cubicBezTo>
                <a:cubicBezTo>
                  <a:pt x="5076" y="2707"/>
                  <a:pt x="4924" y="2950"/>
                  <a:pt x="4772" y="3193"/>
                </a:cubicBezTo>
                <a:cubicBezTo>
                  <a:pt x="4438" y="3710"/>
                  <a:pt x="4073" y="4227"/>
                  <a:pt x="3678" y="4713"/>
                </a:cubicBezTo>
                <a:cubicBezTo>
                  <a:pt x="3556" y="4834"/>
                  <a:pt x="3435" y="4986"/>
                  <a:pt x="3283" y="5138"/>
                </a:cubicBezTo>
                <a:cubicBezTo>
                  <a:pt x="3254" y="5138"/>
                  <a:pt x="3225" y="5138"/>
                  <a:pt x="3222" y="5164"/>
                </a:cubicBezTo>
                <a:lnTo>
                  <a:pt x="3222" y="5164"/>
                </a:lnTo>
                <a:cubicBezTo>
                  <a:pt x="3232" y="5160"/>
                  <a:pt x="3252" y="5155"/>
                  <a:pt x="3256" y="5155"/>
                </a:cubicBezTo>
                <a:cubicBezTo>
                  <a:pt x="3259" y="5155"/>
                  <a:pt x="3252" y="5159"/>
                  <a:pt x="3222" y="5169"/>
                </a:cubicBezTo>
                <a:cubicBezTo>
                  <a:pt x="3100" y="5199"/>
                  <a:pt x="2979" y="5260"/>
                  <a:pt x="2827" y="5290"/>
                </a:cubicBezTo>
                <a:cubicBezTo>
                  <a:pt x="2759" y="5301"/>
                  <a:pt x="2690" y="5306"/>
                  <a:pt x="2622" y="5306"/>
                </a:cubicBezTo>
                <a:cubicBezTo>
                  <a:pt x="2289" y="5306"/>
                  <a:pt x="1954" y="5188"/>
                  <a:pt x="1702" y="4986"/>
                </a:cubicBezTo>
                <a:cubicBezTo>
                  <a:pt x="942" y="4409"/>
                  <a:pt x="608" y="3345"/>
                  <a:pt x="578" y="2433"/>
                </a:cubicBezTo>
                <a:cubicBezTo>
                  <a:pt x="548" y="1546"/>
                  <a:pt x="806" y="485"/>
                  <a:pt x="1801" y="485"/>
                </a:cubicBezTo>
                <a:close/>
                <a:moveTo>
                  <a:pt x="1947" y="0"/>
                </a:moveTo>
                <a:cubicBezTo>
                  <a:pt x="1903" y="0"/>
                  <a:pt x="1862" y="10"/>
                  <a:pt x="1826" y="28"/>
                </a:cubicBezTo>
                <a:lnTo>
                  <a:pt x="1826" y="28"/>
                </a:lnTo>
                <a:cubicBezTo>
                  <a:pt x="1799" y="27"/>
                  <a:pt x="1771" y="26"/>
                  <a:pt x="1744" y="26"/>
                </a:cubicBezTo>
                <a:cubicBezTo>
                  <a:pt x="712" y="26"/>
                  <a:pt x="180" y="988"/>
                  <a:pt x="122" y="1977"/>
                </a:cubicBezTo>
                <a:cubicBezTo>
                  <a:pt x="0" y="3102"/>
                  <a:pt x="365" y="4227"/>
                  <a:pt x="1094" y="5078"/>
                </a:cubicBezTo>
                <a:cubicBezTo>
                  <a:pt x="1459" y="5473"/>
                  <a:pt x="1945" y="5716"/>
                  <a:pt x="2462" y="5777"/>
                </a:cubicBezTo>
                <a:cubicBezTo>
                  <a:pt x="2529" y="5786"/>
                  <a:pt x="2595" y="5790"/>
                  <a:pt x="2661" y="5790"/>
                </a:cubicBezTo>
                <a:cubicBezTo>
                  <a:pt x="3049" y="5790"/>
                  <a:pt x="3427" y="5641"/>
                  <a:pt x="3739" y="5382"/>
                </a:cubicBezTo>
                <a:cubicBezTo>
                  <a:pt x="4164" y="4926"/>
                  <a:pt x="4559" y="4409"/>
                  <a:pt x="4894" y="3862"/>
                </a:cubicBezTo>
                <a:cubicBezTo>
                  <a:pt x="5259" y="3375"/>
                  <a:pt x="5563" y="2828"/>
                  <a:pt x="5836" y="2281"/>
                </a:cubicBezTo>
                <a:cubicBezTo>
                  <a:pt x="5927" y="1977"/>
                  <a:pt x="5836" y="1643"/>
                  <a:pt x="5654" y="1400"/>
                </a:cubicBezTo>
                <a:cubicBezTo>
                  <a:pt x="5411" y="1035"/>
                  <a:pt x="5076" y="731"/>
                  <a:pt x="4681" y="579"/>
                </a:cubicBezTo>
                <a:cubicBezTo>
                  <a:pt x="3830" y="184"/>
                  <a:pt x="2888" y="154"/>
                  <a:pt x="1976" y="2"/>
                </a:cubicBezTo>
                <a:cubicBezTo>
                  <a:pt x="1966" y="1"/>
                  <a:pt x="1956" y="0"/>
                  <a:pt x="1947" y="0"/>
                </a:cubicBezTo>
                <a:close/>
              </a:path>
            </a:pathLst>
          </a:cu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8" name="Google Shape;1218;p7"/>
          <p:cNvSpPr/>
          <p:nvPr/>
        </p:nvSpPr>
        <p:spPr>
          <a:xfrm>
            <a:off x="5679949" y="9755701"/>
            <a:ext cx="60522" cy="4082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9" name="Google Shape;1219;p7"/>
          <p:cNvSpPr/>
          <p:nvPr/>
        </p:nvSpPr>
        <p:spPr>
          <a:xfrm>
            <a:off x="5683477" y="9753123"/>
            <a:ext cx="48409" cy="4587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0" name="Google Shape;1220;p7"/>
          <p:cNvSpPr/>
          <p:nvPr/>
        </p:nvSpPr>
        <p:spPr>
          <a:xfrm>
            <a:off x="5814891" y="9688826"/>
            <a:ext cx="40502" cy="27681"/>
          </a:xfrm>
          <a:custGeom>
            <a:rect b="b" l="l" r="r" t="t"/>
            <a:pathLst>
              <a:path extrusionOk="0" h="2566" w="3765">
                <a:moveTo>
                  <a:pt x="1772" y="0"/>
                </a:moveTo>
                <a:cubicBezTo>
                  <a:pt x="1702" y="0"/>
                  <a:pt x="1630" y="3"/>
                  <a:pt x="1554" y="10"/>
                </a:cubicBezTo>
                <a:cubicBezTo>
                  <a:pt x="0" y="10"/>
                  <a:pt x="179" y="2565"/>
                  <a:pt x="1370" y="2565"/>
                </a:cubicBezTo>
                <a:cubicBezTo>
                  <a:pt x="1390" y="2565"/>
                  <a:pt x="1411" y="2564"/>
                  <a:pt x="1432" y="2563"/>
                </a:cubicBezTo>
                <a:cubicBezTo>
                  <a:pt x="3195" y="2445"/>
                  <a:pt x="3765" y="0"/>
                  <a:pt x="1772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1" name="Google Shape;1221;p7"/>
          <p:cNvSpPr/>
          <p:nvPr/>
        </p:nvSpPr>
        <p:spPr>
          <a:xfrm>
            <a:off x="5730886" y="9790806"/>
            <a:ext cx="45666" cy="28004"/>
          </a:xfrm>
          <a:custGeom>
            <a:rect b="b" l="l" r="r" t="t"/>
            <a:pathLst>
              <a:path extrusionOk="0" h="2596" w="4245">
                <a:moveTo>
                  <a:pt x="2006" y="1"/>
                </a:moveTo>
                <a:cubicBezTo>
                  <a:pt x="1929" y="1"/>
                  <a:pt x="1848" y="3"/>
                  <a:pt x="1764" y="10"/>
                </a:cubicBezTo>
                <a:cubicBezTo>
                  <a:pt x="1" y="10"/>
                  <a:pt x="236" y="2595"/>
                  <a:pt x="1544" y="2595"/>
                </a:cubicBezTo>
                <a:cubicBezTo>
                  <a:pt x="1567" y="2595"/>
                  <a:pt x="1589" y="2595"/>
                  <a:pt x="1612" y="2593"/>
                </a:cubicBezTo>
                <a:cubicBezTo>
                  <a:pt x="3610" y="2476"/>
                  <a:pt x="4245" y="1"/>
                  <a:pt x="2006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2" name="Google Shape;1222;p7"/>
          <p:cNvSpPr/>
          <p:nvPr/>
        </p:nvSpPr>
        <p:spPr>
          <a:xfrm>
            <a:off x="5792688" y="9744730"/>
            <a:ext cx="63448" cy="65502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8"/>
          <p:cNvSpPr txBox="1"/>
          <p:nvPr>
            <p:ph type="title"/>
          </p:nvPr>
        </p:nvSpPr>
        <p:spPr>
          <a:xfrm>
            <a:off x="233850" y="368200"/>
            <a:ext cx="6390300" cy="111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600"/>
              <a:buFont typeface="Asap"/>
              <a:buNone/>
              <a:defRPr b="1" sz="3600">
                <a:solidFill>
                  <a:srgbClr val="F1C232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mic Sans MS"/>
              <a:buNone/>
              <a:defRPr b="1" sz="36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mic Sans MS"/>
              <a:buNone/>
              <a:defRPr b="1" sz="36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mic Sans MS"/>
              <a:buNone/>
              <a:defRPr b="1" sz="36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mic Sans MS"/>
              <a:buNone/>
              <a:defRPr b="1" sz="36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mic Sans MS"/>
              <a:buNone/>
              <a:defRPr b="1" sz="36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mic Sans MS"/>
              <a:buNone/>
              <a:defRPr b="1" sz="36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mic Sans MS"/>
              <a:buNone/>
              <a:defRPr b="1" sz="36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mic Sans MS"/>
              <a:buNone/>
              <a:defRPr b="1" sz="36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225" name="Google Shape;1225;p8"/>
          <p:cNvSpPr/>
          <p:nvPr/>
        </p:nvSpPr>
        <p:spPr>
          <a:xfrm flipH="1">
            <a:off x="-2284338" y="-2341505"/>
            <a:ext cx="3622329" cy="4125567"/>
          </a:xfrm>
          <a:custGeom>
            <a:rect b="b" l="l" r="r" t="t"/>
            <a:pathLst>
              <a:path extrusionOk="0" h="55938" w="49113">
                <a:moveTo>
                  <a:pt x="11164" y="8313"/>
                </a:moveTo>
                <a:cubicBezTo>
                  <a:pt x="11064" y="9240"/>
                  <a:pt x="10965" y="10183"/>
                  <a:pt x="10834" y="11122"/>
                </a:cubicBezTo>
                <a:lnTo>
                  <a:pt x="10834" y="11122"/>
                </a:lnTo>
                <a:cubicBezTo>
                  <a:pt x="10965" y="10248"/>
                  <a:pt x="11069" y="9359"/>
                  <a:pt x="11164" y="8465"/>
                </a:cubicBezTo>
                <a:cubicBezTo>
                  <a:pt x="11164" y="8374"/>
                  <a:pt x="11286" y="8374"/>
                  <a:pt x="11164" y="8313"/>
                </a:cubicBezTo>
                <a:close/>
                <a:moveTo>
                  <a:pt x="10834" y="11122"/>
                </a:moveTo>
                <a:cubicBezTo>
                  <a:pt x="10416" y="13917"/>
                  <a:pt x="9717" y="16575"/>
                  <a:pt x="8112" y="18849"/>
                </a:cubicBezTo>
                <a:lnTo>
                  <a:pt x="8112" y="18849"/>
                </a:lnTo>
                <a:cubicBezTo>
                  <a:pt x="9804" y="16595"/>
                  <a:pt x="10452" y="13870"/>
                  <a:pt x="10834" y="11122"/>
                </a:cubicBezTo>
                <a:close/>
                <a:moveTo>
                  <a:pt x="8112" y="18849"/>
                </a:moveTo>
                <a:lnTo>
                  <a:pt x="8112" y="18849"/>
                </a:lnTo>
                <a:cubicBezTo>
                  <a:pt x="8086" y="18883"/>
                  <a:pt x="8060" y="18918"/>
                  <a:pt x="8033" y="18952"/>
                </a:cubicBezTo>
                <a:cubicBezTo>
                  <a:pt x="5814" y="21900"/>
                  <a:pt x="1954" y="23542"/>
                  <a:pt x="586" y="27189"/>
                </a:cubicBezTo>
                <a:cubicBezTo>
                  <a:pt x="163" y="28315"/>
                  <a:pt x="1" y="29519"/>
                  <a:pt x="86" y="30703"/>
                </a:cubicBezTo>
                <a:lnTo>
                  <a:pt x="86" y="30703"/>
                </a:lnTo>
                <a:cubicBezTo>
                  <a:pt x="9" y="29419"/>
                  <a:pt x="217" y="28108"/>
                  <a:pt x="738" y="26885"/>
                </a:cubicBezTo>
                <a:cubicBezTo>
                  <a:pt x="1924" y="24180"/>
                  <a:pt x="4477" y="22630"/>
                  <a:pt x="6514" y="20684"/>
                </a:cubicBezTo>
                <a:cubicBezTo>
                  <a:pt x="7129" y="20107"/>
                  <a:pt x="7656" y="19494"/>
                  <a:pt x="8112" y="18849"/>
                </a:cubicBezTo>
                <a:close/>
                <a:moveTo>
                  <a:pt x="34117" y="1"/>
                </a:moveTo>
                <a:cubicBezTo>
                  <a:pt x="32651" y="1"/>
                  <a:pt x="31094" y="1240"/>
                  <a:pt x="30040" y="2143"/>
                </a:cubicBezTo>
                <a:cubicBezTo>
                  <a:pt x="27699" y="4240"/>
                  <a:pt x="25906" y="6824"/>
                  <a:pt x="24690" y="9712"/>
                </a:cubicBezTo>
                <a:cubicBezTo>
                  <a:pt x="18885" y="23754"/>
                  <a:pt x="29736" y="38496"/>
                  <a:pt x="24994" y="52691"/>
                </a:cubicBezTo>
                <a:cubicBezTo>
                  <a:pt x="24660" y="53755"/>
                  <a:pt x="24295" y="54758"/>
                  <a:pt x="23292" y="55335"/>
                </a:cubicBezTo>
                <a:cubicBezTo>
                  <a:pt x="22844" y="55565"/>
                  <a:pt x="22365" y="55647"/>
                  <a:pt x="21877" y="55647"/>
                </a:cubicBezTo>
                <a:cubicBezTo>
                  <a:pt x="21075" y="55647"/>
                  <a:pt x="20248" y="55426"/>
                  <a:pt x="19492" y="55275"/>
                </a:cubicBezTo>
                <a:cubicBezTo>
                  <a:pt x="17851" y="54879"/>
                  <a:pt x="16179" y="54424"/>
                  <a:pt x="14568" y="53937"/>
                </a:cubicBezTo>
                <a:cubicBezTo>
                  <a:pt x="13201" y="53512"/>
                  <a:pt x="11650" y="52995"/>
                  <a:pt x="10708" y="51840"/>
                </a:cubicBezTo>
                <a:cubicBezTo>
                  <a:pt x="9340" y="50138"/>
                  <a:pt x="10222" y="47980"/>
                  <a:pt x="11286" y="46338"/>
                </a:cubicBezTo>
                <a:cubicBezTo>
                  <a:pt x="12532" y="44393"/>
                  <a:pt x="14812" y="42235"/>
                  <a:pt x="14204" y="39651"/>
                </a:cubicBezTo>
                <a:cubicBezTo>
                  <a:pt x="13885" y="38202"/>
                  <a:pt x="12627" y="37886"/>
                  <a:pt x="11272" y="37886"/>
                </a:cubicBezTo>
                <a:cubicBezTo>
                  <a:pt x="11206" y="37886"/>
                  <a:pt x="11139" y="37887"/>
                  <a:pt x="11073" y="37888"/>
                </a:cubicBezTo>
                <a:cubicBezTo>
                  <a:pt x="10014" y="37946"/>
                  <a:pt x="8928" y="38165"/>
                  <a:pt x="7866" y="38165"/>
                </a:cubicBezTo>
                <a:cubicBezTo>
                  <a:pt x="7800" y="38165"/>
                  <a:pt x="7734" y="38164"/>
                  <a:pt x="7669" y="38162"/>
                </a:cubicBezTo>
                <a:cubicBezTo>
                  <a:pt x="5845" y="38132"/>
                  <a:pt x="4021" y="37372"/>
                  <a:pt x="2653" y="36156"/>
                </a:cubicBezTo>
                <a:cubicBezTo>
                  <a:pt x="1114" y="34732"/>
                  <a:pt x="232" y="32747"/>
                  <a:pt x="86" y="30703"/>
                </a:cubicBezTo>
                <a:lnTo>
                  <a:pt x="86" y="30703"/>
                </a:lnTo>
                <a:cubicBezTo>
                  <a:pt x="267" y="33758"/>
                  <a:pt x="2058" y="36659"/>
                  <a:pt x="5055" y="37858"/>
                </a:cubicBezTo>
                <a:cubicBezTo>
                  <a:pt x="5954" y="38218"/>
                  <a:pt x="6811" y="38322"/>
                  <a:pt x="7662" y="38322"/>
                </a:cubicBezTo>
                <a:cubicBezTo>
                  <a:pt x="8837" y="38322"/>
                  <a:pt x="10002" y="38123"/>
                  <a:pt x="11255" y="38123"/>
                </a:cubicBezTo>
                <a:cubicBezTo>
                  <a:pt x="11396" y="38123"/>
                  <a:pt x="11538" y="38126"/>
                  <a:pt x="11681" y="38132"/>
                </a:cubicBezTo>
                <a:cubicBezTo>
                  <a:pt x="14204" y="38253"/>
                  <a:pt x="14629" y="40442"/>
                  <a:pt x="13748" y="42508"/>
                </a:cubicBezTo>
                <a:cubicBezTo>
                  <a:pt x="13109" y="44028"/>
                  <a:pt x="11954" y="45244"/>
                  <a:pt x="11042" y="46612"/>
                </a:cubicBezTo>
                <a:cubicBezTo>
                  <a:pt x="9979" y="48284"/>
                  <a:pt x="9249" y="50503"/>
                  <a:pt x="10739" y="52174"/>
                </a:cubicBezTo>
                <a:cubicBezTo>
                  <a:pt x="12350" y="53968"/>
                  <a:pt x="15298" y="54424"/>
                  <a:pt x="17456" y="55001"/>
                </a:cubicBezTo>
                <a:cubicBezTo>
                  <a:pt x="18633" y="55314"/>
                  <a:pt x="20299" y="55938"/>
                  <a:pt x="21769" y="55938"/>
                </a:cubicBezTo>
                <a:cubicBezTo>
                  <a:pt x="22728" y="55938"/>
                  <a:pt x="23604" y="55672"/>
                  <a:pt x="24204" y="54879"/>
                </a:cubicBezTo>
                <a:cubicBezTo>
                  <a:pt x="26058" y="52448"/>
                  <a:pt x="26271" y="48162"/>
                  <a:pt x="26332" y="45244"/>
                </a:cubicBezTo>
                <a:cubicBezTo>
                  <a:pt x="26423" y="37250"/>
                  <a:pt x="23657" y="29621"/>
                  <a:pt x="23170" y="21718"/>
                </a:cubicBezTo>
                <a:cubicBezTo>
                  <a:pt x="22927" y="17888"/>
                  <a:pt x="23231" y="13997"/>
                  <a:pt x="24599" y="10441"/>
                </a:cubicBezTo>
                <a:cubicBezTo>
                  <a:pt x="26028" y="6794"/>
                  <a:pt x="28672" y="2751"/>
                  <a:pt x="32198" y="806"/>
                </a:cubicBezTo>
                <a:cubicBezTo>
                  <a:pt x="32943" y="401"/>
                  <a:pt x="33570" y="226"/>
                  <a:pt x="34100" y="226"/>
                </a:cubicBezTo>
                <a:cubicBezTo>
                  <a:pt x="36599" y="226"/>
                  <a:pt x="36932" y="4120"/>
                  <a:pt x="37183" y="6277"/>
                </a:cubicBezTo>
                <a:cubicBezTo>
                  <a:pt x="37426" y="8496"/>
                  <a:pt x="37608" y="10745"/>
                  <a:pt x="37730" y="12934"/>
                </a:cubicBezTo>
                <a:cubicBezTo>
                  <a:pt x="37973" y="17614"/>
                  <a:pt x="38064" y="22295"/>
                  <a:pt x="38095" y="26946"/>
                </a:cubicBezTo>
                <a:cubicBezTo>
                  <a:pt x="38125" y="31505"/>
                  <a:pt x="38216" y="36065"/>
                  <a:pt x="38338" y="40624"/>
                </a:cubicBezTo>
                <a:cubicBezTo>
                  <a:pt x="38399" y="43147"/>
                  <a:pt x="38520" y="45639"/>
                  <a:pt x="39159" y="48071"/>
                </a:cubicBezTo>
                <a:cubicBezTo>
                  <a:pt x="39706" y="50138"/>
                  <a:pt x="40678" y="52296"/>
                  <a:pt x="42624" y="53360"/>
                </a:cubicBezTo>
                <a:cubicBezTo>
                  <a:pt x="43475" y="53828"/>
                  <a:pt x="44436" y="54072"/>
                  <a:pt x="45383" y="54072"/>
                </a:cubicBezTo>
                <a:cubicBezTo>
                  <a:pt x="46770" y="54072"/>
                  <a:pt x="48128" y="53550"/>
                  <a:pt x="49068" y="52448"/>
                </a:cubicBezTo>
                <a:cubicBezTo>
                  <a:pt x="49112" y="52425"/>
                  <a:pt x="49075" y="52354"/>
                  <a:pt x="49040" y="52354"/>
                </a:cubicBezTo>
                <a:cubicBezTo>
                  <a:pt x="49027" y="52354"/>
                  <a:pt x="49015" y="52363"/>
                  <a:pt x="49007" y="52387"/>
                </a:cubicBezTo>
                <a:cubicBezTo>
                  <a:pt x="48062" y="53475"/>
                  <a:pt x="46821" y="53947"/>
                  <a:pt x="45556" y="53947"/>
                </a:cubicBezTo>
                <a:cubicBezTo>
                  <a:pt x="43605" y="53947"/>
                  <a:pt x="41596" y="52825"/>
                  <a:pt x="40526" y="51110"/>
                </a:cubicBezTo>
                <a:cubicBezTo>
                  <a:pt x="39250" y="48983"/>
                  <a:pt x="38855" y="46369"/>
                  <a:pt x="38642" y="43937"/>
                </a:cubicBezTo>
                <a:cubicBezTo>
                  <a:pt x="38034" y="36946"/>
                  <a:pt x="38277" y="29894"/>
                  <a:pt x="38125" y="22843"/>
                </a:cubicBezTo>
                <a:cubicBezTo>
                  <a:pt x="38064" y="18526"/>
                  <a:pt x="37943" y="14241"/>
                  <a:pt x="37608" y="9894"/>
                </a:cubicBezTo>
                <a:cubicBezTo>
                  <a:pt x="37456" y="7918"/>
                  <a:pt x="37274" y="5943"/>
                  <a:pt x="37000" y="3967"/>
                </a:cubicBezTo>
                <a:cubicBezTo>
                  <a:pt x="36848" y="2873"/>
                  <a:pt x="36666" y="1566"/>
                  <a:pt x="35845" y="745"/>
                </a:cubicBezTo>
                <a:cubicBezTo>
                  <a:pt x="35312" y="212"/>
                  <a:pt x="34722" y="1"/>
                  <a:pt x="3411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6" name="Google Shape;1226;p8"/>
          <p:cNvGrpSpPr/>
          <p:nvPr/>
        </p:nvGrpSpPr>
        <p:grpSpPr>
          <a:xfrm>
            <a:off x="6324052" y="9488789"/>
            <a:ext cx="495788" cy="384157"/>
            <a:chOff x="1843738" y="1801138"/>
            <a:chExt cx="1616525" cy="1236425"/>
          </a:xfrm>
        </p:grpSpPr>
        <p:sp>
          <p:nvSpPr>
            <p:cNvPr id="1227" name="Google Shape;1227;p8"/>
            <p:cNvSpPr/>
            <p:nvPr/>
          </p:nvSpPr>
          <p:spPr>
            <a:xfrm>
              <a:off x="2203588" y="2376313"/>
              <a:ext cx="1177075" cy="606975"/>
            </a:xfrm>
            <a:custGeom>
              <a:rect b="b" l="l" r="r" t="t"/>
              <a:pathLst>
                <a:path extrusionOk="0" h="24279" w="47083">
                  <a:moveTo>
                    <a:pt x="27848" y="1786"/>
                  </a:moveTo>
                  <a:cubicBezTo>
                    <a:pt x="28713" y="1786"/>
                    <a:pt x="29523" y="2118"/>
                    <a:pt x="30167" y="2688"/>
                  </a:cubicBezTo>
                  <a:cubicBezTo>
                    <a:pt x="30498" y="2983"/>
                    <a:pt x="30867" y="3222"/>
                    <a:pt x="31253" y="3406"/>
                  </a:cubicBezTo>
                  <a:cubicBezTo>
                    <a:pt x="31768" y="3664"/>
                    <a:pt x="32321" y="3774"/>
                    <a:pt x="32891" y="3792"/>
                  </a:cubicBezTo>
                  <a:lnTo>
                    <a:pt x="33480" y="3792"/>
                  </a:lnTo>
                  <a:cubicBezTo>
                    <a:pt x="34401" y="3774"/>
                    <a:pt x="35284" y="3443"/>
                    <a:pt x="36002" y="2872"/>
                  </a:cubicBezTo>
                  <a:cubicBezTo>
                    <a:pt x="36938" y="2123"/>
                    <a:pt x="38004" y="1786"/>
                    <a:pt x="39046" y="1786"/>
                  </a:cubicBezTo>
                  <a:cubicBezTo>
                    <a:pt x="41589" y="1786"/>
                    <a:pt x="43985" y="3794"/>
                    <a:pt x="43972" y="6719"/>
                  </a:cubicBezTo>
                  <a:lnTo>
                    <a:pt x="43972" y="16953"/>
                  </a:lnTo>
                  <a:cubicBezTo>
                    <a:pt x="43972" y="19585"/>
                    <a:pt x="41984" y="21849"/>
                    <a:pt x="39370" y="22033"/>
                  </a:cubicBezTo>
                  <a:cubicBezTo>
                    <a:pt x="39255" y="22041"/>
                    <a:pt x="39141" y="22045"/>
                    <a:pt x="39027" y="22045"/>
                  </a:cubicBezTo>
                  <a:cubicBezTo>
                    <a:pt x="37879" y="22045"/>
                    <a:pt x="36779" y="21628"/>
                    <a:pt x="35891" y="20891"/>
                  </a:cubicBezTo>
                  <a:cubicBezTo>
                    <a:pt x="35229" y="20355"/>
                    <a:pt x="34411" y="20044"/>
                    <a:pt x="33554" y="20044"/>
                  </a:cubicBezTo>
                  <a:cubicBezTo>
                    <a:pt x="33529" y="20044"/>
                    <a:pt x="33505" y="20044"/>
                    <a:pt x="33480" y="20045"/>
                  </a:cubicBezTo>
                  <a:lnTo>
                    <a:pt x="32891" y="20045"/>
                  </a:lnTo>
                  <a:cubicBezTo>
                    <a:pt x="31879" y="20063"/>
                    <a:pt x="30903" y="20450"/>
                    <a:pt x="30167" y="21149"/>
                  </a:cubicBezTo>
                  <a:cubicBezTo>
                    <a:pt x="29523" y="21720"/>
                    <a:pt x="28713" y="22033"/>
                    <a:pt x="27848" y="22033"/>
                  </a:cubicBezTo>
                  <a:lnTo>
                    <a:pt x="6516" y="22033"/>
                  </a:lnTo>
                  <a:cubicBezTo>
                    <a:pt x="4602" y="22033"/>
                    <a:pt x="3037" y="20468"/>
                    <a:pt x="3037" y="18554"/>
                  </a:cubicBezTo>
                  <a:lnTo>
                    <a:pt x="3037" y="5283"/>
                  </a:lnTo>
                  <a:cubicBezTo>
                    <a:pt x="3037" y="3351"/>
                    <a:pt x="4602" y="1805"/>
                    <a:pt x="6516" y="1786"/>
                  </a:cubicBezTo>
                  <a:close/>
                  <a:moveTo>
                    <a:pt x="2448" y="1"/>
                  </a:moveTo>
                  <a:cubicBezTo>
                    <a:pt x="1104" y="1"/>
                    <a:pt x="0" y="1105"/>
                    <a:pt x="0" y="2449"/>
                  </a:cubicBezTo>
                  <a:lnTo>
                    <a:pt x="0" y="21830"/>
                  </a:lnTo>
                  <a:cubicBezTo>
                    <a:pt x="0" y="23192"/>
                    <a:pt x="1104" y="24278"/>
                    <a:pt x="2448" y="24278"/>
                  </a:cubicBezTo>
                  <a:lnTo>
                    <a:pt x="44634" y="24278"/>
                  </a:lnTo>
                  <a:cubicBezTo>
                    <a:pt x="45978" y="24278"/>
                    <a:pt x="47082" y="23174"/>
                    <a:pt x="47082" y="21830"/>
                  </a:cubicBezTo>
                  <a:lnTo>
                    <a:pt x="47082" y="2449"/>
                  </a:lnTo>
                  <a:cubicBezTo>
                    <a:pt x="47082" y="1105"/>
                    <a:pt x="45978" y="1"/>
                    <a:pt x="446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2279513" y="2441488"/>
              <a:ext cx="1023375" cy="485400"/>
            </a:xfrm>
            <a:custGeom>
              <a:rect b="b" l="l" r="r" t="t"/>
              <a:pathLst>
                <a:path extrusionOk="0" h="19416" w="40935">
                  <a:moveTo>
                    <a:pt x="24277" y="1627"/>
                  </a:moveTo>
                  <a:lnTo>
                    <a:pt x="24277" y="4186"/>
                  </a:lnTo>
                  <a:lnTo>
                    <a:pt x="3166" y="4186"/>
                  </a:lnTo>
                  <a:lnTo>
                    <a:pt x="3166" y="1627"/>
                  </a:lnTo>
                  <a:close/>
                  <a:moveTo>
                    <a:pt x="13731" y="5640"/>
                  </a:moveTo>
                  <a:lnTo>
                    <a:pt x="13731" y="8032"/>
                  </a:lnTo>
                  <a:lnTo>
                    <a:pt x="3166" y="8032"/>
                  </a:lnTo>
                  <a:lnTo>
                    <a:pt x="3166" y="5640"/>
                  </a:lnTo>
                  <a:close/>
                  <a:moveTo>
                    <a:pt x="23173" y="7443"/>
                  </a:moveTo>
                  <a:lnTo>
                    <a:pt x="23173" y="7959"/>
                  </a:lnTo>
                  <a:lnTo>
                    <a:pt x="22602" y="7959"/>
                  </a:lnTo>
                  <a:lnTo>
                    <a:pt x="22602" y="10959"/>
                  </a:lnTo>
                  <a:lnTo>
                    <a:pt x="22069" y="10959"/>
                  </a:lnTo>
                  <a:lnTo>
                    <a:pt x="22069" y="7959"/>
                  </a:lnTo>
                  <a:lnTo>
                    <a:pt x="21480" y="7959"/>
                  </a:lnTo>
                  <a:lnTo>
                    <a:pt x="21480" y="7443"/>
                  </a:lnTo>
                  <a:close/>
                  <a:moveTo>
                    <a:pt x="18323" y="7448"/>
                  </a:moveTo>
                  <a:cubicBezTo>
                    <a:pt x="18728" y="7448"/>
                    <a:pt x="19133" y="7710"/>
                    <a:pt x="19160" y="8235"/>
                  </a:cubicBezTo>
                  <a:lnTo>
                    <a:pt x="19160" y="8640"/>
                  </a:lnTo>
                  <a:lnTo>
                    <a:pt x="18627" y="8640"/>
                  </a:lnTo>
                  <a:lnTo>
                    <a:pt x="18627" y="8235"/>
                  </a:lnTo>
                  <a:cubicBezTo>
                    <a:pt x="18627" y="8032"/>
                    <a:pt x="18475" y="7931"/>
                    <a:pt x="18323" y="7931"/>
                  </a:cubicBezTo>
                  <a:cubicBezTo>
                    <a:pt x="18171" y="7931"/>
                    <a:pt x="18019" y="8032"/>
                    <a:pt x="18019" y="8235"/>
                  </a:cubicBezTo>
                  <a:lnTo>
                    <a:pt x="18019" y="10186"/>
                  </a:lnTo>
                  <a:cubicBezTo>
                    <a:pt x="18019" y="10388"/>
                    <a:pt x="18171" y="10490"/>
                    <a:pt x="18323" y="10490"/>
                  </a:cubicBezTo>
                  <a:cubicBezTo>
                    <a:pt x="18475" y="10490"/>
                    <a:pt x="18627" y="10388"/>
                    <a:pt x="18627" y="10186"/>
                  </a:cubicBezTo>
                  <a:lnTo>
                    <a:pt x="18627" y="9671"/>
                  </a:lnTo>
                  <a:lnTo>
                    <a:pt x="19160" y="9671"/>
                  </a:lnTo>
                  <a:lnTo>
                    <a:pt x="19160" y="10186"/>
                  </a:lnTo>
                  <a:cubicBezTo>
                    <a:pt x="19133" y="10710"/>
                    <a:pt x="18728" y="10973"/>
                    <a:pt x="18323" y="10973"/>
                  </a:cubicBezTo>
                  <a:cubicBezTo>
                    <a:pt x="17918" y="10973"/>
                    <a:pt x="17513" y="10710"/>
                    <a:pt x="17486" y="10186"/>
                  </a:cubicBezTo>
                  <a:lnTo>
                    <a:pt x="17486" y="8235"/>
                  </a:lnTo>
                  <a:cubicBezTo>
                    <a:pt x="17513" y="7710"/>
                    <a:pt x="17918" y="7448"/>
                    <a:pt x="18323" y="7448"/>
                  </a:cubicBezTo>
                  <a:close/>
                  <a:moveTo>
                    <a:pt x="25713" y="11640"/>
                  </a:moveTo>
                  <a:cubicBezTo>
                    <a:pt x="26652" y="11640"/>
                    <a:pt x="27406" y="12395"/>
                    <a:pt x="27406" y="13315"/>
                  </a:cubicBezTo>
                  <a:lnTo>
                    <a:pt x="27406" y="16113"/>
                  </a:lnTo>
                  <a:cubicBezTo>
                    <a:pt x="27406" y="17033"/>
                    <a:pt x="26652" y="17787"/>
                    <a:pt x="25713" y="17806"/>
                  </a:cubicBezTo>
                  <a:lnTo>
                    <a:pt x="13694" y="17806"/>
                  </a:lnTo>
                  <a:cubicBezTo>
                    <a:pt x="12774" y="17787"/>
                    <a:pt x="12019" y="17033"/>
                    <a:pt x="12019" y="16113"/>
                  </a:cubicBezTo>
                  <a:lnTo>
                    <a:pt x="12019" y="13315"/>
                  </a:lnTo>
                  <a:cubicBezTo>
                    <a:pt x="12019" y="12395"/>
                    <a:pt x="12774" y="11640"/>
                    <a:pt x="13694" y="11640"/>
                  </a:cubicBezTo>
                  <a:close/>
                  <a:moveTo>
                    <a:pt x="36049" y="10619"/>
                  </a:moveTo>
                  <a:cubicBezTo>
                    <a:pt x="37988" y="10619"/>
                    <a:pt x="39849" y="12123"/>
                    <a:pt x="39849" y="14401"/>
                  </a:cubicBezTo>
                  <a:cubicBezTo>
                    <a:pt x="39849" y="16481"/>
                    <a:pt x="38155" y="18174"/>
                    <a:pt x="36075" y="18174"/>
                  </a:cubicBezTo>
                  <a:cubicBezTo>
                    <a:pt x="32707" y="18174"/>
                    <a:pt x="31032" y="14106"/>
                    <a:pt x="33407" y="11732"/>
                  </a:cubicBezTo>
                  <a:cubicBezTo>
                    <a:pt x="34175" y="10963"/>
                    <a:pt x="35121" y="10619"/>
                    <a:pt x="36049" y="10619"/>
                  </a:cubicBezTo>
                  <a:close/>
                  <a:moveTo>
                    <a:pt x="35995" y="1"/>
                  </a:moveTo>
                  <a:cubicBezTo>
                    <a:pt x="34959" y="1"/>
                    <a:pt x="33898" y="334"/>
                    <a:pt x="32965" y="1075"/>
                  </a:cubicBezTo>
                  <a:cubicBezTo>
                    <a:pt x="32247" y="1646"/>
                    <a:pt x="31364" y="1977"/>
                    <a:pt x="30443" y="1995"/>
                  </a:cubicBezTo>
                  <a:lnTo>
                    <a:pt x="29854" y="1995"/>
                  </a:lnTo>
                  <a:cubicBezTo>
                    <a:pt x="29026" y="1977"/>
                    <a:pt x="28235" y="1719"/>
                    <a:pt x="27572" y="1241"/>
                  </a:cubicBezTo>
                  <a:cubicBezTo>
                    <a:pt x="27425" y="1130"/>
                    <a:pt x="27277" y="1020"/>
                    <a:pt x="27130" y="891"/>
                  </a:cubicBezTo>
                  <a:cubicBezTo>
                    <a:pt x="26504" y="320"/>
                    <a:pt x="25676" y="7"/>
                    <a:pt x="24811" y="7"/>
                  </a:cubicBezTo>
                  <a:lnTo>
                    <a:pt x="3479" y="7"/>
                  </a:lnTo>
                  <a:cubicBezTo>
                    <a:pt x="1565" y="7"/>
                    <a:pt x="0" y="1572"/>
                    <a:pt x="0" y="3486"/>
                  </a:cubicBezTo>
                  <a:lnTo>
                    <a:pt x="0" y="15910"/>
                  </a:lnTo>
                  <a:cubicBezTo>
                    <a:pt x="0" y="17843"/>
                    <a:pt x="1565" y="19407"/>
                    <a:pt x="3479" y="19407"/>
                  </a:cubicBezTo>
                  <a:lnTo>
                    <a:pt x="24811" y="19407"/>
                  </a:lnTo>
                  <a:cubicBezTo>
                    <a:pt x="25676" y="19407"/>
                    <a:pt x="26504" y="19094"/>
                    <a:pt x="27130" y="18524"/>
                  </a:cubicBezTo>
                  <a:cubicBezTo>
                    <a:pt x="27866" y="17824"/>
                    <a:pt x="28842" y="17438"/>
                    <a:pt x="29854" y="17419"/>
                  </a:cubicBezTo>
                  <a:lnTo>
                    <a:pt x="30443" y="17419"/>
                  </a:lnTo>
                  <a:cubicBezTo>
                    <a:pt x="30469" y="17419"/>
                    <a:pt x="30495" y="17419"/>
                    <a:pt x="30521" y="17419"/>
                  </a:cubicBezTo>
                  <a:cubicBezTo>
                    <a:pt x="31376" y="17419"/>
                    <a:pt x="32194" y="17712"/>
                    <a:pt x="32873" y="18266"/>
                  </a:cubicBezTo>
                  <a:cubicBezTo>
                    <a:pt x="33756" y="19013"/>
                    <a:pt x="34890" y="19416"/>
                    <a:pt x="36043" y="19416"/>
                  </a:cubicBezTo>
                  <a:cubicBezTo>
                    <a:pt x="36139" y="19416"/>
                    <a:pt x="36236" y="19413"/>
                    <a:pt x="36333" y="19407"/>
                  </a:cubicBezTo>
                  <a:cubicBezTo>
                    <a:pt x="38947" y="19242"/>
                    <a:pt x="40935" y="16978"/>
                    <a:pt x="40935" y="14346"/>
                  </a:cubicBezTo>
                  <a:lnTo>
                    <a:pt x="40935" y="4940"/>
                  </a:lnTo>
                  <a:lnTo>
                    <a:pt x="40935" y="4922"/>
                  </a:lnTo>
                  <a:cubicBezTo>
                    <a:pt x="40935" y="2006"/>
                    <a:pt x="38538" y="1"/>
                    <a:pt x="35995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2968788" y="2420988"/>
              <a:ext cx="334100" cy="144475"/>
            </a:xfrm>
            <a:custGeom>
              <a:rect b="b" l="l" r="r" t="t"/>
              <a:pathLst>
                <a:path extrusionOk="0" h="5779" w="13364">
                  <a:moveTo>
                    <a:pt x="8420" y="1"/>
                  </a:moveTo>
                  <a:cubicBezTo>
                    <a:pt x="7385" y="1"/>
                    <a:pt x="6325" y="332"/>
                    <a:pt x="5394" y="1067"/>
                  </a:cubicBezTo>
                  <a:cubicBezTo>
                    <a:pt x="4676" y="1656"/>
                    <a:pt x="3793" y="1969"/>
                    <a:pt x="2872" y="1987"/>
                  </a:cubicBezTo>
                  <a:lnTo>
                    <a:pt x="2283" y="1987"/>
                  </a:lnTo>
                  <a:cubicBezTo>
                    <a:pt x="1713" y="1987"/>
                    <a:pt x="1160" y="1858"/>
                    <a:pt x="645" y="1619"/>
                  </a:cubicBezTo>
                  <a:lnTo>
                    <a:pt x="387" y="1987"/>
                  </a:lnTo>
                  <a:lnTo>
                    <a:pt x="1" y="2097"/>
                  </a:lnTo>
                  <a:cubicBezTo>
                    <a:pt x="664" y="2558"/>
                    <a:pt x="1455" y="2834"/>
                    <a:pt x="2283" y="2834"/>
                  </a:cubicBezTo>
                  <a:lnTo>
                    <a:pt x="2872" y="2834"/>
                  </a:lnTo>
                  <a:cubicBezTo>
                    <a:pt x="3793" y="2815"/>
                    <a:pt x="4676" y="2502"/>
                    <a:pt x="5394" y="1913"/>
                  </a:cubicBezTo>
                  <a:cubicBezTo>
                    <a:pt x="6327" y="1167"/>
                    <a:pt x="7389" y="831"/>
                    <a:pt x="8428" y="831"/>
                  </a:cubicBezTo>
                  <a:cubicBezTo>
                    <a:pt x="10961" y="831"/>
                    <a:pt x="13351" y="2828"/>
                    <a:pt x="13364" y="5731"/>
                  </a:cubicBezTo>
                  <a:lnTo>
                    <a:pt x="13364" y="5731"/>
                  </a:lnTo>
                  <a:lnTo>
                    <a:pt x="13364" y="4932"/>
                  </a:lnTo>
                  <a:cubicBezTo>
                    <a:pt x="13364" y="2001"/>
                    <a:pt x="10964" y="1"/>
                    <a:pt x="8420" y="1"/>
                  </a:cubicBezTo>
                  <a:close/>
                  <a:moveTo>
                    <a:pt x="13364" y="5731"/>
                  </a:moveTo>
                  <a:lnTo>
                    <a:pt x="13364" y="5779"/>
                  </a:lnTo>
                  <a:cubicBezTo>
                    <a:pt x="13364" y="5763"/>
                    <a:pt x="13364" y="5747"/>
                    <a:pt x="13364" y="573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3118338" y="2715438"/>
              <a:ext cx="173500" cy="180400"/>
            </a:xfrm>
            <a:custGeom>
              <a:rect b="b" l="l" r="r" t="t"/>
              <a:pathLst>
                <a:path extrusionOk="0" h="7216" w="6940">
                  <a:moveTo>
                    <a:pt x="4087" y="1"/>
                  </a:moveTo>
                  <a:lnTo>
                    <a:pt x="2909" y="1841"/>
                  </a:lnTo>
                  <a:cubicBezTo>
                    <a:pt x="3829" y="2265"/>
                    <a:pt x="4161" y="3406"/>
                    <a:pt x="3608" y="4253"/>
                  </a:cubicBezTo>
                  <a:cubicBezTo>
                    <a:pt x="3291" y="4739"/>
                    <a:pt x="2761" y="4995"/>
                    <a:pt x="2227" y="4995"/>
                  </a:cubicBezTo>
                  <a:cubicBezTo>
                    <a:pt x="1833" y="4995"/>
                    <a:pt x="1437" y="4855"/>
                    <a:pt x="1124" y="4566"/>
                  </a:cubicBezTo>
                  <a:lnTo>
                    <a:pt x="1" y="6277"/>
                  </a:lnTo>
                  <a:cubicBezTo>
                    <a:pt x="726" y="6910"/>
                    <a:pt x="1619" y="7216"/>
                    <a:pt x="2504" y="7216"/>
                  </a:cubicBezTo>
                  <a:cubicBezTo>
                    <a:pt x="3731" y="7216"/>
                    <a:pt x="4943" y="6627"/>
                    <a:pt x="5670" y="5504"/>
                  </a:cubicBezTo>
                  <a:cubicBezTo>
                    <a:pt x="6940" y="3572"/>
                    <a:pt x="6185" y="976"/>
                    <a:pt x="408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3076463" y="2706988"/>
              <a:ext cx="144525" cy="165400"/>
            </a:xfrm>
            <a:custGeom>
              <a:rect b="b" l="l" r="r" t="t"/>
              <a:pathLst>
                <a:path extrusionOk="0" h="6616" w="5781">
                  <a:moveTo>
                    <a:pt x="4215" y="0"/>
                  </a:moveTo>
                  <a:cubicBezTo>
                    <a:pt x="2966" y="0"/>
                    <a:pt x="1757" y="618"/>
                    <a:pt x="1032" y="1719"/>
                  </a:cubicBezTo>
                  <a:cubicBezTo>
                    <a:pt x="1" y="3284"/>
                    <a:pt x="277" y="5364"/>
                    <a:pt x="1676" y="6615"/>
                  </a:cubicBezTo>
                  <a:lnTo>
                    <a:pt x="2799" y="4904"/>
                  </a:lnTo>
                  <a:cubicBezTo>
                    <a:pt x="1713" y="3873"/>
                    <a:pt x="2449" y="2051"/>
                    <a:pt x="3940" y="2051"/>
                  </a:cubicBezTo>
                  <a:cubicBezTo>
                    <a:pt x="4142" y="2051"/>
                    <a:pt x="4363" y="2106"/>
                    <a:pt x="4566" y="2179"/>
                  </a:cubicBezTo>
                  <a:lnTo>
                    <a:pt x="5762" y="339"/>
                  </a:lnTo>
                  <a:lnTo>
                    <a:pt x="5780" y="339"/>
                  </a:lnTo>
                  <a:cubicBezTo>
                    <a:pt x="5273" y="110"/>
                    <a:pt x="4740" y="0"/>
                    <a:pt x="4215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3117888" y="2758238"/>
              <a:ext cx="102625" cy="82300"/>
            </a:xfrm>
            <a:custGeom>
              <a:rect b="b" l="l" r="r" t="t"/>
              <a:pathLst>
                <a:path extrusionOk="0" h="3292" w="4105">
                  <a:moveTo>
                    <a:pt x="2283" y="1"/>
                  </a:moveTo>
                  <a:cubicBezTo>
                    <a:pt x="295" y="1"/>
                    <a:pt x="0" y="2872"/>
                    <a:pt x="1951" y="3258"/>
                  </a:cubicBezTo>
                  <a:cubicBezTo>
                    <a:pt x="2061" y="3280"/>
                    <a:pt x="2171" y="3291"/>
                    <a:pt x="2280" y="3291"/>
                  </a:cubicBezTo>
                  <a:cubicBezTo>
                    <a:pt x="2989" y="3291"/>
                    <a:pt x="3640" y="2838"/>
                    <a:pt x="3847" y="2136"/>
                  </a:cubicBezTo>
                  <a:cubicBezTo>
                    <a:pt x="4105" y="1326"/>
                    <a:pt x="3700" y="461"/>
                    <a:pt x="2927" y="129"/>
                  </a:cubicBezTo>
                  <a:cubicBezTo>
                    <a:pt x="2724" y="56"/>
                    <a:pt x="2504" y="1"/>
                    <a:pt x="228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2279513" y="2420963"/>
              <a:ext cx="705425" cy="108150"/>
            </a:xfrm>
            <a:custGeom>
              <a:rect b="b" l="l" r="r" t="t"/>
              <a:pathLst>
                <a:path extrusionOk="0" h="4326" w="28217">
                  <a:moveTo>
                    <a:pt x="3479" y="0"/>
                  </a:moveTo>
                  <a:cubicBezTo>
                    <a:pt x="1565" y="0"/>
                    <a:pt x="0" y="1565"/>
                    <a:pt x="0" y="3497"/>
                  </a:cubicBezTo>
                  <a:lnTo>
                    <a:pt x="0" y="4326"/>
                  </a:lnTo>
                  <a:cubicBezTo>
                    <a:pt x="0" y="2411"/>
                    <a:pt x="1565" y="847"/>
                    <a:pt x="3479" y="847"/>
                  </a:cubicBezTo>
                  <a:lnTo>
                    <a:pt x="24811" y="847"/>
                  </a:lnTo>
                  <a:cubicBezTo>
                    <a:pt x="25676" y="847"/>
                    <a:pt x="26504" y="1160"/>
                    <a:pt x="27130" y="1730"/>
                  </a:cubicBezTo>
                  <a:cubicBezTo>
                    <a:pt x="27277" y="1859"/>
                    <a:pt x="27425" y="1970"/>
                    <a:pt x="27572" y="2080"/>
                  </a:cubicBezTo>
                  <a:lnTo>
                    <a:pt x="27958" y="1988"/>
                  </a:lnTo>
                  <a:lnTo>
                    <a:pt x="28216" y="1620"/>
                  </a:lnTo>
                  <a:cubicBezTo>
                    <a:pt x="27830" y="1436"/>
                    <a:pt x="27461" y="1178"/>
                    <a:pt x="27130" y="884"/>
                  </a:cubicBezTo>
                  <a:cubicBezTo>
                    <a:pt x="26486" y="313"/>
                    <a:pt x="25676" y="0"/>
                    <a:pt x="2481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2632888" y="2732463"/>
              <a:ext cx="331800" cy="154175"/>
            </a:xfrm>
            <a:custGeom>
              <a:rect b="b" l="l" r="r" t="t"/>
              <a:pathLst>
                <a:path extrusionOk="0" h="6167" w="13272">
                  <a:moveTo>
                    <a:pt x="10860" y="1"/>
                  </a:moveTo>
                  <a:lnTo>
                    <a:pt x="10860" y="75"/>
                  </a:lnTo>
                  <a:lnTo>
                    <a:pt x="8320" y="1473"/>
                  </a:lnTo>
                  <a:lnTo>
                    <a:pt x="11155" y="1473"/>
                  </a:lnTo>
                  <a:cubicBezTo>
                    <a:pt x="11560" y="1473"/>
                    <a:pt x="11891" y="1805"/>
                    <a:pt x="11909" y="2210"/>
                  </a:cubicBezTo>
                  <a:lnTo>
                    <a:pt x="11909" y="3443"/>
                  </a:lnTo>
                  <a:cubicBezTo>
                    <a:pt x="11891" y="3848"/>
                    <a:pt x="11578" y="4179"/>
                    <a:pt x="11155" y="4179"/>
                  </a:cubicBezTo>
                  <a:lnTo>
                    <a:pt x="3332" y="4179"/>
                  </a:lnTo>
                  <a:lnTo>
                    <a:pt x="1" y="6001"/>
                  </a:lnTo>
                  <a:lnTo>
                    <a:pt x="1" y="6167"/>
                  </a:lnTo>
                  <a:lnTo>
                    <a:pt x="11596" y="6167"/>
                  </a:lnTo>
                  <a:cubicBezTo>
                    <a:pt x="12517" y="6148"/>
                    <a:pt x="13271" y="5394"/>
                    <a:pt x="13271" y="4474"/>
                  </a:cubicBezTo>
                  <a:lnTo>
                    <a:pt x="13271" y="1676"/>
                  </a:lnTo>
                  <a:cubicBezTo>
                    <a:pt x="13271" y="756"/>
                    <a:pt x="12517" y="1"/>
                    <a:pt x="1159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2632888" y="2768813"/>
              <a:ext cx="297750" cy="68150"/>
            </a:xfrm>
            <a:custGeom>
              <a:rect b="b" l="l" r="r" t="t"/>
              <a:pathLst>
                <a:path extrusionOk="0" h="2726" w="11910">
                  <a:moveTo>
                    <a:pt x="755" y="1"/>
                  </a:moveTo>
                  <a:cubicBezTo>
                    <a:pt x="350" y="1"/>
                    <a:pt x="19" y="332"/>
                    <a:pt x="1" y="756"/>
                  </a:cubicBezTo>
                  <a:lnTo>
                    <a:pt x="1" y="1989"/>
                  </a:lnTo>
                  <a:cubicBezTo>
                    <a:pt x="19" y="2394"/>
                    <a:pt x="350" y="2725"/>
                    <a:pt x="755" y="2725"/>
                  </a:cubicBezTo>
                  <a:lnTo>
                    <a:pt x="11173" y="2725"/>
                  </a:lnTo>
                  <a:cubicBezTo>
                    <a:pt x="11578" y="2725"/>
                    <a:pt x="11909" y="2394"/>
                    <a:pt x="11909" y="1989"/>
                  </a:cubicBezTo>
                  <a:lnTo>
                    <a:pt x="11909" y="756"/>
                  </a:lnTo>
                  <a:cubicBezTo>
                    <a:pt x="11909" y="332"/>
                    <a:pt x="11578" y="19"/>
                    <a:pt x="11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2579513" y="2732013"/>
              <a:ext cx="324900" cy="154175"/>
            </a:xfrm>
            <a:custGeom>
              <a:rect b="b" l="l" r="r" t="t"/>
              <a:pathLst>
                <a:path extrusionOk="0" h="6167" w="12996">
                  <a:moveTo>
                    <a:pt x="12995" y="1"/>
                  </a:moveTo>
                  <a:lnTo>
                    <a:pt x="1676" y="19"/>
                  </a:lnTo>
                  <a:cubicBezTo>
                    <a:pt x="755" y="19"/>
                    <a:pt x="1" y="774"/>
                    <a:pt x="1" y="1694"/>
                  </a:cubicBezTo>
                  <a:lnTo>
                    <a:pt x="1" y="4492"/>
                  </a:lnTo>
                  <a:cubicBezTo>
                    <a:pt x="1" y="5412"/>
                    <a:pt x="755" y="6166"/>
                    <a:pt x="1676" y="6166"/>
                  </a:cubicBezTo>
                  <a:lnTo>
                    <a:pt x="2136" y="6166"/>
                  </a:lnTo>
                  <a:lnTo>
                    <a:pt x="2136" y="6019"/>
                  </a:lnTo>
                  <a:lnTo>
                    <a:pt x="5486" y="4197"/>
                  </a:lnTo>
                  <a:lnTo>
                    <a:pt x="2890" y="4197"/>
                  </a:lnTo>
                  <a:cubicBezTo>
                    <a:pt x="2485" y="4197"/>
                    <a:pt x="2154" y="3866"/>
                    <a:pt x="2136" y="3461"/>
                  </a:cubicBezTo>
                  <a:lnTo>
                    <a:pt x="2136" y="2228"/>
                  </a:lnTo>
                  <a:cubicBezTo>
                    <a:pt x="2154" y="1804"/>
                    <a:pt x="2485" y="1473"/>
                    <a:pt x="2890" y="1473"/>
                  </a:cubicBezTo>
                  <a:lnTo>
                    <a:pt x="10455" y="1473"/>
                  </a:lnTo>
                  <a:lnTo>
                    <a:pt x="12995" y="93"/>
                  </a:lnTo>
                  <a:lnTo>
                    <a:pt x="12995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2358638" y="2482163"/>
              <a:ext cx="528275" cy="63975"/>
            </a:xfrm>
            <a:custGeom>
              <a:rect b="b" l="l" r="r" t="t"/>
              <a:pathLst>
                <a:path extrusionOk="0" h="2559" w="21131">
                  <a:moveTo>
                    <a:pt x="1" y="0"/>
                  </a:moveTo>
                  <a:lnTo>
                    <a:pt x="1" y="2559"/>
                  </a:lnTo>
                  <a:lnTo>
                    <a:pt x="21131" y="2559"/>
                  </a:lnTo>
                  <a:lnTo>
                    <a:pt x="2113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2816488" y="2627563"/>
              <a:ext cx="42825" cy="87900"/>
            </a:xfrm>
            <a:custGeom>
              <a:rect b="b" l="l" r="r" t="t"/>
              <a:pathLst>
                <a:path extrusionOk="0" h="3516" w="1713">
                  <a:moveTo>
                    <a:pt x="1" y="0"/>
                  </a:moveTo>
                  <a:lnTo>
                    <a:pt x="1" y="516"/>
                  </a:lnTo>
                  <a:lnTo>
                    <a:pt x="590" y="516"/>
                  </a:lnTo>
                  <a:lnTo>
                    <a:pt x="590" y="3516"/>
                  </a:lnTo>
                  <a:lnTo>
                    <a:pt x="1123" y="3516"/>
                  </a:lnTo>
                  <a:lnTo>
                    <a:pt x="1123" y="516"/>
                  </a:lnTo>
                  <a:lnTo>
                    <a:pt x="1712" y="516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2716638" y="2627688"/>
              <a:ext cx="41900" cy="88125"/>
            </a:xfrm>
            <a:custGeom>
              <a:rect b="b" l="l" r="r" t="t"/>
              <a:pathLst>
                <a:path extrusionOk="0" h="3525" w="1676">
                  <a:moveTo>
                    <a:pt x="838" y="0"/>
                  </a:moveTo>
                  <a:cubicBezTo>
                    <a:pt x="433" y="0"/>
                    <a:pt x="28" y="262"/>
                    <a:pt x="1" y="787"/>
                  </a:cubicBezTo>
                  <a:lnTo>
                    <a:pt x="1" y="2738"/>
                  </a:lnTo>
                  <a:cubicBezTo>
                    <a:pt x="28" y="3262"/>
                    <a:pt x="433" y="3525"/>
                    <a:pt x="838" y="3525"/>
                  </a:cubicBezTo>
                  <a:cubicBezTo>
                    <a:pt x="1243" y="3525"/>
                    <a:pt x="1648" y="3262"/>
                    <a:pt x="1675" y="2738"/>
                  </a:cubicBezTo>
                  <a:lnTo>
                    <a:pt x="1675" y="2223"/>
                  </a:lnTo>
                  <a:lnTo>
                    <a:pt x="1160" y="2223"/>
                  </a:lnTo>
                  <a:lnTo>
                    <a:pt x="1160" y="2738"/>
                  </a:lnTo>
                  <a:cubicBezTo>
                    <a:pt x="1160" y="2940"/>
                    <a:pt x="1004" y="3042"/>
                    <a:pt x="847" y="3042"/>
                  </a:cubicBezTo>
                  <a:cubicBezTo>
                    <a:pt x="691" y="3042"/>
                    <a:pt x="534" y="2940"/>
                    <a:pt x="534" y="2738"/>
                  </a:cubicBezTo>
                  <a:lnTo>
                    <a:pt x="534" y="787"/>
                  </a:lnTo>
                  <a:cubicBezTo>
                    <a:pt x="534" y="584"/>
                    <a:pt x="691" y="483"/>
                    <a:pt x="847" y="483"/>
                  </a:cubicBezTo>
                  <a:cubicBezTo>
                    <a:pt x="1004" y="483"/>
                    <a:pt x="1160" y="584"/>
                    <a:pt x="1160" y="787"/>
                  </a:cubicBezTo>
                  <a:lnTo>
                    <a:pt x="1160" y="1192"/>
                  </a:lnTo>
                  <a:lnTo>
                    <a:pt x="1675" y="1192"/>
                  </a:lnTo>
                  <a:lnTo>
                    <a:pt x="1675" y="787"/>
                  </a:lnTo>
                  <a:cubicBezTo>
                    <a:pt x="1648" y="262"/>
                    <a:pt x="1243" y="0"/>
                    <a:pt x="8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2358638" y="2582463"/>
              <a:ext cx="264150" cy="59375"/>
            </a:xfrm>
            <a:custGeom>
              <a:rect b="b" l="l" r="r" t="t"/>
              <a:pathLst>
                <a:path extrusionOk="0" h="2375" w="10566">
                  <a:moveTo>
                    <a:pt x="1" y="1"/>
                  </a:moveTo>
                  <a:lnTo>
                    <a:pt x="1" y="2375"/>
                  </a:lnTo>
                  <a:lnTo>
                    <a:pt x="10566" y="2375"/>
                  </a:lnTo>
                  <a:lnTo>
                    <a:pt x="10566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2200813" y="2373563"/>
              <a:ext cx="1182600" cy="612475"/>
            </a:xfrm>
            <a:custGeom>
              <a:rect b="b" l="l" r="r" t="t"/>
              <a:pathLst>
                <a:path extrusionOk="0" h="24499" w="47304">
                  <a:moveTo>
                    <a:pt x="44778" y="239"/>
                  </a:moveTo>
                  <a:cubicBezTo>
                    <a:pt x="46052" y="239"/>
                    <a:pt x="47083" y="1282"/>
                    <a:pt x="47083" y="2559"/>
                  </a:cubicBezTo>
                  <a:lnTo>
                    <a:pt x="47083" y="21940"/>
                  </a:lnTo>
                  <a:cubicBezTo>
                    <a:pt x="47083" y="23229"/>
                    <a:pt x="46034" y="24278"/>
                    <a:pt x="44745" y="24278"/>
                  </a:cubicBezTo>
                  <a:lnTo>
                    <a:pt x="2559" y="24278"/>
                  </a:lnTo>
                  <a:cubicBezTo>
                    <a:pt x="1271" y="24278"/>
                    <a:pt x="222" y="23229"/>
                    <a:pt x="222" y="21940"/>
                  </a:cubicBezTo>
                  <a:lnTo>
                    <a:pt x="222" y="2559"/>
                  </a:lnTo>
                  <a:cubicBezTo>
                    <a:pt x="240" y="1282"/>
                    <a:pt x="1253" y="239"/>
                    <a:pt x="2526" y="239"/>
                  </a:cubicBezTo>
                  <a:cubicBezTo>
                    <a:pt x="2537" y="239"/>
                    <a:pt x="2548" y="240"/>
                    <a:pt x="2559" y="240"/>
                  </a:cubicBezTo>
                  <a:lnTo>
                    <a:pt x="44745" y="240"/>
                  </a:lnTo>
                  <a:cubicBezTo>
                    <a:pt x="44756" y="240"/>
                    <a:pt x="44767" y="239"/>
                    <a:pt x="44778" y="239"/>
                  </a:cubicBezTo>
                  <a:close/>
                  <a:moveTo>
                    <a:pt x="2559" y="0"/>
                  </a:moveTo>
                  <a:cubicBezTo>
                    <a:pt x="1142" y="0"/>
                    <a:pt x="1" y="1142"/>
                    <a:pt x="1" y="2559"/>
                  </a:cubicBezTo>
                  <a:lnTo>
                    <a:pt x="1" y="21940"/>
                  </a:lnTo>
                  <a:cubicBezTo>
                    <a:pt x="1" y="23357"/>
                    <a:pt x="1142" y="24499"/>
                    <a:pt x="2559" y="24499"/>
                  </a:cubicBezTo>
                  <a:lnTo>
                    <a:pt x="44745" y="24499"/>
                  </a:lnTo>
                  <a:cubicBezTo>
                    <a:pt x="46162" y="24499"/>
                    <a:pt x="47304" y="23357"/>
                    <a:pt x="47304" y="21940"/>
                  </a:cubicBezTo>
                  <a:lnTo>
                    <a:pt x="47304" y="2559"/>
                  </a:lnTo>
                  <a:cubicBezTo>
                    <a:pt x="47304" y="1142"/>
                    <a:pt x="46162" y="0"/>
                    <a:pt x="4474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2276288" y="2417938"/>
              <a:ext cx="1029825" cy="149825"/>
            </a:xfrm>
            <a:custGeom>
              <a:rect b="b" l="l" r="r" t="t"/>
              <a:pathLst>
                <a:path extrusionOk="0" h="5993" w="41193">
                  <a:moveTo>
                    <a:pt x="36119" y="1"/>
                  </a:moveTo>
                  <a:cubicBezTo>
                    <a:pt x="35058" y="1"/>
                    <a:pt x="33973" y="341"/>
                    <a:pt x="33020" y="1097"/>
                  </a:cubicBezTo>
                  <a:cubicBezTo>
                    <a:pt x="32339" y="1667"/>
                    <a:pt x="31474" y="1980"/>
                    <a:pt x="30572" y="1999"/>
                  </a:cubicBezTo>
                  <a:lnTo>
                    <a:pt x="29983" y="1999"/>
                  </a:lnTo>
                  <a:cubicBezTo>
                    <a:pt x="29431" y="1999"/>
                    <a:pt x="28897" y="1870"/>
                    <a:pt x="28400" y="1630"/>
                  </a:cubicBezTo>
                  <a:cubicBezTo>
                    <a:pt x="28014" y="1446"/>
                    <a:pt x="27664" y="1207"/>
                    <a:pt x="27333" y="931"/>
                  </a:cubicBezTo>
                  <a:cubicBezTo>
                    <a:pt x="26670" y="342"/>
                    <a:pt x="25824" y="11"/>
                    <a:pt x="24940" y="11"/>
                  </a:cubicBezTo>
                  <a:lnTo>
                    <a:pt x="3608" y="11"/>
                  </a:lnTo>
                  <a:cubicBezTo>
                    <a:pt x="1620" y="11"/>
                    <a:pt x="0" y="1630"/>
                    <a:pt x="0" y="3618"/>
                  </a:cubicBezTo>
                  <a:lnTo>
                    <a:pt x="0" y="4447"/>
                  </a:lnTo>
                  <a:cubicBezTo>
                    <a:pt x="0" y="4520"/>
                    <a:pt x="55" y="4557"/>
                    <a:pt x="111" y="4557"/>
                  </a:cubicBezTo>
                  <a:cubicBezTo>
                    <a:pt x="184" y="4557"/>
                    <a:pt x="221" y="4520"/>
                    <a:pt x="239" y="4447"/>
                  </a:cubicBezTo>
                  <a:lnTo>
                    <a:pt x="239" y="3618"/>
                  </a:lnTo>
                  <a:cubicBezTo>
                    <a:pt x="239" y="1741"/>
                    <a:pt x="1749" y="250"/>
                    <a:pt x="3608" y="250"/>
                  </a:cubicBezTo>
                  <a:lnTo>
                    <a:pt x="24940" y="250"/>
                  </a:lnTo>
                  <a:cubicBezTo>
                    <a:pt x="25768" y="250"/>
                    <a:pt x="26560" y="545"/>
                    <a:pt x="27186" y="1097"/>
                  </a:cubicBezTo>
                  <a:cubicBezTo>
                    <a:pt x="27517" y="1410"/>
                    <a:pt x="27885" y="1667"/>
                    <a:pt x="28308" y="1851"/>
                  </a:cubicBezTo>
                  <a:cubicBezTo>
                    <a:pt x="28824" y="2109"/>
                    <a:pt x="29394" y="2238"/>
                    <a:pt x="29983" y="2238"/>
                  </a:cubicBezTo>
                  <a:lnTo>
                    <a:pt x="30572" y="2238"/>
                  </a:lnTo>
                  <a:cubicBezTo>
                    <a:pt x="31529" y="2219"/>
                    <a:pt x="32431" y="1888"/>
                    <a:pt x="33167" y="1299"/>
                  </a:cubicBezTo>
                  <a:cubicBezTo>
                    <a:pt x="34083" y="566"/>
                    <a:pt x="35125" y="235"/>
                    <a:pt x="36142" y="235"/>
                  </a:cubicBezTo>
                  <a:cubicBezTo>
                    <a:pt x="38621" y="235"/>
                    <a:pt x="40953" y="2196"/>
                    <a:pt x="40953" y="5054"/>
                  </a:cubicBezTo>
                  <a:lnTo>
                    <a:pt x="40953" y="5882"/>
                  </a:lnTo>
                  <a:cubicBezTo>
                    <a:pt x="40953" y="5956"/>
                    <a:pt x="41008" y="5993"/>
                    <a:pt x="41064" y="5993"/>
                  </a:cubicBezTo>
                  <a:cubicBezTo>
                    <a:pt x="41137" y="5993"/>
                    <a:pt x="41174" y="5956"/>
                    <a:pt x="41192" y="5901"/>
                  </a:cubicBezTo>
                  <a:lnTo>
                    <a:pt x="41192" y="5054"/>
                  </a:lnTo>
                  <a:cubicBezTo>
                    <a:pt x="41192" y="2058"/>
                    <a:pt x="38728" y="1"/>
                    <a:pt x="3611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2276288" y="2438913"/>
              <a:ext cx="1029825" cy="490975"/>
            </a:xfrm>
            <a:custGeom>
              <a:rect b="b" l="l" r="r" t="t"/>
              <a:pathLst>
                <a:path extrusionOk="0" h="19639" w="41193">
                  <a:moveTo>
                    <a:pt x="24940" y="221"/>
                  </a:moveTo>
                  <a:cubicBezTo>
                    <a:pt x="25768" y="239"/>
                    <a:pt x="26560" y="534"/>
                    <a:pt x="27186" y="1086"/>
                  </a:cubicBezTo>
                  <a:cubicBezTo>
                    <a:pt x="27333" y="1215"/>
                    <a:pt x="27480" y="1344"/>
                    <a:pt x="27646" y="1454"/>
                  </a:cubicBezTo>
                  <a:cubicBezTo>
                    <a:pt x="28327" y="1951"/>
                    <a:pt x="29137" y="2209"/>
                    <a:pt x="29983" y="2227"/>
                  </a:cubicBezTo>
                  <a:lnTo>
                    <a:pt x="30572" y="2227"/>
                  </a:lnTo>
                  <a:cubicBezTo>
                    <a:pt x="31529" y="2209"/>
                    <a:pt x="32431" y="1877"/>
                    <a:pt x="33167" y="1288"/>
                  </a:cubicBezTo>
                  <a:cubicBezTo>
                    <a:pt x="34083" y="555"/>
                    <a:pt x="35127" y="225"/>
                    <a:pt x="36146" y="225"/>
                  </a:cubicBezTo>
                  <a:cubicBezTo>
                    <a:pt x="38629" y="225"/>
                    <a:pt x="40966" y="2185"/>
                    <a:pt x="40953" y="5043"/>
                  </a:cubicBezTo>
                  <a:lnTo>
                    <a:pt x="40953" y="14449"/>
                  </a:lnTo>
                  <a:cubicBezTo>
                    <a:pt x="40953" y="17062"/>
                    <a:pt x="38984" y="19234"/>
                    <a:pt x="36462" y="19400"/>
                  </a:cubicBezTo>
                  <a:cubicBezTo>
                    <a:pt x="36363" y="19406"/>
                    <a:pt x="36264" y="19409"/>
                    <a:pt x="36166" y="19409"/>
                  </a:cubicBezTo>
                  <a:cubicBezTo>
                    <a:pt x="35036" y="19409"/>
                    <a:pt x="33937" y="19022"/>
                    <a:pt x="33057" y="18277"/>
                  </a:cubicBezTo>
                  <a:cubicBezTo>
                    <a:pt x="32377" y="17722"/>
                    <a:pt x="31523" y="17411"/>
                    <a:pt x="30648" y="17411"/>
                  </a:cubicBezTo>
                  <a:cubicBezTo>
                    <a:pt x="30622" y="17411"/>
                    <a:pt x="30597" y="17411"/>
                    <a:pt x="30572" y="17412"/>
                  </a:cubicBezTo>
                  <a:lnTo>
                    <a:pt x="29983" y="17412"/>
                  </a:lnTo>
                  <a:cubicBezTo>
                    <a:pt x="28934" y="17430"/>
                    <a:pt x="27940" y="17835"/>
                    <a:pt x="27186" y="18535"/>
                  </a:cubicBezTo>
                  <a:cubicBezTo>
                    <a:pt x="26560" y="19087"/>
                    <a:pt x="25768" y="19400"/>
                    <a:pt x="24940" y="19400"/>
                  </a:cubicBezTo>
                  <a:lnTo>
                    <a:pt x="3608" y="19400"/>
                  </a:lnTo>
                  <a:cubicBezTo>
                    <a:pt x="1749" y="19400"/>
                    <a:pt x="239" y="17890"/>
                    <a:pt x="239" y="16031"/>
                  </a:cubicBezTo>
                  <a:lnTo>
                    <a:pt x="239" y="3608"/>
                  </a:lnTo>
                  <a:cubicBezTo>
                    <a:pt x="221" y="1749"/>
                    <a:pt x="1749" y="221"/>
                    <a:pt x="3608" y="221"/>
                  </a:cubicBezTo>
                  <a:close/>
                  <a:moveTo>
                    <a:pt x="3608" y="0"/>
                  </a:moveTo>
                  <a:cubicBezTo>
                    <a:pt x="1620" y="0"/>
                    <a:pt x="0" y="1620"/>
                    <a:pt x="0" y="3608"/>
                  </a:cubicBezTo>
                  <a:lnTo>
                    <a:pt x="0" y="16031"/>
                  </a:lnTo>
                  <a:cubicBezTo>
                    <a:pt x="0" y="18019"/>
                    <a:pt x="1620" y="19639"/>
                    <a:pt x="3608" y="19639"/>
                  </a:cubicBezTo>
                  <a:lnTo>
                    <a:pt x="24940" y="19639"/>
                  </a:lnTo>
                  <a:cubicBezTo>
                    <a:pt x="25824" y="19621"/>
                    <a:pt x="26670" y="19308"/>
                    <a:pt x="27333" y="18719"/>
                  </a:cubicBezTo>
                  <a:cubicBezTo>
                    <a:pt x="28051" y="18038"/>
                    <a:pt x="29008" y="17651"/>
                    <a:pt x="29983" y="17633"/>
                  </a:cubicBezTo>
                  <a:lnTo>
                    <a:pt x="30572" y="17633"/>
                  </a:lnTo>
                  <a:cubicBezTo>
                    <a:pt x="31437" y="17633"/>
                    <a:pt x="32266" y="17909"/>
                    <a:pt x="32928" y="18461"/>
                  </a:cubicBezTo>
                  <a:cubicBezTo>
                    <a:pt x="33830" y="19216"/>
                    <a:pt x="34971" y="19639"/>
                    <a:pt x="36149" y="19639"/>
                  </a:cubicBezTo>
                  <a:lnTo>
                    <a:pt x="36480" y="19639"/>
                  </a:lnTo>
                  <a:cubicBezTo>
                    <a:pt x="39112" y="19455"/>
                    <a:pt x="41192" y="17191"/>
                    <a:pt x="41192" y="14449"/>
                  </a:cubicBezTo>
                  <a:lnTo>
                    <a:pt x="41192" y="5043"/>
                  </a:lnTo>
                  <a:cubicBezTo>
                    <a:pt x="41179" y="2051"/>
                    <a:pt x="38726" y="5"/>
                    <a:pt x="36126" y="5"/>
                  </a:cubicBezTo>
                  <a:cubicBezTo>
                    <a:pt x="35063" y="5"/>
                    <a:pt x="33976" y="346"/>
                    <a:pt x="33020" y="1104"/>
                  </a:cubicBezTo>
                  <a:cubicBezTo>
                    <a:pt x="32339" y="1657"/>
                    <a:pt x="31474" y="1988"/>
                    <a:pt x="30572" y="1988"/>
                  </a:cubicBezTo>
                  <a:lnTo>
                    <a:pt x="29983" y="1988"/>
                  </a:lnTo>
                  <a:cubicBezTo>
                    <a:pt x="29192" y="1988"/>
                    <a:pt x="28419" y="1730"/>
                    <a:pt x="27775" y="1270"/>
                  </a:cubicBezTo>
                  <a:cubicBezTo>
                    <a:pt x="27627" y="1160"/>
                    <a:pt x="27480" y="1049"/>
                    <a:pt x="27333" y="920"/>
                  </a:cubicBezTo>
                  <a:cubicBezTo>
                    <a:pt x="26670" y="331"/>
                    <a:pt x="25824" y="0"/>
                    <a:pt x="2494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3072338" y="2704088"/>
              <a:ext cx="213525" cy="194975"/>
            </a:xfrm>
            <a:custGeom>
              <a:rect b="b" l="l" r="r" t="t"/>
              <a:pathLst>
                <a:path extrusionOk="0" h="7799" w="8541">
                  <a:moveTo>
                    <a:pt x="4362" y="234"/>
                  </a:moveTo>
                  <a:cubicBezTo>
                    <a:pt x="4878" y="234"/>
                    <a:pt x="5412" y="344"/>
                    <a:pt x="5890" y="565"/>
                  </a:cubicBezTo>
                  <a:cubicBezTo>
                    <a:pt x="7583" y="1338"/>
                    <a:pt x="8430" y="3289"/>
                    <a:pt x="7841" y="5056"/>
                  </a:cubicBezTo>
                  <a:cubicBezTo>
                    <a:pt x="7319" y="6590"/>
                    <a:pt x="5901" y="7567"/>
                    <a:pt x="4345" y="7567"/>
                  </a:cubicBezTo>
                  <a:cubicBezTo>
                    <a:pt x="4090" y="7567"/>
                    <a:pt x="3830" y="7540"/>
                    <a:pt x="3571" y="7486"/>
                  </a:cubicBezTo>
                  <a:cubicBezTo>
                    <a:pt x="1749" y="7081"/>
                    <a:pt x="516" y="5369"/>
                    <a:pt x="718" y="3492"/>
                  </a:cubicBezTo>
                  <a:cubicBezTo>
                    <a:pt x="921" y="1633"/>
                    <a:pt x="2485" y="234"/>
                    <a:pt x="4362" y="234"/>
                  </a:cubicBezTo>
                  <a:close/>
                  <a:moveTo>
                    <a:pt x="4333" y="0"/>
                  </a:moveTo>
                  <a:cubicBezTo>
                    <a:pt x="2575" y="0"/>
                    <a:pt x="942" y="1212"/>
                    <a:pt x="534" y="3069"/>
                  </a:cubicBezTo>
                  <a:cubicBezTo>
                    <a:pt x="0" y="5498"/>
                    <a:pt x="1859" y="7799"/>
                    <a:pt x="4362" y="7799"/>
                  </a:cubicBezTo>
                  <a:cubicBezTo>
                    <a:pt x="6185" y="7780"/>
                    <a:pt x="7767" y="6510"/>
                    <a:pt x="8154" y="4725"/>
                  </a:cubicBezTo>
                  <a:cubicBezTo>
                    <a:pt x="8540" y="2940"/>
                    <a:pt x="7639" y="1118"/>
                    <a:pt x="5964" y="363"/>
                  </a:cubicBezTo>
                  <a:cubicBezTo>
                    <a:pt x="5430" y="115"/>
                    <a:pt x="4876" y="0"/>
                    <a:pt x="4333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2576763" y="2729263"/>
              <a:ext cx="390675" cy="160150"/>
            </a:xfrm>
            <a:custGeom>
              <a:rect b="b" l="l" r="r" t="t"/>
              <a:pathLst>
                <a:path extrusionOk="0" h="6406" w="15627">
                  <a:moveTo>
                    <a:pt x="13841" y="239"/>
                  </a:moveTo>
                  <a:cubicBezTo>
                    <a:pt x="14706" y="239"/>
                    <a:pt x="15406" y="939"/>
                    <a:pt x="15406" y="1804"/>
                  </a:cubicBezTo>
                  <a:lnTo>
                    <a:pt x="15406" y="4602"/>
                  </a:lnTo>
                  <a:cubicBezTo>
                    <a:pt x="15406" y="5467"/>
                    <a:pt x="14706" y="6166"/>
                    <a:pt x="13841" y="6184"/>
                  </a:cubicBezTo>
                  <a:lnTo>
                    <a:pt x="1804" y="6184"/>
                  </a:lnTo>
                  <a:cubicBezTo>
                    <a:pt x="939" y="6166"/>
                    <a:pt x="239" y="5467"/>
                    <a:pt x="239" y="4602"/>
                  </a:cubicBezTo>
                  <a:lnTo>
                    <a:pt x="239" y="1804"/>
                  </a:lnTo>
                  <a:cubicBezTo>
                    <a:pt x="239" y="939"/>
                    <a:pt x="939" y="239"/>
                    <a:pt x="1804" y="239"/>
                  </a:cubicBezTo>
                  <a:close/>
                  <a:moveTo>
                    <a:pt x="1804" y="0"/>
                  </a:moveTo>
                  <a:cubicBezTo>
                    <a:pt x="810" y="0"/>
                    <a:pt x="0" y="810"/>
                    <a:pt x="0" y="1804"/>
                  </a:cubicBezTo>
                  <a:lnTo>
                    <a:pt x="0" y="4602"/>
                  </a:lnTo>
                  <a:cubicBezTo>
                    <a:pt x="0" y="5595"/>
                    <a:pt x="810" y="6405"/>
                    <a:pt x="1804" y="6405"/>
                  </a:cubicBezTo>
                  <a:lnTo>
                    <a:pt x="13841" y="6405"/>
                  </a:lnTo>
                  <a:cubicBezTo>
                    <a:pt x="14835" y="6405"/>
                    <a:pt x="15627" y="5595"/>
                    <a:pt x="15627" y="4602"/>
                  </a:cubicBezTo>
                  <a:lnTo>
                    <a:pt x="15627" y="1804"/>
                  </a:lnTo>
                  <a:cubicBezTo>
                    <a:pt x="15627" y="810"/>
                    <a:pt x="14817" y="0"/>
                    <a:pt x="13823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2008938" y="1803913"/>
              <a:ext cx="1260350" cy="213050"/>
            </a:xfrm>
            <a:custGeom>
              <a:rect b="b" l="l" r="r" t="t"/>
              <a:pathLst>
                <a:path extrusionOk="0" h="8522" w="50414">
                  <a:moveTo>
                    <a:pt x="13400" y="1104"/>
                  </a:moveTo>
                  <a:lnTo>
                    <a:pt x="13400" y="2890"/>
                  </a:lnTo>
                  <a:lnTo>
                    <a:pt x="3976" y="2871"/>
                  </a:lnTo>
                  <a:cubicBezTo>
                    <a:pt x="2817" y="2871"/>
                    <a:pt x="1786" y="3571"/>
                    <a:pt x="1326" y="4638"/>
                  </a:cubicBezTo>
                  <a:lnTo>
                    <a:pt x="1326" y="2871"/>
                  </a:lnTo>
                  <a:cubicBezTo>
                    <a:pt x="1786" y="1804"/>
                    <a:pt x="2817" y="1104"/>
                    <a:pt x="3976" y="1104"/>
                  </a:cubicBezTo>
                  <a:close/>
                  <a:moveTo>
                    <a:pt x="27112" y="2871"/>
                  </a:moveTo>
                  <a:cubicBezTo>
                    <a:pt x="27812" y="2871"/>
                    <a:pt x="28419" y="3350"/>
                    <a:pt x="28585" y="4012"/>
                  </a:cubicBezTo>
                  <a:lnTo>
                    <a:pt x="50046" y="4012"/>
                  </a:lnTo>
                  <a:lnTo>
                    <a:pt x="50046" y="4601"/>
                  </a:lnTo>
                  <a:lnTo>
                    <a:pt x="28603" y="4583"/>
                  </a:lnTo>
                  <a:cubicBezTo>
                    <a:pt x="28493" y="5319"/>
                    <a:pt x="27867" y="5871"/>
                    <a:pt x="27112" y="5871"/>
                  </a:cubicBezTo>
                  <a:lnTo>
                    <a:pt x="19216" y="5871"/>
                  </a:lnTo>
                  <a:cubicBezTo>
                    <a:pt x="18388" y="5871"/>
                    <a:pt x="17725" y="5209"/>
                    <a:pt x="17725" y="4381"/>
                  </a:cubicBezTo>
                  <a:cubicBezTo>
                    <a:pt x="17725" y="3552"/>
                    <a:pt x="18388" y="2871"/>
                    <a:pt x="19216" y="2871"/>
                  </a:cubicBezTo>
                  <a:close/>
                  <a:moveTo>
                    <a:pt x="3148" y="0"/>
                  </a:moveTo>
                  <a:cubicBezTo>
                    <a:pt x="1878" y="18"/>
                    <a:pt x="737" y="773"/>
                    <a:pt x="240" y="1951"/>
                  </a:cubicBezTo>
                  <a:cubicBezTo>
                    <a:pt x="74" y="2319"/>
                    <a:pt x="0" y="2742"/>
                    <a:pt x="0" y="3166"/>
                  </a:cubicBezTo>
                  <a:lnTo>
                    <a:pt x="0" y="5375"/>
                  </a:lnTo>
                  <a:cubicBezTo>
                    <a:pt x="0" y="7123"/>
                    <a:pt x="1399" y="8522"/>
                    <a:pt x="3148" y="8522"/>
                  </a:cubicBezTo>
                  <a:lnTo>
                    <a:pt x="13455" y="8522"/>
                  </a:lnTo>
                  <a:cubicBezTo>
                    <a:pt x="14283" y="8522"/>
                    <a:pt x="15093" y="8191"/>
                    <a:pt x="15682" y="7602"/>
                  </a:cubicBezTo>
                  <a:cubicBezTo>
                    <a:pt x="15774" y="7510"/>
                    <a:pt x="15866" y="7399"/>
                    <a:pt x="15940" y="7289"/>
                  </a:cubicBezTo>
                  <a:cubicBezTo>
                    <a:pt x="16179" y="6994"/>
                    <a:pt x="16345" y="6663"/>
                    <a:pt x="16455" y="6295"/>
                  </a:cubicBezTo>
                  <a:lnTo>
                    <a:pt x="27425" y="6295"/>
                  </a:lnTo>
                  <a:cubicBezTo>
                    <a:pt x="27867" y="6295"/>
                    <a:pt x="28290" y="6148"/>
                    <a:pt x="28640" y="5890"/>
                  </a:cubicBezTo>
                  <a:cubicBezTo>
                    <a:pt x="28953" y="5632"/>
                    <a:pt x="29192" y="5301"/>
                    <a:pt x="29339" y="4914"/>
                  </a:cubicBezTo>
                  <a:lnTo>
                    <a:pt x="50414" y="4914"/>
                  </a:lnTo>
                  <a:lnTo>
                    <a:pt x="50414" y="3626"/>
                  </a:lnTo>
                  <a:lnTo>
                    <a:pt x="29339" y="3626"/>
                  </a:lnTo>
                  <a:cubicBezTo>
                    <a:pt x="29049" y="2811"/>
                    <a:pt x="28296" y="2245"/>
                    <a:pt x="27430" y="2245"/>
                  </a:cubicBezTo>
                  <a:cubicBezTo>
                    <a:pt x="27416" y="2245"/>
                    <a:pt x="27402" y="2245"/>
                    <a:pt x="27388" y="2246"/>
                  </a:cubicBezTo>
                  <a:lnTo>
                    <a:pt x="16455" y="2246"/>
                  </a:lnTo>
                  <a:cubicBezTo>
                    <a:pt x="16050" y="920"/>
                    <a:pt x="14836" y="18"/>
                    <a:pt x="1345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2439163" y="1875688"/>
              <a:ext cx="820925" cy="75475"/>
            </a:xfrm>
            <a:custGeom>
              <a:rect b="b" l="l" r="r" t="t"/>
              <a:pathLst>
                <a:path extrusionOk="0" h="3019" w="32837">
                  <a:moveTo>
                    <a:pt x="2007" y="0"/>
                  </a:moveTo>
                  <a:cubicBezTo>
                    <a:pt x="1621" y="0"/>
                    <a:pt x="1234" y="166"/>
                    <a:pt x="958" y="442"/>
                  </a:cubicBezTo>
                  <a:cubicBezTo>
                    <a:pt x="1" y="1399"/>
                    <a:pt x="663" y="3019"/>
                    <a:pt x="2007" y="3019"/>
                  </a:cubicBezTo>
                  <a:lnTo>
                    <a:pt x="9903" y="3019"/>
                  </a:lnTo>
                  <a:cubicBezTo>
                    <a:pt x="10658" y="3019"/>
                    <a:pt x="11284" y="2467"/>
                    <a:pt x="11394" y="1712"/>
                  </a:cubicBezTo>
                  <a:lnTo>
                    <a:pt x="32837" y="1712"/>
                  </a:lnTo>
                  <a:lnTo>
                    <a:pt x="32837" y="1141"/>
                  </a:lnTo>
                  <a:lnTo>
                    <a:pt x="11376" y="1160"/>
                  </a:lnTo>
                  <a:cubicBezTo>
                    <a:pt x="11210" y="479"/>
                    <a:pt x="10603" y="0"/>
                    <a:pt x="9903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2042063" y="1831513"/>
              <a:ext cx="301875" cy="88375"/>
            </a:xfrm>
            <a:custGeom>
              <a:rect b="b" l="l" r="r" t="t"/>
              <a:pathLst>
                <a:path extrusionOk="0" h="3535" w="12075">
                  <a:moveTo>
                    <a:pt x="2651" y="0"/>
                  </a:moveTo>
                  <a:cubicBezTo>
                    <a:pt x="1492" y="0"/>
                    <a:pt x="461" y="700"/>
                    <a:pt x="1" y="1767"/>
                  </a:cubicBezTo>
                  <a:lnTo>
                    <a:pt x="1" y="3534"/>
                  </a:lnTo>
                  <a:cubicBezTo>
                    <a:pt x="461" y="2467"/>
                    <a:pt x="1492" y="1767"/>
                    <a:pt x="2651" y="1767"/>
                  </a:cubicBezTo>
                  <a:lnTo>
                    <a:pt x="12075" y="1767"/>
                  </a:lnTo>
                  <a:lnTo>
                    <a:pt x="12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2005713" y="1801138"/>
              <a:ext cx="1266350" cy="219050"/>
            </a:xfrm>
            <a:custGeom>
              <a:rect b="b" l="l" r="r" t="t"/>
              <a:pathLst>
                <a:path extrusionOk="0" h="8762" w="50654">
                  <a:moveTo>
                    <a:pt x="13584" y="221"/>
                  </a:moveTo>
                  <a:cubicBezTo>
                    <a:pt x="14909" y="240"/>
                    <a:pt x="16087" y="1105"/>
                    <a:pt x="16474" y="2375"/>
                  </a:cubicBezTo>
                  <a:cubicBezTo>
                    <a:pt x="16492" y="2430"/>
                    <a:pt x="16547" y="2449"/>
                    <a:pt x="16584" y="2449"/>
                  </a:cubicBezTo>
                  <a:lnTo>
                    <a:pt x="27536" y="2449"/>
                  </a:lnTo>
                  <a:cubicBezTo>
                    <a:pt x="28364" y="2467"/>
                    <a:pt x="29082" y="2982"/>
                    <a:pt x="29358" y="3755"/>
                  </a:cubicBezTo>
                  <a:cubicBezTo>
                    <a:pt x="29376" y="3811"/>
                    <a:pt x="29413" y="3829"/>
                    <a:pt x="29468" y="3847"/>
                  </a:cubicBezTo>
                  <a:lnTo>
                    <a:pt x="50432" y="3847"/>
                  </a:lnTo>
                  <a:lnTo>
                    <a:pt x="50432" y="4915"/>
                  </a:lnTo>
                  <a:lnTo>
                    <a:pt x="29450" y="4915"/>
                  </a:lnTo>
                  <a:cubicBezTo>
                    <a:pt x="29395" y="4915"/>
                    <a:pt x="29358" y="4933"/>
                    <a:pt x="29339" y="4989"/>
                  </a:cubicBezTo>
                  <a:cubicBezTo>
                    <a:pt x="29211" y="5357"/>
                    <a:pt x="28990" y="5670"/>
                    <a:pt x="28677" y="5909"/>
                  </a:cubicBezTo>
                  <a:cubicBezTo>
                    <a:pt x="28346" y="6167"/>
                    <a:pt x="27941" y="6295"/>
                    <a:pt x="27536" y="6295"/>
                  </a:cubicBezTo>
                  <a:lnTo>
                    <a:pt x="16584" y="6295"/>
                  </a:lnTo>
                  <a:cubicBezTo>
                    <a:pt x="16547" y="6295"/>
                    <a:pt x="16492" y="6332"/>
                    <a:pt x="16492" y="6369"/>
                  </a:cubicBezTo>
                  <a:cubicBezTo>
                    <a:pt x="16382" y="6719"/>
                    <a:pt x="16216" y="7050"/>
                    <a:pt x="15995" y="7345"/>
                  </a:cubicBezTo>
                  <a:cubicBezTo>
                    <a:pt x="15903" y="7437"/>
                    <a:pt x="15830" y="7529"/>
                    <a:pt x="15738" y="7621"/>
                  </a:cubicBezTo>
                  <a:cubicBezTo>
                    <a:pt x="15167" y="8210"/>
                    <a:pt x="14394" y="8522"/>
                    <a:pt x="13584" y="8522"/>
                  </a:cubicBezTo>
                  <a:lnTo>
                    <a:pt x="3277" y="8522"/>
                  </a:lnTo>
                  <a:cubicBezTo>
                    <a:pt x="1602" y="8522"/>
                    <a:pt x="258" y="7160"/>
                    <a:pt x="258" y="5486"/>
                  </a:cubicBezTo>
                  <a:lnTo>
                    <a:pt x="258" y="3258"/>
                  </a:lnTo>
                  <a:cubicBezTo>
                    <a:pt x="240" y="2853"/>
                    <a:pt x="332" y="2449"/>
                    <a:pt x="479" y="2080"/>
                  </a:cubicBezTo>
                  <a:cubicBezTo>
                    <a:pt x="958" y="958"/>
                    <a:pt x="2044" y="221"/>
                    <a:pt x="3277" y="221"/>
                  </a:cubicBezTo>
                  <a:close/>
                  <a:moveTo>
                    <a:pt x="3277" y="1"/>
                  </a:moveTo>
                  <a:cubicBezTo>
                    <a:pt x="1473" y="1"/>
                    <a:pt x="1" y="1473"/>
                    <a:pt x="19" y="3277"/>
                  </a:cubicBezTo>
                  <a:lnTo>
                    <a:pt x="19" y="5486"/>
                  </a:lnTo>
                  <a:cubicBezTo>
                    <a:pt x="19" y="7289"/>
                    <a:pt x="1473" y="8762"/>
                    <a:pt x="3277" y="8762"/>
                  </a:cubicBezTo>
                  <a:lnTo>
                    <a:pt x="13584" y="8762"/>
                  </a:lnTo>
                  <a:cubicBezTo>
                    <a:pt x="14449" y="8762"/>
                    <a:pt x="15277" y="8412"/>
                    <a:pt x="15903" y="7786"/>
                  </a:cubicBezTo>
                  <a:cubicBezTo>
                    <a:pt x="15995" y="7694"/>
                    <a:pt x="16087" y="7584"/>
                    <a:pt x="16161" y="7473"/>
                  </a:cubicBezTo>
                  <a:cubicBezTo>
                    <a:pt x="16382" y="7197"/>
                    <a:pt x="16566" y="6866"/>
                    <a:pt x="16676" y="6535"/>
                  </a:cubicBezTo>
                  <a:lnTo>
                    <a:pt x="27517" y="6535"/>
                  </a:lnTo>
                  <a:cubicBezTo>
                    <a:pt x="27996" y="6535"/>
                    <a:pt x="28438" y="6369"/>
                    <a:pt x="28824" y="6093"/>
                  </a:cubicBezTo>
                  <a:cubicBezTo>
                    <a:pt x="29137" y="5854"/>
                    <a:pt x="29376" y="5522"/>
                    <a:pt x="29523" y="5154"/>
                  </a:cubicBezTo>
                  <a:lnTo>
                    <a:pt x="50543" y="5154"/>
                  </a:lnTo>
                  <a:cubicBezTo>
                    <a:pt x="50617" y="5154"/>
                    <a:pt x="50653" y="5099"/>
                    <a:pt x="50653" y="5025"/>
                  </a:cubicBezTo>
                  <a:lnTo>
                    <a:pt x="50653" y="3737"/>
                  </a:lnTo>
                  <a:cubicBezTo>
                    <a:pt x="50653" y="3663"/>
                    <a:pt x="50617" y="3627"/>
                    <a:pt x="50543" y="3627"/>
                  </a:cubicBezTo>
                  <a:lnTo>
                    <a:pt x="29542" y="3627"/>
                  </a:lnTo>
                  <a:cubicBezTo>
                    <a:pt x="29211" y="2780"/>
                    <a:pt x="28419" y="2246"/>
                    <a:pt x="27536" y="2246"/>
                  </a:cubicBezTo>
                  <a:lnTo>
                    <a:pt x="16676" y="2246"/>
                  </a:lnTo>
                  <a:cubicBezTo>
                    <a:pt x="16235" y="902"/>
                    <a:pt x="14983" y="19"/>
                    <a:pt x="13584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3077863" y="1963563"/>
              <a:ext cx="382400" cy="381025"/>
            </a:xfrm>
            <a:custGeom>
              <a:rect b="b" l="l" r="r" t="t"/>
              <a:pathLst>
                <a:path extrusionOk="0" h="15241" w="15296">
                  <a:moveTo>
                    <a:pt x="5540" y="8173"/>
                  </a:moveTo>
                  <a:cubicBezTo>
                    <a:pt x="5503" y="8357"/>
                    <a:pt x="4454" y="13290"/>
                    <a:pt x="8338" y="14229"/>
                  </a:cubicBezTo>
                  <a:cubicBezTo>
                    <a:pt x="8338" y="14229"/>
                    <a:pt x="7981" y="14307"/>
                    <a:pt x="7501" y="14307"/>
                  </a:cubicBezTo>
                  <a:cubicBezTo>
                    <a:pt x="6669" y="14307"/>
                    <a:pt x="5467" y="14070"/>
                    <a:pt x="5117" y="12774"/>
                  </a:cubicBezTo>
                  <a:cubicBezTo>
                    <a:pt x="4565" y="10768"/>
                    <a:pt x="5485" y="8283"/>
                    <a:pt x="5540" y="8173"/>
                  </a:cubicBezTo>
                  <a:close/>
                  <a:moveTo>
                    <a:pt x="7638" y="1"/>
                  </a:moveTo>
                  <a:cubicBezTo>
                    <a:pt x="7344" y="608"/>
                    <a:pt x="0" y="15222"/>
                    <a:pt x="7638" y="15241"/>
                  </a:cubicBezTo>
                  <a:lnTo>
                    <a:pt x="7657" y="15241"/>
                  </a:lnTo>
                  <a:cubicBezTo>
                    <a:pt x="15295" y="15204"/>
                    <a:pt x="7951" y="608"/>
                    <a:pt x="7638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3189213" y="2167888"/>
              <a:ext cx="97100" cy="153375"/>
            </a:xfrm>
            <a:custGeom>
              <a:rect b="b" l="l" r="r" t="t"/>
              <a:pathLst>
                <a:path extrusionOk="0" h="6135" w="3884">
                  <a:moveTo>
                    <a:pt x="1086" y="0"/>
                  </a:moveTo>
                  <a:cubicBezTo>
                    <a:pt x="1049" y="110"/>
                    <a:pt x="111" y="2595"/>
                    <a:pt x="663" y="4601"/>
                  </a:cubicBezTo>
                  <a:cubicBezTo>
                    <a:pt x="1013" y="5897"/>
                    <a:pt x="2215" y="6134"/>
                    <a:pt x="3047" y="6134"/>
                  </a:cubicBezTo>
                  <a:cubicBezTo>
                    <a:pt x="3527" y="6134"/>
                    <a:pt x="3884" y="6056"/>
                    <a:pt x="3884" y="6056"/>
                  </a:cubicBezTo>
                  <a:cubicBezTo>
                    <a:pt x="0" y="5117"/>
                    <a:pt x="1049" y="184"/>
                    <a:pt x="10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3138588" y="1960438"/>
              <a:ext cx="133925" cy="386925"/>
            </a:xfrm>
            <a:custGeom>
              <a:rect b="b" l="l" r="r" t="t"/>
              <a:pathLst>
                <a:path extrusionOk="0" h="15477" w="5357">
                  <a:moveTo>
                    <a:pt x="5223" y="1"/>
                  </a:moveTo>
                  <a:cubicBezTo>
                    <a:pt x="5173" y="1"/>
                    <a:pt x="5131" y="31"/>
                    <a:pt x="5117" y="71"/>
                  </a:cubicBezTo>
                  <a:cubicBezTo>
                    <a:pt x="4584" y="1120"/>
                    <a:pt x="1" y="10396"/>
                    <a:pt x="2246" y="14041"/>
                  </a:cubicBezTo>
                  <a:cubicBezTo>
                    <a:pt x="2817" y="14998"/>
                    <a:pt x="3829" y="15476"/>
                    <a:pt x="5209" y="15476"/>
                  </a:cubicBezTo>
                  <a:cubicBezTo>
                    <a:pt x="5265" y="15476"/>
                    <a:pt x="5320" y="15439"/>
                    <a:pt x="5320" y="15366"/>
                  </a:cubicBezTo>
                  <a:cubicBezTo>
                    <a:pt x="5320" y="15311"/>
                    <a:pt x="5265" y="15255"/>
                    <a:pt x="5209" y="15255"/>
                  </a:cubicBezTo>
                  <a:cubicBezTo>
                    <a:pt x="3903" y="15255"/>
                    <a:pt x="2964" y="14795"/>
                    <a:pt x="2430" y="13930"/>
                  </a:cubicBezTo>
                  <a:cubicBezTo>
                    <a:pt x="222" y="10323"/>
                    <a:pt x="5117" y="586"/>
                    <a:pt x="5320" y="181"/>
                  </a:cubicBezTo>
                  <a:lnTo>
                    <a:pt x="5338" y="163"/>
                  </a:lnTo>
                  <a:cubicBezTo>
                    <a:pt x="5357" y="107"/>
                    <a:pt x="5338" y="34"/>
                    <a:pt x="5283" y="15"/>
                  </a:cubicBezTo>
                  <a:cubicBezTo>
                    <a:pt x="5263" y="5"/>
                    <a:pt x="5242" y="1"/>
                    <a:pt x="5223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3265588" y="1960338"/>
              <a:ext cx="133475" cy="387025"/>
            </a:xfrm>
            <a:custGeom>
              <a:rect b="b" l="l" r="r" t="t"/>
              <a:pathLst>
                <a:path extrusionOk="0" h="15481" w="5339">
                  <a:moveTo>
                    <a:pt x="137" y="0"/>
                  </a:moveTo>
                  <a:cubicBezTo>
                    <a:pt x="116" y="0"/>
                    <a:pt x="94" y="6"/>
                    <a:pt x="74" y="19"/>
                  </a:cubicBezTo>
                  <a:cubicBezTo>
                    <a:pt x="19" y="56"/>
                    <a:pt x="1" y="130"/>
                    <a:pt x="37" y="185"/>
                  </a:cubicBezTo>
                  <a:cubicBezTo>
                    <a:pt x="240" y="590"/>
                    <a:pt x="5117" y="10327"/>
                    <a:pt x="2927" y="13934"/>
                  </a:cubicBezTo>
                  <a:cubicBezTo>
                    <a:pt x="2393" y="14799"/>
                    <a:pt x="1455" y="15259"/>
                    <a:pt x="129" y="15259"/>
                  </a:cubicBezTo>
                  <a:lnTo>
                    <a:pt x="129" y="15370"/>
                  </a:lnTo>
                  <a:lnTo>
                    <a:pt x="148" y="15480"/>
                  </a:lnTo>
                  <a:cubicBezTo>
                    <a:pt x="1547" y="15480"/>
                    <a:pt x="2541" y="15002"/>
                    <a:pt x="3111" y="14045"/>
                  </a:cubicBezTo>
                  <a:cubicBezTo>
                    <a:pt x="5338" y="10400"/>
                    <a:pt x="774" y="1124"/>
                    <a:pt x="240" y="75"/>
                  </a:cubicBezTo>
                  <a:lnTo>
                    <a:pt x="129" y="111"/>
                  </a:lnTo>
                  <a:lnTo>
                    <a:pt x="222" y="56"/>
                  </a:lnTo>
                  <a:cubicBezTo>
                    <a:pt x="210" y="21"/>
                    <a:pt x="175" y="0"/>
                    <a:pt x="137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2235338" y="2722338"/>
              <a:ext cx="6000" cy="29475"/>
            </a:xfrm>
            <a:custGeom>
              <a:rect b="b" l="l" r="r" t="t"/>
              <a:pathLst>
                <a:path extrusionOk="0" h="1179" w="240">
                  <a:moveTo>
                    <a:pt x="111" y="1"/>
                  </a:moveTo>
                  <a:cubicBezTo>
                    <a:pt x="55" y="1"/>
                    <a:pt x="0" y="38"/>
                    <a:pt x="0" y="111"/>
                  </a:cubicBezTo>
                  <a:lnTo>
                    <a:pt x="0" y="1069"/>
                  </a:lnTo>
                  <a:cubicBezTo>
                    <a:pt x="0" y="1142"/>
                    <a:pt x="55" y="1179"/>
                    <a:pt x="111" y="1179"/>
                  </a:cubicBezTo>
                  <a:cubicBezTo>
                    <a:pt x="184" y="1179"/>
                    <a:pt x="221" y="1142"/>
                    <a:pt x="239" y="1069"/>
                  </a:cubicBezTo>
                  <a:lnTo>
                    <a:pt x="239" y="111"/>
                  </a:lnTo>
                  <a:cubicBezTo>
                    <a:pt x="239" y="38"/>
                    <a:pt x="184" y="1"/>
                    <a:pt x="1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2235338" y="2681863"/>
              <a:ext cx="6000" cy="46025"/>
            </a:xfrm>
            <a:custGeom>
              <a:rect b="b" l="l" r="r" t="t"/>
              <a:pathLst>
                <a:path extrusionOk="0" h="1841" w="240">
                  <a:moveTo>
                    <a:pt x="111" y="0"/>
                  </a:moveTo>
                  <a:cubicBezTo>
                    <a:pt x="55" y="0"/>
                    <a:pt x="0" y="56"/>
                    <a:pt x="0" y="111"/>
                  </a:cubicBezTo>
                  <a:lnTo>
                    <a:pt x="0" y="1730"/>
                  </a:lnTo>
                  <a:cubicBezTo>
                    <a:pt x="0" y="1786"/>
                    <a:pt x="55" y="1841"/>
                    <a:pt x="111" y="1841"/>
                  </a:cubicBezTo>
                  <a:cubicBezTo>
                    <a:pt x="184" y="1841"/>
                    <a:pt x="221" y="1786"/>
                    <a:pt x="239" y="1730"/>
                  </a:cubicBezTo>
                  <a:lnTo>
                    <a:pt x="239" y="111"/>
                  </a:lnTo>
                  <a:cubicBezTo>
                    <a:pt x="221" y="56"/>
                    <a:pt x="184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1908163" y="2650113"/>
              <a:ext cx="329950" cy="35000"/>
            </a:xfrm>
            <a:custGeom>
              <a:rect b="b" l="l" r="r" t="t"/>
              <a:pathLst>
                <a:path extrusionOk="0" h="1400" w="13198">
                  <a:moveTo>
                    <a:pt x="1" y="0"/>
                  </a:moveTo>
                  <a:lnTo>
                    <a:pt x="1" y="1399"/>
                  </a:lnTo>
                  <a:lnTo>
                    <a:pt x="13198" y="1399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1908163" y="2725113"/>
              <a:ext cx="329950" cy="245750"/>
            </a:xfrm>
            <a:custGeom>
              <a:rect b="b" l="l" r="r" t="t"/>
              <a:pathLst>
                <a:path extrusionOk="0" h="9830" w="13198">
                  <a:moveTo>
                    <a:pt x="1" y="0"/>
                  </a:moveTo>
                  <a:lnTo>
                    <a:pt x="1" y="9829"/>
                  </a:lnTo>
                  <a:lnTo>
                    <a:pt x="13198" y="9829"/>
                  </a:lnTo>
                  <a:lnTo>
                    <a:pt x="13198" y="8467"/>
                  </a:lnTo>
                  <a:lnTo>
                    <a:pt x="1528" y="8467"/>
                  </a:lnTo>
                  <a:lnTo>
                    <a:pt x="1528" y="958"/>
                  </a:lnTo>
                  <a:lnTo>
                    <a:pt x="13198" y="958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1863988" y="2548413"/>
              <a:ext cx="354800" cy="14750"/>
            </a:xfrm>
            <a:custGeom>
              <a:rect b="b" l="l" r="r" t="t"/>
              <a:pathLst>
                <a:path extrusionOk="0" h="590" w="14192">
                  <a:moveTo>
                    <a:pt x="1" y="1"/>
                  </a:moveTo>
                  <a:lnTo>
                    <a:pt x="1" y="590"/>
                  </a:lnTo>
                  <a:lnTo>
                    <a:pt x="14191" y="590"/>
                  </a:lnTo>
                  <a:lnTo>
                    <a:pt x="1419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1946363" y="2749038"/>
              <a:ext cx="291750" cy="187775"/>
            </a:xfrm>
            <a:custGeom>
              <a:rect b="b" l="l" r="r" t="t"/>
              <a:pathLst>
                <a:path extrusionOk="0" h="7511" w="11670">
                  <a:moveTo>
                    <a:pt x="0" y="1"/>
                  </a:moveTo>
                  <a:lnTo>
                    <a:pt x="0" y="7510"/>
                  </a:lnTo>
                  <a:lnTo>
                    <a:pt x="11670" y="7510"/>
                  </a:lnTo>
                  <a:lnTo>
                    <a:pt x="1167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1908163" y="2685088"/>
              <a:ext cx="329950" cy="40050"/>
            </a:xfrm>
            <a:custGeom>
              <a:rect b="b" l="l" r="r" t="t"/>
              <a:pathLst>
                <a:path extrusionOk="0" h="1602" w="13198">
                  <a:moveTo>
                    <a:pt x="1" y="0"/>
                  </a:moveTo>
                  <a:lnTo>
                    <a:pt x="1" y="1601"/>
                  </a:lnTo>
                  <a:lnTo>
                    <a:pt x="13198" y="1601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1954188" y="2562688"/>
              <a:ext cx="283925" cy="87450"/>
            </a:xfrm>
            <a:custGeom>
              <a:rect b="b" l="l" r="r" t="t"/>
              <a:pathLst>
                <a:path extrusionOk="0" h="3498" w="11357">
                  <a:moveTo>
                    <a:pt x="1675" y="0"/>
                  </a:moveTo>
                  <a:lnTo>
                    <a:pt x="626" y="1252"/>
                  </a:lnTo>
                  <a:cubicBezTo>
                    <a:pt x="221" y="1694"/>
                    <a:pt x="0" y="2264"/>
                    <a:pt x="0" y="2871"/>
                  </a:cubicBezTo>
                  <a:lnTo>
                    <a:pt x="0" y="3497"/>
                  </a:lnTo>
                  <a:lnTo>
                    <a:pt x="11357" y="3497"/>
                  </a:lnTo>
                  <a:lnTo>
                    <a:pt x="11357" y="2025"/>
                  </a:lnTo>
                  <a:cubicBezTo>
                    <a:pt x="11357" y="1841"/>
                    <a:pt x="11264" y="1657"/>
                    <a:pt x="11117" y="1546"/>
                  </a:cubicBezTo>
                  <a:lnTo>
                    <a:pt x="9645" y="276"/>
                  </a:lnTo>
                  <a:cubicBezTo>
                    <a:pt x="9406" y="92"/>
                    <a:pt x="9111" y="0"/>
                    <a:pt x="88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2167238" y="2385988"/>
              <a:ext cx="45575" cy="162450"/>
            </a:xfrm>
            <a:custGeom>
              <a:rect b="b" l="l" r="r" t="t"/>
              <a:pathLst>
                <a:path extrusionOk="0" h="6498" w="1823">
                  <a:moveTo>
                    <a:pt x="0" y="0"/>
                  </a:moveTo>
                  <a:lnTo>
                    <a:pt x="0" y="6350"/>
                  </a:lnTo>
                  <a:lnTo>
                    <a:pt x="0" y="6498"/>
                  </a:lnTo>
                  <a:lnTo>
                    <a:pt x="1822" y="6498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2119363" y="2385988"/>
              <a:ext cx="47900" cy="162450"/>
            </a:xfrm>
            <a:custGeom>
              <a:rect b="b" l="l" r="r" t="t"/>
              <a:pathLst>
                <a:path extrusionOk="0" h="6498" w="1916">
                  <a:moveTo>
                    <a:pt x="1" y="0"/>
                  </a:moveTo>
                  <a:lnTo>
                    <a:pt x="1" y="6350"/>
                  </a:lnTo>
                  <a:lnTo>
                    <a:pt x="1" y="6498"/>
                  </a:lnTo>
                  <a:lnTo>
                    <a:pt x="1915" y="6498"/>
                  </a:lnTo>
                  <a:lnTo>
                    <a:pt x="1915" y="635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1921963" y="2316513"/>
              <a:ext cx="238375" cy="69500"/>
            </a:xfrm>
            <a:custGeom>
              <a:rect b="b" l="l" r="r" t="t"/>
              <a:pathLst>
                <a:path extrusionOk="0" h="2780" w="9535">
                  <a:moveTo>
                    <a:pt x="1" y="0"/>
                  </a:moveTo>
                  <a:lnTo>
                    <a:pt x="1" y="2779"/>
                  </a:lnTo>
                  <a:lnTo>
                    <a:pt x="9535" y="2779"/>
                  </a:lnTo>
                  <a:lnTo>
                    <a:pt x="9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1954188" y="2155913"/>
              <a:ext cx="167050" cy="160625"/>
            </a:xfrm>
            <a:custGeom>
              <a:rect b="b" l="l" r="r" t="t"/>
              <a:pathLst>
                <a:path extrusionOk="0" h="6425" w="6682">
                  <a:moveTo>
                    <a:pt x="2448" y="0"/>
                  </a:moveTo>
                  <a:cubicBezTo>
                    <a:pt x="2098" y="3056"/>
                    <a:pt x="0" y="6424"/>
                    <a:pt x="0" y="6424"/>
                  </a:cubicBezTo>
                  <a:lnTo>
                    <a:pt x="6681" y="6424"/>
                  </a:lnTo>
                  <a:cubicBezTo>
                    <a:pt x="6681" y="6424"/>
                    <a:pt x="4583" y="3056"/>
                    <a:pt x="421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2068763" y="2385988"/>
              <a:ext cx="50625" cy="162450"/>
            </a:xfrm>
            <a:custGeom>
              <a:rect b="b" l="l" r="r" t="t"/>
              <a:pathLst>
                <a:path extrusionOk="0" h="6498" w="2025">
                  <a:moveTo>
                    <a:pt x="0" y="0"/>
                  </a:moveTo>
                  <a:lnTo>
                    <a:pt x="0" y="6498"/>
                  </a:lnTo>
                  <a:lnTo>
                    <a:pt x="2025" y="6498"/>
                  </a:lnTo>
                  <a:lnTo>
                    <a:pt x="2025" y="6350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2020888" y="2385988"/>
              <a:ext cx="47900" cy="162450"/>
            </a:xfrm>
            <a:custGeom>
              <a:rect b="b" l="l" r="r" t="t"/>
              <a:pathLst>
                <a:path extrusionOk="0" h="6498" w="1916">
                  <a:moveTo>
                    <a:pt x="1" y="0"/>
                  </a:moveTo>
                  <a:lnTo>
                    <a:pt x="1" y="6498"/>
                  </a:lnTo>
                  <a:lnTo>
                    <a:pt x="1915" y="6498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1970288" y="2385988"/>
              <a:ext cx="50625" cy="162450"/>
            </a:xfrm>
            <a:custGeom>
              <a:rect b="b" l="l" r="r" t="t"/>
              <a:pathLst>
                <a:path extrusionOk="0" h="6498" w="2025">
                  <a:moveTo>
                    <a:pt x="0" y="0"/>
                  </a:moveTo>
                  <a:lnTo>
                    <a:pt x="0" y="6498"/>
                  </a:lnTo>
                  <a:lnTo>
                    <a:pt x="2025" y="6498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1846513" y="2562688"/>
              <a:ext cx="149575" cy="472125"/>
            </a:xfrm>
            <a:custGeom>
              <a:rect b="b" l="l" r="r" t="t"/>
              <a:pathLst>
                <a:path extrusionOk="0" h="18885" w="5983">
                  <a:moveTo>
                    <a:pt x="2522" y="0"/>
                  </a:moveTo>
                  <a:cubicBezTo>
                    <a:pt x="2209" y="0"/>
                    <a:pt x="1914" y="111"/>
                    <a:pt x="1694" y="295"/>
                  </a:cubicBezTo>
                  <a:lnTo>
                    <a:pt x="221" y="1546"/>
                  </a:lnTo>
                  <a:cubicBezTo>
                    <a:pt x="74" y="1657"/>
                    <a:pt x="0" y="1841"/>
                    <a:pt x="0" y="2025"/>
                  </a:cubicBezTo>
                  <a:lnTo>
                    <a:pt x="0" y="18130"/>
                  </a:lnTo>
                  <a:cubicBezTo>
                    <a:pt x="0" y="18553"/>
                    <a:pt x="479" y="18885"/>
                    <a:pt x="1068" y="18885"/>
                  </a:cubicBezTo>
                  <a:lnTo>
                    <a:pt x="4326" y="18885"/>
                  </a:lnTo>
                  <a:lnTo>
                    <a:pt x="4326" y="16326"/>
                  </a:lnTo>
                  <a:lnTo>
                    <a:pt x="2485" y="16326"/>
                  </a:lnTo>
                  <a:lnTo>
                    <a:pt x="2485" y="3516"/>
                  </a:lnTo>
                  <a:lnTo>
                    <a:pt x="4326" y="3516"/>
                  </a:lnTo>
                  <a:lnTo>
                    <a:pt x="4326" y="2871"/>
                  </a:lnTo>
                  <a:cubicBezTo>
                    <a:pt x="4326" y="2283"/>
                    <a:pt x="4546" y="1712"/>
                    <a:pt x="4933" y="1270"/>
                  </a:cubicBezTo>
                  <a:lnTo>
                    <a:pt x="5982" y="19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1921963" y="2385988"/>
              <a:ext cx="48350" cy="162450"/>
            </a:xfrm>
            <a:custGeom>
              <a:rect b="b" l="l" r="r" t="t"/>
              <a:pathLst>
                <a:path extrusionOk="0" h="6498" w="1934">
                  <a:moveTo>
                    <a:pt x="1" y="0"/>
                  </a:moveTo>
                  <a:lnTo>
                    <a:pt x="1" y="6498"/>
                  </a:lnTo>
                  <a:lnTo>
                    <a:pt x="1933" y="6498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1872263" y="2385988"/>
              <a:ext cx="49725" cy="162450"/>
            </a:xfrm>
            <a:custGeom>
              <a:rect b="b" l="l" r="r" t="t"/>
              <a:pathLst>
                <a:path extrusionOk="0" h="6498" w="1989">
                  <a:moveTo>
                    <a:pt x="1" y="0"/>
                  </a:moveTo>
                  <a:lnTo>
                    <a:pt x="1" y="6498"/>
                  </a:lnTo>
                  <a:lnTo>
                    <a:pt x="1989" y="6498"/>
                  </a:lnTo>
                  <a:lnTo>
                    <a:pt x="1989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1843738" y="2559913"/>
              <a:ext cx="397600" cy="477650"/>
            </a:xfrm>
            <a:custGeom>
              <a:rect b="b" l="l" r="r" t="t"/>
              <a:pathLst>
                <a:path extrusionOk="0" h="19106" w="15904">
                  <a:moveTo>
                    <a:pt x="2633" y="1"/>
                  </a:moveTo>
                  <a:cubicBezTo>
                    <a:pt x="2301" y="1"/>
                    <a:pt x="1989" y="111"/>
                    <a:pt x="1731" y="314"/>
                  </a:cubicBezTo>
                  <a:lnTo>
                    <a:pt x="277" y="1565"/>
                  </a:lnTo>
                  <a:cubicBezTo>
                    <a:pt x="93" y="1712"/>
                    <a:pt x="1" y="1915"/>
                    <a:pt x="1" y="2136"/>
                  </a:cubicBezTo>
                  <a:lnTo>
                    <a:pt x="1" y="18241"/>
                  </a:lnTo>
                  <a:cubicBezTo>
                    <a:pt x="1" y="18719"/>
                    <a:pt x="516" y="19106"/>
                    <a:pt x="1179" y="19106"/>
                  </a:cubicBezTo>
                  <a:lnTo>
                    <a:pt x="14707" y="19106"/>
                  </a:lnTo>
                  <a:cubicBezTo>
                    <a:pt x="15351" y="19106"/>
                    <a:pt x="15903" y="18719"/>
                    <a:pt x="15903" y="18241"/>
                  </a:cubicBezTo>
                  <a:lnTo>
                    <a:pt x="15903" y="16437"/>
                  </a:lnTo>
                  <a:cubicBezTo>
                    <a:pt x="15903" y="16364"/>
                    <a:pt x="15848" y="16327"/>
                    <a:pt x="15775" y="16327"/>
                  </a:cubicBezTo>
                  <a:cubicBezTo>
                    <a:pt x="15719" y="16327"/>
                    <a:pt x="15664" y="16364"/>
                    <a:pt x="15664" y="16437"/>
                  </a:cubicBezTo>
                  <a:lnTo>
                    <a:pt x="15664" y="18241"/>
                  </a:lnTo>
                  <a:cubicBezTo>
                    <a:pt x="15664" y="18591"/>
                    <a:pt x="15241" y="18885"/>
                    <a:pt x="14707" y="18885"/>
                  </a:cubicBezTo>
                  <a:lnTo>
                    <a:pt x="1179" y="18885"/>
                  </a:lnTo>
                  <a:cubicBezTo>
                    <a:pt x="645" y="18885"/>
                    <a:pt x="222" y="18591"/>
                    <a:pt x="222" y="18241"/>
                  </a:cubicBezTo>
                  <a:lnTo>
                    <a:pt x="222" y="2136"/>
                  </a:lnTo>
                  <a:cubicBezTo>
                    <a:pt x="222" y="1989"/>
                    <a:pt x="295" y="1841"/>
                    <a:pt x="424" y="1749"/>
                  </a:cubicBezTo>
                  <a:lnTo>
                    <a:pt x="1878" y="479"/>
                  </a:lnTo>
                  <a:cubicBezTo>
                    <a:pt x="2080" y="328"/>
                    <a:pt x="2313" y="238"/>
                    <a:pt x="2563" y="238"/>
                  </a:cubicBezTo>
                  <a:cubicBezTo>
                    <a:pt x="2586" y="238"/>
                    <a:pt x="2609" y="238"/>
                    <a:pt x="2633" y="240"/>
                  </a:cubicBezTo>
                  <a:cubicBezTo>
                    <a:pt x="2706" y="240"/>
                    <a:pt x="2762" y="185"/>
                    <a:pt x="2762" y="111"/>
                  </a:cubicBezTo>
                  <a:cubicBezTo>
                    <a:pt x="2762" y="56"/>
                    <a:pt x="2706" y="1"/>
                    <a:pt x="2633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2171838" y="2559913"/>
              <a:ext cx="69500" cy="93450"/>
            </a:xfrm>
            <a:custGeom>
              <a:rect b="b" l="l" r="r" t="t"/>
              <a:pathLst>
                <a:path extrusionOk="0" h="3738" w="2780">
                  <a:moveTo>
                    <a:pt x="129" y="1"/>
                  </a:moveTo>
                  <a:cubicBezTo>
                    <a:pt x="55" y="1"/>
                    <a:pt x="0" y="56"/>
                    <a:pt x="0" y="111"/>
                  </a:cubicBezTo>
                  <a:cubicBezTo>
                    <a:pt x="0" y="185"/>
                    <a:pt x="55" y="240"/>
                    <a:pt x="129" y="240"/>
                  </a:cubicBezTo>
                  <a:cubicBezTo>
                    <a:pt x="152" y="238"/>
                    <a:pt x="175" y="238"/>
                    <a:pt x="199" y="238"/>
                  </a:cubicBezTo>
                  <a:cubicBezTo>
                    <a:pt x="448" y="238"/>
                    <a:pt x="681" y="328"/>
                    <a:pt x="884" y="479"/>
                  </a:cubicBezTo>
                  <a:lnTo>
                    <a:pt x="2338" y="1749"/>
                  </a:lnTo>
                  <a:cubicBezTo>
                    <a:pt x="2466" y="1841"/>
                    <a:pt x="2540" y="1989"/>
                    <a:pt x="2540" y="2136"/>
                  </a:cubicBezTo>
                  <a:lnTo>
                    <a:pt x="2540" y="3608"/>
                  </a:lnTo>
                  <a:cubicBezTo>
                    <a:pt x="2540" y="3682"/>
                    <a:pt x="2595" y="3737"/>
                    <a:pt x="2651" y="3737"/>
                  </a:cubicBezTo>
                  <a:cubicBezTo>
                    <a:pt x="2724" y="3737"/>
                    <a:pt x="2779" y="3682"/>
                    <a:pt x="2779" y="3608"/>
                  </a:cubicBezTo>
                  <a:lnTo>
                    <a:pt x="2779" y="2136"/>
                  </a:lnTo>
                  <a:cubicBezTo>
                    <a:pt x="2761" y="1915"/>
                    <a:pt x="2651" y="1712"/>
                    <a:pt x="2485" y="1565"/>
                  </a:cubicBezTo>
                  <a:lnTo>
                    <a:pt x="1031" y="314"/>
                  </a:lnTo>
                  <a:cubicBezTo>
                    <a:pt x="773" y="111"/>
                    <a:pt x="460" y="1"/>
                    <a:pt x="12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1869513" y="2383213"/>
              <a:ext cx="346525" cy="168000"/>
            </a:xfrm>
            <a:custGeom>
              <a:rect b="b" l="l" r="r" t="t"/>
              <a:pathLst>
                <a:path extrusionOk="0" h="6720" w="13861">
                  <a:moveTo>
                    <a:pt x="111" y="1"/>
                  </a:moveTo>
                  <a:cubicBezTo>
                    <a:pt x="37" y="1"/>
                    <a:pt x="0" y="56"/>
                    <a:pt x="0" y="111"/>
                  </a:cubicBezTo>
                  <a:lnTo>
                    <a:pt x="0" y="6609"/>
                  </a:lnTo>
                  <a:cubicBezTo>
                    <a:pt x="0" y="6664"/>
                    <a:pt x="37" y="6719"/>
                    <a:pt x="111" y="6719"/>
                  </a:cubicBezTo>
                  <a:lnTo>
                    <a:pt x="13750" y="6719"/>
                  </a:lnTo>
                  <a:cubicBezTo>
                    <a:pt x="13805" y="6719"/>
                    <a:pt x="13860" y="6682"/>
                    <a:pt x="13860" y="6609"/>
                  </a:cubicBezTo>
                  <a:lnTo>
                    <a:pt x="13860" y="111"/>
                  </a:lnTo>
                  <a:cubicBezTo>
                    <a:pt x="13860" y="56"/>
                    <a:pt x="13805" y="1"/>
                    <a:pt x="13750" y="1"/>
                  </a:cubicBezTo>
                  <a:lnTo>
                    <a:pt x="11633" y="1"/>
                  </a:lnTo>
                  <a:cubicBezTo>
                    <a:pt x="11486" y="1"/>
                    <a:pt x="11486" y="240"/>
                    <a:pt x="11633" y="240"/>
                  </a:cubicBezTo>
                  <a:lnTo>
                    <a:pt x="13621" y="240"/>
                  </a:lnTo>
                  <a:lnTo>
                    <a:pt x="13621" y="6498"/>
                  </a:lnTo>
                  <a:lnTo>
                    <a:pt x="221" y="6498"/>
                  </a:lnTo>
                  <a:lnTo>
                    <a:pt x="221" y="222"/>
                  </a:lnTo>
                  <a:lnTo>
                    <a:pt x="2099" y="222"/>
                  </a:lnTo>
                  <a:cubicBezTo>
                    <a:pt x="2264" y="222"/>
                    <a:pt x="2264" y="1"/>
                    <a:pt x="209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1919213" y="2313738"/>
              <a:ext cx="244350" cy="75500"/>
            </a:xfrm>
            <a:custGeom>
              <a:rect b="b" l="l" r="r" t="t"/>
              <a:pathLst>
                <a:path extrusionOk="0" h="3020" w="9774">
                  <a:moveTo>
                    <a:pt x="9535" y="222"/>
                  </a:moveTo>
                  <a:lnTo>
                    <a:pt x="9535" y="2780"/>
                  </a:lnTo>
                  <a:lnTo>
                    <a:pt x="240" y="2780"/>
                  </a:lnTo>
                  <a:lnTo>
                    <a:pt x="240" y="222"/>
                  </a:lnTo>
                  <a:close/>
                  <a:moveTo>
                    <a:pt x="111" y="1"/>
                  </a:moveTo>
                  <a:cubicBezTo>
                    <a:pt x="56" y="1"/>
                    <a:pt x="0" y="56"/>
                    <a:pt x="0" y="111"/>
                  </a:cubicBezTo>
                  <a:lnTo>
                    <a:pt x="0" y="2890"/>
                  </a:lnTo>
                  <a:cubicBezTo>
                    <a:pt x="0" y="2964"/>
                    <a:pt x="56" y="3019"/>
                    <a:pt x="111" y="3019"/>
                  </a:cubicBezTo>
                  <a:lnTo>
                    <a:pt x="9645" y="3019"/>
                  </a:lnTo>
                  <a:cubicBezTo>
                    <a:pt x="9719" y="3019"/>
                    <a:pt x="9774" y="2964"/>
                    <a:pt x="9774" y="2890"/>
                  </a:cubicBezTo>
                  <a:lnTo>
                    <a:pt x="9774" y="111"/>
                  </a:lnTo>
                  <a:cubicBezTo>
                    <a:pt x="9774" y="56"/>
                    <a:pt x="9719" y="1"/>
                    <a:pt x="9645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1950963" y="2153163"/>
              <a:ext cx="89750" cy="166125"/>
            </a:xfrm>
            <a:custGeom>
              <a:rect b="b" l="l" r="r" t="t"/>
              <a:pathLst>
                <a:path extrusionOk="0" h="6645" w="3590">
                  <a:moveTo>
                    <a:pt x="2577" y="0"/>
                  </a:moveTo>
                  <a:cubicBezTo>
                    <a:pt x="2522" y="0"/>
                    <a:pt x="2467" y="37"/>
                    <a:pt x="2467" y="92"/>
                  </a:cubicBezTo>
                  <a:cubicBezTo>
                    <a:pt x="2117" y="3092"/>
                    <a:pt x="56" y="6442"/>
                    <a:pt x="37" y="6479"/>
                  </a:cubicBezTo>
                  <a:cubicBezTo>
                    <a:pt x="0" y="6534"/>
                    <a:pt x="19" y="6608"/>
                    <a:pt x="74" y="6626"/>
                  </a:cubicBezTo>
                  <a:cubicBezTo>
                    <a:pt x="92" y="6645"/>
                    <a:pt x="111" y="6645"/>
                    <a:pt x="129" y="6645"/>
                  </a:cubicBezTo>
                  <a:cubicBezTo>
                    <a:pt x="166" y="6645"/>
                    <a:pt x="203" y="6626"/>
                    <a:pt x="221" y="6589"/>
                  </a:cubicBezTo>
                  <a:cubicBezTo>
                    <a:pt x="240" y="6552"/>
                    <a:pt x="2301" y="3239"/>
                    <a:pt x="2688" y="221"/>
                  </a:cubicBezTo>
                  <a:lnTo>
                    <a:pt x="3461" y="221"/>
                  </a:lnTo>
                  <a:cubicBezTo>
                    <a:pt x="3534" y="221"/>
                    <a:pt x="3589" y="184"/>
                    <a:pt x="3589" y="110"/>
                  </a:cubicBezTo>
                  <a:cubicBezTo>
                    <a:pt x="3589" y="55"/>
                    <a:pt x="3534" y="0"/>
                    <a:pt x="3461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2035163" y="2153163"/>
              <a:ext cx="89750" cy="166125"/>
            </a:xfrm>
            <a:custGeom>
              <a:rect b="b" l="l" r="r" t="t"/>
              <a:pathLst>
                <a:path extrusionOk="0" h="6645" w="3590">
                  <a:moveTo>
                    <a:pt x="111" y="0"/>
                  </a:moveTo>
                  <a:cubicBezTo>
                    <a:pt x="37" y="0"/>
                    <a:pt x="1" y="55"/>
                    <a:pt x="1" y="110"/>
                  </a:cubicBezTo>
                  <a:cubicBezTo>
                    <a:pt x="1" y="184"/>
                    <a:pt x="37" y="239"/>
                    <a:pt x="111" y="239"/>
                  </a:cubicBezTo>
                  <a:lnTo>
                    <a:pt x="884" y="239"/>
                  </a:lnTo>
                  <a:cubicBezTo>
                    <a:pt x="1271" y="3239"/>
                    <a:pt x="3332" y="6571"/>
                    <a:pt x="3350" y="6589"/>
                  </a:cubicBezTo>
                  <a:cubicBezTo>
                    <a:pt x="3369" y="6626"/>
                    <a:pt x="3406" y="6645"/>
                    <a:pt x="3442" y="6645"/>
                  </a:cubicBezTo>
                  <a:cubicBezTo>
                    <a:pt x="3534" y="6645"/>
                    <a:pt x="3590" y="6552"/>
                    <a:pt x="3534" y="6479"/>
                  </a:cubicBezTo>
                  <a:cubicBezTo>
                    <a:pt x="3516" y="6442"/>
                    <a:pt x="1455" y="3092"/>
                    <a:pt x="1105" y="110"/>
                  </a:cubicBezTo>
                  <a:cubicBezTo>
                    <a:pt x="1105" y="37"/>
                    <a:pt x="1050" y="0"/>
                    <a:pt x="99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1905413" y="2722338"/>
              <a:ext cx="335450" cy="251275"/>
            </a:xfrm>
            <a:custGeom>
              <a:rect b="b" l="l" r="r" t="t"/>
              <a:pathLst>
                <a:path extrusionOk="0" h="10051" w="13418">
                  <a:moveTo>
                    <a:pt x="111" y="1"/>
                  </a:moveTo>
                  <a:cubicBezTo>
                    <a:pt x="55" y="1"/>
                    <a:pt x="0" y="38"/>
                    <a:pt x="0" y="111"/>
                  </a:cubicBezTo>
                  <a:lnTo>
                    <a:pt x="0" y="9940"/>
                  </a:lnTo>
                  <a:cubicBezTo>
                    <a:pt x="0" y="9995"/>
                    <a:pt x="55" y="10051"/>
                    <a:pt x="111" y="10051"/>
                  </a:cubicBezTo>
                  <a:lnTo>
                    <a:pt x="13308" y="10051"/>
                  </a:lnTo>
                  <a:cubicBezTo>
                    <a:pt x="13381" y="10051"/>
                    <a:pt x="13418" y="9995"/>
                    <a:pt x="13418" y="9940"/>
                  </a:cubicBezTo>
                  <a:lnTo>
                    <a:pt x="13418" y="8578"/>
                  </a:lnTo>
                  <a:cubicBezTo>
                    <a:pt x="13418" y="8523"/>
                    <a:pt x="13363" y="8468"/>
                    <a:pt x="13308" y="8468"/>
                  </a:cubicBezTo>
                  <a:cubicBezTo>
                    <a:pt x="13252" y="8468"/>
                    <a:pt x="13197" y="8523"/>
                    <a:pt x="13197" y="8578"/>
                  </a:cubicBezTo>
                  <a:lnTo>
                    <a:pt x="13197" y="9811"/>
                  </a:lnTo>
                  <a:lnTo>
                    <a:pt x="221" y="9811"/>
                  </a:lnTo>
                  <a:lnTo>
                    <a:pt x="221" y="111"/>
                  </a:lnTo>
                  <a:cubicBezTo>
                    <a:pt x="221" y="38"/>
                    <a:pt x="166" y="1"/>
                    <a:pt x="111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1905413" y="2647813"/>
              <a:ext cx="335925" cy="40500"/>
            </a:xfrm>
            <a:custGeom>
              <a:rect b="b" l="l" r="r" t="t"/>
              <a:pathLst>
                <a:path extrusionOk="0" h="1620" w="13437">
                  <a:moveTo>
                    <a:pt x="111" y="0"/>
                  </a:moveTo>
                  <a:cubicBezTo>
                    <a:pt x="55" y="0"/>
                    <a:pt x="0" y="55"/>
                    <a:pt x="0" y="111"/>
                  </a:cubicBezTo>
                  <a:lnTo>
                    <a:pt x="0" y="1491"/>
                  </a:lnTo>
                  <a:cubicBezTo>
                    <a:pt x="0" y="1565"/>
                    <a:pt x="55" y="1620"/>
                    <a:pt x="111" y="1620"/>
                  </a:cubicBezTo>
                  <a:cubicBezTo>
                    <a:pt x="184" y="1620"/>
                    <a:pt x="239" y="1565"/>
                    <a:pt x="239" y="1491"/>
                  </a:cubicBezTo>
                  <a:lnTo>
                    <a:pt x="239" y="221"/>
                  </a:lnTo>
                  <a:lnTo>
                    <a:pt x="13197" y="221"/>
                  </a:lnTo>
                  <a:lnTo>
                    <a:pt x="13197" y="1491"/>
                  </a:lnTo>
                  <a:cubicBezTo>
                    <a:pt x="13197" y="1565"/>
                    <a:pt x="13252" y="1620"/>
                    <a:pt x="13308" y="1620"/>
                  </a:cubicBezTo>
                  <a:cubicBezTo>
                    <a:pt x="13381" y="1620"/>
                    <a:pt x="13436" y="1565"/>
                    <a:pt x="13436" y="1491"/>
                  </a:cubicBezTo>
                  <a:lnTo>
                    <a:pt x="13436" y="111"/>
                  </a:lnTo>
                  <a:cubicBezTo>
                    <a:pt x="13418" y="55"/>
                    <a:pt x="13381" y="0"/>
                    <a:pt x="13308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1905413" y="2681863"/>
              <a:ext cx="5550" cy="46025"/>
            </a:xfrm>
            <a:custGeom>
              <a:rect b="b" l="l" r="r" t="t"/>
              <a:pathLst>
                <a:path extrusionOk="0" h="1841" w="222">
                  <a:moveTo>
                    <a:pt x="111" y="0"/>
                  </a:moveTo>
                  <a:cubicBezTo>
                    <a:pt x="55" y="0"/>
                    <a:pt x="0" y="56"/>
                    <a:pt x="0" y="111"/>
                  </a:cubicBezTo>
                  <a:lnTo>
                    <a:pt x="0" y="1730"/>
                  </a:lnTo>
                  <a:cubicBezTo>
                    <a:pt x="0" y="1786"/>
                    <a:pt x="55" y="1841"/>
                    <a:pt x="111" y="1841"/>
                  </a:cubicBezTo>
                  <a:cubicBezTo>
                    <a:pt x="166" y="1841"/>
                    <a:pt x="221" y="1786"/>
                    <a:pt x="221" y="1730"/>
                  </a:cubicBezTo>
                  <a:lnTo>
                    <a:pt x="221" y="111"/>
                  </a:lnTo>
                  <a:cubicBezTo>
                    <a:pt x="221" y="56"/>
                    <a:pt x="166" y="0"/>
                    <a:pt x="111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2235350" y="2681874"/>
              <a:ext cx="6000" cy="308351"/>
            </a:xfrm>
            <a:custGeom>
              <a:rect b="b" l="l" r="r" t="t"/>
              <a:pathLst>
                <a:path extrusionOk="0" h="7731" w="240">
                  <a:moveTo>
                    <a:pt x="111" y="0"/>
                  </a:moveTo>
                  <a:cubicBezTo>
                    <a:pt x="55" y="0"/>
                    <a:pt x="0" y="55"/>
                    <a:pt x="0" y="111"/>
                  </a:cubicBezTo>
                  <a:lnTo>
                    <a:pt x="0" y="7620"/>
                  </a:lnTo>
                  <a:cubicBezTo>
                    <a:pt x="0" y="7694"/>
                    <a:pt x="55" y="7731"/>
                    <a:pt x="111" y="7731"/>
                  </a:cubicBezTo>
                  <a:cubicBezTo>
                    <a:pt x="184" y="7731"/>
                    <a:pt x="239" y="7694"/>
                    <a:pt x="239" y="7620"/>
                  </a:cubicBezTo>
                  <a:lnTo>
                    <a:pt x="239" y="111"/>
                  </a:lnTo>
                  <a:cubicBezTo>
                    <a:pt x="239" y="55"/>
                    <a:pt x="184" y="0"/>
                    <a:pt x="111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2443763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64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64" y="12572"/>
                  </a:cubicBezTo>
                  <a:lnTo>
                    <a:pt x="2799" y="12572"/>
                  </a:lnTo>
                  <a:cubicBezTo>
                    <a:pt x="3167" y="12572"/>
                    <a:pt x="3480" y="12278"/>
                    <a:pt x="3480" y="11909"/>
                  </a:cubicBezTo>
                  <a:lnTo>
                    <a:pt x="3480" y="682"/>
                  </a:lnTo>
                  <a:cubicBezTo>
                    <a:pt x="3480" y="314"/>
                    <a:pt x="3167" y="1"/>
                    <a:pt x="2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2443763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2443763" y="2157288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2443763" y="2269563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8"/>
            <p:cNvSpPr/>
            <p:nvPr/>
          </p:nvSpPr>
          <p:spPr>
            <a:xfrm>
              <a:off x="2440563" y="2014188"/>
              <a:ext cx="92975" cy="320275"/>
            </a:xfrm>
            <a:custGeom>
              <a:rect b="b" l="l" r="r" t="t"/>
              <a:pathLst>
                <a:path extrusionOk="0" h="12811" w="3719">
                  <a:moveTo>
                    <a:pt x="2927" y="240"/>
                  </a:moveTo>
                  <a:cubicBezTo>
                    <a:pt x="3239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39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39" y="12314"/>
                    <a:pt x="239" y="12019"/>
                  </a:cubicBezTo>
                  <a:lnTo>
                    <a:pt x="239" y="792"/>
                  </a:lnTo>
                  <a:cubicBezTo>
                    <a:pt x="239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811"/>
                    <a:pt x="792" y="12811"/>
                  </a:cubicBezTo>
                  <a:lnTo>
                    <a:pt x="2927" y="12811"/>
                  </a:lnTo>
                  <a:cubicBezTo>
                    <a:pt x="3368" y="12793"/>
                    <a:pt x="3718" y="12443"/>
                    <a:pt x="3718" y="12019"/>
                  </a:cubicBezTo>
                  <a:lnTo>
                    <a:pt x="3718" y="792"/>
                  </a:lnTo>
                  <a:cubicBezTo>
                    <a:pt x="3718" y="350"/>
                    <a:pt x="3350" y="0"/>
                    <a:pt x="2927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8"/>
            <p:cNvSpPr/>
            <p:nvPr/>
          </p:nvSpPr>
          <p:spPr>
            <a:xfrm>
              <a:off x="2562963" y="2016938"/>
              <a:ext cx="86975" cy="314325"/>
            </a:xfrm>
            <a:custGeom>
              <a:rect b="b" l="l" r="r" t="t"/>
              <a:pathLst>
                <a:path extrusionOk="0" h="12573" w="3479">
                  <a:moveTo>
                    <a:pt x="681" y="1"/>
                  </a:moveTo>
                  <a:cubicBezTo>
                    <a:pt x="295" y="1"/>
                    <a:pt x="0" y="314"/>
                    <a:pt x="0" y="682"/>
                  </a:cubicBezTo>
                  <a:lnTo>
                    <a:pt x="0" y="11909"/>
                  </a:lnTo>
                  <a:cubicBezTo>
                    <a:pt x="0" y="12278"/>
                    <a:pt x="295" y="12572"/>
                    <a:pt x="681" y="12572"/>
                  </a:cubicBezTo>
                  <a:lnTo>
                    <a:pt x="2798" y="12572"/>
                  </a:lnTo>
                  <a:cubicBezTo>
                    <a:pt x="3184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4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2562963" y="2051463"/>
              <a:ext cx="86975" cy="33600"/>
            </a:xfrm>
            <a:custGeom>
              <a:rect b="b" l="l" r="r" t="t"/>
              <a:pathLst>
                <a:path extrusionOk="0" h="1344" w="3479">
                  <a:moveTo>
                    <a:pt x="0" y="0"/>
                  </a:moveTo>
                  <a:lnTo>
                    <a:pt x="0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2562963" y="2269563"/>
              <a:ext cx="86975" cy="33625"/>
            </a:xfrm>
            <a:custGeom>
              <a:rect b="b" l="l" r="r" t="t"/>
              <a:pathLst>
                <a:path extrusionOk="0" h="1345" w="3479">
                  <a:moveTo>
                    <a:pt x="0" y="1"/>
                  </a:moveTo>
                  <a:lnTo>
                    <a:pt x="0" y="1344"/>
                  </a:lnTo>
                  <a:lnTo>
                    <a:pt x="3479" y="1344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2559738" y="2014188"/>
              <a:ext cx="92975" cy="320275"/>
            </a:xfrm>
            <a:custGeom>
              <a:rect b="b" l="l" r="r" t="t"/>
              <a:pathLst>
                <a:path extrusionOk="0" h="12811" w="3719">
                  <a:moveTo>
                    <a:pt x="2927" y="240"/>
                  </a:moveTo>
                  <a:cubicBezTo>
                    <a:pt x="3240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40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39" y="12314"/>
                    <a:pt x="239" y="12019"/>
                  </a:cubicBezTo>
                  <a:lnTo>
                    <a:pt x="239" y="792"/>
                  </a:lnTo>
                  <a:cubicBezTo>
                    <a:pt x="239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68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68" y="12811"/>
                    <a:pt x="792" y="12811"/>
                  </a:cubicBezTo>
                  <a:lnTo>
                    <a:pt x="2927" y="12811"/>
                  </a:lnTo>
                  <a:cubicBezTo>
                    <a:pt x="3368" y="12793"/>
                    <a:pt x="3718" y="12443"/>
                    <a:pt x="3718" y="12019"/>
                  </a:cubicBezTo>
                  <a:lnTo>
                    <a:pt x="3718" y="792"/>
                  </a:lnTo>
                  <a:cubicBezTo>
                    <a:pt x="3718" y="350"/>
                    <a:pt x="3368" y="0"/>
                    <a:pt x="2927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2682588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82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82" y="12572"/>
                  </a:cubicBezTo>
                  <a:lnTo>
                    <a:pt x="2798" y="12572"/>
                  </a:lnTo>
                  <a:cubicBezTo>
                    <a:pt x="3185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5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2682588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2682588" y="2157288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2679838" y="2014188"/>
              <a:ext cx="92500" cy="320275"/>
            </a:xfrm>
            <a:custGeom>
              <a:rect b="b" l="l" r="r" t="t"/>
              <a:pathLst>
                <a:path extrusionOk="0" h="12811" w="3700">
                  <a:moveTo>
                    <a:pt x="2908" y="240"/>
                  </a:moveTo>
                  <a:cubicBezTo>
                    <a:pt x="3221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21" y="12572"/>
                    <a:pt x="2908" y="12572"/>
                  </a:cubicBezTo>
                  <a:lnTo>
                    <a:pt x="792" y="12572"/>
                  </a:lnTo>
                  <a:cubicBezTo>
                    <a:pt x="479" y="12572"/>
                    <a:pt x="221" y="12314"/>
                    <a:pt x="221" y="12019"/>
                  </a:cubicBezTo>
                  <a:lnTo>
                    <a:pt x="221" y="792"/>
                  </a:lnTo>
                  <a:cubicBezTo>
                    <a:pt x="221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793"/>
                    <a:pt x="792" y="12811"/>
                  </a:cubicBezTo>
                  <a:lnTo>
                    <a:pt x="2908" y="12811"/>
                  </a:lnTo>
                  <a:cubicBezTo>
                    <a:pt x="3350" y="12793"/>
                    <a:pt x="3700" y="12443"/>
                    <a:pt x="3700" y="12019"/>
                  </a:cubicBezTo>
                  <a:lnTo>
                    <a:pt x="3700" y="792"/>
                  </a:lnTo>
                  <a:cubicBezTo>
                    <a:pt x="3700" y="350"/>
                    <a:pt x="3350" y="0"/>
                    <a:pt x="2908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2801763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82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82" y="12572"/>
                  </a:cubicBezTo>
                  <a:lnTo>
                    <a:pt x="2798" y="12572"/>
                  </a:lnTo>
                  <a:cubicBezTo>
                    <a:pt x="3185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5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2801763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8"/>
            <p:cNvSpPr/>
            <p:nvPr/>
          </p:nvSpPr>
          <p:spPr>
            <a:xfrm>
              <a:off x="2799013" y="2014188"/>
              <a:ext cx="92500" cy="320275"/>
            </a:xfrm>
            <a:custGeom>
              <a:rect b="b" l="l" r="r" t="t"/>
              <a:pathLst>
                <a:path extrusionOk="0" h="12811" w="3700">
                  <a:moveTo>
                    <a:pt x="2927" y="240"/>
                  </a:moveTo>
                  <a:cubicBezTo>
                    <a:pt x="3221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21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21" y="12314"/>
                    <a:pt x="221" y="12019"/>
                  </a:cubicBezTo>
                  <a:lnTo>
                    <a:pt x="221" y="792"/>
                  </a:lnTo>
                  <a:cubicBezTo>
                    <a:pt x="221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793"/>
                    <a:pt x="792" y="12811"/>
                  </a:cubicBezTo>
                  <a:lnTo>
                    <a:pt x="2927" y="12811"/>
                  </a:lnTo>
                  <a:cubicBezTo>
                    <a:pt x="3350" y="12793"/>
                    <a:pt x="3700" y="12443"/>
                    <a:pt x="3700" y="12019"/>
                  </a:cubicBezTo>
                  <a:lnTo>
                    <a:pt x="3700" y="792"/>
                  </a:lnTo>
                  <a:cubicBezTo>
                    <a:pt x="3700" y="350"/>
                    <a:pt x="3350" y="0"/>
                    <a:pt x="2927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8" name="Google Shape;1298;p8"/>
          <p:cNvSpPr/>
          <p:nvPr/>
        </p:nvSpPr>
        <p:spPr>
          <a:xfrm>
            <a:off x="6329837" y="9719638"/>
            <a:ext cx="110504" cy="6299"/>
          </a:xfrm>
          <a:custGeom>
            <a:rect b="b" l="l" r="r" t="t"/>
            <a:pathLst>
              <a:path extrusionOk="0" h="811" w="14412">
                <a:moveTo>
                  <a:pt x="111" y="0"/>
                </a:moveTo>
                <a:cubicBezTo>
                  <a:pt x="55" y="0"/>
                  <a:pt x="0" y="55"/>
                  <a:pt x="0" y="111"/>
                </a:cubicBezTo>
                <a:lnTo>
                  <a:pt x="0" y="700"/>
                </a:lnTo>
                <a:cubicBezTo>
                  <a:pt x="0" y="755"/>
                  <a:pt x="55" y="810"/>
                  <a:pt x="111" y="810"/>
                </a:cubicBezTo>
                <a:lnTo>
                  <a:pt x="14301" y="810"/>
                </a:lnTo>
                <a:cubicBezTo>
                  <a:pt x="14357" y="810"/>
                  <a:pt x="14412" y="755"/>
                  <a:pt x="14412" y="700"/>
                </a:cubicBezTo>
                <a:lnTo>
                  <a:pt x="14412" y="111"/>
                </a:lnTo>
                <a:cubicBezTo>
                  <a:pt x="14412" y="55"/>
                  <a:pt x="14357" y="0"/>
                  <a:pt x="14301" y="0"/>
                </a:cubicBezTo>
                <a:lnTo>
                  <a:pt x="14081" y="0"/>
                </a:lnTo>
                <a:cubicBezTo>
                  <a:pt x="14007" y="0"/>
                  <a:pt x="13952" y="55"/>
                  <a:pt x="13952" y="111"/>
                </a:cubicBezTo>
                <a:cubicBezTo>
                  <a:pt x="13952" y="166"/>
                  <a:pt x="14007" y="221"/>
                  <a:pt x="14081" y="221"/>
                </a:cubicBezTo>
                <a:lnTo>
                  <a:pt x="14173" y="221"/>
                </a:lnTo>
                <a:lnTo>
                  <a:pt x="14173" y="589"/>
                </a:lnTo>
                <a:lnTo>
                  <a:pt x="221" y="589"/>
                </a:lnTo>
                <a:lnTo>
                  <a:pt x="221" y="221"/>
                </a:lnTo>
                <a:lnTo>
                  <a:pt x="442" y="221"/>
                </a:lnTo>
                <a:cubicBezTo>
                  <a:pt x="497" y="221"/>
                  <a:pt x="552" y="166"/>
                  <a:pt x="552" y="111"/>
                </a:cubicBezTo>
                <a:cubicBezTo>
                  <a:pt x="552" y="55"/>
                  <a:pt x="497" y="0"/>
                  <a:pt x="442" y="0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99" name="Google Shape;1299;p8"/>
          <p:cNvGrpSpPr/>
          <p:nvPr/>
        </p:nvGrpSpPr>
        <p:grpSpPr>
          <a:xfrm>
            <a:off x="6507909" y="9119388"/>
            <a:ext cx="311934" cy="322344"/>
            <a:chOff x="7097375" y="2473588"/>
            <a:chExt cx="407864" cy="403636"/>
          </a:xfrm>
        </p:grpSpPr>
        <p:sp>
          <p:nvSpPr>
            <p:cNvPr id="1300" name="Google Shape;1300;p8"/>
            <p:cNvSpPr/>
            <p:nvPr/>
          </p:nvSpPr>
          <p:spPr>
            <a:xfrm>
              <a:off x="7212236" y="2590582"/>
              <a:ext cx="88308" cy="86718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8"/>
            <p:cNvSpPr/>
            <p:nvPr/>
          </p:nvSpPr>
          <p:spPr>
            <a:xfrm>
              <a:off x="7097375" y="2473588"/>
              <a:ext cx="407864" cy="403636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7275466" y="2620824"/>
              <a:ext cx="144169" cy="165848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3" name="Google Shape;1303;p8"/>
          <p:cNvGrpSpPr/>
          <p:nvPr/>
        </p:nvGrpSpPr>
        <p:grpSpPr>
          <a:xfrm>
            <a:off x="5975934" y="9546338"/>
            <a:ext cx="311934" cy="322344"/>
            <a:chOff x="7097375" y="2473588"/>
            <a:chExt cx="407864" cy="403636"/>
          </a:xfrm>
        </p:grpSpPr>
        <p:sp>
          <p:nvSpPr>
            <p:cNvPr id="1304" name="Google Shape;1304;p8"/>
            <p:cNvSpPr/>
            <p:nvPr/>
          </p:nvSpPr>
          <p:spPr>
            <a:xfrm>
              <a:off x="7212236" y="2590582"/>
              <a:ext cx="88308" cy="86718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7097375" y="2473588"/>
              <a:ext cx="407864" cy="403636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7275466" y="2620824"/>
              <a:ext cx="144169" cy="165848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7" name="Google Shape;1307;p8"/>
          <p:cNvSpPr/>
          <p:nvPr/>
        </p:nvSpPr>
        <p:spPr>
          <a:xfrm>
            <a:off x="6507900" y="8776330"/>
            <a:ext cx="311946" cy="272622"/>
          </a:xfrm>
          <a:custGeom>
            <a:rect b="b" l="l" r="r" t="t"/>
            <a:pathLst>
              <a:path extrusionOk="0" h="25272" w="28998">
                <a:moveTo>
                  <a:pt x="14511" y="0"/>
                </a:moveTo>
                <a:cubicBezTo>
                  <a:pt x="9418" y="0"/>
                  <a:pt x="3720" y="3133"/>
                  <a:pt x="2402" y="8554"/>
                </a:cubicBezTo>
                <a:cubicBezTo>
                  <a:pt x="0" y="18433"/>
                  <a:pt x="5654" y="25029"/>
                  <a:pt x="14651" y="25272"/>
                </a:cubicBezTo>
                <a:cubicBezTo>
                  <a:pt x="23648" y="25272"/>
                  <a:pt x="28998" y="19557"/>
                  <a:pt x="27539" y="10317"/>
                </a:cubicBezTo>
                <a:cubicBezTo>
                  <a:pt x="26688" y="3083"/>
                  <a:pt x="21338" y="13"/>
                  <a:pt x="15077" y="13"/>
                </a:cubicBezTo>
                <a:cubicBezTo>
                  <a:pt x="14889" y="4"/>
                  <a:pt x="14700" y="0"/>
                  <a:pt x="145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8" name="Google Shape;1308;p8"/>
          <p:cNvSpPr/>
          <p:nvPr/>
        </p:nvSpPr>
        <p:spPr>
          <a:xfrm>
            <a:off x="6522939" y="8773714"/>
            <a:ext cx="288409" cy="277897"/>
          </a:xfrm>
          <a:custGeom>
            <a:rect b="b" l="l" r="r" t="t"/>
            <a:pathLst>
              <a:path extrusionOk="0" h="25761" w="26810">
                <a:moveTo>
                  <a:pt x="12955" y="499"/>
                </a:moveTo>
                <a:cubicBezTo>
                  <a:pt x="13193" y="499"/>
                  <a:pt x="13434" y="506"/>
                  <a:pt x="13679" y="517"/>
                </a:cubicBezTo>
                <a:cubicBezTo>
                  <a:pt x="16262" y="517"/>
                  <a:pt x="18876" y="1034"/>
                  <a:pt x="21095" y="2402"/>
                </a:cubicBezTo>
                <a:cubicBezTo>
                  <a:pt x="23284" y="3830"/>
                  <a:pt x="24864" y="6019"/>
                  <a:pt x="25503" y="8542"/>
                </a:cubicBezTo>
                <a:cubicBezTo>
                  <a:pt x="26810" y="13405"/>
                  <a:pt x="26293" y="19271"/>
                  <a:pt x="22129" y="22584"/>
                </a:cubicBezTo>
                <a:cubicBezTo>
                  <a:pt x="20153" y="24165"/>
                  <a:pt x="17661" y="24955"/>
                  <a:pt x="15168" y="25198"/>
                </a:cubicBezTo>
                <a:cubicBezTo>
                  <a:pt x="14603" y="25263"/>
                  <a:pt x="14036" y="25294"/>
                  <a:pt x="13469" y="25294"/>
                </a:cubicBezTo>
                <a:cubicBezTo>
                  <a:pt x="11350" y="25294"/>
                  <a:pt x="9238" y="24852"/>
                  <a:pt x="7296" y="24013"/>
                </a:cubicBezTo>
                <a:cubicBezTo>
                  <a:pt x="5138" y="23040"/>
                  <a:pt x="3344" y="21399"/>
                  <a:pt x="2189" y="19363"/>
                </a:cubicBezTo>
                <a:cubicBezTo>
                  <a:pt x="973" y="17083"/>
                  <a:pt x="487" y="14499"/>
                  <a:pt x="730" y="11946"/>
                </a:cubicBezTo>
                <a:cubicBezTo>
                  <a:pt x="821" y="10426"/>
                  <a:pt x="1156" y="8937"/>
                  <a:pt x="1703" y="7539"/>
                </a:cubicBezTo>
                <a:cubicBezTo>
                  <a:pt x="2250" y="6201"/>
                  <a:pt x="3071" y="5016"/>
                  <a:pt x="4134" y="4013"/>
                </a:cubicBezTo>
                <a:cubicBezTo>
                  <a:pt x="6232" y="2098"/>
                  <a:pt x="8876" y="882"/>
                  <a:pt x="11733" y="578"/>
                </a:cubicBezTo>
                <a:cubicBezTo>
                  <a:pt x="12138" y="520"/>
                  <a:pt x="12543" y="499"/>
                  <a:pt x="12955" y="499"/>
                </a:cubicBezTo>
                <a:close/>
                <a:moveTo>
                  <a:pt x="13679" y="1"/>
                </a:moveTo>
                <a:cubicBezTo>
                  <a:pt x="13645" y="4"/>
                  <a:pt x="13615" y="14"/>
                  <a:pt x="13590" y="28"/>
                </a:cubicBezTo>
                <a:lnTo>
                  <a:pt x="13590" y="28"/>
                </a:lnTo>
                <a:cubicBezTo>
                  <a:pt x="13468" y="25"/>
                  <a:pt x="13347" y="24"/>
                  <a:pt x="13225" y="24"/>
                </a:cubicBezTo>
                <a:cubicBezTo>
                  <a:pt x="10463" y="24"/>
                  <a:pt x="7747" y="814"/>
                  <a:pt x="5441" y="2341"/>
                </a:cubicBezTo>
                <a:cubicBezTo>
                  <a:pt x="2949" y="3982"/>
                  <a:pt x="1216" y="6536"/>
                  <a:pt x="609" y="9454"/>
                </a:cubicBezTo>
                <a:cubicBezTo>
                  <a:pt x="31" y="12220"/>
                  <a:pt x="1" y="15168"/>
                  <a:pt x="1004" y="17873"/>
                </a:cubicBezTo>
                <a:cubicBezTo>
                  <a:pt x="1855" y="20183"/>
                  <a:pt x="3405" y="22159"/>
                  <a:pt x="5472" y="23496"/>
                </a:cubicBezTo>
                <a:cubicBezTo>
                  <a:pt x="7752" y="24925"/>
                  <a:pt x="10366" y="25715"/>
                  <a:pt x="13040" y="25746"/>
                </a:cubicBezTo>
                <a:cubicBezTo>
                  <a:pt x="13271" y="25756"/>
                  <a:pt x="13502" y="25761"/>
                  <a:pt x="13732" y="25761"/>
                </a:cubicBezTo>
                <a:cubicBezTo>
                  <a:pt x="16256" y="25761"/>
                  <a:pt x="18715" y="25150"/>
                  <a:pt x="20943" y="23952"/>
                </a:cubicBezTo>
                <a:cubicBezTo>
                  <a:pt x="23041" y="22797"/>
                  <a:pt x="24682" y="20973"/>
                  <a:pt x="25624" y="18785"/>
                </a:cubicBezTo>
                <a:cubicBezTo>
                  <a:pt x="26718" y="16201"/>
                  <a:pt x="26779" y="13405"/>
                  <a:pt x="26384" y="10669"/>
                </a:cubicBezTo>
                <a:cubicBezTo>
                  <a:pt x="25989" y="7843"/>
                  <a:pt x="25016" y="5168"/>
                  <a:pt x="22889" y="3162"/>
                </a:cubicBezTo>
                <a:cubicBezTo>
                  <a:pt x="20943" y="1399"/>
                  <a:pt x="18390" y="456"/>
                  <a:pt x="15806" y="122"/>
                </a:cubicBezTo>
                <a:cubicBezTo>
                  <a:pt x="15107" y="61"/>
                  <a:pt x="14378" y="1"/>
                  <a:pt x="13679" y="1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9" name="Google Shape;1309;p8"/>
          <p:cNvSpPr/>
          <p:nvPr/>
        </p:nvSpPr>
        <p:spPr>
          <a:xfrm>
            <a:off x="6530136" y="8795392"/>
            <a:ext cx="268131" cy="234542"/>
          </a:xfrm>
          <a:custGeom>
            <a:rect b="b" l="l" r="r" t="t"/>
            <a:pathLst>
              <a:path extrusionOk="0" h="21742" w="24925">
                <a:moveTo>
                  <a:pt x="12549" y="0"/>
                </a:moveTo>
                <a:cubicBezTo>
                  <a:pt x="8153" y="0"/>
                  <a:pt x="3215" y="2685"/>
                  <a:pt x="2067" y="7365"/>
                </a:cubicBezTo>
                <a:cubicBezTo>
                  <a:pt x="0" y="15845"/>
                  <a:pt x="4864" y="21529"/>
                  <a:pt x="12615" y="21742"/>
                </a:cubicBezTo>
                <a:cubicBezTo>
                  <a:pt x="20335" y="21742"/>
                  <a:pt x="24925" y="16818"/>
                  <a:pt x="23679" y="8885"/>
                </a:cubicBezTo>
                <a:cubicBezTo>
                  <a:pt x="22949" y="2653"/>
                  <a:pt x="18359" y="9"/>
                  <a:pt x="12979" y="9"/>
                </a:cubicBezTo>
                <a:cubicBezTo>
                  <a:pt x="12837" y="3"/>
                  <a:pt x="12693" y="0"/>
                  <a:pt x="12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0" name="Google Shape;1310;p8"/>
          <p:cNvSpPr/>
          <p:nvPr/>
        </p:nvSpPr>
        <p:spPr>
          <a:xfrm>
            <a:off x="6542884" y="8792733"/>
            <a:ext cx="248197" cy="239957"/>
          </a:xfrm>
          <a:custGeom>
            <a:rect b="b" l="l" r="r" t="t"/>
            <a:pathLst>
              <a:path extrusionOk="0" h="22244" w="23072">
                <a:moveTo>
                  <a:pt x="11443" y="482"/>
                </a:moveTo>
                <a:cubicBezTo>
                  <a:pt x="11554" y="482"/>
                  <a:pt x="11666" y="483"/>
                  <a:pt x="11778" y="486"/>
                </a:cubicBezTo>
                <a:lnTo>
                  <a:pt x="11778" y="486"/>
                </a:lnTo>
                <a:cubicBezTo>
                  <a:pt x="11783" y="487"/>
                  <a:pt x="11789" y="487"/>
                  <a:pt x="11794" y="487"/>
                </a:cubicBezTo>
                <a:lnTo>
                  <a:pt x="11794" y="517"/>
                </a:lnTo>
                <a:cubicBezTo>
                  <a:pt x="13983" y="517"/>
                  <a:pt x="16232" y="943"/>
                  <a:pt x="18147" y="2159"/>
                </a:cubicBezTo>
                <a:cubicBezTo>
                  <a:pt x="20032" y="3374"/>
                  <a:pt x="21399" y="5259"/>
                  <a:pt x="21946" y="7478"/>
                </a:cubicBezTo>
                <a:cubicBezTo>
                  <a:pt x="23041" y="11612"/>
                  <a:pt x="22615" y="16627"/>
                  <a:pt x="19028" y="19454"/>
                </a:cubicBezTo>
                <a:cubicBezTo>
                  <a:pt x="17296" y="20730"/>
                  <a:pt x="15229" y="21521"/>
                  <a:pt x="13101" y="21673"/>
                </a:cubicBezTo>
                <a:cubicBezTo>
                  <a:pt x="12598" y="21732"/>
                  <a:pt x="12094" y="21761"/>
                  <a:pt x="11591" y="21761"/>
                </a:cubicBezTo>
                <a:cubicBezTo>
                  <a:pt x="9784" y="21761"/>
                  <a:pt x="7994" y="21383"/>
                  <a:pt x="6353" y="20669"/>
                </a:cubicBezTo>
                <a:cubicBezTo>
                  <a:pt x="4499" y="19818"/>
                  <a:pt x="2949" y="18420"/>
                  <a:pt x="1946" y="16657"/>
                </a:cubicBezTo>
                <a:cubicBezTo>
                  <a:pt x="913" y="14712"/>
                  <a:pt x="487" y="12523"/>
                  <a:pt x="700" y="10335"/>
                </a:cubicBezTo>
                <a:cubicBezTo>
                  <a:pt x="882" y="7751"/>
                  <a:pt x="1673" y="5350"/>
                  <a:pt x="3587" y="3526"/>
                </a:cubicBezTo>
                <a:cubicBezTo>
                  <a:pt x="5721" y="1568"/>
                  <a:pt x="8528" y="482"/>
                  <a:pt x="11443" y="482"/>
                </a:cubicBezTo>
                <a:close/>
                <a:moveTo>
                  <a:pt x="11794" y="0"/>
                </a:moveTo>
                <a:cubicBezTo>
                  <a:pt x="11751" y="0"/>
                  <a:pt x="11714" y="10"/>
                  <a:pt x="11683" y="27"/>
                </a:cubicBezTo>
                <a:lnTo>
                  <a:pt x="11683" y="27"/>
                </a:lnTo>
                <a:cubicBezTo>
                  <a:pt x="11574" y="24"/>
                  <a:pt x="11465" y="23"/>
                  <a:pt x="11356" y="23"/>
                </a:cubicBezTo>
                <a:cubicBezTo>
                  <a:pt x="8987" y="23"/>
                  <a:pt x="6688" y="718"/>
                  <a:pt x="4712" y="2007"/>
                </a:cubicBezTo>
                <a:cubicBezTo>
                  <a:pt x="2554" y="3405"/>
                  <a:pt x="1065" y="5593"/>
                  <a:pt x="517" y="8086"/>
                </a:cubicBezTo>
                <a:cubicBezTo>
                  <a:pt x="31" y="10517"/>
                  <a:pt x="1" y="13071"/>
                  <a:pt x="852" y="15411"/>
                </a:cubicBezTo>
                <a:cubicBezTo>
                  <a:pt x="1581" y="17417"/>
                  <a:pt x="2919" y="19089"/>
                  <a:pt x="4682" y="20274"/>
                </a:cubicBezTo>
                <a:cubicBezTo>
                  <a:pt x="6686" y="21589"/>
                  <a:pt x="9188" y="22244"/>
                  <a:pt x="11686" y="22244"/>
                </a:cubicBezTo>
                <a:cubicBezTo>
                  <a:pt x="13924" y="22244"/>
                  <a:pt x="16158" y="21718"/>
                  <a:pt x="18025" y="20669"/>
                </a:cubicBezTo>
                <a:cubicBezTo>
                  <a:pt x="19819" y="19666"/>
                  <a:pt x="21247" y="18086"/>
                  <a:pt x="22068" y="16201"/>
                </a:cubicBezTo>
                <a:cubicBezTo>
                  <a:pt x="23010" y="13982"/>
                  <a:pt x="23071" y="11551"/>
                  <a:pt x="22737" y="9180"/>
                </a:cubicBezTo>
                <a:cubicBezTo>
                  <a:pt x="22402" y="6748"/>
                  <a:pt x="21582" y="4408"/>
                  <a:pt x="19697" y="2706"/>
                </a:cubicBezTo>
                <a:cubicBezTo>
                  <a:pt x="17995" y="1216"/>
                  <a:pt x="15867" y="335"/>
                  <a:pt x="13618" y="122"/>
                </a:cubicBezTo>
                <a:cubicBezTo>
                  <a:pt x="13010" y="31"/>
                  <a:pt x="12402" y="0"/>
                  <a:pt x="11794" y="0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1" name="Google Shape;1311;p8"/>
          <p:cNvSpPr/>
          <p:nvPr/>
        </p:nvSpPr>
        <p:spPr>
          <a:xfrm>
            <a:off x="6565776" y="8816634"/>
            <a:ext cx="155328" cy="99817"/>
          </a:xfrm>
          <a:custGeom>
            <a:rect b="b" l="l" r="r" t="t"/>
            <a:pathLst>
              <a:path extrusionOk="0" h="9253" w="14439">
                <a:moveTo>
                  <a:pt x="8266" y="0"/>
                </a:moveTo>
                <a:cubicBezTo>
                  <a:pt x="7660" y="0"/>
                  <a:pt x="6710" y="398"/>
                  <a:pt x="4955" y="1292"/>
                </a:cubicBezTo>
                <a:lnTo>
                  <a:pt x="4955" y="1262"/>
                </a:lnTo>
                <a:cubicBezTo>
                  <a:pt x="2341" y="2873"/>
                  <a:pt x="0" y="7007"/>
                  <a:pt x="1581" y="8587"/>
                </a:cubicBezTo>
                <a:cubicBezTo>
                  <a:pt x="2060" y="9066"/>
                  <a:pt x="2702" y="9252"/>
                  <a:pt x="3349" y="9252"/>
                </a:cubicBezTo>
                <a:cubicBezTo>
                  <a:pt x="4306" y="9252"/>
                  <a:pt x="5274" y="8846"/>
                  <a:pt x="5745" y="8375"/>
                </a:cubicBezTo>
                <a:cubicBezTo>
                  <a:pt x="7113" y="6612"/>
                  <a:pt x="4742" y="5244"/>
                  <a:pt x="7721" y="5031"/>
                </a:cubicBezTo>
                <a:cubicBezTo>
                  <a:pt x="9076" y="5031"/>
                  <a:pt x="9694" y="6773"/>
                  <a:pt x="11087" y="6773"/>
                </a:cubicBezTo>
                <a:cubicBezTo>
                  <a:pt x="11319" y="6773"/>
                  <a:pt x="11573" y="6724"/>
                  <a:pt x="11855" y="6612"/>
                </a:cubicBezTo>
                <a:cubicBezTo>
                  <a:pt x="13040" y="6216"/>
                  <a:pt x="14438" y="4636"/>
                  <a:pt x="13253" y="3450"/>
                </a:cubicBezTo>
                <a:cubicBezTo>
                  <a:pt x="13030" y="3171"/>
                  <a:pt x="12675" y="3097"/>
                  <a:pt x="12287" y="3097"/>
                </a:cubicBezTo>
                <a:cubicBezTo>
                  <a:pt x="11849" y="3097"/>
                  <a:pt x="11369" y="3191"/>
                  <a:pt x="10987" y="3191"/>
                </a:cubicBezTo>
                <a:cubicBezTo>
                  <a:pt x="10787" y="3191"/>
                  <a:pt x="10613" y="3165"/>
                  <a:pt x="10487" y="3086"/>
                </a:cubicBezTo>
                <a:cubicBezTo>
                  <a:pt x="9666" y="2478"/>
                  <a:pt x="9454" y="928"/>
                  <a:pt x="9302" y="715"/>
                </a:cubicBezTo>
                <a:cubicBezTo>
                  <a:pt x="9018" y="255"/>
                  <a:pt x="8752" y="0"/>
                  <a:pt x="8266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2" name="Google Shape;1312;p8"/>
          <p:cNvSpPr/>
          <p:nvPr/>
        </p:nvSpPr>
        <p:spPr>
          <a:xfrm>
            <a:off x="6647974" y="8907912"/>
            <a:ext cx="67568" cy="57034"/>
          </a:xfrm>
          <a:custGeom>
            <a:rect b="b" l="l" r="r" t="t"/>
            <a:pathLst>
              <a:path extrusionOk="0" h="5287" w="6281">
                <a:moveTo>
                  <a:pt x="2399" y="1"/>
                </a:moveTo>
                <a:cubicBezTo>
                  <a:pt x="1" y="1"/>
                  <a:pt x="797" y="5286"/>
                  <a:pt x="3202" y="5286"/>
                </a:cubicBezTo>
                <a:cubicBezTo>
                  <a:pt x="3424" y="5286"/>
                  <a:pt x="3661" y="5241"/>
                  <a:pt x="3910" y="5142"/>
                </a:cubicBezTo>
                <a:cubicBezTo>
                  <a:pt x="4305" y="5142"/>
                  <a:pt x="6281" y="2163"/>
                  <a:pt x="6281" y="1798"/>
                </a:cubicBezTo>
                <a:cubicBezTo>
                  <a:pt x="5886" y="217"/>
                  <a:pt x="3910" y="217"/>
                  <a:pt x="2512" y="5"/>
                </a:cubicBezTo>
                <a:cubicBezTo>
                  <a:pt x="2473" y="2"/>
                  <a:pt x="2436" y="1"/>
                  <a:pt x="2399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3" name="Google Shape;1313;p8"/>
          <p:cNvSpPr/>
          <p:nvPr/>
        </p:nvSpPr>
        <p:spPr>
          <a:xfrm>
            <a:off x="6654719" y="8905323"/>
            <a:ext cx="63770" cy="62460"/>
          </a:xfrm>
          <a:custGeom>
            <a:rect b="b" l="l" r="r" t="t"/>
            <a:pathLst>
              <a:path extrusionOk="0" h="5790" w="5928">
                <a:moveTo>
                  <a:pt x="3222" y="5164"/>
                </a:moveTo>
                <a:cubicBezTo>
                  <a:pt x="3216" y="5167"/>
                  <a:pt x="3214" y="5169"/>
                  <a:pt x="3222" y="5169"/>
                </a:cubicBezTo>
                <a:cubicBezTo>
                  <a:pt x="3222" y="5167"/>
                  <a:pt x="3222" y="5166"/>
                  <a:pt x="3222" y="5164"/>
                </a:cubicBezTo>
                <a:close/>
                <a:moveTo>
                  <a:pt x="1801" y="485"/>
                </a:moveTo>
                <a:cubicBezTo>
                  <a:pt x="1805" y="485"/>
                  <a:pt x="1809" y="485"/>
                  <a:pt x="1813" y="486"/>
                </a:cubicBezTo>
                <a:lnTo>
                  <a:pt x="1813" y="486"/>
                </a:lnTo>
                <a:cubicBezTo>
                  <a:pt x="1817" y="486"/>
                  <a:pt x="1820" y="487"/>
                  <a:pt x="1824" y="488"/>
                </a:cubicBezTo>
                <a:cubicBezTo>
                  <a:pt x="2553" y="549"/>
                  <a:pt x="3283" y="670"/>
                  <a:pt x="4012" y="853"/>
                </a:cubicBezTo>
                <a:cubicBezTo>
                  <a:pt x="4347" y="913"/>
                  <a:pt x="4651" y="1096"/>
                  <a:pt x="4924" y="1309"/>
                </a:cubicBezTo>
                <a:cubicBezTo>
                  <a:pt x="5046" y="1400"/>
                  <a:pt x="5137" y="1521"/>
                  <a:pt x="5228" y="1643"/>
                </a:cubicBezTo>
                <a:cubicBezTo>
                  <a:pt x="5259" y="1734"/>
                  <a:pt x="5319" y="1795"/>
                  <a:pt x="5350" y="1886"/>
                </a:cubicBezTo>
                <a:cubicBezTo>
                  <a:pt x="5350" y="1910"/>
                  <a:pt x="5389" y="2033"/>
                  <a:pt x="5404" y="2033"/>
                </a:cubicBezTo>
                <a:cubicBezTo>
                  <a:pt x="5405" y="2033"/>
                  <a:pt x="5406" y="2033"/>
                  <a:pt x="5406" y="2032"/>
                </a:cubicBezTo>
                <a:lnTo>
                  <a:pt x="5406" y="2032"/>
                </a:lnTo>
                <a:cubicBezTo>
                  <a:pt x="5372" y="2204"/>
                  <a:pt x="5285" y="2348"/>
                  <a:pt x="5198" y="2464"/>
                </a:cubicBezTo>
                <a:cubicBezTo>
                  <a:pt x="5076" y="2707"/>
                  <a:pt x="4924" y="2950"/>
                  <a:pt x="4772" y="3193"/>
                </a:cubicBezTo>
                <a:cubicBezTo>
                  <a:pt x="4438" y="3710"/>
                  <a:pt x="4073" y="4227"/>
                  <a:pt x="3678" y="4713"/>
                </a:cubicBezTo>
                <a:cubicBezTo>
                  <a:pt x="3556" y="4834"/>
                  <a:pt x="3435" y="4986"/>
                  <a:pt x="3283" y="5138"/>
                </a:cubicBezTo>
                <a:cubicBezTo>
                  <a:pt x="3254" y="5138"/>
                  <a:pt x="3225" y="5138"/>
                  <a:pt x="3222" y="5164"/>
                </a:cubicBezTo>
                <a:lnTo>
                  <a:pt x="3222" y="5164"/>
                </a:lnTo>
                <a:cubicBezTo>
                  <a:pt x="3232" y="5160"/>
                  <a:pt x="3252" y="5155"/>
                  <a:pt x="3256" y="5155"/>
                </a:cubicBezTo>
                <a:cubicBezTo>
                  <a:pt x="3259" y="5155"/>
                  <a:pt x="3252" y="5159"/>
                  <a:pt x="3222" y="5169"/>
                </a:cubicBezTo>
                <a:cubicBezTo>
                  <a:pt x="3100" y="5199"/>
                  <a:pt x="2979" y="5260"/>
                  <a:pt x="2827" y="5290"/>
                </a:cubicBezTo>
                <a:cubicBezTo>
                  <a:pt x="2759" y="5301"/>
                  <a:pt x="2690" y="5306"/>
                  <a:pt x="2622" y="5306"/>
                </a:cubicBezTo>
                <a:cubicBezTo>
                  <a:pt x="2289" y="5306"/>
                  <a:pt x="1954" y="5188"/>
                  <a:pt x="1702" y="4986"/>
                </a:cubicBezTo>
                <a:cubicBezTo>
                  <a:pt x="942" y="4409"/>
                  <a:pt x="608" y="3345"/>
                  <a:pt x="578" y="2433"/>
                </a:cubicBezTo>
                <a:cubicBezTo>
                  <a:pt x="548" y="1546"/>
                  <a:pt x="806" y="485"/>
                  <a:pt x="1801" y="485"/>
                </a:cubicBezTo>
                <a:close/>
                <a:moveTo>
                  <a:pt x="1947" y="0"/>
                </a:moveTo>
                <a:cubicBezTo>
                  <a:pt x="1903" y="0"/>
                  <a:pt x="1862" y="10"/>
                  <a:pt x="1826" y="28"/>
                </a:cubicBezTo>
                <a:lnTo>
                  <a:pt x="1826" y="28"/>
                </a:lnTo>
                <a:cubicBezTo>
                  <a:pt x="1799" y="27"/>
                  <a:pt x="1771" y="26"/>
                  <a:pt x="1744" y="26"/>
                </a:cubicBezTo>
                <a:cubicBezTo>
                  <a:pt x="712" y="26"/>
                  <a:pt x="180" y="988"/>
                  <a:pt x="122" y="1977"/>
                </a:cubicBezTo>
                <a:cubicBezTo>
                  <a:pt x="0" y="3102"/>
                  <a:pt x="365" y="4227"/>
                  <a:pt x="1094" y="5078"/>
                </a:cubicBezTo>
                <a:cubicBezTo>
                  <a:pt x="1459" y="5473"/>
                  <a:pt x="1945" y="5716"/>
                  <a:pt x="2462" y="5777"/>
                </a:cubicBezTo>
                <a:cubicBezTo>
                  <a:pt x="2529" y="5786"/>
                  <a:pt x="2595" y="5790"/>
                  <a:pt x="2661" y="5790"/>
                </a:cubicBezTo>
                <a:cubicBezTo>
                  <a:pt x="3049" y="5790"/>
                  <a:pt x="3427" y="5641"/>
                  <a:pt x="3739" y="5382"/>
                </a:cubicBezTo>
                <a:cubicBezTo>
                  <a:pt x="4164" y="4926"/>
                  <a:pt x="4559" y="4409"/>
                  <a:pt x="4894" y="3862"/>
                </a:cubicBezTo>
                <a:cubicBezTo>
                  <a:pt x="5259" y="3375"/>
                  <a:pt x="5563" y="2828"/>
                  <a:pt x="5836" y="2281"/>
                </a:cubicBezTo>
                <a:cubicBezTo>
                  <a:pt x="5927" y="1977"/>
                  <a:pt x="5836" y="1643"/>
                  <a:pt x="5654" y="1400"/>
                </a:cubicBezTo>
                <a:cubicBezTo>
                  <a:pt x="5411" y="1035"/>
                  <a:pt x="5076" y="731"/>
                  <a:pt x="4681" y="579"/>
                </a:cubicBezTo>
                <a:cubicBezTo>
                  <a:pt x="3830" y="184"/>
                  <a:pt x="2888" y="154"/>
                  <a:pt x="1976" y="2"/>
                </a:cubicBezTo>
                <a:cubicBezTo>
                  <a:pt x="1966" y="1"/>
                  <a:pt x="1956" y="0"/>
                  <a:pt x="1947" y="0"/>
                </a:cubicBezTo>
                <a:close/>
              </a:path>
            </a:pathLst>
          </a:cu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4" name="Google Shape;1314;p8"/>
          <p:cNvSpPr/>
          <p:nvPr/>
        </p:nvSpPr>
        <p:spPr>
          <a:xfrm>
            <a:off x="6589711" y="8945551"/>
            <a:ext cx="60522" cy="4082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5" name="Google Shape;1315;p8"/>
          <p:cNvSpPr/>
          <p:nvPr/>
        </p:nvSpPr>
        <p:spPr>
          <a:xfrm>
            <a:off x="6593240" y="8942973"/>
            <a:ext cx="48409" cy="4587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6" name="Google Shape;1316;p8"/>
          <p:cNvSpPr/>
          <p:nvPr/>
        </p:nvSpPr>
        <p:spPr>
          <a:xfrm>
            <a:off x="6724654" y="8878676"/>
            <a:ext cx="40502" cy="27681"/>
          </a:xfrm>
          <a:custGeom>
            <a:rect b="b" l="l" r="r" t="t"/>
            <a:pathLst>
              <a:path extrusionOk="0" h="2566" w="3765">
                <a:moveTo>
                  <a:pt x="1772" y="0"/>
                </a:moveTo>
                <a:cubicBezTo>
                  <a:pt x="1702" y="0"/>
                  <a:pt x="1630" y="3"/>
                  <a:pt x="1554" y="10"/>
                </a:cubicBezTo>
                <a:cubicBezTo>
                  <a:pt x="0" y="10"/>
                  <a:pt x="179" y="2565"/>
                  <a:pt x="1370" y="2565"/>
                </a:cubicBezTo>
                <a:cubicBezTo>
                  <a:pt x="1390" y="2565"/>
                  <a:pt x="1411" y="2564"/>
                  <a:pt x="1432" y="2563"/>
                </a:cubicBezTo>
                <a:cubicBezTo>
                  <a:pt x="3195" y="2445"/>
                  <a:pt x="3765" y="0"/>
                  <a:pt x="1772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7" name="Google Shape;1317;p8"/>
          <p:cNvSpPr/>
          <p:nvPr/>
        </p:nvSpPr>
        <p:spPr>
          <a:xfrm>
            <a:off x="6640648" y="8980656"/>
            <a:ext cx="45666" cy="28004"/>
          </a:xfrm>
          <a:custGeom>
            <a:rect b="b" l="l" r="r" t="t"/>
            <a:pathLst>
              <a:path extrusionOk="0" h="2596" w="4245">
                <a:moveTo>
                  <a:pt x="2006" y="1"/>
                </a:moveTo>
                <a:cubicBezTo>
                  <a:pt x="1929" y="1"/>
                  <a:pt x="1848" y="3"/>
                  <a:pt x="1764" y="10"/>
                </a:cubicBezTo>
                <a:cubicBezTo>
                  <a:pt x="1" y="10"/>
                  <a:pt x="236" y="2595"/>
                  <a:pt x="1544" y="2595"/>
                </a:cubicBezTo>
                <a:cubicBezTo>
                  <a:pt x="1567" y="2595"/>
                  <a:pt x="1589" y="2595"/>
                  <a:pt x="1612" y="2593"/>
                </a:cubicBezTo>
                <a:cubicBezTo>
                  <a:pt x="3610" y="2476"/>
                  <a:pt x="4245" y="1"/>
                  <a:pt x="2006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8" name="Google Shape;1318;p8"/>
          <p:cNvSpPr/>
          <p:nvPr/>
        </p:nvSpPr>
        <p:spPr>
          <a:xfrm>
            <a:off x="6702450" y="8934580"/>
            <a:ext cx="63448" cy="65502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19" name="Google Shape;1319;p8"/>
          <p:cNvGrpSpPr/>
          <p:nvPr/>
        </p:nvGrpSpPr>
        <p:grpSpPr>
          <a:xfrm>
            <a:off x="4841770" y="9568574"/>
            <a:ext cx="288394" cy="277824"/>
            <a:chOff x="8008751" y="37351"/>
            <a:chExt cx="598452" cy="591240"/>
          </a:xfrm>
        </p:grpSpPr>
        <p:sp>
          <p:nvSpPr>
            <p:cNvPr id="1320" name="Google Shape;1320;p8"/>
            <p:cNvSpPr/>
            <p:nvPr/>
          </p:nvSpPr>
          <p:spPr>
            <a:xfrm>
              <a:off x="8377155" y="492057"/>
              <a:ext cx="83276" cy="90687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8175431" y="497773"/>
              <a:ext cx="83402" cy="9093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8050326" y="227963"/>
              <a:ext cx="95899" cy="69208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8174803" y="82570"/>
              <a:ext cx="74295" cy="92696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8464954" y="180986"/>
              <a:ext cx="95523" cy="80136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8478331" y="375931"/>
              <a:ext cx="97407" cy="69899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8353981" y="85145"/>
              <a:ext cx="74798" cy="92006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8058114" y="396594"/>
              <a:ext cx="97658" cy="78440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8090835" y="140602"/>
              <a:ext cx="452429" cy="391636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8249225" y="37351"/>
              <a:ext cx="109716" cy="113045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8265114" y="514981"/>
              <a:ext cx="110218" cy="113610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8489762" y="262946"/>
              <a:ext cx="117441" cy="91754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8442031" y="450104"/>
              <a:ext cx="128368" cy="103373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8052650" y="106939"/>
              <a:ext cx="118383" cy="114112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8008751" y="317146"/>
              <a:ext cx="120267" cy="92382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8071742" y="469134"/>
              <a:ext cx="120330" cy="114175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8424886" y="85334"/>
              <a:ext cx="120267" cy="116624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7" name="Google Shape;1337;p8"/>
          <p:cNvGrpSpPr/>
          <p:nvPr/>
        </p:nvGrpSpPr>
        <p:grpSpPr>
          <a:xfrm rot="5400000">
            <a:off x="5218659" y="9511306"/>
            <a:ext cx="303165" cy="384134"/>
            <a:chOff x="6295459" y="2059568"/>
            <a:chExt cx="2176346" cy="2549000"/>
          </a:xfrm>
        </p:grpSpPr>
        <p:sp>
          <p:nvSpPr>
            <p:cNvPr id="1338" name="Google Shape;1338;p8"/>
            <p:cNvSpPr/>
            <p:nvPr/>
          </p:nvSpPr>
          <p:spPr>
            <a:xfrm flipH="1">
              <a:off x="6295459" y="2059568"/>
              <a:ext cx="2176346" cy="2549000"/>
            </a:xfrm>
            <a:custGeom>
              <a:rect b="b" l="l" r="r" t="t"/>
              <a:pathLst>
                <a:path extrusionOk="0" h="57546" w="49133">
                  <a:moveTo>
                    <a:pt x="21040" y="0"/>
                  </a:moveTo>
                  <a:cubicBezTo>
                    <a:pt x="21038" y="0"/>
                    <a:pt x="21037" y="0"/>
                    <a:pt x="21036" y="0"/>
                  </a:cubicBezTo>
                  <a:cubicBezTo>
                    <a:pt x="20902" y="2"/>
                    <a:pt x="20788" y="121"/>
                    <a:pt x="20663" y="159"/>
                  </a:cubicBezTo>
                  <a:cubicBezTo>
                    <a:pt x="20538" y="198"/>
                    <a:pt x="20380" y="169"/>
                    <a:pt x="20269" y="239"/>
                  </a:cubicBezTo>
                  <a:cubicBezTo>
                    <a:pt x="20157" y="309"/>
                    <a:pt x="20107" y="455"/>
                    <a:pt x="20015" y="550"/>
                  </a:cubicBezTo>
                  <a:cubicBezTo>
                    <a:pt x="19908" y="661"/>
                    <a:pt x="19745" y="722"/>
                    <a:pt x="19685" y="849"/>
                  </a:cubicBezTo>
                  <a:cubicBezTo>
                    <a:pt x="19622" y="978"/>
                    <a:pt x="19698" y="1155"/>
                    <a:pt x="19669" y="1298"/>
                  </a:cubicBezTo>
                  <a:cubicBezTo>
                    <a:pt x="19644" y="1438"/>
                    <a:pt x="19627" y="1578"/>
                    <a:pt x="19618" y="1719"/>
                  </a:cubicBezTo>
                  <a:cubicBezTo>
                    <a:pt x="19608" y="1858"/>
                    <a:pt x="19482" y="2035"/>
                    <a:pt x="19433" y="2217"/>
                  </a:cubicBezTo>
                  <a:cubicBezTo>
                    <a:pt x="19386" y="2394"/>
                    <a:pt x="19347" y="2573"/>
                    <a:pt x="19234" y="2682"/>
                  </a:cubicBezTo>
                  <a:cubicBezTo>
                    <a:pt x="19169" y="2744"/>
                    <a:pt x="19093" y="2775"/>
                    <a:pt x="18999" y="2775"/>
                  </a:cubicBezTo>
                  <a:cubicBezTo>
                    <a:pt x="18931" y="2775"/>
                    <a:pt x="18854" y="2759"/>
                    <a:pt x="18765" y="2727"/>
                  </a:cubicBezTo>
                  <a:cubicBezTo>
                    <a:pt x="18596" y="2666"/>
                    <a:pt x="18445" y="2602"/>
                    <a:pt x="18343" y="2468"/>
                  </a:cubicBezTo>
                  <a:cubicBezTo>
                    <a:pt x="18243" y="2337"/>
                    <a:pt x="18107" y="2207"/>
                    <a:pt x="18036" y="2050"/>
                  </a:cubicBezTo>
                  <a:cubicBezTo>
                    <a:pt x="17965" y="1891"/>
                    <a:pt x="18005" y="1681"/>
                    <a:pt x="17929" y="1541"/>
                  </a:cubicBezTo>
                  <a:cubicBezTo>
                    <a:pt x="17868" y="1426"/>
                    <a:pt x="17707" y="1388"/>
                    <a:pt x="17625" y="1294"/>
                  </a:cubicBezTo>
                  <a:cubicBezTo>
                    <a:pt x="17540" y="1196"/>
                    <a:pt x="17473" y="1109"/>
                    <a:pt x="17363" y="1044"/>
                  </a:cubicBezTo>
                  <a:cubicBezTo>
                    <a:pt x="17257" y="980"/>
                    <a:pt x="17169" y="885"/>
                    <a:pt x="17036" y="860"/>
                  </a:cubicBezTo>
                  <a:cubicBezTo>
                    <a:pt x="17014" y="856"/>
                    <a:pt x="16991" y="854"/>
                    <a:pt x="16969" y="854"/>
                  </a:cubicBezTo>
                  <a:cubicBezTo>
                    <a:pt x="16857" y="854"/>
                    <a:pt x="16748" y="900"/>
                    <a:pt x="16636" y="916"/>
                  </a:cubicBezTo>
                  <a:cubicBezTo>
                    <a:pt x="16500" y="934"/>
                    <a:pt x="16364" y="924"/>
                    <a:pt x="16239" y="981"/>
                  </a:cubicBezTo>
                  <a:cubicBezTo>
                    <a:pt x="16114" y="1038"/>
                    <a:pt x="15979" y="1085"/>
                    <a:pt x="15875" y="1176"/>
                  </a:cubicBezTo>
                  <a:cubicBezTo>
                    <a:pt x="15763" y="1275"/>
                    <a:pt x="15736" y="1442"/>
                    <a:pt x="15652" y="1566"/>
                  </a:cubicBezTo>
                  <a:cubicBezTo>
                    <a:pt x="15569" y="1688"/>
                    <a:pt x="15367" y="1753"/>
                    <a:pt x="15313" y="1892"/>
                  </a:cubicBezTo>
                  <a:cubicBezTo>
                    <a:pt x="15257" y="2036"/>
                    <a:pt x="15212" y="2184"/>
                    <a:pt x="15181" y="2335"/>
                  </a:cubicBezTo>
                  <a:cubicBezTo>
                    <a:pt x="15148" y="2505"/>
                    <a:pt x="15276" y="2701"/>
                    <a:pt x="15265" y="2879"/>
                  </a:cubicBezTo>
                  <a:cubicBezTo>
                    <a:pt x="15252" y="3058"/>
                    <a:pt x="15097" y="3216"/>
                    <a:pt x="15069" y="3388"/>
                  </a:cubicBezTo>
                  <a:cubicBezTo>
                    <a:pt x="15042" y="3560"/>
                    <a:pt x="15090" y="3752"/>
                    <a:pt x="15009" y="3911"/>
                  </a:cubicBezTo>
                  <a:cubicBezTo>
                    <a:pt x="14935" y="4056"/>
                    <a:pt x="14830" y="4184"/>
                    <a:pt x="14701" y="4284"/>
                  </a:cubicBezTo>
                  <a:cubicBezTo>
                    <a:pt x="14571" y="4379"/>
                    <a:pt x="14412" y="4483"/>
                    <a:pt x="14260" y="4483"/>
                  </a:cubicBezTo>
                  <a:cubicBezTo>
                    <a:pt x="14254" y="4483"/>
                    <a:pt x="14247" y="4483"/>
                    <a:pt x="14240" y="4483"/>
                  </a:cubicBezTo>
                  <a:cubicBezTo>
                    <a:pt x="14096" y="4474"/>
                    <a:pt x="13956" y="4346"/>
                    <a:pt x="13819" y="4217"/>
                  </a:cubicBezTo>
                  <a:cubicBezTo>
                    <a:pt x="13714" y="4116"/>
                    <a:pt x="13576" y="4042"/>
                    <a:pt x="13487" y="3931"/>
                  </a:cubicBezTo>
                  <a:cubicBezTo>
                    <a:pt x="13397" y="3819"/>
                    <a:pt x="13380" y="3640"/>
                    <a:pt x="13278" y="3540"/>
                  </a:cubicBezTo>
                  <a:cubicBezTo>
                    <a:pt x="13177" y="3439"/>
                    <a:pt x="13027" y="3405"/>
                    <a:pt x="12889" y="3344"/>
                  </a:cubicBezTo>
                  <a:cubicBezTo>
                    <a:pt x="12737" y="3279"/>
                    <a:pt x="12595" y="3142"/>
                    <a:pt x="12440" y="3135"/>
                  </a:cubicBezTo>
                  <a:cubicBezTo>
                    <a:pt x="12429" y="3135"/>
                    <a:pt x="12417" y="3134"/>
                    <a:pt x="12405" y="3134"/>
                  </a:cubicBezTo>
                  <a:cubicBezTo>
                    <a:pt x="12254" y="3134"/>
                    <a:pt x="12086" y="3167"/>
                    <a:pt x="11945" y="3210"/>
                  </a:cubicBezTo>
                  <a:cubicBezTo>
                    <a:pt x="11788" y="3260"/>
                    <a:pt x="11637" y="3333"/>
                    <a:pt x="11499" y="3426"/>
                  </a:cubicBezTo>
                  <a:cubicBezTo>
                    <a:pt x="11361" y="3520"/>
                    <a:pt x="11238" y="3633"/>
                    <a:pt x="11131" y="3759"/>
                  </a:cubicBezTo>
                  <a:cubicBezTo>
                    <a:pt x="11030" y="3883"/>
                    <a:pt x="11070" y="4097"/>
                    <a:pt x="11009" y="4242"/>
                  </a:cubicBezTo>
                  <a:cubicBezTo>
                    <a:pt x="10949" y="4386"/>
                    <a:pt x="10780" y="4500"/>
                    <a:pt x="10754" y="4653"/>
                  </a:cubicBezTo>
                  <a:cubicBezTo>
                    <a:pt x="10729" y="4805"/>
                    <a:pt x="10861" y="4970"/>
                    <a:pt x="10865" y="5125"/>
                  </a:cubicBezTo>
                  <a:cubicBezTo>
                    <a:pt x="10871" y="5280"/>
                    <a:pt x="10845" y="5432"/>
                    <a:pt x="10878" y="5583"/>
                  </a:cubicBezTo>
                  <a:cubicBezTo>
                    <a:pt x="10911" y="5737"/>
                    <a:pt x="10967" y="5899"/>
                    <a:pt x="11013" y="6065"/>
                  </a:cubicBezTo>
                  <a:cubicBezTo>
                    <a:pt x="11058" y="6231"/>
                    <a:pt x="11145" y="6403"/>
                    <a:pt x="11145" y="6565"/>
                  </a:cubicBezTo>
                  <a:cubicBezTo>
                    <a:pt x="11145" y="6730"/>
                    <a:pt x="10990" y="6865"/>
                    <a:pt x="10885" y="7012"/>
                  </a:cubicBezTo>
                  <a:cubicBezTo>
                    <a:pt x="10787" y="7148"/>
                    <a:pt x="10694" y="7278"/>
                    <a:pt x="10551" y="7342"/>
                  </a:cubicBezTo>
                  <a:cubicBezTo>
                    <a:pt x="10437" y="7390"/>
                    <a:pt x="10315" y="7416"/>
                    <a:pt x="10192" y="7416"/>
                  </a:cubicBezTo>
                  <a:cubicBezTo>
                    <a:pt x="10154" y="7416"/>
                    <a:pt x="10116" y="7414"/>
                    <a:pt x="10077" y="7408"/>
                  </a:cubicBezTo>
                  <a:cubicBezTo>
                    <a:pt x="9921" y="7390"/>
                    <a:pt x="9775" y="7322"/>
                    <a:pt x="9642" y="7217"/>
                  </a:cubicBezTo>
                  <a:cubicBezTo>
                    <a:pt x="9532" y="7128"/>
                    <a:pt x="9382" y="7073"/>
                    <a:pt x="9281" y="6971"/>
                  </a:cubicBezTo>
                  <a:cubicBezTo>
                    <a:pt x="9182" y="6868"/>
                    <a:pt x="9158" y="6675"/>
                    <a:pt x="9042" y="6592"/>
                  </a:cubicBezTo>
                  <a:cubicBezTo>
                    <a:pt x="8927" y="6510"/>
                    <a:pt x="8765" y="6519"/>
                    <a:pt x="8615" y="6492"/>
                  </a:cubicBezTo>
                  <a:cubicBezTo>
                    <a:pt x="8548" y="6479"/>
                    <a:pt x="8484" y="6472"/>
                    <a:pt x="8422" y="6472"/>
                  </a:cubicBezTo>
                  <a:cubicBezTo>
                    <a:pt x="8373" y="6472"/>
                    <a:pt x="8326" y="6477"/>
                    <a:pt x="8278" y="6486"/>
                  </a:cubicBezTo>
                  <a:cubicBezTo>
                    <a:pt x="8165" y="6504"/>
                    <a:pt x="8056" y="6541"/>
                    <a:pt x="7953" y="6595"/>
                  </a:cubicBezTo>
                  <a:cubicBezTo>
                    <a:pt x="7789" y="6610"/>
                    <a:pt x="7624" y="6649"/>
                    <a:pt x="7490" y="6743"/>
                  </a:cubicBezTo>
                  <a:cubicBezTo>
                    <a:pt x="7359" y="6834"/>
                    <a:pt x="7200" y="6937"/>
                    <a:pt x="7112" y="7076"/>
                  </a:cubicBezTo>
                  <a:cubicBezTo>
                    <a:pt x="7019" y="7222"/>
                    <a:pt x="7028" y="7414"/>
                    <a:pt x="6988" y="7571"/>
                  </a:cubicBezTo>
                  <a:cubicBezTo>
                    <a:pt x="6947" y="7730"/>
                    <a:pt x="6882" y="7892"/>
                    <a:pt x="6884" y="8060"/>
                  </a:cubicBezTo>
                  <a:cubicBezTo>
                    <a:pt x="6887" y="8222"/>
                    <a:pt x="6924" y="8389"/>
                    <a:pt x="6957" y="8556"/>
                  </a:cubicBezTo>
                  <a:cubicBezTo>
                    <a:pt x="6987" y="8702"/>
                    <a:pt x="7069" y="8840"/>
                    <a:pt x="7112" y="8991"/>
                  </a:cubicBezTo>
                  <a:cubicBezTo>
                    <a:pt x="7152" y="9139"/>
                    <a:pt x="7092" y="9311"/>
                    <a:pt x="7125" y="9460"/>
                  </a:cubicBezTo>
                  <a:cubicBezTo>
                    <a:pt x="7159" y="9608"/>
                    <a:pt x="7196" y="9747"/>
                    <a:pt x="7203" y="9899"/>
                  </a:cubicBezTo>
                  <a:cubicBezTo>
                    <a:pt x="7210" y="10050"/>
                    <a:pt x="7190" y="10181"/>
                    <a:pt x="7153" y="10331"/>
                  </a:cubicBezTo>
                  <a:cubicBezTo>
                    <a:pt x="7116" y="10482"/>
                    <a:pt x="7172" y="10685"/>
                    <a:pt x="7081" y="10820"/>
                  </a:cubicBezTo>
                  <a:cubicBezTo>
                    <a:pt x="6983" y="10960"/>
                    <a:pt x="6850" y="11069"/>
                    <a:pt x="6695" y="11140"/>
                  </a:cubicBezTo>
                  <a:cubicBezTo>
                    <a:pt x="6630" y="11171"/>
                    <a:pt x="6556" y="11185"/>
                    <a:pt x="6478" y="11185"/>
                  </a:cubicBezTo>
                  <a:cubicBezTo>
                    <a:pt x="6392" y="11185"/>
                    <a:pt x="6301" y="11168"/>
                    <a:pt x="6209" y="11133"/>
                  </a:cubicBezTo>
                  <a:cubicBezTo>
                    <a:pt x="6070" y="11082"/>
                    <a:pt x="5946" y="10997"/>
                    <a:pt x="5828" y="10907"/>
                  </a:cubicBezTo>
                  <a:cubicBezTo>
                    <a:pt x="5712" y="10818"/>
                    <a:pt x="5632" y="10670"/>
                    <a:pt x="5510" y="10590"/>
                  </a:cubicBezTo>
                  <a:cubicBezTo>
                    <a:pt x="5450" y="10551"/>
                    <a:pt x="5375" y="10547"/>
                    <a:pt x="5298" y="10547"/>
                  </a:cubicBezTo>
                  <a:cubicBezTo>
                    <a:pt x="5281" y="10547"/>
                    <a:pt x="5265" y="10547"/>
                    <a:pt x="5248" y="10547"/>
                  </a:cubicBezTo>
                  <a:cubicBezTo>
                    <a:pt x="5192" y="10547"/>
                    <a:pt x="5137" y="10546"/>
                    <a:pt x="5089" y="10529"/>
                  </a:cubicBezTo>
                  <a:cubicBezTo>
                    <a:pt x="4965" y="10486"/>
                    <a:pt x="4859" y="10452"/>
                    <a:pt x="4721" y="10452"/>
                  </a:cubicBezTo>
                  <a:cubicBezTo>
                    <a:pt x="4718" y="10452"/>
                    <a:pt x="4715" y="10452"/>
                    <a:pt x="4712" y="10452"/>
                  </a:cubicBezTo>
                  <a:cubicBezTo>
                    <a:pt x="4710" y="10452"/>
                    <a:pt x="4707" y="10452"/>
                    <a:pt x="4705" y="10452"/>
                  </a:cubicBezTo>
                  <a:cubicBezTo>
                    <a:pt x="4580" y="10452"/>
                    <a:pt x="4443" y="10398"/>
                    <a:pt x="4317" y="10398"/>
                  </a:cubicBezTo>
                  <a:cubicBezTo>
                    <a:pt x="4279" y="10398"/>
                    <a:pt x="4243" y="10403"/>
                    <a:pt x="4207" y="10415"/>
                  </a:cubicBezTo>
                  <a:cubicBezTo>
                    <a:pt x="4052" y="10472"/>
                    <a:pt x="3920" y="10603"/>
                    <a:pt x="3791" y="10702"/>
                  </a:cubicBezTo>
                  <a:cubicBezTo>
                    <a:pt x="3662" y="10805"/>
                    <a:pt x="3549" y="10930"/>
                    <a:pt x="3460" y="11069"/>
                  </a:cubicBezTo>
                  <a:cubicBezTo>
                    <a:pt x="3362" y="11220"/>
                    <a:pt x="3239" y="11372"/>
                    <a:pt x="3211" y="11536"/>
                  </a:cubicBezTo>
                  <a:cubicBezTo>
                    <a:pt x="3181" y="11703"/>
                    <a:pt x="3269" y="11884"/>
                    <a:pt x="3299" y="12054"/>
                  </a:cubicBezTo>
                  <a:cubicBezTo>
                    <a:pt x="3329" y="12222"/>
                    <a:pt x="3379" y="12386"/>
                    <a:pt x="3451" y="12541"/>
                  </a:cubicBezTo>
                  <a:cubicBezTo>
                    <a:pt x="3515" y="12674"/>
                    <a:pt x="3529" y="12841"/>
                    <a:pt x="3610" y="12969"/>
                  </a:cubicBezTo>
                  <a:cubicBezTo>
                    <a:pt x="3690" y="13095"/>
                    <a:pt x="3835" y="13179"/>
                    <a:pt x="3915" y="13306"/>
                  </a:cubicBezTo>
                  <a:cubicBezTo>
                    <a:pt x="3994" y="13432"/>
                    <a:pt x="3997" y="13597"/>
                    <a:pt x="4060" y="13732"/>
                  </a:cubicBezTo>
                  <a:cubicBezTo>
                    <a:pt x="4124" y="13867"/>
                    <a:pt x="4325" y="13958"/>
                    <a:pt x="4354" y="14106"/>
                  </a:cubicBezTo>
                  <a:cubicBezTo>
                    <a:pt x="4379" y="14234"/>
                    <a:pt x="4226" y="14377"/>
                    <a:pt x="4212" y="14510"/>
                  </a:cubicBezTo>
                  <a:cubicBezTo>
                    <a:pt x="4199" y="14642"/>
                    <a:pt x="4247" y="14783"/>
                    <a:pt x="4166" y="14891"/>
                  </a:cubicBezTo>
                  <a:cubicBezTo>
                    <a:pt x="4070" y="15019"/>
                    <a:pt x="3925" y="15053"/>
                    <a:pt x="3781" y="15093"/>
                  </a:cubicBezTo>
                  <a:cubicBezTo>
                    <a:pt x="3636" y="15132"/>
                    <a:pt x="3491" y="15176"/>
                    <a:pt x="3345" y="15178"/>
                  </a:cubicBezTo>
                  <a:cubicBezTo>
                    <a:pt x="3343" y="15178"/>
                    <a:pt x="3341" y="15178"/>
                    <a:pt x="3340" y="15178"/>
                  </a:cubicBezTo>
                  <a:cubicBezTo>
                    <a:pt x="3205" y="15178"/>
                    <a:pt x="3074" y="15122"/>
                    <a:pt x="2944" y="15122"/>
                  </a:cubicBezTo>
                  <a:cubicBezTo>
                    <a:pt x="2940" y="15122"/>
                    <a:pt x="2935" y="15122"/>
                    <a:pt x="2931" y="15122"/>
                  </a:cubicBezTo>
                  <a:cubicBezTo>
                    <a:pt x="2791" y="15128"/>
                    <a:pt x="2661" y="15213"/>
                    <a:pt x="2527" y="15233"/>
                  </a:cubicBezTo>
                  <a:cubicBezTo>
                    <a:pt x="2392" y="15253"/>
                    <a:pt x="2281" y="15336"/>
                    <a:pt x="2149" y="15381"/>
                  </a:cubicBezTo>
                  <a:cubicBezTo>
                    <a:pt x="2112" y="15394"/>
                    <a:pt x="2071" y="15397"/>
                    <a:pt x="2028" y="15397"/>
                  </a:cubicBezTo>
                  <a:cubicBezTo>
                    <a:pt x="1986" y="15397"/>
                    <a:pt x="1943" y="15394"/>
                    <a:pt x="1901" y="15394"/>
                  </a:cubicBezTo>
                  <a:cubicBezTo>
                    <a:pt x="1837" y="15394"/>
                    <a:pt x="1774" y="15400"/>
                    <a:pt x="1722" y="15432"/>
                  </a:cubicBezTo>
                  <a:cubicBezTo>
                    <a:pt x="1607" y="15502"/>
                    <a:pt x="1592" y="15698"/>
                    <a:pt x="1495" y="15789"/>
                  </a:cubicBezTo>
                  <a:cubicBezTo>
                    <a:pt x="1397" y="15879"/>
                    <a:pt x="1293" y="15948"/>
                    <a:pt x="1218" y="16058"/>
                  </a:cubicBezTo>
                  <a:cubicBezTo>
                    <a:pt x="1144" y="16167"/>
                    <a:pt x="986" y="16238"/>
                    <a:pt x="939" y="16363"/>
                  </a:cubicBezTo>
                  <a:cubicBezTo>
                    <a:pt x="894" y="16489"/>
                    <a:pt x="943" y="16638"/>
                    <a:pt x="932" y="16773"/>
                  </a:cubicBezTo>
                  <a:cubicBezTo>
                    <a:pt x="916" y="16944"/>
                    <a:pt x="885" y="17120"/>
                    <a:pt x="923" y="17289"/>
                  </a:cubicBezTo>
                  <a:cubicBezTo>
                    <a:pt x="963" y="17458"/>
                    <a:pt x="1071" y="17599"/>
                    <a:pt x="1161" y="17745"/>
                  </a:cubicBezTo>
                  <a:cubicBezTo>
                    <a:pt x="1252" y="17892"/>
                    <a:pt x="1313" y="18077"/>
                    <a:pt x="1454" y="18180"/>
                  </a:cubicBezTo>
                  <a:cubicBezTo>
                    <a:pt x="1570" y="18266"/>
                    <a:pt x="1742" y="18230"/>
                    <a:pt x="1873" y="18276"/>
                  </a:cubicBezTo>
                  <a:cubicBezTo>
                    <a:pt x="2005" y="18320"/>
                    <a:pt x="2130" y="18381"/>
                    <a:pt x="2267" y="18418"/>
                  </a:cubicBezTo>
                  <a:cubicBezTo>
                    <a:pt x="2432" y="18463"/>
                    <a:pt x="2578" y="18549"/>
                    <a:pt x="2715" y="18634"/>
                  </a:cubicBezTo>
                  <a:cubicBezTo>
                    <a:pt x="2851" y="18719"/>
                    <a:pt x="3037" y="18782"/>
                    <a:pt x="3140" y="18924"/>
                  </a:cubicBezTo>
                  <a:cubicBezTo>
                    <a:pt x="3232" y="19053"/>
                    <a:pt x="3232" y="19242"/>
                    <a:pt x="3271" y="19389"/>
                  </a:cubicBezTo>
                  <a:cubicBezTo>
                    <a:pt x="3310" y="19539"/>
                    <a:pt x="3256" y="19689"/>
                    <a:pt x="3241" y="19842"/>
                  </a:cubicBezTo>
                  <a:cubicBezTo>
                    <a:pt x="3225" y="19994"/>
                    <a:pt x="3315" y="20186"/>
                    <a:pt x="3245" y="20326"/>
                  </a:cubicBezTo>
                  <a:cubicBezTo>
                    <a:pt x="3178" y="20462"/>
                    <a:pt x="2976" y="20510"/>
                    <a:pt x="2860" y="20618"/>
                  </a:cubicBezTo>
                  <a:cubicBezTo>
                    <a:pt x="2737" y="20735"/>
                    <a:pt x="2610" y="20792"/>
                    <a:pt x="2446" y="20842"/>
                  </a:cubicBezTo>
                  <a:cubicBezTo>
                    <a:pt x="2291" y="20889"/>
                    <a:pt x="2139" y="20957"/>
                    <a:pt x="1970" y="20978"/>
                  </a:cubicBezTo>
                  <a:cubicBezTo>
                    <a:pt x="1803" y="20999"/>
                    <a:pt x="1631" y="21012"/>
                    <a:pt x="1471" y="21038"/>
                  </a:cubicBezTo>
                  <a:cubicBezTo>
                    <a:pt x="1299" y="21066"/>
                    <a:pt x="1159" y="21172"/>
                    <a:pt x="1016" y="21241"/>
                  </a:cubicBezTo>
                  <a:cubicBezTo>
                    <a:pt x="879" y="21308"/>
                    <a:pt x="777" y="21396"/>
                    <a:pt x="669" y="21498"/>
                  </a:cubicBezTo>
                  <a:cubicBezTo>
                    <a:pt x="560" y="21602"/>
                    <a:pt x="406" y="21666"/>
                    <a:pt x="329" y="21796"/>
                  </a:cubicBezTo>
                  <a:cubicBezTo>
                    <a:pt x="251" y="21925"/>
                    <a:pt x="213" y="22076"/>
                    <a:pt x="171" y="22221"/>
                  </a:cubicBezTo>
                  <a:cubicBezTo>
                    <a:pt x="132" y="22359"/>
                    <a:pt x="119" y="22502"/>
                    <a:pt x="109" y="22647"/>
                  </a:cubicBezTo>
                  <a:cubicBezTo>
                    <a:pt x="100" y="22792"/>
                    <a:pt x="39" y="22944"/>
                    <a:pt x="65" y="23086"/>
                  </a:cubicBezTo>
                  <a:cubicBezTo>
                    <a:pt x="90" y="23229"/>
                    <a:pt x="265" y="23320"/>
                    <a:pt x="329" y="23450"/>
                  </a:cubicBezTo>
                  <a:cubicBezTo>
                    <a:pt x="392" y="23580"/>
                    <a:pt x="437" y="23698"/>
                    <a:pt x="545" y="23803"/>
                  </a:cubicBezTo>
                  <a:cubicBezTo>
                    <a:pt x="648" y="23902"/>
                    <a:pt x="760" y="23993"/>
                    <a:pt x="878" y="24073"/>
                  </a:cubicBezTo>
                  <a:cubicBezTo>
                    <a:pt x="1000" y="24154"/>
                    <a:pt x="1084" y="24301"/>
                    <a:pt x="1209" y="24372"/>
                  </a:cubicBezTo>
                  <a:cubicBezTo>
                    <a:pt x="1343" y="24448"/>
                    <a:pt x="1495" y="24480"/>
                    <a:pt x="1612" y="24549"/>
                  </a:cubicBezTo>
                  <a:cubicBezTo>
                    <a:pt x="1731" y="24620"/>
                    <a:pt x="1809" y="24751"/>
                    <a:pt x="1920" y="24841"/>
                  </a:cubicBezTo>
                  <a:cubicBezTo>
                    <a:pt x="2029" y="24930"/>
                    <a:pt x="2166" y="24983"/>
                    <a:pt x="2234" y="25109"/>
                  </a:cubicBezTo>
                  <a:cubicBezTo>
                    <a:pt x="2310" y="25245"/>
                    <a:pt x="2267" y="25385"/>
                    <a:pt x="2265" y="25532"/>
                  </a:cubicBezTo>
                  <a:cubicBezTo>
                    <a:pt x="2263" y="25678"/>
                    <a:pt x="2292" y="25820"/>
                    <a:pt x="2237" y="25960"/>
                  </a:cubicBezTo>
                  <a:cubicBezTo>
                    <a:pt x="2180" y="26105"/>
                    <a:pt x="2105" y="26243"/>
                    <a:pt x="2011" y="26368"/>
                  </a:cubicBezTo>
                  <a:cubicBezTo>
                    <a:pt x="1917" y="26493"/>
                    <a:pt x="1812" y="26609"/>
                    <a:pt x="1697" y="26716"/>
                  </a:cubicBezTo>
                  <a:cubicBezTo>
                    <a:pt x="1583" y="26823"/>
                    <a:pt x="1482" y="26948"/>
                    <a:pt x="1360" y="27046"/>
                  </a:cubicBezTo>
                  <a:cubicBezTo>
                    <a:pt x="1238" y="27145"/>
                    <a:pt x="1086" y="27209"/>
                    <a:pt x="968" y="27309"/>
                  </a:cubicBezTo>
                  <a:cubicBezTo>
                    <a:pt x="864" y="27395"/>
                    <a:pt x="820" y="27545"/>
                    <a:pt x="724" y="27639"/>
                  </a:cubicBezTo>
                  <a:cubicBezTo>
                    <a:pt x="629" y="27734"/>
                    <a:pt x="454" y="27761"/>
                    <a:pt x="375" y="27867"/>
                  </a:cubicBezTo>
                  <a:cubicBezTo>
                    <a:pt x="294" y="27974"/>
                    <a:pt x="204" y="28091"/>
                    <a:pt x="146" y="28213"/>
                  </a:cubicBezTo>
                  <a:cubicBezTo>
                    <a:pt x="89" y="28332"/>
                    <a:pt x="65" y="28477"/>
                    <a:pt x="36" y="28614"/>
                  </a:cubicBezTo>
                  <a:cubicBezTo>
                    <a:pt x="8" y="28767"/>
                    <a:pt x="1" y="28925"/>
                    <a:pt x="15" y="29080"/>
                  </a:cubicBezTo>
                  <a:cubicBezTo>
                    <a:pt x="28" y="29235"/>
                    <a:pt x="15" y="29420"/>
                    <a:pt x="79" y="29558"/>
                  </a:cubicBezTo>
                  <a:cubicBezTo>
                    <a:pt x="144" y="29696"/>
                    <a:pt x="269" y="29834"/>
                    <a:pt x="393" y="29935"/>
                  </a:cubicBezTo>
                  <a:cubicBezTo>
                    <a:pt x="513" y="30031"/>
                    <a:pt x="678" y="30092"/>
                    <a:pt x="821" y="30132"/>
                  </a:cubicBezTo>
                  <a:cubicBezTo>
                    <a:pt x="966" y="30172"/>
                    <a:pt x="1128" y="30185"/>
                    <a:pt x="1276" y="30196"/>
                  </a:cubicBezTo>
                  <a:cubicBezTo>
                    <a:pt x="1444" y="30209"/>
                    <a:pt x="1607" y="30193"/>
                    <a:pt x="1769" y="30217"/>
                  </a:cubicBezTo>
                  <a:cubicBezTo>
                    <a:pt x="1930" y="30243"/>
                    <a:pt x="2079" y="30290"/>
                    <a:pt x="2237" y="30351"/>
                  </a:cubicBezTo>
                  <a:cubicBezTo>
                    <a:pt x="2382" y="30405"/>
                    <a:pt x="2577" y="30377"/>
                    <a:pt x="2696" y="30461"/>
                  </a:cubicBezTo>
                  <a:cubicBezTo>
                    <a:pt x="2821" y="30550"/>
                    <a:pt x="2881" y="30725"/>
                    <a:pt x="2969" y="30843"/>
                  </a:cubicBezTo>
                  <a:cubicBezTo>
                    <a:pt x="3056" y="30962"/>
                    <a:pt x="3114" y="31100"/>
                    <a:pt x="3154" y="31248"/>
                  </a:cubicBezTo>
                  <a:cubicBezTo>
                    <a:pt x="3191" y="31386"/>
                    <a:pt x="3227" y="31534"/>
                    <a:pt x="3211" y="31695"/>
                  </a:cubicBezTo>
                  <a:cubicBezTo>
                    <a:pt x="3195" y="31847"/>
                    <a:pt x="3154" y="31996"/>
                    <a:pt x="3089" y="32135"/>
                  </a:cubicBezTo>
                  <a:cubicBezTo>
                    <a:pt x="3023" y="32273"/>
                    <a:pt x="2965" y="32427"/>
                    <a:pt x="2865" y="32542"/>
                  </a:cubicBezTo>
                  <a:cubicBezTo>
                    <a:pt x="2764" y="32656"/>
                    <a:pt x="2571" y="32670"/>
                    <a:pt x="2453" y="32768"/>
                  </a:cubicBezTo>
                  <a:cubicBezTo>
                    <a:pt x="2338" y="32863"/>
                    <a:pt x="2243" y="32985"/>
                    <a:pt x="2120" y="33078"/>
                  </a:cubicBezTo>
                  <a:cubicBezTo>
                    <a:pt x="1998" y="33169"/>
                    <a:pt x="1875" y="33260"/>
                    <a:pt x="1758" y="33355"/>
                  </a:cubicBezTo>
                  <a:cubicBezTo>
                    <a:pt x="1639" y="33453"/>
                    <a:pt x="1498" y="33536"/>
                    <a:pt x="1397" y="33646"/>
                  </a:cubicBezTo>
                  <a:cubicBezTo>
                    <a:pt x="1290" y="33762"/>
                    <a:pt x="1198" y="33891"/>
                    <a:pt x="1124" y="34030"/>
                  </a:cubicBezTo>
                  <a:cubicBezTo>
                    <a:pt x="1059" y="34160"/>
                    <a:pt x="1147" y="34345"/>
                    <a:pt x="1124" y="34504"/>
                  </a:cubicBezTo>
                  <a:cubicBezTo>
                    <a:pt x="1101" y="34667"/>
                    <a:pt x="1101" y="34832"/>
                    <a:pt x="1124" y="34996"/>
                  </a:cubicBezTo>
                  <a:cubicBezTo>
                    <a:pt x="1147" y="35166"/>
                    <a:pt x="1134" y="35335"/>
                    <a:pt x="1204" y="35490"/>
                  </a:cubicBezTo>
                  <a:cubicBezTo>
                    <a:pt x="1275" y="35645"/>
                    <a:pt x="1297" y="35854"/>
                    <a:pt x="1421" y="35975"/>
                  </a:cubicBezTo>
                  <a:cubicBezTo>
                    <a:pt x="1543" y="36096"/>
                    <a:pt x="1731" y="36146"/>
                    <a:pt x="1879" y="36197"/>
                  </a:cubicBezTo>
                  <a:cubicBezTo>
                    <a:pt x="1921" y="36212"/>
                    <a:pt x="1965" y="36217"/>
                    <a:pt x="2009" y="36217"/>
                  </a:cubicBezTo>
                  <a:cubicBezTo>
                    <a:pt x="2125" y="36217"/>
                    <a:pt x="2244" y="36180"/>
                    <a:pt x="2364" y="36174"/>
                  </a:cubicBezTo>
                  <a:cubicBezTo>
                    <a:pt x="2521" y="36166"/>
                    <a:pt x="2678" y="36137"/>
                    <a:pt x="2828" y="36092"/>
                  </a:cubicBezTo>
                  <a:cubicBezTo>
                    <a:pt x="2866" y="36080"/>
                    <a:pt x="2908" y="36076"/>
                    <a:pt x="2953" y="36076"/>
                  </a:cubicBezTo>
                  <a:cubicBezTo>
                    <a:pt x="3068" y="36076"/>
                    <a:pt x="3203" y="36104"/>
                    <a:pt x="3337" y="36116"/>
                  </a:cubicBezTo>
                  <a:cubicBezTo>
                    <a:pt x="3492" y="36129"/>
                    <a:pt x="3640" y="36234"/>
                    <a:pt x="3805" y="36275"/>
                  </a:cubicBezTo>
                  <a:cubicBezTo>
                    <a:pt x="3962" y="36316"/>
                    <a:pt x="4115" y="36368"/>
                    <a:pt x="4266" y="36430"/>
                  </a:cubicBezTo>
                  <a:cubicBezTo>
                    <a:pt x="4433" y="36497"/>
                    <a:pt x="4607" y="36514"/>
                    <a:pt x="4725" y="36595"/>
                  </a:cubicBezTo>
                  <a:cubicBezTo>
                    <a:pt x="4837" y="36669"/>
                    <a:pt x="4921" y="36770"/>
                    <a:pt x="4992" y="36886"/>
                  </a:cubicBezTo>
                  <a:cubicBezTo>
                    <a:pt x="5063" y="37003"/>
                    <a:pt x="5178" y="37115"/>
                    <a:pt x="5194" y="37249"/>
                  </a:cubicBezTo>
                  <a:cubicBezTo>
                    <a:pt x="5218" y="37438"/>
                    <a:pt x="5193" y="37650"/>
                    <a:pt x="5107" y="37801"/>
                  </a:cubicBezTo>
                  <a:cubicBezTo>
                    <a:pt x="5022" y="37951"/>
                    <a:pt x="4773" y="37980"/>
                    <a:pt x="4642" y="38101"/>
                  </a:cubicBezTo>
                  <a:cubicBezTo>
                    <a:pt x="4519" y="38214"/>
                    <a:pt x="4488" y="38432"/>
                    <a:pt x="4360" y="38544"/>
                  </a:cubicBezTo>
                  <a:cubicBezTo>
                    <a:pt x="4233" y="38656"/>
                    <a:pt x="4021" y="38679"/>
                    <a:pt x="3903" y="38800"/>
                  </a:cubicBezTo>
                  <a:cubicBezTo>
                    <a:pt x="3782" y="38922"/>
                    <a:pt x="3671" y="39056"/>
                    <a:pt x="3573" y="39198"/>
                  </a:cubicBezTo>
                  <a:cubicBezTo>
                    <a:pt x="3480" y="39336"/>
                    <a:pt x="3517" y="39542"/>
                    <a:pt x="3460" y="39706"/>
                  </a:cubicBezTo>
                  <a:cubicBezTo>
                    <a:pt x="3404" y="39863"/>
                    <a:pt x="3345" y="40013"/>
                    <a:pt x="3340" y="40185"/>
                  </a:cubicBezTo>
                  <a:cubicBezTo>
                    <a:pt x="3336" y="40350"/>
                    <a:pt x="3362" y="40514"/>
                    <a:pt x="3416" y="40672"/>
                  </a:cubicBezTo>
                  <a:cubicBezTo>
                    <a:pt x="3468" y="40832"/>
                    <a:pt x="3480" y="41028"/>
                    <a:pt x="3600" y="41153"/>
                  </a:cubicBezTo>
                  <a:cubicBezTo>
                    <a:pt x="3708" y="41267"/>
                    <a:pt x="3900" y="41237"/>
                    <a:pt x="4031" y="41294"/>
                  </a:cubicBezTo>
                  <a:cubicBezTo>
                    <a:pt x="4161" y="41350"/>
                    <a:pt x="4297" y="41385"/>
                    <a:pt x="4436" y="41397"/>
                  </a:cubicBezTo>
                  <a:cubicBezTo>
                    <a:pt x="4560" y="41409"/>
                    <a:pt x="4679" y="41433"/>
                    <a:pt x="4803" y="41433"/>
                  </a:cubicBezTo>
                  <a:cubicBezTo>
                    <a:pt x="4826" y="41433"/>
                    <a:pt x="4848" y="41432"/>
                    <a:pt x="4871" y="41430"/>
                  </a:cubicBezTo>
                  <a:cubicBezTo>
                    <a:pt x="5021" y="41419"/>
                    <a:pt x="5163" y="41369"/>
                    <a:pt x="5305" y="41348"/>
                  </a:cubicBezTo>
                  <a:cubicBezTo>
                    <a:pt x="5316" y="41346"/>
                    <a:pt x="5327" y="41346"/>
                    <a:pt x="5339" y="41346"/>
                  </a:cubicBezTo>
                  <a:cubicBezTo>
                    <a:pt x="5463" y="41346"/>
                    <a:pt x="5620" y="41422"/>
                    <a:pt x="5772" y="41422"/>
                  </a:cubicBezTo>
                  <a:cubicBezTo>
                    <a:pt x="5775" y="41422"/>
                    <a:pt x="5777" y="41422"/>
                    <a:pt x="5780" y="41422"/>
                  </a:cubicBezTo>
                  <a:cubicBezTo>
                    <a:pt x="5804" y="41421"/>
                    <a:pt x="5827" y="41420"/>
                    <a:pt x="5851" y="41420"/>
                  </a:cubicBezTo>
                  <a:cubicBezTo>
                    <a:pt x="5980" y="41420"/>
                    <a:pt x="6109" y="41433"/>
                    <a:pt x="6235" y="41458"/>
                  </a:cubicBezTo>
                  <a:cubicBezTo>
                    <a:pt x="6397" y="41494"/>
                    <a:pt x="6520" y="41552"/>
                    <a:pt x="6621" y="41659"/>
                  </a:cubicBezTo>
                  <a:cubicBezTo>
                    <a:pt x="6718" y="41760"/>
                    <a:pt x="6859" y="41872"/>
                    <a:pt x="6853" y="42061"/>
                  </a:cubicBezTo>
                  <a:cubicBezTo>
                    <a:pt x="6847" y="42209"/>
                    <a:pt x="6822" y="42384"/>
                    <a:pt x="6756" y="42520"/>
                  </a:cubicBezTo>
                  <a:cubicBezTo>
                    <a:pt x="6694" y="42650"/>
                    <a:pt x="6498" y="42708"/>
                    <a:pt x="6407" y="42830"/>
                  </a:cubicBezTo>
                  <a:cubicBezTo>
                    <a:pt x="6317" y="42953"/>
                    <a:pt x="6297" y="43123"/>
                    <a:pt x="6208" y="43238"/>
                  </a:cubicBezTo>
                  <a:cubicBezTo>
                    <a:pt x="6112" y="43361"/>
                    <a:pt x="5945" y="43430"/>
                    <a:pt x="5876" y="43551"/>
                  </a:cubicBezTo>
                  <a:cubicBezTo>
                    <a:pt x="5805" y="43678"/>
                    <a:pt x="5872" y="43864"/>
                    <a:pt x="5825" y="44002"/>
                  </a:cubicBezTo>
                  <a:cubicBezTo>
                    <a:pt x="5778" y="44140"/>
                    <a:pt x="5649" y="44252"/>
                    <a:pt x="5631" y="44396"/>
                  </a:cubicBezTo>
                  <a:cubicBezTo>
                    <a:pt x="5612" y="44541"/>
                    <a:pt x="5567" y="44694"/>
                    <a:pt x="5582" y="44839"/>
                  </a:cubicBezTo>
                  <a:cubicBezTo>
                    <a:pt x="5596" y="44984"/>
                    <a:pt x="5650" y="45132"/>
                    <a:pt x="5702" y="45270"/>
                  </a:cubicBezTo>
                  <a:cubicBezTo>
                    <a:pt x="5761" y="45425"/>
                    <a:pt x="5879" y="45561"/>
                    <a:pt x="5989" y="45689"/>
                  </a:cubicBezTo>
                  <a:cubicBezTo>
                    <a:pt x="6097" y="45816"/>
                    <a:pt x="6259" y="45874"/>
                    <a:pt x="6402" y="45959"/>
                  </a:cubicBezTo>
                  <a:cubicBezTo>
                    <a:pt x="6545" y="46045"/>
                    <a:pt x="6674" y="46158"/>
                    <a:pt x="6839" y="46187"/>
                  </a:cubicBezTo>
                  <a:cubicBezTo>
                    <a:pt x="6871" y="46192"/>
                    <a:pt x="6903" y="46195"/>
                    <a:pt x="6934" y="46195"/>
                  </a:cubicBezTo>
                  <a:cubicBezTo>
                    <a:pt x="7076" y="46195"/>
                    <a:pt x="7204" y="46143"/>
                    <a:pt x="7335" y="46107"/>
                  </a:cubicBezTo>
                  <a:cubicBezTo>
                    <a:pt x="7497" y="46062"/>
                    <a:pt x="7678" y="46056"/>
                    <a:pt x="7833" y="45978"/>
                  </a:cubicBezTo>
                  <a:cubicBezTo>
                    <a:pt x="7988" y="45901"/>
                    <a:pt x="8114" y="45772"/>
                    <a:pt x="8273" y="45709"/>
                  </a:cubicBezTo>
                  <a:cubicBezTo>
                    <a:pt x="8330" y="45687"/>
                    <a:pt x="8385" y="45680"/>
                    <a:pt x="8439" y="45680"/>
                  </a:cubicBezTo>
                  <a:cubicBezTo>
                    <a:pt x="8524" y="45680"/>
                    <a:pt x="8605" y="45699"/>
                    <a:pt x="8679" y="45708"/>
                  </a:cubicBezTo>
                  <a:cubicBezTo>
                    <a:pt x="8821" y="45723"/>
                    <a:pt x="8994" y="45694"/>
                    <a:pt x="9097" y="45785"/>
                  </a:cubicBezTo>
                  <a:cubicBezTo>
                    <a:pt x="9193" y="45871"/>
                    <a:pt x="9182" y="46058"/>
                    <a:pt x="9242" y="46188"/>
                  </a:cubicBezTo>
                  <a:cubicBezTo>
                    <a:pt x="9297" y="46306"/>
                    <a:pt x="9442" y="46410"/>
                    <a:pt x="9466" y="46548"/>
                  </a:cubicBezTo>
                  <a:cubicBezTo>
                    <a:pt x="9497" y="46731"/>
                    <a:pt x="9472" y="46930"/>
                    <a:pt x="9463" y="47114"/>
                  </a:cubicBezTo>
                  <a:cubicBezTo>
                    <a:pt x="9409" y="47256"/>
                    <a:pt x="9294" y="47381"/>
                    <a:pt x="9229" y="47522"/>
                  </a:cubicBezTo>
                  <a:cubicBezTo>
                    <a:pt x="9163" y="47663"/>
                    <a:pt x="9102" y="47803"/>
                    <a:pt x="9042" y="47944"/>
                  </a:cubicBezTo>
                  <a:cubicBezTo>
                    <a:pt x="8983" y="48085"/>
                    <a:pt x="8963" y="48241"/>
                    <a:pt x="8926" y="48388"/>
                  </a:cubicBezTo>
                  <a:cubicBezTo>
                    <a:pt x="8888" y="48535"/>
                    <a:pt x="8883" y="48680"/>
                    <a:pt x="8886" y="48837"/>
                  </a:cubicBezTo>
                  <a:cubicBezTo>
                    <a:pt x="8889" y="48975"/>
                    <a:pt x="8946" y="49093"/>
                    <a:pt x="8990" y="49229"/>
                  </a:cubicBezTo>
                  <a:cubicBezTo>
                    <a:pt x="9033" y="49363"/>
                    <a:pt x="8971" y="49546"/>
                    <a:pt x="9047" y="49666"/>
                  </a:cubicBezTo>
                  <a:cubicBezTo>
                    <a:pt x="9121" y="49787"/>
                    <a:pt x="9303" y="49822"/>
                    <a:pt x="9404" y="49919"/>
                  </a:cubicBezTo>
                  <a:cubicBezTo>
                    <a:pt x="9505" y="50015"/>
                    <a:pt x="9576" y="50155"/>
                    <a:pt x="9699" y="50217"/>
                  </a:cubicBezTo>
                  <a:cubicBezTo>
                    <a:pt x="9824" y="50278"/>
                    <a:pt x="9961" y="50375"/>
                    <a:pt x="10102" y="50388"/>
                  </a:cubicBezTo>
                  <a:cubicBezTo>
                    <a:pt x="10134" y="50391"/>
                    <a:pt x="10167" y="50392"/>
                    <a:pt x="10199" y="50392"/>
                  </a:cubicBezTo>
                  <a:cubicBezTo>
                    <a:pt x="10316" y="50392"/>
                    <a:pt x="10431" y="50374"/>
                    <a:pt x="10544" y="50341"/>
                  </a:cubicBezTo>
                  <a:cubicBezTo>
                    <a:pt x="10711" y="50290"/>
                    <a:pt x="10838" y="50143"/>
                    <a:pt x="10972" y="50041"/>
                  </a:cubicBezTo>
                  <a:cubicBezTo>
                    <a:pt x="11105" y="49939"/>
                    <a:pt x="11253" y="49848"/>
                    <a:pt x="11384" y="49740"/>
                  </a:cubicBezTo>
                  <a:cubicBezTo>
                    <a:pt x="11512" y="49633"/>
                    <a:pt x="11655" y="49546"/>
                    <a:pt x="11809" y="49484"/>
                  </a:cubicBezTo>
                  <a:cubicBezTo>
                    <a:pt x="11945" y="49425"/>
                    <a:pt x="12072" y="49367"/>
                    <a:pt x="12220" y="49361"/>
                  </a:cubicBezTo>
                  <a:cubicBezTo>
                    <a:pt x="12339" y="49357"/>
                    <a:pt x="12472" y="49303"/>
                    <a:pt x="12594" y="49303"/>
                  </a:cubicBezTo>
                  <a:cubicBezTo>
                    <a:pt x="12622" y="49303"/>
                    <a:pt x="12650" y="49306"/>
                    <a:pt x="12676" y="49313"/>
                  </a:cubicBezTo>
                  <a:cubicBezTo>
                    <a:pt x="12820" y="49349"/>
                    <a:pt x="12968" y="49433"/>
                    <a:pt x="13094" y="49504"/>
                  </a:cubicBezTo>
                  <a:cubicBezTo>
                    <a:pt x="13221" y="49576"/>
                    <a:pt x="13295" y="49732"/>
                    <a:pt x="13397" y="49833"/>
                  </a:cubicBezTo>
                  <a:cubicBezTo>
                    <a:pt x="13498" y="49936"/>
                    <a:pt x="13583" y="50052"/>
                    <a:pt x="13649" y="50180"/>
                  </a:cubicBezTo>
                  <a:cubicBezTo>
                    <a:pt x="13714" y="50308"/>
                    <a:pt x="13853" y="50428"/>
                    <a:pt x="13870" y="50576"/>
                  </a:cubicBezTo>
                  <a:cubicBezTo>
                    <a:pt x="13885" y="50712"/>
                    <a:pt x="13725" y="50848"/>
                    <a:pt x="13711" y="50984"/>
                  </a:cubicBezTo>
                  <a:cubicBezTo>
                    <a:pt x="13698" y="51120"/>
                    <a:pt x="13752" y="51264"/>
                    <a:pt x="13734" y="51399"/>
                  </a:cubicBezTo>
                  <a:cubicBezTo>
                    <a:pt x="13715" y="51534"/>
                    <a:pt x="13696" y="51673"/>
                    <a:pt x="13698" y="51810"/>
                  </a:cubicBezTo>
                  <a:cubicBezTo>
                    <a:pt x="13700" y="51945"/>
                    <a:pt x="13805" y="52053"/>
                    <a:pt x="13849" y="52188"/>
                  </a:cubicBezTo>
                  <a:cubicBezTo>
                    <a:pt x="13900" y="52343"/>
                    <a:pt x="13895" y="52517"/>
                    <a:pt x="13998" y="52637"/>
                  </a:cubicBezTo>
                  <a:cubicBezTo>
                    <a:pt x="14106" y="52759"/>
                    <a:pt x="14233" y="52862"/>
                    <a:pt x="14374" y="52943"/>
                  </a:cubicBezTo>
                  <a:cubicBezTo>
                    <a:pt x="14510" y="53024"/>
                    <a:pt x="14689" y="52988"/>
                    <a:pt x="14846" y="53025"/>
                  </a:cubicBezTo>
                  <a:cubicBezTo>
                    <a:pt x="14990" y="53061"/>
                    <a:pt x="15120" y="53110"/>
                    <a:pt x="15265" y="53110"/>
                  </a:cubicBezTo>
                  <a:cubicBezTo>
                    <a:pt x="15277" y="53110"/>
                    <a:pt x="15288" y="53110"/>
                    <a:pt x="15299" y="53109"/>
                  </a:cubicBezTo>
                  <a:cubicBezTo>
                    <a:pt x="15454" y="53099"/>
                    <a:pt x="15606" y="53063"/>
                    <a:pt x="15748" y="53001"/>
                  </a:cubicBezTo>
                  <a:cubicBezTo>
                    <a:pt x="15915" y="52930"/>
                    <a:pt x="16080" y="52880"/>
                    <a:pt x="16189" y="52753"/>
                  </a:cubicBezTo>
                  <a:cubicBezTo>
                    <a:pt x="16299" y="52627"/>
                    <a:pt x="16370" y="52459"/>
                    <a:pt x="16473" y="52327"/>
                  </a:cubicBezTo>
                  <a:cubicBezTo>
                    <a:pt x="16579" y="52195"/>
                    <a:pt x="16690" y="52057"/>
                    <a:pt x="16842" y="51972"/>
                  </a:cubicBezTo>
                  <a:cubicBezTo>
                    <a:pt x="16906" y="51935"/>
                    <a:pt x="16977" y="51928"/>
                    <a:pt x="17052" y="51928"/>
                  </a:cubicBezTo>
                  <a:cubicBezTo>
                    <a:pt x="17103" y="51928"/>
                    <a:pt x="17154" y="51931"/>
                    <a:pt x="17206" y="51931"/>
                  </a:cubicBezTo>
                  <a:cubicBezTo>
                    <a:pt x="17232" y="51931"/>
                    <a:pt x="17258" y="51930"/>
                    <a:pt x="17284" y="51928"/>
                  </a:cubicBezTo>
                  <a:cubicBezTo>
                    <a:pt x="17412" y="51913"/>
                    <a:pt x="17545" y="51828"/>
                    <a:pt x="17672" y="51828"/>
                  </a:cubicBezTo>
                  <a:cubicBezTo>
                    <a:pt x="17692" y="51828"/>
                    <a:pt x="17713" y="51830"/>
                    <a:pt x="17733" y="51835"/>
                  </a:cubicBezTo>
                  <a:cubicBezTo>
                    <a:pt x="17877" y="51872"/>
                    <a:pt x="18019" y="51966"/>
                    <a:pt x="18137" y="52054"/>
                  </a:cubicBezTo>
                  <a:cubicBezTo>
                    <a:pt x="18256" y="52142"/>
                    <a:pt x="18314" y="52273"/>
                    <a:pt x="18380" y="52390"/>
                  </a:cubicBezTo>
                  <a:cubicBezTo>
                    <a:pt x="18447" y="52509"/>
                    <a:pt x="18445" y="52644"/>
                    <a:pt x="18471" y="52782"/>
                  </a:cubicBezTo>
                  <a:cubicBezTo>
                    <a:pt x="18496" y="52916"/>
                    <a:pt x="18644" y="53042"/>
                    <a:pt x="18649" y="53180"/>
                  </a:cubicBezTo>
                  <a:cubicBezTo>
                    <a:pt x="18653" y="53319"/>
                    <a:pt x="18506" y="53463"/>
                    <a:pt x="18506" y="53597"/>
                  </a:cubicBezTo>
                  <a:cubicBezTo>
                    <a:pt x="18506" y="53734"/>
                    <a:pt x="18639" y="53865"/>
                    <a:pt x="18649" y="53999"/>
                  </a:cubicBezTo>
                  <a:cubicBezTo>
                    <a:pt x="18660" y="54135"/>
                    <a:pt x="18653" y="54268"/>
                    <a:pt x="18683" y="54398"/>
                  </a:cubicBezTo>
                  <a:cubicBezTo>
                    <a:pt x="18711" y="54531"/>
                    <a:pt x="18673" y="54686"/>
                    <a:pt x="18727" y="54812"/>
                  </a:cubicBezTo>
                  <a:cubicBezTo>
                    <a:pt x="18777" y="54934"/>
                    <a:pt x="18941" y="54997"/>
                    <a:pt x="19020" y="55113"/>
                  </a:cubicBezTo>
                  <a:cubicBezTo>
                    <a:pt x="19103" y="55239"/>
                    <a:pt x="19170" y="55357"/>
                    <a:pt x="19277" y="55455"/>
                  </a:cubicBezTo>
                  <a:cubicBezTo>
                    <a:pt x="19385" y="55554"/>
                    <a:pt x="19462" y="55698"/>
                    <a:pt x="19588" y="55767"/>
                  </a:cubicBezTo>
                  <a:cubicBezTo>
                    <a:pt x="19715" y="55838"/>
                    <a:pt x="19851" y="55932"/>
                    <a:pt x="19991" y="55971"/>
                  </a:cubicBezTo>
                  <a:cubicBezTo>
                    <a:pt x="20130" y="56009"/>
                    <a:pt x="20295" y="56001"/>
                    <a:pt x="20440" y="56003"/>
                  </a:cubicBezTo>
                  <a:cubicBezTo>
                    <a:pt x="20442" y="56003"/>
                    <a:pt x="20444" y="56003"/>
                    <a:pt x="20446" y="56003"/>
                  </a:cubicBezTo>
                  <a:cubicBezTo>
                    <a:pt x="20590" y="56003"/>
                    <a:pt x="20733" y="55955"/>
                    <a:pt x="20875" y="55918"/>
                  </a:cubicBezTo>
                  <a:cubicBezTo>
                    <a:pt x="21013" y="55881"/>
                    <a:pt x="21154" y="55834"/>
                    <a:pt x="21281" y="55756"/>
                  </a:cubicBezTo>
                  <a:cubicBezTo>
                    <a:pt x="21402" y="55684"/>
                    <a:pt x="21576" y="55647"/>
                    <a:pt x="21681" y="55536"/>
                  </a:cubicBezTo>
                  <a:cubicBezTo>
                    <a:pt x="21761" y="55452"/>
                    <a:pt x="21829" y="55337"/>
                    <a:pt x="21886" y="55237"/>
                  </a:cubicBezTo>
                  <a:cubicBezTo>
                    <a:pt x="21943" y="55139"/>
                    <a:pt x="21911" y="54994"/>
                    <a:pt x="21941" y="54882"/>
                  </a:cubicBezTo>
                  <a:cubicBezTo>
                    <a:pt x="21978" y="54744"/>
                    <a:pt x="22076" y="54604"/>
                    <a:pt x="22096" y="54455"/>
                  </a:cubicBezTo>
                  <a:cubicBezTo>
                    <a:pt x="22115" y="54306"/>
                    <a:pt x="22119" y="54184"/>
                    <a:pt x="22207" y="54061"/>
                  </a:cubicBezTo>
                  <a:cubicBezTo>
                    <a:pt x="22288" y="53948"/>
                    <a:pt x="22339" y="53790"/>
                    <a:pt x="22470" y="53736"/>
                  </a:cubicBezTo>
                  <a:cubicBezTo>
                    <a:pt x="22586" y="53687"/>
                    <a:pt x="22729" y="53667"/>
                    <a:pt x="22858" y="53667"/>
                  </a:cubicBezTo>
                  <a:cubicBezTo>
                    <a:pt x="22871" y="53667"/>
                    <a:pt x="22884" y="53667"/>
                    <a:pt x="22896" y="53668"/>
                  </a:cubicBezTo>
                  <a:cubicBezTo>
                    <a:pt x="23039" y="53672"/>
                    <a:pt x="23175" y="53747"/>
                    <a:pt x="23295" y="53813"/>
                  </a:cubicBezTo>
                  <a:cubicBezTo>
                    <a:pt x="23424" y="53884"/>
                    <a:pt x="23474" y="53997"/>
                    <a:pt x="23530" y="54117"/>
                  </a:cubicBezTo>
                  <a:cubicBezTo>
                    <a:pt x="23589" y="54235"/>
                    <a:pt x="23735" y="54340"/>
                    <a:pt x="23749" y="54479"/>
                  </a:cubicBezTo>
                  <a:cubicBezTo>
                    <a:pt x="23764" y="54617"/>
                    <a:pt x="23769" y="54755"/>
                    <a:pt x="23768" y="54894"/>
                  </a:cubicBezTo>
                  <a:cubicBezTo>
                    <a:pt x="23768" y="55038"/>
                    <a:pt x="23749" y="55170"/>
                    <a:pt x="23761" y="55293"/>
                  </a:cubicBezTo>
                  <a:cubicBezTo>
                    <a:pt x="23776" y="55466"/>
                    <a:pt x="23714" y="55657"/>
                    <a:pt x="23761" y="55829"/>
                  </a:cubicBezTo>
                  <a:cubicBezTo>
                    <a:pt x="23808" y="56001"/>
                    <a:pt x="23855" y="56181"/>
                    <a:pt x="23936" y="56337"/>
                  </a:cubicBezTo>
                  <a:cubicBezTo>
                    <a:pt x="24015" y="56494"/>
                    <a:pt x="24189" y="56595"/>
                    <a:pt x="24307" y="56726"/>
                  </a:cubicBezTo>
                  <a:cubicBezTo>
                    <a:pt x="24425" y="56858"/>
                    <a:pt x="24517" y="57000"/>
                    <a:pt x="24656" y="57088"/>
                  </a:cubicBezTo>
                  <a:cubicBezTo>
                    <a:pt x="24801" y="57179"/>
                    <a:pt x="24966" y="57223"/>
                    <a:pt x="25130" y="57264"/>
                  </a:cubicBezTo>
                  <a:cubicBezTo>
                    <a:pt x="25263" y="57299"/>
                    <a:pt x="25399" y="57317"/>
                    <a:pt x="25536" y="57317"/>
                  </a:cubicBezTo>
                  <a:cubicBezTo>
                    <a:pt x="25567" y="57317"/>
                    <a:pt x="25598" y="57316"/>
                    <a:pt x="25629" y="57314"/>
                  </a:cubicBezTo>
                  <a:cubicBezTo>
                    <a:pt x="25781" y="57303"/>
                    <a:pt x="25910" y="57220"/>
                    <a:pt x="26053" y="57165"/>
                  </a:cubicBezTo>
                  <a:cubicBezTo>
                    <a:pt x="26195" y="57111"/>
                    <a:pt x="26362" y="57104"/>
                    <a:pt x="26479" y="57007"/>
                  </a:cubicBezTo>
                  <a:cubicBezTo>
                    <a:pt x="26596" y="56909"/>
                    <a:pt x="26614" y="56744"/>
                    <a:pt x="26687" y="56608"/>
                  </a:cubicBezTo>
                  <a:cubicBezTo>
                    <a:pt x="26758" y="56473"/>
                    <a:pt x="26830" y="56360"/>
                    <a:pt x="26853" y="56214"/>
                  </a:cubicBezTo>
                  <a:cubicBezTo>
                    <a:pt x="26874" y="56067"/>
                    <a:pt x="26869" y="55918"/>
                    <a:pt x="26881" y="55770"/>
                  </a:cubicBezTo>
                  <a:cubicBezTo>
                    <a:pt x="26893" y="55621"/>
                    <a:pt x="26931" y="55466"/>
                    <a:pt x="26971" y="55325"/>
                  </a:cubicBezTo>
                  <a:cubicBezTo>
                    <a:pt x="27012" y="55177"/>
                    <a:pt x="27086" y="55041"/>
                    <a:pt x="27186" y="54924"/>
                  </a:cubicBezTo>
                  <a:cubicBezTo>
                    <a:pt x="27284" y="54812"/>
                    <a:pt x="27440" y="54782"/>
                    <a:pt x="27567" y="54721"/>
                  </a:cubicBezTo>
                  <a:cubicBezTo>
                    <a:pt x="27697" y="54660"/>
                    <a:pt x="27821" y="54563"/>
                    <a:pt x="27965" y="54559"/>
                  </a:cubicBezTo>
                  <a:cubicBezTo>
                    <a:pt x="27982" y="54558"/>
                    <a:pt x="28000" y="54558"/>
                    <a:pt x="28018" y="54558"/>
                  </a:cubicBezTo>
                  <a:cubicBezTo>
                    <a:pt x="28146" y="54558"/>
                    <a:pt x="28284" y="54573"/>
                    <a:pt x="28402" y="54620"/>
                  </a:cubicBezTo>
                  <a:cubicBezTo>
                    <a:pt x="28532" y="54671"/>
                    <a:pt x="28596" y="54833"/>
                    <a:pt x="28701" y="54937"/>
                  </a:cubicBezTo>
                  <a:cubicBezTo>
                    <a:pt x="28801" y="55037"/>
                    <a:pt x="28913" y="55109"/>
                    <a:pt x="28968" y="55234"/>
                  </a:cubicBezTo>
                  <a:cubicBezTo>
                    <a:pt x="29022" y="55358"/>
                    <a:pt x="29004" y="55500"/>
                    <a:pt x="29037" y="55635"/>
                  </a:cubicBezTo>
                  <a:cubicBezTo>
                    <a:pt x="29069" y="55772"/>
                    <a:pt x="29214" y="55877"/>
                    <a:pt x="29241" y="56010"/>
                  </a:cubicBezTo>
                  <a:cubicBezTo>
                    <a:pt x="29270" y="56147"/>
                    <a:pt x="29169" y="56319"/>
                    <a:pt x="29213" y="56444"/>
                  </a:cubicBezTo>
                  <a:cubicBezTo>
                    <a:pt x="29267" y="56599"/>
                    <a:pt x="29480" y="56672"/>
                    <a:pt x="29574" y="56798"/>
                  </a:cubicBezTo>
                  <a:cubicBezTo>
                    <a:pt x="29669" y="56926"/>
                    <a:pt x="29691" y="57138"/>
                    <a:pt x="29823" y="57230"/>
                  </a:cubicBezTo>
                  <a:cubicBezTo>
                    <a:pt x="29954" y="57320"/>
                    <a:pt x="30155" y="57269"/>
                    <a:pt x="30313" y="57314"/>
                  </a:cubicBezTo>
                  <a:cubicBezTo>
                    <a:pt x="30450" y="57355"/>
                    <a:pt x="30565" y="57532"/>
                    <a:pt x="30713" y="57543"/>
                  </a:cubicBezTo>
                  <a:cubicBezTo>
                    <a:pt x="30732" y="57544"/>
                    <a:pt x="30752" y="57545"/>
                    <a:pt x="30772" y="57545"/>
                  </a:cubicBezTo>
                  <a:cubicBezTo>
                    <a:pt x="30898" y="57545"/>
                    <a:pt x="31031" y="57521"/>
                    <a:pt x="31156" y="57507"/>
                  </a:cubicBezTo>
                  <a:cubicBezTo>
                    <a:pt x="31298" y="57492"/>
                    <a:pt x="31459" y="57496"/>
                    <a:pt x="31600" y="57458"/>
                  </a:cubicBezTo>
                  <a:cubicBezTo>
                    <a:pt x="31739" y="57419"/>
                    <a:pt x="31867" y="57318"/>
                    <a:pt x="31998" y="57259"/>
                  </a:cubicBezTo>
                  <a:cubicBezTo>
                    <a:pt x="32129" y="57198"/>
                    <a:pt x="32198" y="57031"/>
                    <a:pt x="32315" y="56949"/>
                  </a:cubicBezTo>
                  <a:cubicBezTo>
                    <a:pt x="32431" y="56865"/>
                    <a:pt x="32630" y="56869"/>
                    <a:pt x="32727" y="56764"/>
                  </a:cubicBezTo>
                  <a:cubicBezTo>
                    <a:pt x="32825" y="56659"/>
                    <a:pt x="32893" y="56514"/>
                    <a:pt x="32963" y="56387"/>
                  </a:cubicBezTo>
                  <a:cubicBezTo>
                    <a:pt x="33026" y="56271"/>
                    <a:pt x="32996" y="56128"/>
                    <a:pt x="33014" y="56003"/>
                  </a:cubicBezTo>
                  <a:cubicBezTo>
                    <a:pt x="33033" y="55878"/>
                    <a:pt x="33009" y="55773"/>
                    <a:pt x="32979" y="55644"/>
                  </a:cubicBezTo>
                  <a:cubicBezTo>
                    <a:pt x="32945" y="55502"/>
                    <a:pt x="32989" y="55349"/>
                    <a:pt x="32957" y="55217"/>
                  </a:cubicBezTo>
                  <a:cubicBezTo>
                    <a:pt x="32925" y="55084"/>
                    <a:pt x="32953" y="54966"/>
                    <a:pt x="32975" y="54816"/>
                  </a:cubicBezTo>
                  <a:cubicBezTo>
                    <a:pt x="32993" y="54687"/>
                    <a:pt x="33036" y="54562"/>
                    <a:pt x="33100" y="54447"/>
                  </a:cubicBezTo>
                  <a:cubicBezTo>
                    <a:pt x="33165" y="54324"/>
                    <a:pt x="33201" y="54194"/>
                    <a:pt x="33303" y="54103"/>
                  </a:cubicBezTo>
                  <a:cubicBezTo>
                    <a:pt x="33407" y="54012"/>
                    <a:pt x="33515" y="53924"/>
                    <a:pt x="33646" y="53875"/>
                  </a:cubicBezTo>
                  <a:cubicBezTo>
                    <a:pt x="33768" y="53828"/>
                    <a:pt x="33900" y="53804"/>
                    <a:pt x="34032" y="53804"/>
                  </a:cubicBezTo>
                  <a:cubicBezTo>
                    <a:pt x="34039" y="53804"/>
                    <a:pt x="34046" y="53804"/>
                    <a:pt x="34054" y="53804"/>
                  </a:cubicBezTo>
                  <a:cubicBezTo>
                    <a:pt x="34179" y="53807"/>
                    <a:pt x="34299" y="53848"/>
                    <a:pt x="34419" y="53888"/>
                  </a:cubicBezTo>
                  <a:cubicBezTo>
                    <a:pt x="34537" y="53929"/>
                    <a:pt x="34659" y="53969"/>
                    <a:pt x="34759" y="54044"/>
                  </a:cubicBezTo>
                  <a:cubicBezTo>
                    <a:pt x="34891" y="54147"/>
                    <a:pt x="35000" y="54272"/>
                    <a:pt x="35081" y="54417"/>
                  </a:cubicBezTo>
                  <a:cubicBezTo>
                    <a:pt x="35164" y="54556"/>
                    <a:pt x="35245" y="54701"/>
                    <a:pt x="35326" y="54843"/>
                  </a:cubicBezTo>
                  <a:cubicBezTo>
                    <a:pt x="35407" y="54985"/>
                    <a:pt x="35472" y="55129"/>
                    <a:pt x="35569" y="55236"/>
                  </a:cubicBezTo>
                  <a:cubicBezTo>
                    <a:pt x="35680" y="55358"/>
                    <a:pt x="35785" y="55480"/>
                    <a:pt x="35910" y="55557"/>
                  </a:cubicBezTo>
                  <a:cubicBezTo>
                    <a:pt x="36044" y="55642"/>
                    <a:pt x="36190" y="55706"/>
                    <a:pt x="36342" y="55747"/>
                  </a:cubicBezTo>
                  <a:cubicBezTo>
                    <a:pt x="36394" y="55760"/>
                    <a:pt x="36448" y="55764"/>
                    <a:pt x="36503" y="55764"/>
                  </a:cubicBezTo>
                  <a:cubicBezTo>
                    <a:pt x="36605" y="55764"/>
                    <a:pt x="36710" y="55749"/>
                    <a:pt x="36812" y="55745"/>
                  </a:cubicBezTo>
                  <a:cubicBezTo>
                    <a:pt x="36966" y="55739"/>
                    <a:pt x="37120" y="55716"/>
                    <a:pt x="37269" y="55676"/>
                  </a:cubicBezTo>
                  <a:cubicBezTo>
                    <a:pt x="37414" y="55637"/>
                    <a:pt x="37545" y="55550"/>
                    <a:pt x="37689" y="55482"/>
                  </a:cubicBezTo>
                  <a:cubicBezTo>
                    <a:pt x="37825" y="55416"/>
                    <a:pt x="37994" y="55401"/>
                    <a:pt x="38128" y="55314"/>
                  </a:cubicBezTo>
                  <a:cubicBezTo>
                    <a:pt x="38252" y="55234"/>
                    <a:pt x="38408" y="55140"/>
                    <a:pt x="38543" y="55022"/>
                  </a:cubicBezTo>
                  <a:cubicBezTo>
                    <a:pt x="38670" y="54907"/>
                    <a:pt x="38782" y="54776"/>
                    <a:pt x="38873" y="54631"/>
                  </a:cubicBezTo>
                  <a:cubicBezTo>
                    <a:pt x="38967" y="54486"/>
                    <a:pt x="38937" y="54309"/>
                    <a:pt x="38934" y="54141"/>
                  </a:cubicBezTo>
                  <a:cubicBezTo>
                    <a:pt x="38934" y="54003"/>
                    <a:pt x="38906" y="53865"/>
                    <a:pt x="38850" y="53737"/>
                  </a:cubicBezTo>
                  <a:cubicBezTo>
                    <a:pt x="38792" y="53595"/>
                    <a:pt x="38708" y="53497"/>
                    <a:pt x="38626" y="53380"/>
                  </a:cubicBezTo>
                  <a:cubicBezTo>
                    <a:pt x="38537" y="53258"/>
                    <a:pt x="38465" y="53125"/>
                    <a:pt x="38408" y="52985"/>
                  </a:cubicBezTo>
                  <a:cubicBezTo>
                    <a:pt x="38361" y="52867"/>
                    <a:pt x="38364" y="52707"/>
                    <a:pt x="38360" y="52535"/>
                  </a:cubicBezTo>
                  <a:cubicBezTo>
                    <a:pt x="38354" y="52360"/>
                    <a:pt x="38427" y="52223"/>
                    <a:pt x="38463" y="52105"/>
                  </a:cubicBezTo>
                  <a:cubicBezTo>
                    <a:pt x="38516" y="51940"/>
                    <a:pt x="38536" y="51754"/>
                    <a:pt x="38651" y="51682"/>
                  </a:cubicBezTo>
                  <a:cubicBezTo>
                    <a:pt x="38725" y="51636"/>
                    <a:pt x="38826" y="51628"/>
                    <a:pt x="38931" y="51628"/>
                  </a:cubicBezTo>
                  <a:cubicBezTo>
                    <a:pt x="38987" y="51628"/>
                    <a:pt x="39045" y="51630"/>
                    <a:pt x="39101" y="51630"/>
                  </a:cubicBezTo>
                  <a:cubicBezTo>
                    <a:pt x="39106" y="51630"/>
                    <a:pt x="39111" y="51630"/>
                    <a:pt x="39116" y="51630"/>
                  </a:cubicBezTo>
                  <a:cubicBezTo>
                    <a:pt x="39264" y="51632"/>
                    <a:pt x="39412" y="51650"/>
                    <a:pt x="39557" y="51686"/>
                  </a:cubicBezTo>
                  <a:cubicBezTo>
                    <a:pt x="39697" y="51717"/>
                    <a:pt x="39852" y="51731"/>
                    <a:pt x="39993" y="51780"/>
                  </a:cubicBezTo>
                  <a:cubicBezTo>
                    <a:pt x="40137" y="51831"/>
                    <a:pt x="40259" y="51937"/>
                    <a:pt x="40388" y="51990"/>
                  </a:cubicBezTo>
                  <a:cubicBezTo>
                    <a:pt x="40545" y="52054"/>
                    <a:pt x="40667" y="52158"/>
                    <a:pt x="40779" y="52203"/>
                  </a:cubicBezTo>
                  <a:cubicBezTo>
                    <a:pt x="40822" y="52220"/>
                    <a:pt x="40867" y="52226"/>
                    <a:pt x="40912" y="52226"/>
                  </a:cubicBezTo>
                  <a:cubicBezTo>
                    <a:pt x="41009" y="52226"/>
                    <a:pt x="41109" y="52201"/>
                    <a:pt x="41200" y="52201"/>
                  </a:cubicBezTo>
                  <a:cubicBezTo>
                    <a:pt x="41223" y="52201"/>
                    <a:pt x="41244" y="52202"/>
                    <a:pt x="41266" y="52206"/>
                  </a:cubicBezTo>
                  <a:cubicBezTo>
                    <a:pt x="41400" y="52232"/>
                    <a:pt x="41519" y="52253"/>
                    <a:pt x="41642" y="52253"/>
                  </a:cubicBezTo>
                  <a:cubicBezTo>
                    <a:pt x="41666" y="52253"/>
                    <a:pt x="41690" y="52252"/>
                    <a:pt x="41715" y="52250"/>
                  </a:cubicBezTo>
                  <a:cubicBezTo>
                    <a:pt x="41874" y="52239"/>
                    <a:pt x="42016" y="52230"/>
                    <a:pt x="42163" y="52173"/>
                  </a:cubicBezTo>
                  <a:cubicBezTo>
                    <a:pt x="42308" y="52117"/>
                    <a:pt x="42474" y="52101"/>
                    <a:pt x="42602" y="52003"/>
                  </a:cubicBezTo>
                  <a:cubicBezTo>
                    <a:pt x="42728" y="51906"/>
                    <a:pt x="42844" y="51795"/>
                    <a:pt x="42945" y="51673"/>
                  </a:cubicBezTo>
                  <a:cubicBezTo>
                    <a:pt x="43040" y="51558"/>
                    <a:pt x="43152" y="51436"/>
                    <a:pt x="43235" y="51292"/>
                  </a:cubicBezTo>
                  <a:cubicBezTo>
                    <a:pt x="43321" y="51141"/>
                    <a:pt x="43303" y="50961"/>
                    <a:pt x="43324" y="50820"/>
                  </a:cubicBezTo>
                  <a:cubicBezTo>
                    <a:pt x="43345" y="50668"/>
                    <a:pt x="43330" y="50512"/>
                    <a:pt x="43277" y="50367"/>
                  </a:cubicBezTo>
                  <a:cubicBezTo>
                    <a:pt x="43229" y="50220"/>
                    <a:pt x="43208" y="50045"/>
                    <a:pt x="43102" y="49924"/>
                  </a:cubicBezTo>
                  <a:cubicBezTo>
                    <a:pt x="42996" y="49804"/>
                    <a:pt x="42872" y="49698"/>
                    <a:pt x="42737" y="49610"/>
                  </a:cubicBezTo>
                  <a:cubicBezTo>
                    <a:pt x="42606" y="49528"/>
                    <a:pt x="42428" y="49523"/>
                    <a:pt x="42279" y="49471"/>
                  </a:cubicBezTo>
                  <a:cubicBezTo>
                    <a:pt x="42106" y="49407"/>
                    <a:pt x="41999" y="49252"/>
                    <a:pt x="41908" y="49106"/>
                  </a:cubicBezTo>
                  <a:cubicBezTo>
                    <a:pt x="41819" y="48961"/>
                    <a:pt x="41757" y="48801"/>
                    <a:pt x="41794" y="48616"/>
                  </a:cubicBezTo>
                  <a:cubicBezTo>
                    <a:pt x="41823" y="48464"/>
                    <a:pt x="41929" y="48336"/>
                    <a:pt x="42067" y="48183"/>
                  </a:cubicBezTo>
                  <a:cubicBezTo>
                    <a:pt x="42188" y="48051"/>
                    <a:pt x="42316" y="47953"/>
                    <a:pt x="42482" y="47894"/>
                  </a:cubicBezTo>
                  <a:cubicBezTo>
                    <a:pt x="42645" y="47838"/>
                    <a:pt x="42815" y="47711"/>
                    <a:pt x="42987" y="47711"/>
                  </a:cubicBezTo>
                  <a:cubicBezTo>
                    <a:pt x="42990" y="47711"/>
                    <a:pt x="42993" y="47711"/>
                    <a:pt x="42996" y="47711"/>
                  </a:cubicBezTo>
                  <a:cubicBezTo>
                    <a:pt x="43139" y="47714"/>
                    <a:pt x="43272" y="47879"/>
                    <a:pt x="43412" y="47896"/>
                  </a:cubicBezTo>
                  <a:cubicBezTo>
                    <a:pt x="43554" y="47914"/>
                    <a:pt x="43691" y="47950"/>
                    <a:pt x="43832" y="47972"/>
                  </a:cubicBezTo>
                  <a:cubicBezTo>
                    <a:pt x="43876" y="47980"/>
                    <a:pt x="43922" y="47982"/>
                    <a:pt x="43968" y="47982"/>
                  </a:cubicBezTo>
                  <a:cubicBezTo>
                    <a:pt x="44030" y="47982"/>
                    <a:pt x="44093" y="47978"/>
                    <a:pt x="44154" y="47978"/>
                  </a:cubicBezTo>
                  <a:cubicBezTo>
                    <a:pt x="44192" y="47978"/>
                    <a:pt x="44229" y="47979"/>
                    <a:pt x="44265" y="47984"/>
                  </a:cubicBezTo>
                  <a:cubicBezTo>
                    <a:pt x="44407" y="48001"/>
                    <a:pt x="44552" y="48058"/>
                    <a:pt x="44696" y="48059"/>
                  </a:cubicBezTo>
                  <a:cubicBezTo>
                    <a:pt x="44844" y="48056"/>
                    <a:pt x="44990" y="48041"/>
                    <a:pt x="45134" y="48012"/>
                  </a:cubicBezTo>
                  <a:cubicBezTo>
                    <a:pt x="45293" y="47984"/>
                    <a:pt x="45448" y="47941"/>
                    <a:pt x="45599" y="47886"/>
                  </a:cubicBezTo>
                  <a:cubicBezTo>
                    <a:pt x="45745" y="47832"/>
                    <a:pt x="45826" y="47643"/>
                    <a:pt x="45960" y="47560"/>
                  </a:cubicBezTo>
                  <a:cubicBezTo>
                    <a:pt x="46092" y="47478"/>
                    <a:pt x="46247" y="47434"/>
                    <a:pt x="46356" y="47323"/>
                  </a:cubicBezTo>
                  <a:cubicBezTo>
                    <a:pt x="46466" y="47212"/>
                    <a:pt x="46578" y="47101"/>
                    <a:pt x="46655" y="46962"/>
                  </a:cubicBezTo>
                  <a:cubicBezTo>
                    <a:pt x="46725" y="46831"/>
                    <a:pt x="46776" y="46692"/>
                    <a:pt x="46806" y="46548"/>
                  </a:cubicBezTo>
                  <a:cubicBezTo>
                    <a:pt x="46836" y="46406"/>
                    <a:pt x="46793" y="46258"/>
                    <a:pt x="46787" y="46112"/>
                  </a:cubicBezTo>
                  <a:cubicBezTo>
                    <a:pt x="46782" y="45964"/>
                    <a:pt x="46725" y="45840"/>
                    <a:pt x="46681" y="45702"/>
                  </a:cubicBezTo>
                  <a:cubicBezTo>
                    <a:pt x="46637" y="45561"/>
                    <a:pt x="46701" y="45367"/>
                    <a:pt x="46614" y="45249"/>
                  </a:cubicBezTo>
                  <a:cubicBezTo>
                    <a:pt x="46592" y="45219"/>
                    <a:pt x="46527" y="45217"/>
                    <a:pt x="46501" y="45189"/>
                  </a:cubicBezTo>
                  <a:cubicBezTo>
                    <a:pt x="46405" y="45079"/>
                    <a:pt x="46300" y="44940"/>
                    <a:pt x="46165" y="44889"/>
                  </a:cubicBezTo>
                  <a:cubicBezTo>
                    <a:pt x="46032" y="44839"/>
                    <a:pt x="45866" y="44860"/>
                    <a:pt x="45727" y="44828"/>
                  </a:cubicBezTo>
                  <a:cubicBezTo>
                    <a:pt x="45589" y="44799"/>
                    <a:pt x="45452" y="44758"/>
                    <a:pt x="45323" y="44706"/>
                  </a:cubicBezTo>
                  <a:cubicBezTo>
                    <a:pt x="45188" y="44649"/>
                    <a:pt x="45100" y="44576"/>
                    <a:pt x="45023" y="44448"/>
                  </a:cubicBezTo>
                  <a:cubicBezTo>
                    <a:pt x="44932" y="44299"/>
                    <a:pt x="44794" y="44165"/>
                    <a:pt x="44824" y="44035"/>
                  </a:cubicBezTo>
                  <a:cubicBezTo>
                    <a:pt x="44854" y="43897"/>
                    <a:pt x="44996" y="43770"/>
                    <a:pt x="45105" y="43661"/>
                  </a:cubicBezTo>
                  <a:cubicBezTo>
                    <a:pt x="45208" y="43560"/>
                    <a:pt x="45317" y="43426"/>
                    <a:pt x="45445" y="43356"/>
                  </a:cubicBezTo>
                  <a:cubicBezTo>
                    <a:pt x="45587" y="43278"/>
                    <a:pt x="45776" y="43321"/>
                    <a:pt x="45897" y="43291"/>
                  </a:cubicBezTo>
                  <a:cubicBezTo>
                    <a:pt x="46058" y="43250"/>
                    <a:pt x="46221" y="43228"/>
                    <a:pt x="46386" y="43200"/>
                  </a:cubicBezTo>
                  <a:cubicBezTo>
                    <a:pt x="46550" y="43172"/>
                    <a:pt x="46703" y="43081"/>
                    <a:pt x="46867" y="43048"/>
                  </a:cubicBezTo>
                  <a:cubicBezTo>
                    <a:pt x="46910" y="43039"/>
                    <a:pt x="46956" y="43037"/>
                    <a:pt x="47003" y="43037"/>
                  </a:cubicBezTo>
                  <a:cubicBezTo>
                    <a:pt x="47063" y="43037"/>
                    <a:pt x="47124" y="43041"/>
                    <a:pt x="47184" y="43041"/>
                  </a:cubicBezTo>
                  <a:cubicBezTo>
                    <a:pt x="47252" y="43041"/>
                    <a:pt x="47318" y="43036"/>
                    <a:pt x="47379" y="43015"/>
                  </a:cubicBezTo>
                  <a:cubicBezTo>
                    <a:pt x="47536" y="42961"/>
                    <a:pt x="47656" y="42813"/>
                    <a:pt x="47799" y="42721"/>
                  </a:cubicBezTo>
                  <a:cubicBezTo>
                    <a:pt x="47936" y="42634"/>
                    <a:pt x="48010" y="42501"/>
                    <a:pt x="48104" y="42384"/>
                  </a:cubicBezTo>
                  <a:cubicBezTo>
                    <a:pt x="48202" y="42262"/>
                    <a:pt x="48261" y="42138"/>
                    <a:pt x="48318" y="41994"/>
                  </a:cubicBezTo>
                  <a:cubicBezTo>
                    <a:pt x="48377" y="41851"/>
                    <a:pt x="48532" y="41736"/>
                    <a:pt x="48557" y="41582"/>
                  </a:cubicBezTo>
                  <a:cubicBezTo>
                    <a:pt x="48581" y="41430"/>
                    <a:pt x="48495" y="41267"/>
                    <a:pt x="48495" y="41112"/>
                  </a:cubicBezTo>
                  <a:cubicBezTo>
                    <a:pt x="48495" y="40957"/>
                    <a:pt x="48499" y="40803"/>
                    <a:pt x="48480" y="40652"/>
                  </a:cubicBezTo>
                  <a:cubicBezTo>
                    <a:pt x="48462" y="40485"/>
                    <a:pt x="48422" y="40320"/>
                    <a:pt x="48361" y="40163"/>
                  </a:cubicBezTo>
                  <a:cubicBezTo>
                    <a:pt x="48298" y="40007"/>
                    <a:pt x="48169" y="39896"/>
                    <a:pt x="48065" y="39760"/>
                  </a:cubicBezTo>
                  <a:cubicBezTo>
                    <a:pt x="47960" y="39625"/>
                    <a:pt x="47909" y="39448"/>
                    <a:pt x="47767" y="39349"/>
                  </a:cubicBezTo>
                  <a:cubicBezTo>
                    <a:pt x="47643" y="39263"/>
                    <a:pt x="47519" y="39158"/>
                    <a:pt x="47384" y="39113"/>
                  </a:cubicBezTo>
                  <a:cubicBezTo>
                    <a:pt x="47244" y="39064"/>
                    <a:pt x="47091" y="39053"/>
                    <a:pt x="46956" y="39006"/>
                  </a:cubicBezTo>
                  <a:cubicBezTo>
                    <a:pt x="46816" y="38958"/>
                    <a:pt x="46722" y="38871"/>
                    <a:pt x="46607" y="38777"/>
                  </a:cubicBezTo>
                  <a:cubicBezTo>
                    <a:pt x="46504" y="38693"/>
                    <a:pt x="46425" y="38619"/>
                    <a:pt x="46358" y="38464"/>
                  </a:cubicBezTo>
                  <a:cubicBezTo>
                    <a:pt x="46288" y="38301"/>
                    <a:pt x="46280" y="38193"/>
                    <a:pt x="46331" y="38058"/>
                  </a:cubicBezTo>
                  <a:cubicBezTo>
                    <a:pt x="46382" y="37920"/>
                    <a:pt x="46472" y="37799"/>
                    <a:pt x="46587" y="37708"/>
                  </a:cubicBezTo>
                  <a:cubicBezTo>
                    <a:pt x="46706" y="37610"/>
                    <a:pt x="46794" y="37438"/>
                    <a:pt x="46929" y="37381"/>
                  </a:cubicBezTo>
                  <a:cubicBezTo>
                    <a:pt x="47072" y="37320"/>
                    <a:pt x="47258" y="37363"/>
                    <a:pt x="47411" y="37320"/>
                  </a:cubicBezTo>
                  <a:cubicBezTo>
                    <a:pt x="47563" y="37276"/>
                    <a:pt x="47700" y="37185"/>
                    <a:pt x="47851" y="37141"/>
                  </a:cubicBezTo>
                  <a:cubicBezTo>
                    <a:pt x="48004" y="37095"/>
                    <a:pt x="48129" y="37002"/>
                    <a:pt x="48269" y="36938"/>
                  </a:cubicBezTo>
                  <a:cubicBezTo>
                    <a:pt x="48412" y="36871"/>
                    <a:pt x="48608" y="36889"/>
                    <a:pt x="48725" y="36781"/>
                  </a:cubicBezTo>
                  <a:cubicBezTo>
                    <a:pt x="48833" y="36680"/>
                    <a:pt x="48854" y="36503"/>
                    <a:pt x="48928" y="36349"/>
                  </a:cubicBezTo>
                  <a:cubicBezTo>
                    <a:pt x="48999" y="36198"/>
                    <a:pt x="49032" y="36052"/>
                    <a:pt x="49049" y="35886"/>
                  </a:cubicBezTo>
                  <a:cubicBezTo>
                    <a:pt x="49065" y="35719"/>
                    <a:pt x="49133" y="35553"/>
                    <a:pt x="49099" y="35389"/>
                  </a:cubicBezTo>
                  <a:cubicBezTo>
                    <a:pt x="49065" y="35227"/>
                    <a:pt x="48910" y="35114"/>
                    <a:pt x="48830" y="34969"/>
                  </a:cubicBezTo>
                  <a:cubicBezTo>
                    <a:pt x="48751" y="34824"/>
                    <a:pt x="48688" y="34680"/>
                    <a:pt x="48566" y="34571"/>
                  </a:cubicBezTo>
                  <a:cubicBezTo>
                    <a:pt x="48429" y="34447"/>
                    <a:pt x="48266" y="34357"/>
                    <a:pt x="48088" y="34310"/>
                  </a:cubicBezTo>
                  <a:cubicBezTo>
                    <a:pt x="47916" y="34261"/>
                    <a:pt x="47741" y="34209"/>
                    <a:pt x="47556" y="34209"/>
                  </a:cubicBezTo>
                  <a:cubicBezTo>
                    <a:pt x="47549" y="34209"/>
                    <a:pt x="47542" y="34209"/>
                    <a:pt x="47535" y="34209"/>
                  </a:cubicBezTo>
                  <a:cubicBezTo>
                    <a:pt x="47488" y="34211"/>
                    <a:pt x="47440" y="34211"/>
                    <a:pt x="47392" y="34211"/>
                  </a:cubicBezTo>
                  <a:cubicBezTo>
                    <a:pt x="47378" y="34211"/>
                    <a:pt x="47365" y="34211"/>
                    <a:pt x="47351" y="34211"/>
                  </a:cubicBezTo>
                  <a:cubicBezTo>
                    <a:pt x="47268" y="34211"/>
                    <a:pt x="47184" y="34211"/>
                    <a:pt x="47100" y="34218"/>
                  </a:cubicBezTo>
                  <a:cubicBezTo>
                    <a:pt x="47013" y="34225"/>
                    <a:pt x="46926" y="34229"/>
                    <a:pt x="46839" y="34229"/>
                  </a:cubicBezTo>
                  <a:cubicBezTo>
                    <a:pt x="46783" y="34229"/>
                    <a:pt x="46726" y="34227"/>
                    <a:pt x="46669" y="34224"/>
                  </a:cubicBezTo>
                  <a:cubicBezTo>
                    <a:pt x="46661" y="34223"/>
                    <a:pt x="46653" y="34223"/>
                    <a:pt x="46644" y="34223"/>
                  </a:cubicBezTo>
                  <a:cubicBezTo>
                    <a:pt x="46561" y="34223"/>
                    <a:pt x="46474" y="34238"/>
                    <a:pt x="46390" y="34238"/>
                  </a:cubicBezTo>
                  <a:cubicBezTo>
                    <a:pt x="46335" y="34238"/>
                    <a:pt x="46281" y="34232"/>
                    <a:pt x="46230" y="34211"/>
                  </a:cubicBezTo>
                  <a:cubicBezTo>
                    <a:pt x="46101" y="34158"/>
                    <a:pt x="45985" y="34056"/>
                    <a:pt x="45896" y="33952"/>
                  </a:cubicBezTo>
                  <a:cubicBezTo>
                    <a:pt x="45806" y="33848"/>
                    <a:pt x="45799" y="33696"/>
                    <a:pt x="45754" y="33565"/>
                  </a:cubicBezTo>
                  <a:cubicBezTo>
                    <a:pt x="45710" y="33433"/>
                    <a:pt x="45630" y="33308"/>
                    <a:pt x="45636" y="33173"/>
                  </a:cubicBezTo>
                  <a:cubicBezTo>
                    <a:pt x="45641" y="33028"/>
                    <a:pt x="45678" y="32887"/>
                    <a:pt x="45742" y="32758"/>
                  </a:cubicBezTo>
                  <a:cubicBezTo>
                    <a:pt x="45805" y="32633"/>
                    <a:pt x="45933" y="32555"/>
                    <a:pt x="46034" y="32451"/>
                  </a:cubicBezTo>
                  <a:cubicBezTo>
                    <a:pt x="46130" y="32353"/>
                    <a:pt x="46257" y="32289"/>
                    <a:pt x="46369" y="32199"/>
                  </a:cubicBezTo>
                  <a:cubicBezTo>
                    <a:pt x="46483" y="32110"/>
                    <a:pt x="46551" y="31970"/>
                    <a:pt x="46661" y="31882"/>
                  </a:cubicBezTo>
                  <a:cubicBezTo>
                    <a:pt x="46770" y="31793"/>
                    <a:pt x="46931" y="31741"/>
                    <a:pt x="47022" y="31638"/>
                  </a:cubicBezTo>
                  <a:cubicBezTo>
                    <a:pt x="47114" y="31532"/>
                    <a:pt x="47072" y="31339"/>
                    <a:pt x="47126" y="31206"/>
                  </a:cubicBezTo>
                  <a:cubicBezTo>
                    <a:pt x="47187" y="31052"/>
                    <a:pt x="47258" y="30928"/>
                    <a:pt x="47259" y="30782"/>
                  </a:cubicBezTo>
                  <a:cubicBezTo>
                    <a:pt x="47262" y="30630"/>
                    <a:pt x="47234" y="30479"/>
                    <a:pt x="47175" y="30338"/>
                  </a:cubicBezTo>
                  <a:cubicBezTo>
                    <a:pt x="47117" y="30196"/>
                    <a:pt x="47097" y="30017"/>
                    <a:pt x="46993" y="29902"/>
                  </a:cubicBezTo>
                  <a:cubicBezTo>
                    <a:pt x="46884" y="29785"/>
                    <a:pt x="46757" y="29684"/>
                    <a:pt x="46618" y="29605"/>
                  </a:cubicBezTo>
                  <a:cubicBezTo>
                    <a:pt x="46486" y="29525"/>
                    <a:pt x="46298" y="29575"/>
                    <a:pt x="46149" y="29538"/>
                  </a:cubicBezTo>
                  <a:cubicBezTo>
                    <a:pt x="46050" y="29514"/>
                    <a:pt x="45958" y="29505"/>
                    <a:pt x="45863" y="29505"/>
                  </a:cubicBezTo>
                  <a:cubicBezTo>
                    <a:pt x="45814" y="29505"/>
                    <a:pt x="45764" y="29507"/>
                    <a:pt x="45711" y="29511"/>
                  </a:cubicBezTo>
                  <a:cubicBezTo>
                    <a:pt x="45559" y="29524"/>
                    <a:pt x="45411" y="29498"/>
                    <a:pt x="45266" y="29565"/>
                  </a:cubicBezTo>
                  <a:cubicBezTo>
                    <a:pt x="45121" y="29630"/>
                    <a:pt x="44985" y="29717"/>
                    <a:pt x="44842" y="29780"/>
                  </a:cubicBezTo>
                  <a:cubicBezTo>
                    <a:pt x="44773" y="29810"/>
                    <a:pt x="44701" y="29819"/>
                    <a:pt x="44629" y="29819"/>
                  </a:cubicBezTo>
                  <a:cubicBezTo>
                    <a:pt x="44545" y="29819"/>
                    <a:pt x="44460" y="29807"/>
                    <a:pt x="44378" y="29804"/>
                  </a:cubicBezTo>
                  <a:cubicBezTo>
                    <a:pt x="44237" y="29798"/>
                    <a:pt x="44132" y="29764"/>
                    <a:pt x="43989" y="29636"/>
                  </a:cubicBezTo>
                  <a:cubicBezTo>
                    <a:pt x="43870" y="29528"/>
                    <a:pt x="43762" y="29453"/>
                    <a:pt x="43732" y="29332"/>
                  </a:cubicBezTo>
                  <a:cubicBezTo>
                    <a:pt x="43701" y="29198"/>
                    <a:pt x="43654" y="29040"/>
                    <a:pt x="43697" y="28904"/>
                  </a:cubicBezTo>
                  <a:cubicBezTo>
                    <a:pt x="43736" y="28776"/>
                    <a:pt x="43887" y="28685"/>
                    <a:pt x="43964" y="28566"/>
                  </a:cubicBezTo>
                  <a:cubicBezTo>
                    <a:pt x="44041" y="28448"/>
                    <a:pt x="44170" y="28376"/>
                    <a:pt x="44257" y="28278"/>
                  </a:cubicBezTo>
                  <a:cubicBezTo>
                    <a:pt x="44362" y="28159"/>
                    <a:pt x="44456" y="28014"/>
                    <a:pt x="44561" y="27882"/>
                  </a:cubicBezTo>
                  <a:cubicBezTo>
                    <a:pt x="44665" y="27751"/>
                    <a:pt x="44651" y="27549"/>
                    <a:pt x="44720" y="27403"/>
                  </a:cubicBezTo>
                  <a:cubicBezTo>
                    <a:pt x="44790" y="27256"/>
                    <a:pt x="44867" y="27125"/>
                    <a:pt x="44869" y="26955"/>
                  </a:cubicBezTo>
                  <a:cubicBezTo>
                    <a:pt x="44871" y="26777"/>
                    <a:pt x="44852" y="26606"/>
                    <a:pt x="44764" y="26464"/>
                  </a:cubicBezTo>
                  <a:cubicBezTo>
                    <a:pt x="44675" y="26319"/>
                    <a:pt x="44515" y="26245"/>
                    <a:pt x="44341" y="26196"/>
                  </a:cubicBezTo>
                  <a:cubicBezTo>
                    <a:pt x="44221" y="26044"/>
                    <a:pt x="44058" y="25933"/>
                    <a:pt x="43871" y="25879"/>
                  </a:cubicBezTo>
                  <a:cubicBezTo>
                    <a:pt x="43737" y="25841"/>
                    <a:pt x="43607" y="25735"/>
                    <a:pt x="43481" y="25735"/>
                  </a:cubicBezTo>
                  <a:cubicBezTo>
                    <a:pt x="43469" y="25735"/>
                    <a:pt x="43458" y="25736"/>
                    <a:pt x="43446" y="25738"/>
                  </a:cubicBezTo>
                  <a:cubicBezTo>
                    <a:pt x="43310" y="25761"/>
                    <a:pt x="43198" y="25911"/>
                    <a:pt x="43067" y="25972"/>
                  </a:cubicBezTo>
                  <a:cubicBezTo>
                    <a:pt x="42939" y="26032"/>
                    <a:pt x="42828" y="26127"/>
                    <a:pt x="42703" y="26196"/>
                  </a:cubicBezTo>
                  <a:cubicBezTo>
                    <a:pt x="42578" y="26264"/>
                    <a:pt x="42410" y="26254"/>
                    <a:pt x="42282" y="26305"/>
                  </a:cubicBezTo>
                  <a:cubicBezTo>
                    <a:pt x="42150" y="26357"/>
                    <a:pt x="41990" y="26441"/>
                    <a:pt x="41831" y="26441"/>
                  </a:cubicBezTo>
                  <a:cubicBezTo>
                    <a:pt x="41820" y="26441"/>
                    <a:pt x="41809" y="26441"/>
                    <a:pt x="41799" y="26440"/>
                  </a:cubicBezTo>
                  <a:cubicBezTo>
                    <a:pt x="41627" y="26429"/>
                    <a:pt x="41531" y="26316"/>
                    <a:pt x="41455" y="26142"/>
                  </a:cubicBezTo>
                  <a:cubicBezTo>
                    <a:pt x="41405" y="26028"/>
                    <a:pt x="41416" y="25941"/>
                    <a:pt x="41442" y="25816"/>
                  </a:cubicBezTo>
                  <a:cubicBezTo>
                    <a:pt x="41469" y="25690"/>
                    <a:pt x="41411" y="25540"/>
                    <a:pt x="41449" y="25432"/>
                  </a:cubicBezTo>
                  <a:cubicBezTo>
                    <a:pt x="41502" y="25281"/>
                    <a:pt x="41612" y="25148"/>
                    <a:pt x="41657" y="24994"/>
                  </a:cubicBezTo>
                  <a:cubicBezTo>
                    <a:pt x="41702" y="24838"/>
                    <a:pt x="41652" y="24674"/>
                    <a:pt x="41654" y="24515"/>
                  </a:cubicBezTo>
                  <a:cubicBezTo>
                    <a:pt x="41655" y="24360"/>
                    <a:pt x="41659" y="24221"/>
                    <a:pt x="41585" y="24066"/>
                  </a:cubicBezTo>
                  <a:cubicBezTo>
                    <a:pt x="41523" y="23930"/>
                    <a:pt x="41475" y="23784"/>
                    <a:pt x="41371" y="23678"/>
                  </a:cubicBezTo>
                  <a:cubicBezTo>
                    <a:pt x="41267" y="23570"/>
                    <a:pt x="41179" y="23413"/>
                    <a:pt x="41048" y="23342"/>
                  </a:cubicBezTo>
                  <a:cubicBezTo>
                    <a:pt x="40916" y="23270"/>
                    <a:pt x="40744" y="23243"/>
                    <a:pt x="40599" y="23214"/>
                  </a:cubicBezTo>
                  <a:cubicBezTo>
                    <a:pt x="40573" y="23209"/>
                    <a:pt x="40547" y="23207"/>
                    <a:pt x="40521" y="23207"/>
                  </a:cubicBezTo>
                  <a:cubicBezTo>
                    <a:pt x="40396" y="23207"/>
                    <a:pt x="40278" y="23261"/>
                    <a:pt x="40169" y="23283"/>
                  </a:cubicBezTo>
                  <a:cubicBezTo>
                    <a:pt x="40027" y="23308"/>
                    <a:pt x="39875" y="23308"/>
                    <a:pt x="39753" y="23382"/>
                  </a:cubicBezTo>
                  <a:cubicBezTo>
                    <a:pt x="39635" y="23453"/>
                    <a:pt x="39552" y="23585"/>
                    <a:pt x="39444" y="23682"/>
                  </a:cubicBezTo>
                  <a:cubicBezTo>
                    <a:pt x="39339" y="23776"/>
                    <a:pt x="39255" y="23894"/>
                    <a:pt x="39154" y="23993"/>
                  </a:cubicBezTo>
                  <a:cubicBezTo>
                    <a:pt x="39066" y="24080"/>
                    <a:pt x="38920" y="24107"/>
                    <a:pt x="38806" y="24161"/>
                  </a:cubicBezTo>
                  <a:cubicBezTo>
                    <a:pt x="38701" y="24211"/>
                    <a:pt x="38584" y="24321"/>
                    <a:pt x="38469" y="24321"/>
                  </a:cubicBezTo>
                  <a:cubicBezTo>
                    <a:pt x="38456" y="24321"/>
                    <a:pt x="38444" y="24319"/>
                    <a:pt x="38431" y="24316"/>
                  </a:cubicBezTo>
                  <a:cubicBezTo>
                    <a:pt x="38249" y="24275"/>
                    <a:pt x="38137" y="24119"/>
                    <a:pt x="38034" y="24028"/>
                  </a:cubicBezTo>
                  <a:cubicBezTo>
                    <a:pt x="37913" y="23920"/>
                    <a:pt x="37875" y="23782"/>
                    <a:pt x="37842" y="23622"/>
                  </a:cubicBezTo>
                  <a:cubicBezTo>
                    <a:pt x="37812" y="23480"/>
                    <a:pt x="37700" y="23320"/>
                    <a:pt x="37720" y="23152"/>
                  </a:cubicBezTo>
                  <a:cubicBezTo>
                    <a:pt x="37738" y="23003"/>
                    <a:pt x="37838" y="22855"/>
                    <a:pt x="37882" y="22696"/>
                  </a:cubicBezTo>
                  <a:cubicBezTo>
                    <a:pt x="37923" y="22546"/>
                    <a:pt x="37945" y="22384"/>
                    <a:pt x="37999" y="22233"/>
                  </a:cubicBezTo>
                  <a:cubicBezTo>
                    <a:pt x="38051" y="22084"/>
                    <a:pt x="38074" y="21918"/>
                    <a:pt x="38128" y="21776"/>
                  </a:cubicBezTo>
                  <a:cubicBezTo>
                    <a:pt x="38189" y="21616"/>
                    <a:pt x="38297" y="21487"/>
                    <a:pt x="38343" y="21351"/>
                  </a:cubicBezTo>
                  <a:cubicBezTo>
                    <a:pt x="38405" y="21169"/>
                    <a:pt x="38532" y="21021"/>
                    <a:pt x="38536" y="20904"/>
                  </a:cubicBezTo>
                  <a:cubicBezTo>
                    <a:pt x="38542" y="20752"/>
                    <a:pt x="38499" y="20583"/>
                    <a:pt x="38452" y="20438"/>
                  </a:cubicBezTo>
                  <a:cubicBezTo>
                    <a:pt x="38407" y="20292"/>
                    <a:pt x="38264" y="20189"/>
                    <a:pt x="38173" y="20067"/>
                  </a:cubicBezTo>
                  <a:cubicBezTo>
                    <a:pt x="38084" y="19943"/>
                    <a:pt x="37967" y="19868"/>
                    <a:pt x="37841" y="19781"/>
                  </a:cubicBezTo>
                  <a:cubicBezTo>
                    <a:pt x="37703" y="19686"/>
                    <a:pt x="37612" y="19569"/>
                    <a:pt x="37488" y="19535"/>
                  </a:cubicBezTo>
                  <a:cubicBezTo>
                    <a:pt x="37456" y="19527"/>
                    <a:pt x="37425" y="19523"/>
                    <a:pt x="37395" y="19523"/>
                  </a:cubicBezTo>
                  <a:cubicBezTo>
                    <a:pt x="37282" y="19523"/>
                    <a:pt x="37177" y="19571"/>
                    <a:pt x="37067" y="19588"/>
                  </a:cubicBezTo>
                  <a:cubicBezTo>
                    <a:pt x="37051" y="19590"/>
                    <a:pt x="37034" y="19591"/>
                    <a:pt x="37017" y="19591"/>
                  </a:cubicBezTo>
                  <a:cubicBezTo>
                    <a:pt x="36925" y="19591"/>
                    <a:pt x="36822" y="19561"/>
                    <a:pt x="36725" y="19561"/>
                  </a:cubicBezTo>
                  <a:cubicBezTo>
                    <a:pt x="36688" y="19561"/>
                    <a:pt x="36652" y="19565"/>
                    <a:pt x="36618" y="19578"/>
                  </a:cubicBezTo>
                  <a:cubicBezTo>
                    <a:pt x="36486" y="19628"/>
                    <a:pt x="36371" y="19736"/>
                    <a:pt x="36229" y="19783"/>
                  </a:cubicBezTo>
                  <a:cubicBezTo>
                    <a:pt x="36095" y="19825"/>
                    <a:pt x="35953" y="19822"/>
                    <a:pt x="35802" y="19837"/>
                  </a:cubicBezTo>
                  <a:cubicBezTo>
                    <a:pt x="35704" y="19845"/>
                    <a:pt x="35613" y="19861"/>
                    <a:pt x="35534" y="19861"/>
                  </a:cubicBezTo>
                  <a:cubicBezTo>
                    <a:pt x="35474" y="19861"/>
                    <a:pt x="35420" y="19852"/>
                    <a:pt x="35374" y="19825"/>
                  </a:cubicBezTo>
                  <a:cubicBezTo>
                    <a:pt x="35248" y="19751"/>
                    <a:pt x="35121" y="19626"/>
                    <a:pt x="35074" y="19484"/>
                  </a:cubicBezTo>
                  <a:cubicBezTo>
                    <a:pt x="35032" y="19355"/>
                    <a:pt x="35054" y="19187"/>
                    <a:pt x="35067" y="19038"/>
                  </a:cubicBezTo>
                  <a:cubicBezTo>
                    <a:pt x="35079" y="18895"/>
                    <a:pt x="35158" y="18760"/>
                    <a:pt x="35211" y="18630"/>
                  </a:cubicBezTo>
                  <a:cubicBezTo>
                    <a:pt x="35266" y="18487"/>
                    <a:pt x="35276" y="18307"/>
                    <a:pt x="35369" y="18213"/>
                  </a:cubicBezTo>
                  <a:cubicBezTo>
                    <a:pt x="35491" y="18092"/>
                    <a:pt x="35627" y="17986"/>
                    <a:pt x="35774" y="17895"/>
                  </a:cubicBezTo>
                  <a:cubicBezTo>
                    <a:pt x="35916" y="17806"/>
                    <a:pt x="36123" y="17839"/>
                    <a:pt x="36277" y="17774"/>
                  </a:cubicBezTo>
                  <a:cubicBezTo>
                    <a:pt x="36431" y="17708"/>
                    <a:pt x="36568" y="17595"/>
                    <a:pt x="36729" y="17539"/>
                  </a:cubicBezTo>
                  <a:cubicBezTo>
                    <a:pt x="36888" y="17487"/>
                    <a:pt x="37042" y="17420"/>
                    <a:pt x="37191" y="17339"/>
                  </a:cubicBezTo>
                  <a:cubicBezTo>
                    <a:pt x="37315" y="17270"/>
                    <a:pt x="37400" y="17168"/>
                    <a:pt x="37491" y="17071"/>
                  </a:cubicBezTo>
                  <a:cubicBezTo>
                    <a:pt x="37583" y="16976"/>
                    <a:pt x="37659" y="16867"/>
                    <a:pt x="37714" y="16744"/>
                  </a:cubicBezTo>
                  <a:cubicBezTo>
                    <a:pt x="37770" y="16621"/>
                    <a:pt x="37899" y="16507"/>
                    <a:pt x="37910" y="16368"/>
                  </a:cubicBezTo>
                  <a:cubicBezTo>
                    <a:pt x="37920" y="16236"/>
                    <a:pt x="37920" y="16076"/>
                    <a:pt x="37888" y="15937"/>
                  </a:cubicBezTo>
                  <a:cubicBezTo>
                    <a:pt x="37852" y="15785"/>
                    <a:pt x="37655" y="15704"/>
                    <a:pt x="37576" y="15577"/>
                  </a:cubicBezTo>
                  <a:cubicBezTo>
                    <a:pt x="37501" y="15456"/>
                    <a:pt x="37406" y="15347"/>
                    <a:pt x="37295" y="15255"/>
                  </a:cubicBezTo>
                  <a:cubicBezTo>
                    <a:pt x="37183" y="15156"/>
                    <a:pt x="37099" y="15031"/>
                    <a:pt x="36962" y="14962"/>
                  </a:cubicBezTo>
                  <a:cubicBezTo>
                    <a:pt x="36827" y="14893"/>
                    <a:pt x="36694" y="14828"/>
                    <a:pt x="36547" y="14793"/>
                  </a:cubicBezTo>
                  <a:cubicBezTo>
                    <a:pt x="36379" y="14750"/>
                    <a:pt x="36199" y="14700"/>
                    <a:pt x="36017" y="14692"/>
                  </a:cubicBezTo>
                  <a:cubicBezTo>
                    <a:pt x="35832" y="14683"/>
                    <a:pt x="35684" y="14638"/>
                    <a:pt x="35526" y="14562"/>
                  </a:cubicBezTo>
                  <a:cubicBezTo>
                    <a:pt x="35401" y="14504"/>
                    <a:pt x="35350" y="14453"/>
                    <a:pt x="35307" y="14335"/>
                  </a:cubicBezTo>
                  <a:cubicBezTo>
                    <a:pt x="35263" y="14217"/>
                    <a:pt x="35170" y="14104"/>
                    <a:pt x="35182" y="13981"/>
                  </a:cubicBezTo>
                  <a:cubicBezTo>
                    <a:pt x="35201" y="13810"/>
                    <a:pt x="35243" y="13640"/>
                    <a:pt x="35327" y="13509"/>
                  </a:cubicBezTo>
                  <a:cubicBezTo>
                    <a:pt x="35411" y="13378"/>
                    <a:pt x="35508" y="13220"/>
                    <a:pt x="35634" y="13114"/>
                  </a:cubicBezTo>
                  <a:cubicBezTo>
                    <a:pt x="35755" y="13011"/>
                    <a:pt x="35913" y="12939"/>
                    <a:pt x="36048" y="12851"/>
                  </a:cubicBezTo>
                  <a:cubicBezTo>
                    <a:pt x="36186" y="12760"/>
                    <a:pt x="36304" y="12649"/>
                    <a:pt x="36431" y="12561"/>
                  </a:cubicBezTo>
                  <a:cubicBezTo>
                    <a:pt x="36550" y="12477"/>
                    <a:pt x="36732" y="12470"/>
                    <a:pt x="36843" y="12366"/>
                  </a:cubicBezTo>
                  <a:cubicBezTo>
                    <a:pt x="36954" y="12262"/>
                    <a:pt x="37032" y="12130"/>
                    <a:pt x="37117" y="12009"/>
                  </a:cubicBezTo>
                  <a:cubicBezTo>
                    <a:pt x="37202" y="11887"/>
                    <a:pt x="37235" y="11740"/>
                    <a:pt x="37282" y="11600"/>
                  </a:cubicBezTo>
                  <a:cubicBezTo>
                    <a:pt x="37329" y="11459"/>
                    <a:pt x="37330" y="11331"/>
                    <a:pt x="37323" y="11176"/>
                  </a:cubicBezTo>
                  <a:cubicBezTo>
                    <a:pt x="37316" y="11000"/>
                    <a:pt x="37272" y="10892"/>
                    <a:pt x="37204" y="10771"/>
                  </a:cubicBezTo>
                  <a:cubicBezTo>
                    <a:pt x="37126" y="10636"/>
                    <a:pt x="37040" y="10563"/>
                    <a:pt x="36905" y="10482"/>
                  </a:cubicBezTo>
                  <a:cubicBezTo>
                    <a:pt x="36780" y="10407"/>
                    <a:pt x="36662" y="10337"/>
                    <a:pt x="36507" y="10294"/>
                  </a:cubicBezTo>
                  <a:cubicBezTo>
                    <a:pt x="36364" y="10255"/>
                    <a:pt x="36224" y="10182"/>
                    <a:pt x="36068" y="10159"/>
                  </a:cubicBezTo>
                  <a:cubicBezTo>
                    <a:pt x="35916" y="10138"/>
                    <a:pt x="35764" y="10098"/>
                    <a:pt x="35612" y="10083"/>
                  </a:cubicBezTo>
                  <a:cubicBezTo>
                    <a:pt x="35454" y="10067"/>
                    <a:pt x="35303" y="10020"/>
                    <a:pt x="35158" y="10000"/>
                  </a:cubicBezTo>
                  <a:cubicBezTo>
                    <a:pt x="34989" y="9977"/>
                    <a:pt x="34834" y="9980"/>
                    <a:pt x="34705" y="9938"/>
                  </a:cubicBezTo>
                  <a:cubicBezTo>
                    <a:pt x="34533" y="9879"/>
                    <a:pt x="34439" y="9791"/>
                    <a:pt x="34383" y="9662"/>
                  </a:cubicBezTo>
                  <a:cubicBezTo>
                    <a:pt x="34335" y="9550"/>
                    <a:pt x="34243" y="9399"/>
                    <a:pt x="34315" y="9208"/>
                  </a:cubicBezTo>
                  <a:cubicBezTo>
                    <a:pt x="34361" y="9090"/>
                    <a:pt x="34504" y="8988"/>
                    <a:pt x="34604" y="8833"/>
                  </a:cubicBezTo>
                  <a:cubicBezTo>
                    <a:pt x="34678" y="8718"/>
                    <a:pt x="34771" y="8600"/>
                    <a:pt x="34878" y="8463"/>
                  </a:cubicBezTo>
                  <a:cubicBezTo>
                    <a:pt x="34963" y="8352"/>
                    <a:pt x="35049" y="8225"/>
                    <a:pt x="35158" y="8097"/>
                  </a:cubicBezTo>
                  <a:cubicBezTo>
                    <a:pt x="35249" y="7990"/>
                    <a:pt x="35282" y="7851"/>
                    <a:pt x="35336" y="7724"/>
                  </a:cubicBezTo>
                  <a:cubicBezTo>
                    <a:pt x="35388" y="7596"/>
                    <a:pt x="35504" y="7478"/>
                    <a:pt x="35514" y="7339"/>
                  </a:cubicBezTo>
                  <a:cubicBezTo>
                    <a:pt x="35524" y="7204"/>
                    <a:pt x="35479" y="7057"/>
                    <a:pt x="35444" y="6919"/>
                  </a:cubicBezTo>
                  <a:cubicBezTo>
                    <a:pt x="35401" y="6753"/>
                    <a:pt x="35349" y="6575"/>
                    <a:pt x="35249" y="6438"/>
                  </a:cubicBezTo>
                  <a:cubicBezTo>
                    <a:pt x="35151" y="6300"/>
                    <a:pt x="34995" y="6202"/>
                    <a:pt x="34857" y="6101"/>
                  </a:cubicBezTo>
                  <a:cubicBezTo>
                    <a:pt x="34720" y="5998"/>
                    <a:pt x="34568" y="5917"/>
                    <a:pt x="34408" y="5859"/>
                  </a:cubicBezTo>
                  <a:cubicBezTo>
                    <a:pt x="34339" y="5836"/>
                    <a:pt x="34269" y="5829"/>
                    <a:pt x="34197" y="5829"/>
                  </a:cubicBezTo>
                  <a:cubicBezTo>
                    <a:pt x="34099" y="5829"/>
                    <a:pt x="34000" y="5842"/>
                    <a:pt x="33903" y="5843"/>
                  </a:cubicBezTo>
                  <a:cubicBezTo>
                    <a:pt x="33766" y="5845"/>
                    <a:pt x="33653" y="5872"/>
                    <a:pt x="33528" y="5909"/>
                  </a:cubicBezTo>
                  <a:cubicBezTo>
                    <a:pt x="33402" y="5944"/>
                    <a:pt x="33279" y="5987"/>
                    <a:pt x="33158" y="6037"/>
                  </a:cubicBezTo>
                  <a:cubicBezTo>
                    <a:pt x="33037" y="6089"/>
                    <a:pt x="32918" y="6155"/>
                    <a:pt x="32793" y="6199"/>
                  </a:cubicBezTo>
                  <a:cubicBezTo>
                    <a:pt x="32676" y="6239"/>
                    <a:pt x="32525" y="6282"/>
                    <a:pt x="32384" y="6282"/>
                  </a:cubicBezTo>
                  <a:cubicBezTo>
                    <a:pt x="32298" y="6282"/>
                    <a:pt x="32214" y="6266"/>
                    <a:pt x="32146" y="6223"/>
                  </a:cubicBezTo>
                  <a:cubicBezTo>
                    <a:pt x="32046" y="6162"/>
                    <a:pt x="32039" y="5988"/>
                    <a:pt x="31999" y="5880"/>
                  </a:cubicBezTo>
                  <a:cubicBezTo>
                    <a:pt x="31959" y="5771"/>
                    <a:pt x="32005" y="5657"/>
                    <a:pt x="32005" y="5549"/>
                  </a:cubicBezTo>
                  <a:cubicBezTo>
                    <a:pt x="32004" y="5374"/>
                    <a:pt x="31995" y="5216"/>
                    <a:pt x="32043" y="5051"/>
                  </a:cubicBezTo>
                  <a:cubicBezTo>
                    <a:pt x="32092" y="4885"/>
                    <a:pt x="32147" y="4723"/>
                    <a:pt x="32195" y="4560"/>
                  </a:cubicBezTo>
                  <a:cubicBezTo>
                    <a:pt x="32244" y="4395"/>
                    <a:pt x="32205" y="4218"/>
                    <a:pt x="32207" y="4043"/>
                  </a:cubicBezTo>
                  <a:cubicBezTo>
                    <a:pt x="32208" y="3910"/>
                    <a:pt x="32258" y="3773"/>
                    <a:pt x="32227" y="3644"/>
                  </a:cubicBezTo>
                  <a:cubicBezTo>
                    <a:pt x="32195" y="3515"/>
                    <a:pt x="32055" y="3431"/>
                    <a:pt x="31995" y="3311"/>
                  </a:cubicBezTo>
                  <a:cubicBezTo>
                    <a:pt x="31935" y="3192"/>
                    <a:pt x="31881" y="3088"/>
                    <a:pt x="31797" y="2984"/>
                  </a:cubicBezTo>
                  <a:cubicBezTo>
                    <a:pt x="31698" y="2861"/>
                    <a:pt x="31583" y="2751"/>
                    <a:pt x="31453" y="2659"/>
                  </a:cubicBezTo>
                  <a:cubicBezTo>
                    <a:pt x="31317" y="2562"/>
                    <a:pt x="31202" y="2455"/>
                    <a:pt x="31048" y="2399"/>
                  </a:cubicBezTo>
                  <a:cubicBezTo>
                    <a:pt x="30895" y="2343"/>
                    <a:pt x="30735" y="2337"/>
                    <a:pt x="30571" y="2323"/>
                  </a:cubicBezTo>
                  <a:cubicBezTo>
                    <a:pt x="30540" y="2320"/>
                    <a:pt x="30510" y="2319"/>
                    <a:pt x="30480" y="2319"/>
                  </a:cubicBezTo>
                  <a:cubicBezTo>
                    <a:pt x="30351" y="2319"/>
                    <a:pt x="30230" y="2343"/>
                    <a:pt x="30096" y="2363"/>
                  </a:cubicBezTo>
                  <a:cubicBezTo>
                    <a:pt x="29935" y="2389"/>
                    <a:pt x="29787" y="2411"/>
                    <a:pt x="29632" y="2474"/>
                  </a:cubicBezTo>
                  <a:cubicBezTo>
                    <a:pt x="29436" y="2552"/>
                    <a:pt x="29213" y="2582"/>
                    <a:pt x="29046" y="2711"/>
                  </a:cubicBezTo>
                  <a:cubicBezTo>
                    <a:pt x="28946" y="2791"/>
                    <a:pt x="28906" y="2933"/>
                    <a:pt x="28820" y="3028"/>
                  </a:cubicBezTo>
                  <a:cubicBezTo>
                    <a:pt x="28734" y="3122"/>
                    <a:pt x="28603" y="3172"/>
                    <a:pt x="28509" y="3259"/>
                  </a:cubicBezTo>
                  <a:cubicBezTo>
                    <a:pt x="28414" y="3350"/>
                    <a:pt x="28297" y="3414"/>
                    <a:pt x="28171" y="3446"/>
                  </a:cubicBezTo>
                  <a:cubicBezTo>
                    <a:pt x="28080" y="3468"/>
                    <a:pt x="27984" y="3491"/>
                    <a:pt x="27890" y="3491"/>
                  </a:cubicBezTo>
                  <a:cubicBezTo>
                    <a:pt x="27851" y="3491"/>
                    <a:pt x="27812" y="3487"/>
                    <a:pt x="27774" y="3478"/>
                  </a:cubicBezTo>
                  <a:cubicBezTo>
                    <a:pt x="27649" y="3446"/>
                    <a:pt x="27528" y="3370"/>
                    <a:pt x="27423" y="3283"/>
                  </a:cubicBezTo>
                  <a:cubicBezTo>
                    <a:pt x="27289" y="3169"/>
                    <a:pt x="27224" y="3026"/>
                    <a:pt x="27190" y="2881"/>
                  </a:cubicBezTo>
                  <a:cubicBezTo>
                    <a:pt x="27157" y="2736"/>
                    <a:pt x="27223" y="2576"/>
                    <a:pt x="27224" y="2417"/>
                  </a:cubicBezTo>
                  <a:cubicBezTo>
                    <a:pt x="27227" y="2259"/>
                    <a:pt x="27181" y="2100"/>
                    <a:pt x="27153" y="1952"/>
                  </a:cubicBezTo>
                  <a:cubicBezTo>
                    <a:pt x="27129" y="1820"/>
                    <a:pt x="27029" y="1718"/>
                    <a:pt x="26975" y="1597"/>
                  </a:cubicBezTo>
                  <a:cubicBezTo>
                    <a:pt x="26920" y="1476"/>
                    <a:pt x="26836" y="1386"/>
                    <a:pt x="26755" y="1281"/>
                  </a:cubicBezTo>
                  <a:cubicBezTo>
                    <a:pt x="26674" y="1176"/>
                    <a:pt x="26695" y="970"/>
                    <a:pt x="26593" y="885"/>
                  </a:cubicBezTo>
                  <a:cubicBezTo>
                    <a:pt x="26468" y="782"/>
                    <a:pt x="26280" y="768"/>
                    <a:pt x="26138" y="707"/>
                  </a:cubicBezTo>
                  <a:cubicBezTo>
                    <a:pt x="25991" y="646"/>
                    <a:pt x="25835" y="651"/>
                    <a:pt x="25680" y="634"/>
                  </a:cubicBezTo>
                  <a:cubicBezTo>
                    <a:pt x="25543" y="618"/>
                    <a:pt x="25402" y="546"/>
                    <a:pt x="25265" y="546"/>
                  </a:cubicBezTo>
                  <a:cubicBezTo>
                    <a:pt x="25246" y="546"/>
                    <a:pt x="25227" y="547"/>
                    <a:pt x="25208" y="550"/>
                  </a:cubicBezTo>
                  <a:cubicBezTo>
                    <a:pt x="25053" y="576"/>
                    <a:pt x="24884" y="612"/>
                    <a:pt x="24742" y="680"/>
                  </a:cubicBezTo>
                  <a:cubicBezTo>
                    <a:pt x="24601" y="745"/>
                    <a:pt x="24460" y="849"/>
                    <a:pt x="24341" y="953"/>
                  </a:cubicBezTo>
                  <a:cubicBezTo>
                    <a:pt x="24227" y="1051"/>
                    <a:pt x="24244" y="1240"/>
                    <a:pt x="24173" y="1355"/>
                  </a:cubicBezTo>
                  <a:cubicBezTo>
                    <a:pt x="24099" y="1475"/>
                    <a:pt x="24001" y="1573"/>
                    <a:pt x="23941" y="1701"/>
                  </a:cubicBezTo>
                  <a:cubicBezTo>
                    <a:pt x="23883" y="1824"/>
                    <a:pt x="23784" y="1929"/>
                    <a:pt x="23708" y="2052"/>
                  </a:cubicBezTo>
                  <a:cubicBezTo>
                    <a:pt x="23599" y="2232"/>
                    <a:pt x="23488" y="2383"/>
                    <a:pt x="23358" y="2393"/>
                  </a:cubicBezTo>
                  <a:cubicBezTo>
                    <a:pt x="23350" y="2394"/>
                    <a:pt x="23341" y="2394"/>
                    <a:pt x="23332" y="2394"/>
                  </a:cubicBezTo>
                  <a:cubicBezTo>
                    <a:pt x="23188" y="2394"/>
                    <a:pt x="22996" y="2310"/>
                    <a:pt x="22879" y="2194"/>
                  </a:cubicBezTo>
                  <a:cubicBezTo>
                    <a:pt x="22771" y="2086"/>
                    <a:pt x="22695" y="1902"/>
                    <a:pt x="22642" y="1755"/>
                  </a:cubicBezTo>
                  <a:cubicBezTo>
                    <a:pt x="22592" y="1612"/>
                    <a:pt x="22523" y="1475"/>
                    <a:pt x="22480" y="1332"/>
                  </a:cubicBezTo>
                  <a:cubicBezTo>
                    <a:pt x="22439" y="1189"/>
                    <a:pt x="22449" y="1034"/>
                    <a:pt x="22386" y="899"/>
                  </a:cubicBezTo>
                  <a:cubicBezTo>
                    <a:pt x="22325" y="768"/>
                    <a:pt x="22294" y="609"/>
                    <a:pt x="22183" y="495"/>
                  </a:cubicBezTo>
                  <a:cubicBezTo>
                    <a:pt x="22086" y="395"/>
                    <a:pt x="21964" y="312"/>
                    <a:pt x="21844" y="241"/>
                  </a:cubicBezTo>
                  <a:cubicBezTo>
                    <a:pt x="21725" y="168"/>
                    <a:pt x="21562" y="211"/>
                    <a:pt x="21428" y="174"/>
                  </a:cubicBezTo>
                  <a:cubicBezTo>
                    <a:pt x="21296" y="137"/>
                    <a:pt x="21177" y="0"/>
                    <a:pt x="21040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 flipH="1">
              <a:off x="6430688" y="2231348"/>
              <a:ext cx="1884486" cy="2188970"/>
            </a:xfrm>
            <a:custGeom>
              <a:rect b="b" l="l" r="r" t="t"/>
              <a:pathLst>
                <a:path extrusionOk="0" h="49418" w="42544">
                  <a:moveTo>
                    <a:pt x="18305" y="0"/>
                  </a:moveTo>
                  <a:cubicBezTo>
                    <a:pt x="12098" y="0"/>
                    <a:pt x="5497" y="4266"/>
                    <a:pt x="2918" y="10015"/>
                  </a:cubicBezTo>
                  <a:cubicBezTo>
                    <a:pt x="2567" y="10797"/>
                    <a:pt x="2274" y="11601"/>
                    <a:pt x="2041" y="12424"/>
                  </a:cubicBezTo>
                  <a:cubicBezTo>
                    <a:pt x="370" y="16304"/>
                    <a:pt x="0" y="22619"/>
                    <a:pt x="1611" y="29471"/>
                  </a:cubicBezTo>
                  <a:cubicBezTo>
                    <a:pt x="3415" y="37148"/>
                    <a:pt x="8351" y="43222"/>
                    <a:pt x="12593" y="45495"/>
                  </a:cubicBezTo>
                  <a:cubicBezTo>
                    <a:pt x="14034" y="46544"/>
                    <a:pt x="15663" y="47434"/>
                    <a:pt x="17437" y="48131"/>
                  </a:cubicBezTo>
                  <a:cubicBezTo>
                    <a:pt x="19641" y="48997"/>
                    <a:pt x="21950" y="49418"/>
                    <a:pt x="24228" y="49418"/>
                  </a:cubicBezTo>
                  <a:cubicBezTo>
                    <a:pt x="30770" y="49418"/>
                    <a:pt x="37062" y="45950"/>
                    <a:pt x="39920" y="39602"/>
                  </a:cubicBezTo>
                  <a:cubicBezTo>
                    <a:pt x="42415" y="34060"/>
                    <a:pt x="42543" y="29814"/>
                    <a:pt x="38794" y="25380"/>
                  </a:cubicBezTo>
                  <a:cubicBezTo>
                    <a:pt x="35435" y="21408"/>
                    <a:pt x="32468" y="21810"/>
                    <a:pt x="31237" y="18651"/>
                  </a:cubicBezTo>
                  <a:cubicBezTo>
                    <a:pt x="29871" y="15144"/>
                    <a:pt x="31302" y="13833"/>
                    <a:pt x="30711" y="9233"/>
                  </a:cubicBezTo>
                  <a:cubicBezTo>
                    <a:pt x="30192" y="5194"/>
                    <a:pt x="27278" y="2332"/>
                    <a:pt x="22225" y="625"/>
                  </a:cubicBezTo>
                  <a:cubicBezTo>
                    <a:pt x="20966" y="199"/>
                    <a:pt x="19645" y="0"/>
                    <a:pt x="1830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 flipH="1">
              <a:off x="7551721" y="2905175"/>
              <a:ext cx="155298" cy="154279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 flipH="1">
              <a:off x="7491505" y="2488176"/>
              <a:ext cx="584428" cy="605380"/>
            </a:xfrm>
            <a:custGeom>
              <a:rect b="b" l="l" r="r" t="t"/>
              <a:pathLst>
                <a:path extrusionOk="0" h="13667" w="13194">
                  <a:moveTo>
                    <a:pt x="12454" y="0"/>
                  </a:moveTo>
                  <a:cubicBezTo>
                    <a:pt x="12416" y="0"/>
                    <a:pt x="12377" y="2"/>
                    <a:pt x="12337" y="6"/>
                  </a:cubicBezTo>
                  <a:cubicBezTo>
                    <a:pt x="10388" y="175"/>
                    <a:pt x="8512" y="822"/>
                    <a:pt x="6873" y="1888"/>
                  </a:cubicBezTo>
                  <a:cubicBezTo>
                    <a:pt x="6600" y="2066"/>
                    <a:pt x="6314" y="2283"/>
                    <a:pt x="6240" y="2600"/>
                  </a:cubicBezTo>
                  <a:cubicBezTo>
                    <a:pt x="6174" y="2882"/>
                    <a:pt x="6394" y="3227"/>
                    <a:pt x="6661" y="3227"/>
                  </a:cubicBezTo>
                  <a:cubicBezTo>
                    <a:pt x="6694" y="3227"/>
                    <a:pt x="6728" y="3221"/>
                    <a:pt x="6762" y="3210"/>
                  </a:cubicBezTo>
                  <a:cubicBezTo>
                    <a:pt x="7022" y="3124"/>
                    <a:pt x="7182" y="2744"/>
                    <a:pt x="7426" y="2744"/>
                  </a:cubicBezTo>
                  <a:cubicBezTo>
                    <a:pt x="7450" y="2744"/>
                    <a:pt x="7476" y="2748"/>
                    <a:pt x="7502" y="2757"/>
                  </a:cubicBezTo>
                  <a:cubicBezTo>
                    <a:pt x="7669" y="2812"/>
                    <a:pt x="7720" y="3041"/>
                    <a:pt x="7649" y="3202"/>
                  </a:cubicBezTo>
                  <a:cubicBezTo>
                    <a:pt x="7576" y="3362"/>
                    <a:pt x="7424" y="3469"/>
                    <a:pt x="7282" y="3571"/>
                  </a:cubicBezTo>
                  <a:cubicBezTo>
                    <a:pt x="6132" y="4393"/>
                    <a:pt x="5134" y="5407"/>
                    <a:pt x="4329" y="6568"/>
                  </a:cubicBezTo>
                  <a:cubicBezTo>
                    <a:pt x="4211" y="6737"/>
                    <a:pt x="4065" y="6929"/>
                    <a:pt x="3859" y="6929"/>
                  </a:cubicBezTo>
                  <a:cubicBezTo>
                    <a:pt x="3633" y="6929"/>
                    <a:pt x="3473" y="6676"/>
                    <a:pt x="3490" y="6450"/>
                  </a:cubicBezTo>
                  <a:cubicBezTo>
                    <a:pt x="3507" y="6223"/>
                    <a:pt x="3647" y="6028"/>
                    <a:pt x="3789" y="5850"/>
                  </a:cubicBezTo>
                  <a:cubicBezTo>
                    <a:pt x="4183" y="5354"/>
                    <a:pt x="4623" y="4895"/>
                    <a:pt x="5104" y="4481"/>
                  </a:cubicBezTo>
                  <a:cubicBezTo>
                    <a:pt x="5347" y="4271"/>
                    <a:pt x="5630" y="3971"/>
                    <a:pt x="5499" y="3675"/>
                  </a:cubicBezTo>
                  <a:cubicBezTo>
                    <a:pt x="5428" y="3513"/>
                    <a:pt x="5247" y="3432"/>
                    <a:pt x="5066" y="3432"/>
                  </a:cubicBezTo>
                  <a:cubicBezTo>
                    <a:pt x="5003" y="3432"/>
                    <a:pt x="4940" y="3442"/>
                    <a:pt x="4881" y="3462"/>
                  </a:cubicBezTo>
                  <a:cubicBezTo>
                    <a:pt x="4653" y="3539"/>
                    <a:pt x="4480" y="3718"/>
                    <a:pt x="4315" y="3891"/>
                  </a:cubicBezTo>
                  <a:lnTo>
                    <a:pt x="3819" y="4413"/>
                  </a:lnTo>
                  <a:cubicBezTo>
                    <a:pt x="3769" y="4465"/>
                    <a:pt x="3716" y="4519"/>
                    <a:pt x="3648" y="4541"/>
                  </a:cubicBezTo>
                  <a:cubicBezTo>
                    <a:pt x="3627" y="4548"/>
                    <a:pt x="3606" y="4551"/>
                    <a:pt x="3585" y="4551"/>
                  </a:cubicBezTo>
                  <a:cubicBezTo>
                    <a:pt x="3434" y="4551"/>
                    <a:pt x="3301" y="4382"/>
                    <a:pt x="3306" y="4221"/>
                  </a:cubicBezTo>
                  <a:cubicBezTo>
                    <a:pt x="3311" y="4039"/>
                    <a:pt x="3434" y="3881"/>
                    <a:pt x="3553" y="3743"/>
                  </a:cubicBezTo>
                  <a:cubicBezTo>
                    <a:pt x="4113" y="3102"/>
                    <a:pt x="4771" y="2555"/>
                    <a:pt x="5503" y="2121"/>
                  </a:cubicBezTo>
                  <a:cubicBezTo>
                    <a:pt x="5747" y="1978"/>
                    <a:pt x="6011" y="1834"/>
                    <a:pt x="6145" y="1585"/>
                  </a:cubicBezTo>
                  <a:cubicBezTo>
                    <a:pt x="6280" y="1338"/>
                    <a:pt x="6197" y="951"/>
                    <a:pt x="5923" y="889"/>
                  </a:cubicBezTo>
                  <a:cubicBezTo>
                    <a:pt x="5895" y="882"/>
                    <a:pt x="5868" y="879"/>
                    <a:pt x="5841" y="879"/>
                  </a:cubicBezTo>
                  <a:cubicBezTo>
                    <a:pt x="5701" y="879"/>
                    <a:pt x="5563" y="954"/>
                    <a:pt x="5441" y="1029"/>
                  </a:cubicBezTo>
                  <a:cubicBezTo>
                    <a:pt x="3175" y="2418"/>
                    <a:pt x="1338" y="4409"/>
                    <a:pt x="138" y="6781"/>
                  </a:cubicBezTo>
                  <a:cubicBezTo>
                    <a:pt x="69" y="6919"/>
                    <a:pt x="0" y="7066"/>
                    <a:pt x="7" y="7221"/>
                  </a:cubicBezTo>
                  <a:cubicBezTo>
                    <a:pt x="20" y="7465"/>
                    <a:pt x="266" y="7650"/>
                    <a:pt x="502" y="7650"/>
                  </a:cubicBezTo>
                  <a:cubicBezTo>
                    <a:pt x="578" y="7650"/>
                    <a:pt x="652" y="7631"/>
                    <a:pt x="718" y="7589"/>
                  </a:cubicBezTo>
                  <a:cubicBezTo>
                    <a:pt x="954" y="7440"/>
                    <a:pt x="1005" y="7127"/>
                    <a:pt x="1116" y="6872"/>
                  </a:cubicBezTo>
                  <a:cubicBezTo>
                    <a:pt x="1201" y="6676"/>
                    <a:pt x="1405" y="6490"/>
                    <a:pt x="1595" y="6490"/>
                  </a:cubicBezTo>
                  <a:cubicBezTo>
                    <a:pt x="1652" y="6490"/>
                    <a:pt x="1709" y="6507"/>
                    <a:pt x="1760" y="6547"/>
                  </a:cubicBezTo>
                  <a:cubicBezTo>
                    <a:pt x="1971" y="6707"/>
                    <a:pt x="1857" y="7039"/>
                    <a:pt x="1733" y="7273"/>
                  </a:cubicBezTo>
                  <a:cubicBezTo>
                    <a:pt x="1044" y="8573"/>
                    <a:pt x="590" y="9984"/>
                    <a:pt x="393" y="11441"/>
                  </a:cubicBezTo>
                  <a:cubicBezTo>
                    <a:pt x="349" y="11770"/>
                    <a:pt x="384" y="12203"/>
                    <a:pt x="703" y="12293"/>
                  </a:cubicBezTo>
                  <a:cubicBezTo>
                    <a:pt x="734" y="12302"/>
                    <a:pt x="766" y="12306"/>
                    <a:pt x="798" y="12306"/>
                  </a:cubicBezTo>
                  <a:cubicBezTo>
                    <a:pt x="972" y="12306"/>
                    <a:pt x="1141" y="12182"/>
                    <a:pt x="1230" y="12026"/>
                  </a:cubicBezTo>
                  <a:cubicBezTo>
                    <a:pt x="1335" y="11840"/>
                    <a:pt x="1357" y="11621"/>
                    <a:pt x="1381" y="11409"/>
                  </a:cubicBezTo>
                  <a:cubicBezTo>
                    <a:pt x="1463" y="10715"/>
                    <a:pt x="1617" y="10031"/>
                    <a:pt x="1840" y="9369"/>
                  </a:cubicBezTo>
                  <a:cubicBezTo>
                    <a:pt x="2032" y="8797"/>
                    <a:pt x="2389" y="8157"/>
                    <a:pt x="2991" y="8112"/>
                  </a:cubicBezTo>
                  <a:cubicBezTo>
                    <a:pt x="3004" y="8111"/>
                    <a:pt x="3017" y="8111"/>
                    <a:pt x="3031" y="8111"/>
                  </a:cubicBezTo>
                  <a:cubicBezTo>
                    <a:pt x="3232" y="8111"/>
                    <a:pt x="3456" y="8222"/>
                    <a:pt x="3471" y="8419"/>
                  </a:cubicBezTo>
                  <a:cubicBezTo>
                    <a:pt x="3476" y="8493"/>
                    <a:pt x="3452" y="8565"/>
                    <a:pt x="3431" y="8637"/>
                  </a:cubicBezTo>
                  <a:cubicBezTo>
                    <a:pt x="3371" y="8836"/>
                    <a:pt x="3345" y="9073"/>
                    <a:pt x="3479" y="9232"/>
                  </a:cubicBezTo>
                  <a:cubicBezTo>
                    <a:pt x="3554" y="9322"/>
                    <a:pt x="3657" y="9360"/>
                    <a:pt x="3767" y="9360"/>
                  </a:cubicBezTo>
                  <a:cubicBezTo>
                    <a:pt x="3974" y="9360"/>
                    <a:pt x="4204" y="9225"/>
                    <a:pt x="4315" y="9036"/>
                  </a:cubicBezTo>
                  <a:cubicBezTo>
                    <a:pt x="4487" y="8747"/>
                    <a:pt x="4493" y="8393"/>
                    <a:pt x="4595" y="8074"/>
                  </a:cubicBezTo>
                  <a:cubicBezTo>
                    <a:pt x="4689" y="7781"/>
                    <a:pt x="4932" y="7487"/>
                    <a:pt x="5226" y="7487"/>
                  </a:cubicBezTo>
                  <a:cubicBezTo>
                    <a:pt x="5253" y="7487"/>
                    <a:pt x="5281" y="7490"/>
                    <a:pt x="5309" y="7495"/>
                  </a:cubicBezTo>
                  <a:cubicBezTo>
                    <a:pt x="5380" y="7506"/>
                    <a:pt x="5445" y="7540"/>
                    <a:pt x="5496" y="7590"/>
                  </a:cubicBezTo>
                  <a:cubicBezTo>
                    <a:pt x="5671" y="7768"/>
                    <a:pt x="5566" y="8064"/>
                    <a:pt x="5457" y="8288"/>
                  </a:cubicBezTo>
                  <a:cubicBezTo>
                    <a:pt x="4764" y="9708"/>
                    <a:pt x="4294" y="11227"/>
                    <a:pt x="4065" y="12791"/>
                  </a:cubicBezTo>
                  <a:cubicBezTo>
                    <a:pt x="4016" y="13113"/>
                    <a:pt x="4036" y="13536"/>
                    <a:pt x="4343" y="13645"/>
                  </a:cubicBezTo>
                  <a:cubicBezTo>
                    <a:pt x="4383" y="13659"/>
                    <a:pt x="4425" y="13666"/>
                    <a:pt x="4466" y="13666"/>
                  </a:cubicBezTo>
                  <a:cubicBezTo>
                    <a:pt x="4639" y="13666"/>
                    <a:pt x="4812" y="13548"/>
                    <a:pt x="4906" y="13395"/>
                  </a:cubicBezTo>
                  <a:cubicBezTo>
                    <a:pt x="5023" y="13206"/>
                    <a:pt x="5049" y="12977"/>
                    <a:pt x="5076" y="12755"/>
                  </a:cubicBezTo>
                  <a:cubicBezTo>
                    <a:pt x="5216" y="11598"/>
                    <a:pt x="5472" y="10443"/>
                    <a:pt x="5967" y="9387"/>
                  </a:cubicBezTo>
                  <a:cubicBezTo>
                    <a:pt x="6462" y="8331"/>
                    <a:pt x="7208" y="7374"/>
                    <a:pt x="8193" y="6749"/>
                  </a:cubicBezTo>
                  <a:cubicBezTo>
                    <a:pt x="8351" y="6649"/>
                    <a:pt x="8516" y="6555"/>
                    <a:pt x="8637" y="6413"/>
                  </a:cubicBezTo>
                  <a:cubicBezTo>
                    <a:pt x="8758" y="6271"/>
                    <a:pt x="8823" y="6063"/>
                    <a:pt x="8743" y="5896"/>
                  </a:cubicBezTo>
                  <a:cubicBezTo>
                    <a:pt x="8669" y="5735"/>
                    <a:pt x="8494" y="5663"/>
                    <a:pt x="8313" y="5663"/>
                  </a:cubicBezTo>
                  <a:cubicBezTo>
                    <a:pt x="8223" y="5663"/>
                    <a:pt x="8132" y="5680"/>
                    <a:pt x="8051" y="5714"/>
                  </a:cubicBezTo>
                  <a:cubicBezTo>
                    <a:pt x="7807" y="5813"/>
                    <a:pt x="7617" y="6011"/>
                    <a:pt x="7396" y="6153"/>
                  </a:cubicBezTo>
                  <a:cubicBezTo>
                    <a:pt x="7257" y="6241"/>
                    <a:pt x="7087" y="6305"/>
                    <a:pt x="6926" y="6305"/>
                  </a:cubicBezTo>
                  <a:cubicBezTo>
                    <a:pt x="6829" y="6305"/>
                    <a:pt x="6735" y="6282"/>
                    <a:pt x="6652" y="6225"/>
                  </a:cubicBezTo>
                  <a:cubicBezTo>
                    <a:pt x="6425" y="6070"/>
                    <a:pt x="6401" y="5728"/>
                    <a:pt x="6524" y="5482"/>
                  </a:cubicBezTo>
                  <a:cubicBezTo>
                    <a:pt x="6648" y="5236"/>
                    <a:pt x="6880" y="5065"/>
                    <a:pt x="7103" y="4905"/>
                  </a:cubicBezTo>
                  <a:lnTo>
                    <a:pt x="8232" y="4089"/>
                  </a:lnTo>
                  <a:cubicBezTo>
                    <a:pt x="8488" y="3902"/>
                    <a:pt x="8762" y="3711"/>
                    <a:pt x="9078" y="3684"/>
                  </a:cubicBezTo>
                  <a:cubicBezTo>
                    <a:pt x="9097" y="3682"/>
                    <a:pt x="9116" y="3681"/>
                    <a:pt x="9136" y="3681"/>
                  </a:cubicBezTo>
                  <a:cubicBezTo>
                    <a:pt x="9436" y="3681"/>
                    <a:pt x="9754" y="3883"/>
                    <a:pt x="9767" y="4181"/>
                  </a:cubicBezTo>
                  <a:cubicBezTo>
                    <a:pt x="9785" y="4616"/>
                    <a:pt x="9184" y="4956"/>
                    <a:pt x="9328" y="5367"/>
                  </a:cubicBezTo>
                  <a:cubicBezTo>
                    <a:pt x="9393" y="5554"/>
                    <a:pt x="9596" y="5646"/>
                    <a:pt x="9798" y="5646"/>
                  </a:cubicBezTo>
                  <a:cubicBezTo>
                    <a:pt x="9864" y="5646"/>
                    <a:pt x="9929" y="5636"/>
                    <a:pt x="9990" y="5617"/>
                  </a:cubicBezTo>
                  <a:cubicBezTo>
                    <a:pt x="10240" y="5539"/>
                    <a:pt x="10435" y="5351"/>
                    <a:pt x="10641" y="5189"/>
                  </a:cubicBezTo>
                  <a:cubicBezTo>
                    <a:pt x="11103" y="4831"/>
                    <a:pt x="11651" y="4600"/>
                    <a:pt x="12229" y="4518"/>
                  </a:cubicBezTo>
                  <a:cubicBezTo>
                    <a:pt x="12434" y="4490"/>
                    <a:pt x="12646" y="4478"/>
                    <a:pt x="12836" y="4394"/>
                  </a:cubicBezTo>
                  <a:cubicBezTo>
                    <a:pt x="13027" y="4312"/>
                    <a:pt x="13193" y="4131"/>
                    <a:pt x="13185" y="3924"/>
                  </a:cubicBezTo>
                  <a:cubicBezTo>
                    <a:pt x="13182" y="3782"/>
                    <a:pt x="13092" y="3658"/>
                    <a:pt x="12973" y="3575"/>
                  </a:cubicBezTo>
                  <a:cubicBezTo>
                    <a:pt x="12915" y="3536"/>
                    <a:pt x="12849" y="3506"/>
                    <a:pt x="12782" y="3489"/>
                  </a:cubicBezTo>
                  <a:cubicBezTo>
                    <a:pt x="12705" y="3468"/>
                    <a:pt x="12625" y="3460"/>
                    <a:pt x="12545" y="3460"/>
                  </a:cubicBezTo>
                  <a:cubicBezTo>
                    <a:pt x="12413" y="3460"/>
                    <a:pt x="12279" y="3482"/>
                    <a:pt x="12148" y="3503"/>
                  </a:cubicBezTo>
                  <a:lnTo>
                    <a:pt x="10856" y="3720"/>
                  </a:lnTo>
                  <a:cubicBezTo>
                    <a:pt x="10791" y="3731"/>
                    <a:pt x="10720" y="3738"/>
                    <a:pt x="10649" y="3738"/>
                  </a:cubicBezTo>
                  <a:cubicBezTo>
                    <a:pt x="10443" y="3738"/>
                    <a:pt x="10240" y="3680"/>
                    <a:pt x="10203" y="3493"/>
                  </a:cubicBezTo>
                  <a:cubicBezTo>
                    <a:pt x="10157" y="3261"/>
                    <a:pt x="10420" y="3103"/>
                    <a:pt x="10546" y="2904"/>
                  </a:cubicBezTo>
                  <a:cubicBezTo>
                    <a:pt x="10754" y="2575"/>
                    <a:pt x="10462" y="2069"/>
                    <a:pt x="10078" y="2069"/>
                  </a:cubicBezTo>
                  <a:cubicBezTo>
                    <a:pt x="10068" y="2069"/>
                    <a:pt x="10058" y="2069"/>
                    <a:pt x="10048" y="2070"/>
                  </a:cubicBezTo>
                  <a:cubicBezTo>
                    <a:pt x="9800" y="2087"/>
                    <a:pt x="9596" y="2266"/>
                    <a:pt x="9360" y="2347"/>
                  </a:cubicBezTo>
                  <a:cubicBezTo>
                    <a:pt x="9309" y="2365"/>
                    <a:pt x="9252" y="2373"/>
                    <a:pt x="9194" y="2373"/>
                  </a:cubicBezTo>
                  <a:cubicBezTo>
                    <a:pt x="8990" y="2373"/>
                    <a:pt x="8782" y="2266"/>
                    <a:pt x="8792" y="2071"/>
                  </a:cubicBezTo>
                  <a:cubicBezTo>
                    <a:pt x="8802" y="1887"/>
                    <a:pt x="9004" y="1781"/>
                    <a:pt x="9177" y="1716"/>
                  </a:cubicBezTo>
                  <a:cubicBezTo>
                    <a:pt x="10110" y="1372"/>
                    <a:pt x="11076" y="1130"/>
                    <a:pt x="12060" y="997"/>
                  </a:cubicBezTo>
                  <a:cubicBezTo>
                    <a:pt x="12306" y="964"/>
                    <a:pt x="12570" y="928"/>
                    <a:pt x="12755" y="762"/>
                  </a:cubicBezTo>
                  <a:cubicBezTo>
                    <a:pt x="12902" y="630"/>
                    <a:pt x="12936" y="421"/>
                    <a:pt x="12865" y="243"/>
                  </a:cubicBezTo>
                  <a:cubicBezTo>
                    <a:pt x="12787" y="49"/>
                    <a:pt x="12634" y="0"/>
                    <a:pt x="124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 flipH="1">
              <a:off x="7190871" y="3664232"/>
              <a:ext cx="678821" cy="530920"/>
            </a:xfrm>
            <a:custGeom>
              <a:rect b="b" l="l" r="r" t="t"/>
              <a:pathLst>
                <a:path extrusionOk="0" h="11986" w="15325">
                  <a:moveTo>
                    <a:pt x="3802" y="1"/>
                  </a:moveTo>
                  <a:cubicBezTo>
                    <a:pt x="3765" y="1"/>
                    <a:pt x="3728" y="6"/>
                    <a:pt x="3692" y="16"/>
                  </a:cubicBezTo>
                  <a:cubicBezTo>
                    <a:pt x="3553" y="56"/>
                    <a:pt x="3456" y="173"/>
                    <a:pt x="3406" y="309"/>
                  </a:cubicBezTo>
                  <a:cubicBezTo>
                    <a:pt x="3382" y="376"/>
                    <a:pt x="3369" y="446"/>
                    <a:pt x="3368" y="517"/>
                  </a:cubicBezTo>
                  <a:cubicBezTo>
                    <a:pt x="3367" y="730"/>
                    <a:pt x="3455" y="931"/>
                    <a:pt x="3542" y="1125"/>
                  </a:cubicBezTo>
                  <a:lnTo>
                    <a:pt x="4072" y="2324"/>
                  </a:lnTo>
                  <a:cubicBezTo>
                    <a:pt x="4176" y="2558"/>
                    <a:pt x="4245" y="2901"/>
                    <a:pt x="4013" y="3013"/>
                  </a:cubicBezTo>
                  <a:cubicBezTo>
                    <a:pt x="3974" y="3032"/>
                    <a:pt x="3935" y="3040"/>
                    <a:pt x="3895" y="3040"/>
                  </a:cubicBezTo>
                  <a:cubicBezTo>
                    <a:pt x="3720" y="3040"/>
                    <a:pt x="3541" y="2886"/>
                    <a:pt x="3360" y="2827"/>
                  </a:cubicBezTo>
                  <a:cubicBezTo>
                    <a:pt x="3315" y="2813"/>
                    <a:pt x="3269" y="2806"/>
                    <a:pt x="3224" y="2806"/>
                  </a:cubicBezTo>
                  <a:cubicBezTo>
                    <a:pt x="2885" y="2806"/>
                    <a:pt x="2563" y="3182"/>
                    <a:pt x="2673" y="3518"/>
                  </a:cubicBezTo>
                  <a:cubicBezTo>
                    <a:pt x="2751" y="3754"/>
                    <a:pt x="2977" y="3906"/>
                    <a:pt x="3114" y="4115"/>
                  </a:cubicBezTo>
                  <a:cubicBezTo>
                    <a:pt x="3250" y="4323"/>
                    <a:pt x="3232" y="4685"/>
                    <a:pt x="2987" y="4733"/>
                  </a:cubicBezTo>
                  <a:cubicBezTo>
                    <a:pt x="2970" y="4737"/>
                    <a:pt x="2954" y="4738"/>
                    <a:pt x="2938" y="4738"/>
                  </a:cubicBezTo>
                  <a:cubicBezTo>
                    <a:pt x="2779" y="4738"/>
                    <a:pt x="2645" y="4587"/>
                    <a:pt x="2548" y="4449"/>
                  </a:cubicBezTo>
                  <a:cubicBezTo>
                    <a:pt x="1982" y="3632"/>
                    <a:pt x="1509" y="2756"/>
                    <a:pt x="1135" y="1835"/>
                  </a:cubicBezTo>
                  <a:cubicBezTo>
                    <a:pt x="1041" y="1604"/>
                    <a:pt x="941" y="1357"/>
                    <a:pt x="735" y="1221"/>
                  </a:cubicBezTo>
                  <a:cubicBezTo>
                    <a:pt x="660" y="1172"/>
                    <a:pt x="576" y="1149"/>
                    <a:pt x="492" y="1149"/>
                  </a:cubicBezTo>
                  <a:cubicBezTo>
                    <a:pt x="390" y="1149"/>
                    <a:pt x="289" y="1182"/>
                    <a:pt x="205" y="1243"/>
                  </a:cubicBezTo>
                  <a:cubicBezTo>
                    <a:pt x="0" y="1393"/>
                    <a:pt x="30" y="1596"/>
                    <a:pt x="105" y="1813"/>
                  </a:cubicBezTo>
                  <a:cubicBezTo>
                    <a:pt x="754" y="3659"/>
                    <a:pt x="1847" y="5316"/>
                    <a:pt x="3287" y="6638"/>
                  </a:cubicBezTo>
                  <a:cubicBezTo>
                    <a:pt x="3524" y="6856"/>
                    <a:pt x="3800" y="7075"/>
                    <a:pt x="4121" y="7075"/>
                  </a:cubicBezTo>
                  <a:cubicBezTo>
                    <a:pt x="4125" y="7075"/>
                    <a:pt x="4129" y="7075"/>
                    <a:pt x="4133" y="7075"/>
                  </a:cubicBezTo>
                  <a:cubicBezTo>
                    <a:pt x="4458" y="7068"/>
                    <a:pt x="4771" y="6691"/>
                    <a:pt x="4595" y="6417"/>
                  </a:cubicBezTo>
                  <a:cubicBezTo>
                    <a:pt x="4430" y="6162"/>
                    <a:pt x="3952" y="6115"/>
                    <a:pt x="3972" y="5813"/>
                  </a:cubicBezTo>
                  <a:cubicBezTo>
                    <a:pt x="3982" y="5657"/>
                    <a:pt x="4148" y="5556"/>
                    <a:pt x="4306" y="5556"/>
                  </a:cubicBezTo>
                  <a:cubicBezTo>
                    <a:pt x="4327" y="5556"/>
                    <a:pt x="4347" y="5558"/>
                    <a:pt x="4366" y="5561"/>
                  </a:cubicBezTo>
                  <a:cubicBezTo>
                    <a:pt x="4539" y="5591"/>
                    <a:pt x="4680" y="5712"/>
                    <a:pt x="4815" y="5824"/>
                  </a:cubicBezTo>
                  <a:cubicBezTo>
                    <a:pt x="5897" y="6732"/>
                    <a:pt x="7127" y="7447"/>
                    <a:pt x="8452" y="7939"/>
                  </a:cubicBezTo>
                  <a:cubicBezTo>
                    <a:pt x="8645" y="8010"/>
                    <a:pt x="8867" y="8104"/>
                    <a:pt x="8918" y="8305"/>
                  </a:cubicBezTo>
                  <a:cubicBezTo>
                    <a:pt x="8975" y="8524"/>
                    <a:pt x="8769" y="8741"/>
                    <a:pt x="8546" y="8781"/>
                  </a:cubicBezTo>
                  <a:cubicBezTo>
                    <a:pt x="8508" y="8788"/>
                    <a:pt x="8470" y="8791"/>
                    <a:pt x="8432" y="8791"/>
                  </a:cubicBezTo>
                  <a:cubicBezTo>
                    <a:pt x="8247" y="8791"/>
                    <a:pt x="8063" y="8717"/>
                    <a:pt x="7892" y="8640"/>
                  </a:cubicBezTo>
                  <a:cubicBezTo>
                    <a:pt x="7312" y="8381"/>
                    <a:pt x="6759" y="8069"/>
                    <a:pt x="6238" y="7706"/>
                  </a:cubicBezTo>
                  <a:cubicBezTo>
                    <a:pt x="6052" y="7577"/>
                    <a:pt x="5818" y="7440"/>
                    <a:pt x="5607" y="7440"/>
                  </a:cubicBezTo>
                  <a:cubicBezTo>
                    <a:pt x="5519" y="7440"/>
                    <a:pt x="5435" y="7464"/>
                    <a:pt x="5360" y="7523"/>
                  </a:cubicBezTo>
                  <a:cubicBezTo>
                    <a:pt x="5172" y="7671"/>
                    <a:pt x="5178" y="7973"/>
                    <a:pt x="5307" y="8175"/>
                  </a:cubicBezTo>
                  <a:cubicBezTo>
                    <a:pt x="5435" y="8376"/>
                    <a:pt x="5653" y="8501"/>
                    <a:pt x="5862" y="8617"/>
                  </a:cubicBezTo>
                  <a:lnTo>
                    <a:pt x="6491" y="8969"/>
                  </a:lnTo>
                  <a:cubicBezTo>
                    <a:pt x="6554" y="9004"/>
                    <a:pt x="6619" y="9041"/>
                    <a:pt x="6658" y="9101"/>
                  </a:cubicBezTo>
                  <a:cubicBezTo>
                    <a:pt x="6756" y="9256"/>
                    <a:pt x="6611" y="9472"/>
                    <a:pt x="6432" y="9512"/>
                  </a:cubicBezTo>
                  <a:cubicBezTo>
                    <a:pt x="6398" y="9519"/>
                    <a:pt x="6365" y="9523"/>
                    <a:pt x="6331" y="9523"/>
                  </a:cubicBezTo>
                  <a:cubicBezTo>
                    <a:pt x="6186" y="9523"/>
                    <a:pt x="6040" y="9458"/>
                    <a:pt x="5907" y="9391"/>
                  </a:cubicBezTo>
                  <a:cubicBezTo>
                    <a:pt x="5148" y="9010"/>
                    <a:pt x="4454" y="8508"/>
                    <a:pt x="3853" y="7905"/>
                  </a:cubicBezTo>
                  <a:cubicBezTo>
                    <a:pt x="3652" y="7706"/>
                    <a:pt x="3448" y="7486"/>
                    <a:pt x="3173" y="7418"/>
                  </a:cubicBezTo>
                  <a:cubicBezTo>
                    <a:pt x="3133" y="7407"/>
                    <a:pt x="3091" y="7402"/>
                    <a:pt x="3048" y="7402"/>
                  </a:cubicBezTo>
                  <a:cubicBezTo>
                    <a:pt x="2804" y="7402"/>
                    <a:pt x="2547" y="7566"/>
                    <a:pt x="2553" y="7807"/>
                  </a:cubicBezTo>
                  <a:cubicBezTo>
                    <a:pt x="2558" y="7978"/>
                    <a:pt x="2687" y="8118"/>
                    <a:pt x="2809" y="8238"/>
                  </a:cubicBezTo>
                  <a:cubicBezTo>
                    <a:pt x="4719" y="10087"/>
                    <a:pt x="7103" y="11371"/>
                    <a:pt x="9699" y="11944"/>
                  </a:cubicBezTo>
                  <a:cubicBezTo>
                    <a:pt x="9795" y="11965"/>
                    <a:pt x="9896" y="11985"/>
                    <a:pt x="9994" y="11985"/>
                  </a:cubicBezTo>
                  <a:cubicBezTo>
                    <a:pt x="10050" y="11985"/>
                    <a:pt x="10105" y="11979"/>
                    <a:pt x="10158" y="11963"/>
                  </a:cubicBezTo>
                  <a:cubicBezTo>
                    <a:pt x="10465" y="11866"/>
                    <a:pt x="10572" y="11402"/>
                    <a:pt x="10337" y="11182"/>
                  </a:cubicBezTo>
                  <a:cubicBezTo>
                    <a:pt x="10134" y="10990"/>
                    <a:pt x="9818" y="11019"/>
                    <a:pt x="9544" y="10975"/>
                  </a:cubicBezTo>
                  <a:cubicBezTo>
                    <a:pt x="9269" y="10930"/>
                    <a:pt x="8959" y="10687"/>
                    <a:pt x="9069" y="10431"/>
                  </a:cubicBezTo>
                  <a:cubicBezTo>
                    <a:pt x="9132" y="10282"/>
                    <a:pt x="9287" y="10234"/>
                    <a:pt x="9457" y="10234"/>
                  </a:cubicBezTo>
                  <a:cubicBezTo>
                    <a:pt x="9565" y="10234"/>
                    <a:pt x="9679" y="10254"/>
                    <a:pt x="9780" y="10278"/>
                  </a:cubicBezTo>
                  <a:cubicBezTo>
                    <a:pt x="10738" y="10508"/>
                    <a:pt x="11718" y="10624"/>
                    <a:pt x="12700" y="10624"/>
                  </a:cubicBezTo>
                  <a:cubicBezTo>
                    <a:pt x="13184" y="10624"/>
                    <a:pt x="13669" y="10596"/>
                    <a:pt x="14151" y="10539"/>
                  </a:cubicBezTo>
                  <a:cubicBezTo>
                    <a:pt x="14480" y="10501"/>
                    <a:pt x="14892" y="10359"/>
                    <a:pt x="14899" y="10029"/>
                  </a:cubicBezTo>
                  <a:cubicBezTo>
                    <a:pt x="14903" y="9816"/>
                    <a:pt x="14713" y="9640"/>
                    <a:pt x="14508" y="9584"/>
                  </a:cubicBezTo>
                  <a:cubicBezTo>
                    <a:pt x="14428" y="9562"/>
                    <a:pt x="14345" y="9554"/>
                    <a:pt x="14262" y="9554"/>
                  </a:cubicBezTo>
                  <a:cubicBezTo>
                    <a:pt x="14133" y="9554"/>
                    <a:pt x="14002" y="9574"/>
                    <a:pt x="13874" y="9591"/>
                  </a:cubicBezTo>
                  <a:cubicBezTo>
                    <a:pt x="13429" y="9652"/>
                    <a:pt x="12980" y="9682"/>
                    <a:pt x="12531" y="9682"/>
                  </a:cubicBezTo>
                  <a:cubicBezTo>
                    <a:pt x="12282" y="9682"/>
                    <a:pt x="12033" y="9673"/>
                    <a:pt x="11784" y="9654"/>
                  </a:cubicBezTo>
                  <a:cubicBezTo>
                    <a:pt x="11181" y="9610"/>
                    <a:pt x="10473" y="9423"/>
                    <a:pt x="10280" y="8851"/>
                  </a:cubicBezTo>
                  <a:cubicBezTo>
                    <a:pt x="10212" y="8650"/>
                    <a:pt x="10257" y="8377"/>
                    <a:pt x="10458" y="8309"/>
                  </a:cubicBezTo>
                  <a:cubicBezTo>
                    <a:pt x="10500" y="8295"/>
                    <a:pt x="10544" y="8292"/>
                    <a:pt x="10588" y="8292"/>
                  </a:cubicBezTo>
                  <a:cubicBezTo>
                    <a:pt x="10618" y="8292"/>
                    <a:pt x="10648" y="8294"/>
                    <a:pt x="10678" y="8295"/>
                  </a:cubicBezTo>
                  <a:cubicBezTo>
                    <a:pt x="10697" y="8295"/>
                    <a:pt x="10716" y="8296"/>
                    <a:pt x="10735" y="8296"/>
                  </a:cubicBezTo>
                  <a:cubicBezTo>
                    <a:pt x="10928" y="8296"/>
                    <a:pt x="11133" y="8254"/>
                    <a:pt x="11244" y="8100"/>
                  </a:cubicBezTo>
                  <a:cubicBezTo>
                    <a:pt x="11439" y="7827"/>
                    <a:pt x="11169" y="7432"/>
                    <a:pt x="10847" y="7338"/>
                  </a:cubicBezTo>
                  <a:cubicBezTo>
                    <a:pt x="10723" y="7301"/>
                    <a:pt x="10596" y="7291"/>
                    <a:pt x="10467" y="7291"/>
                  </a:cubicBezTo>
                  <a:cubicBezTo>
                    <a:pt x="10299" y="7291"/>
                    <a:pt x="10129" y="7308"/>
                    <a:pt x="9961" y="7308"/>
                  </a:cubicBezTo>
                  <a:cubicBezTo>
                    <a:pt x="9922" y="7308"/>
                    <a:pt x="9884" y="7308"/>
                    <a:pt x="9845" y="7305"/>
                  </a:cubicBezTo>
                  <a:cubicBezTo>
                    <a:pt x="9510" y="7287"/>
                    <a:pt x="9127" y="7093"/>
                    <a:pt x="9106" y="6759"/>
                  </a:cubicBezTo>
                  <a:cubicBezTo>
                    <a:pt x="9100" y="6687"/>
                    <a:pt x="9117" y="6616"/>
                    <a:pt x="9153" y="6553"/>
                  </a:cubicBezTo>
                  <a:cubicBezTo>
                    <a:pt x="9231" y="6423"/>
                    <a:pt x="9378" y="6383"/>
                    <a:pt x="9537" y="6383"/>
                  </a:cubicBezTo>
                  <a:cubicBezTo>
                    <a:pt x="9638" y="6383"/>
                    <a:pt x="9743" y="6399"/>
                    <a:pt x="9838" y="6418"/>
                  </a:cubicBezTo>
                  <a:cubicBezTo>
                    <a:pt x="10858" y="6628"/>
                    <a:pt x="11895" y="6733"/>
                    <a:pt x="12934" y="6733"/>
                  </a:cubicBezTo>
                  <a:cubicBezTo>
                    <a:pt x="13472" y="6733"/>
                    <a:pt x="14010" y="6705"/>
                    <a:pt x="14546" y="6648"/>
                  </a:cubicBezTo>
                  <a:cubicBezTo>
                    <a:pt x="14871" y="6613"/>
                    <a:pt x="15274" y="6491"/>
                    <a:pt x="15304" y="6165"/>
                  </a:cubicBezTo>
                  <a:cubicBezTo>
                    <a:pt x="15324" y="5945"/>
                    <a:pt x="15134" y="5749"/>
                    <a:pt x="14922" y="5682"/>
                  </a:cubicBezTo>
                  <a:cubicBezTo>
                    <a:pt x="14831" y="5654"/>
                    <a:pt x="14737" y="5644"/>
                    <a:pt x="14641" y="5644"/>
                  </a:cubicBezTo>
                  <a:cubicBezTo>
                    <a:pt x="14515" y="5644"/>
                    <a:pt x="14386" y="5661"/>
                    <a:pt x="14261" y="5677"/>
                  </a:cubicBezTo>
                  <a:cubicBezTo>
                    <a:pt x="13672" y="5754"/>
                    <a:pt x="13077" y="5802"/>
                    <a:pt x="12484" y="5802"/>
                  </a:cubicBezTo>
                  <a:cubicBezTo>
                    <a:pt x="11911" y="5802"/>
                    <a:pt x="11340" y="5757"/>
                    <a:pt x="10778" y="5650"/>
                  </a:cubicBezTo>
                  <a:cubicBezTo>
                    <a:pt x="9632" y="5434"/>
                    <a:pt x="8519" y="4948"/>
                    <a:pt x="7669" y="4149"/>
                  </a:cubicBezTo>
                  <a:cubicBezTo>
                    <a:pt x="7533" y="4023"/>
                    <a:pt x="7401" y="3885"/>
                    <a:pt x="7234" y="3804"/>
                  </a:cubicBezTo>
                  <a:cubicBezTo>
                    <a:pt x="7152" y="3764"/>
                    <a:pt x="7059" y="3741"/>
                    <a:pt x="6969" y="3741"/>
                  </a:cubicBezTo>
                  <a:cubicBezTo>
                    <a:pt x="6873" y="3741"/>
                    <a:pt x="6779" y="3768"/>
                    <a:pt x="6705" y="3829"/>
                  </a:cubicBezTo>
                  <a:cubicBezTo>
                    <a:pt x="6500" y="3996"/>
                    <a:pt x="6543" y="4333"/>
                    <a:pt x="6700" y="4544"/>
                  </a:cubicBezTo>
                  <a:cubicBezTo>
                    <a:pt x="6858" y="4756"/>
                    <a:pt x="7096" y="4890"/>
                    <a:pt x="7289" y="5070"/>
                  </a:cubicBezTo>
                  <a:cubicBezTo>
                    <a:pt x="7481" y="5251"/>
                    <a:pt x="7634" y="5524"/>
                    <a:pt x="7545" y="5771"/>
                  </a:cubicBezTo>
                  <a:cubicBezTo>
                    <a:pt x="7467" y="5985"/>
                    <a:pt x="7232" y="6096"/>
                    <a:pt x="7001" y="6096"/>
                  </a:cubicBezTo>
                  <a:cubicBezTo>
                    <a:pt x="6951" y="6096"/>
                    <a:pt x="6902" y="6091"/>
                    <a:pt x="6855" y="6081"/>
                  </a:cubicBezTo>
                  <a:cubicBezTo>
                    <a:pt x="6587" y="6023"/>
                    <a:pt x="6363" y="5841"/>
                    <a:pt x="6153" y="5665"/>
                  </a:cubicBezTo>
                  <a:lnTo>
                    <a:pt x="5083" y="4773"/>
                  </a:lnTo>
                  <a:cubicBezTo>
                    <a:pt x="4838" y="4571"/>
                    <a:pt x="4585" y="4354"/>
                    <a:pt x="4478" y="4054"/>
                  </a:cubicBezTo>
                  <a:cubicBezTo>
                    <a:pt x="4373" y="3755"/>
                    <a:pt x="4487" y="3356"/>
                    <a:pt x="4790" y="3263"/>
                  </a:cubicBezTo>
                  <a:cubicBezTo>
                    <a:pt x="4838" y="3249"/>
                    <a:pt x="4887" y="3243"/>
                    <a:pt x="4937" y="3243"/>
                  </a:cubicBezTo>
                  <a:cubicBezTo>
                    <a:pt x="5231" y="3243"/>
                    <a:pt x="5543" y="3461"/>
                    <a:pt x="5818" y="3461"/>
                  </a:cubicBezTo>
                  <a:cubicBezTo>
                    <a:pt x="5899" y="3461"/>
                    <a:pt x="5976" y="3442"/>
                    <a:pt x="6049" y="3393"/>
                  </a:cubicBezTo>
                  <a:cubicBezTo>
                    <a:pt x="6265" y="3248"/>
                    <a:pt x="6264" y="2911"/>
                    <a:pt x="6126" y="2689"/>
                  </a:cubicBezTo>
                  <a:cubicBezTo>
                    <a:pt x="5988" y="2467"/>
                    <a:pt x="5756" y="2325"/>
                    <a:pt x="5550" y="2166"/>
                  </a:cubicBezTo>
                  <a:cubicBezTo>
                    <a:pt x="5088" y="1808"/>
                    <a:pt x="4729" y="1334"/>
                    <a:pt x="4505" y="795"/>
                  </a:cubicBezTo>
                  <a:cubicBezTo>
                    <a:pt x="4426" y="604"/>
                    <a:pt x="4363" y="400"/>
                    <a:pt x="4235" y="237"/>
                  </a:cubicBezTo>
                  <a:cubicBezTo>
                    <a:pt x="4131" y="103"/>
                    <a:pt x="3967" y="1"/>
                    <a:pt x="380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 flipH="1">
              <a:off x="6821349" y="3920263"/>
              <a:ext cx="358568" cy="359985"/>
            </a:xfrm>
            <a:custGeom>
              <a:rect b="b" l="l" r="r" t="t"/>
              <a:pathLst>
                <a:path extrusionOk="0" h="8127" w="8095">
                  <a:moveTo>
                    <a:pt x="3838" y="1"/>
                  </a:moveTo>
                  <a:cubicBezTo>
                    <a:pt x="3835" y="1"/>
                    <a:pt x="3831" y="1"/>
                    <a:pt x="3828" y="1"/>
                  </a:cubicBezTo>
                  <a:cubicBezTo>
                    <a:pt x="3747" y="7"/>
                    <a:pt x="3674" y="101"/>
                    <a:pt x="3593" y="111"/>
                  </a:cubicBezTo>
                  <a:cubicBezTo>
                    <a:pt x="3514" y="121"/>
                    <a:pt x="3441" y="160"/>
                    <a:pt x="3362" y="176"/>
                  </a:cubicBezTo>
                  <a:cubicBezTo>
                    <a:pt x="3356" y="177"/>
                    <a:pt x="3350" y="178"/>
                    <a:pt x="3344" y="178"/>
                  </a:cubicBezTo>
                  <a:cubicBezTo>
                    <a:pt x="3276" y="178"/>
                    <a:pt x="3195" y="116"/>
                    <a:pt x="3127" y="116"/>
                  </a:cubicBezTo>
                  <a:cubicBezTo>
                    <a:pt x="3119" y="116"/>
                    <a:pt x="3111" y="117"/>
                    <a:pt x="3103" y="119"/>
                  </a:cubicBezTo>
                  <a:cubicBezTo>
                    <a:pt x="3025" y="139"/>
                    <a:pt x="2964" y="222"/>
                    <a:pt x="2885" y="246"/>
                  </a:cubicBezTo>
                  <a:cubicBezTo>
                    <a:pt x="2868" y="251"/>
                    <a:pt x="2849" y="253"/>
                    <a:pt x="2830" y="253"/>
                  </a:cubicBezTo>
                  <a:cubicBezTo>
                    <a:pt x="2787" y="253"/>
                    <a:pt x="2741" y="244"/>
                    <a:pt x="2698" y="244"/>
                  </a:cubicBezTo>
                  <a:cubicBezTo>
                    <a:pt x="2675" y="244"/>
                    <a:pt x="2653" y="247"/>
                    <a:pt x="2632" y="254"/>
                  </a:cubicBezTo>
                  <a:cubicBezTo>
                    <a:pt x="2557" y="283"/>
                    <a:pt x="2517" y="401"/>
                    <a:pt x="2443" y="435"/>
                  </a:cubicBezTo>
                  <a:cubicBezTo>
                    <a:pt x="2369" y="468"/>
                    <a:pt x="2284" y="473"/>
                    <a:pt x="2213" y="510"/>
                  </a:cubicBezTo>
                  <a:cubicBezTo>
                    <a:pt x="2140" y="549"/>
                    <a:pt x="2055" y="563"/>
                    <a:pt x="1987" y="603"/>
                  </a:cubicBezTo>
                  <a:cubicBezTo>
                    <a:pt x="1917" y="644"/>
                    <a:pt x="1880" y="735"/>
                    <a:pt x="1814" y="780"/>
                  </a:cubicBezTo>
                  <a:cubicBezTo>
                    <a:pt x="1747" y="826"/>
                    <a:pt x="1701" y="894"/>
                    <a:pt x="1637" y="945"/>
                  </a:cubicBezTo>
                  <a:cubicBezTo>
                    <a:pt x="1573" y="995"/>
                    <a:pt x="1458" y="981"/>
                    <a:pt x="1397" y="1033"/>
                  </a:cubicBezTo>
                  <a:cubicBezTo>
                    <a:pt x="1337" y="1087"/>
                    <a:pt x="1319" y="1184"/>
                    <a:pt x="1260" y="1241"/>
                  </a:cubicBezTo>
                  <a:cubicBezTo>
                    <a:pt x="1202" y="1298"/>
                    <a:pt x="1079" y="1291"/>
                    <a:pt x="1024" y="1352"/>
                  </a:cubicBezTo>
                  <a:cubicBezTo>
                    <a:pt x="972" y="1413"/>
                    <a:pt x="1015" y="1555"/>
                    <a:pt x="965" y="1619"/>
                  </a:cubicBezTo>
                  <a:cubicBezTo>
                    <a:pt x="915" y="1682"/>
                    <a:pt x="879" y="1751"/>
                    <a:pt x="833" y="1817"/>
                  </a:cubicBezTo>
                  <a:cubicBezTo>
                    <a:pt x="787" y="1882"/>
                    <a:pt x="612" y="1866"/>
                    <a:pt x="571" y="1935"/>
                  </a:cubicBezTo>
                  <a:cubicBezTo>
                    <a:pt x="530" y="2004"/>
                    <a:pt x="511" y="2091"/>
                    <a:pt x="474" y="2162"/>
                  </a:cubicBezTo>
                  <a:cubicBezTo>
                    <a:pt x="436" y="2233"/>
                    <a:pt x="426" y="2321"/>
                    <a:pt x="392" y="2395"/>
                  </a:cubicBezTo>
                  <a:cubicBezTo>
                    <a:pt x="359" y="2468"/>
                    <a:pt x="281" y="2526"/>
                    <a:pt x="251" y="2601"/>
                  </a:cubicBezTo>
                  <a:cubicBezTo>
                    <a:pt x="223" y="2677"/>
                    <a:pt x="261" y="2778"/>
                    <a:pt x="237" y="2854"/>
                  </a:cubicBezTo>
                  <a:cubicBezTo>
                    <a:pt x="211" y="2933"/>
                    <a:pt x="223" y="3018"/>
                    <a:pt x="203" y="3096"/>
                  </a:cubicBezTo>
                  <a:cubicBezTo>
                    <a:pt x="183" y="3174"/>
                    <a:pt x="201" y="3258"/>
                    <a:pt x="187" y="3338"/>
                  </a:cubicBezTo>
                  <a:cubicBezTo>
                    <a:pt x="172" y="3417"/>
                    <a:pt x="137" y="3490"/>
                    <a:pt x="127" y="3570"/>
                  </a:cubicBezTo>
                  <a:cubicBezTo>
                    <a:pt x="117" y="3651"/>
                    <a:pt x="11" y="3722"/>
                    <a:pt x="7" y="3803"/>
                  </a:cubicBezTo>
                  <a:cubicBezTo>
                    <a:pt x="1" y="3882"/>
                    <a:pt x="71" y="3966"/>
                    <a:pt x="71" y="4047"/>
                  </a:cubicBezTo>
                  <a:cubicBezTo>
                    <a:pt x="71" y="4128"/>
                    <a:pt x="90" y="4206"/>
                    <a:pt x="95" y="4288"/>
                  </a:cubicBezTo>
                  <a:cubicBezTo>
                    <a:pt x="99" y="4369"/>
                    <a:pt x="65" y="4451"/>
                    <a:pt x="75" y="4532"/>
                  </a:cubicBezTo>
                  <a:cubicBezTo>
                    <a:pt x="83" y="4612"/>
                    <a:pt x="63" y="4697"/>
                    <a:pt x="78" y="4777"/>
                  </a:cubicBezTo>
                  <a:cubicBezTo>
                    <a:pt x="93" y="4856"/>
                    <a:pt x="224" y="4910"/>
                    <a:pt x="243" y="4988"/>
                  </a:cubicBezTo>
                  <a:cubicBezTo>
                    <a:pt x="262" y="5067"/>
                    <a:pt x="199" y="5166"/>
                    <a:pt x="221" y="5243"/>
                  </a:cubicBezTo>
                  <a:cubicBezTo>
                    <a:pt x="245" y="5321"/>
                    <a:pt x="321" y="5379"/>
                    <a:pt x="349" y="5455"/>
                  </a:cubicBezTo>
                  <a:cubicBezTo>
                    <a:pt x="378" y="5530"/>
                    <a:pt x="307" y="5648"/>
                    <a:pt x="339" y="5721"/>
                  </a:cubicBezTo>
                  <a:cubicBezTo>
                    <a:pt x="372" y="5794"/>
                    <a:pt x="520" y="5814"/>
                    <a:pt x="557" y="5885"/>
                  </a:cubicBezTo>
                  <a:cubicBezTo>
                    <a:pt x="594" y="5957"/>
                    <a:pt x="588" y="6050"/>
                    <a:pt x="631" y="6120"/>
                  </a:cubicBezTo>
                  <a:cubicBezTo>
                    <a:pt x="672" y="6188"/>
                    <a:pt x="710" y="6261"/>
                    <a:pt x="756" y="6326"/>
                  </a:cubicBezTo>
                  <a:cubicBezTo>
                    <a:pt x="801" y="6393"/>
                    <a:pt x="905" y="6414"/>
                    <a:pt x="955" y="6478"/>
                  </a:cubicBezTo>
                  <a:cubicBezTo>
                    <a:pt x="1005" y="6542"/>
                    <a:pt x="1020" y="6630"/>
                    <a:pt x="1074" y="6690"/>
                  </a:cubicBezTo>
                  <a:cubicBezTo>
                    <a:pt x="1127" y="6751"/>
                    <a:pt x="1140" y="6852"/>
                    <a:pt x="1197" y="6908"/>
                  </a:cubicBezTo>
                  <a:cubicBezTo>
                    <a:pt x="1252" y="6964"/>
                    <a:pt x="1333" y="7000"/>
                    <a:pt x="1393" y="7054"/>
                  </a:cubicBezTo>
                  <a:cubicBezTo>
                    <a:pt x="1454" y="7107"/>
                    <a:pt x="1499" y="7181"/>
                    <a:pt x="1563" y="7230"/>
                  </a:cubicBezTo>
                  <a:cubicBezTo>
                    <a:pt x="1626" y="7280"/>
                    <a:pt x="1727" y="7280"/>
                    <a:pt x="1792" y="7327"/>
                  </a:cubicBezTo>
                  <a:cubicBezTo>
                    <a:pt x="1859" y="7372"/>
                    <a:pt x="1885" y="7482"/>
                    <a:pt x="1954" y="7523"/>
                  </a:cubicBezTo>
                  <a:cubicBezTo>
                    <a:pt x="2022" y="7566"/>
                    <a:pt x="2105" y="7590"/>
                    <a:pt x="2176" y="7628"/>
                  </a:cubicBezTo>
                  <a:cubicBezTo>
                    <a:pt x="2247" y="7665"/>
                    <a:pt x="2332" y="7682"/>
                    <a:pt x="2404" y="7715"/>
                  </a:cubicBezTo>
                  <a:cubicBezTo>
                    <a:pt x="2476" y="7748"/>
                    <a:pt x="2558" y="7759"/>
                    <a:pt x="2635" y="7788"/>
                  </a:cubicBezTo>
                  <a:cubicBezTo>
                    <a:pt x="2712" y="7817"/>
                    <a:pt x="2759" y="7928"/>
                    <a:pt x="2836" y="7953"/>
                  </a:cubicBezTo>
                  <a:cubicBezTo>
                    <a:pt x="2858" y="7959"/>
                    <a:pt x="2882" y="7962"/>
                    <a:pt x="2906" y="7962"/>
                  </a:cubicBezTo>
                  <a:cubicBezTo>
                    <a:pt x="2946" y="7962"/>
                    <a:pt x="2987" y="7956"/>
                    <a:pt x="3026" y="7956"/>
                  </a:cubicBezTo>
                  <a:cubicBezTo>
                    <a:pt x="3047" y="7956"/>
                    <a:pt x="3068" y="7958"/>
                    <a:pt x="3087" y="7962"/>
                  </a:cubicBezTo>
                  <a:cubicBezTo>
                    <a:pt x="3108" y="7968"/>
                    <a:pt x="3129" y="7969"/>
                    <a:pt x="3150" y="7969"/>
                  </a:cubicBezTo>
                  <a:cubicBezTo>
                    <a:pt x="3194" y="7969"/>
                    <a:pt x="3239" y="7962"/>
                    <a:pt x="3282" y="7962"/>
                  </a:cubicBezTo>
                  <a:cubicBezTo>
                    <a:pt x="3300" y="7962"/>
                    <a:pt x="3318" y="7963"/>
                    <a:pt x="3335" y="7967"/>
                  </a:cubicBezTo>
                  <a:cubicBezTo>
                    <a:pt x="3413" y="7981"/>
                    <a:pt x="3492" y="7980"/>
                    <a:pt x="3574" y="7989"/>
                  </a:cubicBezTo>
                  <a:cubicBezTo>
                    <a:pt x="3653" y="7999"/>
                    <a:pt x="3727" y="8062"/>
                    <a:pt x="3808" y="8066"/>
                  </a:cubicBezTo>
                  <a:cubicBezTo>
                    <a:pt x="3889" y="8072"/>
                    <a:pt x="3970" y="8106"/>
                    <a:pt x="4050" y="8107"/>
                  </a:cubicBezTo>
                  <a:cubicBezTo>
                    <a:pt x="4124" y="8107"/>
                    <a:pt x="4202" y="8126"/>
                    <a:pt x="4275" y="8126"/>
                  </a:cubicBezTo>
                  <a:cubicBezTo>
                    <a:pt x="4282" y="8126"/>
                    <a:pt x="4289" y="8126"/>
                    <a:pt x="4296" y="8126"/>
                  </a:cubicBezTo>
                  <a:cubicBezTo>
                    <a:pt x="4377" y="8122"/>
                    <a:pt x="4445" y="7972"/>
                    <a:pt x="4525" y="7964"/>
                  </a:cubicBezTo>
                  <a:cubicBezTo>
                    <a:pt x="4529" y="7963"/>
                    <a:pt x="4533" y="7963"/>
                    <a:pt x="4538" y="7963"/>
                  </a:cubicBezTo>
                  <a:cubicBezTo>
                    <a:pt x="4608" y="7963"/>
                    <a:pt x="4688" y="8029"/>
                    <a:pt x="4760" y="8029"/>
                  </a:cubicBezTo>
                  <a:cubicBezTo>
                    <a:pt x="4766" y="8029"/>
                    <a:pt x="4772" y="8029"/>
                    <a:pt x="4778" y="8028"/>
                  </a:cubicBezTo>
                  <a:cubicBezTo>
                    <a:pt x="4857" y="8014"/>
                    <a:pt x="4934" y="7981"/>
                    <a:pt x="5012" y="7962"/>
                  </a:cubicBezTo>
                  <a:cubicBezTo>
                    <a:pt x="5090" y="7943"/>
                    <a:pt x="5142" y="7835"/>
                    <a:pt x="5220" y="7810"/>
                  </a:cubicBezTo>
                  <a:cubicBezTo>
                    <a:pt x="5297" y="7788"/>
                    <a:pt x="5369" y="7766"/>
                    <a:pt x="5444" y="7738"/>
                  </a:cubicBezTo>
                  <a:cubicBezTo>
                    <a:pt x="5521" y="7709"/>
                    <a:pt x="5609" y="7721"/>
                    <a:pt x="5683" y="7688"/>
                  </a:cubicBezTo>
                  <a:cubicBezTo>
                    <a:pt x="5700" y="7680"/>
                    <a:pt x="5719" y="7678"/>
                    <a:pt x="5739" y="7678"/>
                  </a:cubicBezTo>
                  <a:cubicBezTo>
                    <a:pt x="5786" y="7678"/>
                    <a:pt x="5841" y="7692"/>
                    <a:pt x="5888" y="7692"/>
                  </a:cubicBezTo>
                  <a:cubicBezTo>
                    <a:pt x="5911" y="7692"/>
                    <a:pt x="5932" y="7689"/>
                    <a:pt x="5949" y="7680"/>
                  </a:cubicBezTo>
                  <a:cubicBezTo>
                    <a:pt x="6022" y="7643"/>
                    <a:pt x="6039" y="7506"/>
                    <a:pt x="6108" y="7465"/>
                  </a:cubicBezTo>
                  <a:cubicBezTo>
                    <a:pt x="6177" y="7422"/>
                    <a:pt x="6232" y="7365"/>
                    <a:pt x="6299" y="7318"/>
                  </a:cubicBezTo>
                  <a:cubicBezTo>
                    <a:pt x="6366" y="7273"/>
                    <a:pt x="6474" y="7287"/>
                    <a:pt x="6538" y="7237"/>
                  </a:cubicBezTo>
                  <a:cubicBezTo>
                    <a:pt x="6602" y="7186"/>
                    <a:pt x="6600" y="7063"/>
                    <a:pt x="6661" y="7009"/>
                  </a:cubicBezTo>
                  <a:cubicBezTo>
                    <a:pt x="6721" y="6956"/>
                    <a:pt x="6816" y="6942"/>
                    <a:pt x="6873" y="6885"/>
                  </a:cubicBezTo>
                  <a:cubicBezTo>
                    <a:pt x="6930" y="6828"/>
                    <a:pt x="6954" y="6743"/>
                    <a:pt x="7008" y="6683"/>
                  </a:cubicBezTo>
                  <a:cubicBezTo>
                    <a:pt x="7062" y="6622"/>
                    <a:pt x="7183" y="6619"/>
                    <a:pt x="7233" y="6555"/>
                  </a:cubicBezTo>
                  <a:cubicBezTo>
                    <a:pt x="7283" y="6492"/>
                    <a:pt x="7320" y="6417"/>
                    <a:pt x="7365" y="6350"/>
                  </a:cubicBezTo>
                  <a:cubicBezTo>
                    <a:pt x="7411" y="6285"/>
                    <a:pt x="7392" y="6177"/>
                    <a:pt x="7433" y="6109"/>
                  </a:cubicBezTo>
                  <a:cubicBezTo>
                    <a:pt x="7476" y="6040"/>
                    <a:pt x="7513" y="5971"/>
                    <a:pt x="7550" y="5901"/>
                  </a:cubicBezTo>
                  <a:cubicBezTo>
                    <a:pt x="7588" y="5830"/>
                    <a:pt x="7617" y="5757"/>
                    <a:pt x="7651" y="5684"/>
                  </a:cubicBezTo>
                  <a:cubicBezTo>
                    <a:pt x="7684" y="5611"/>
                    <a:pt x="7829" y="5584"/>
                    <a:pt x="7857" y="5509"/>
                  </a:cubicBezTo>
                  <a:cubicBezTo>
                    <a:pt x="7887" y="5432"/>
                    <a:pt x="7935" y="5359"/>
                    <a:pt x="7959" y="5281"/>
                  </a:cubicBezTo>
                  <a:cubicBezTo>
                    <a:pt x="7983" y="5204"/>
                    <a:pt x="7922" y="5102"/>
                    <a:pt x="7942" y="5024"/>
                  </a:cubicBezTo>
                  <a:cubicBezTo>
                    <a:pt x="7961" y="4944"/>
                    <a:pt x="7992" y="4870"/>
                    <a:pt x="8006" y="4789"/>
                  </a:cubicBezTo>
                  <a:cubicBezTo>
                    <a:pt x="8020" y="4710"/>
                    <a:pt x="8046" y="4633"/>
                    <a:pt x="8056" y="4552"/>
                  </a:cubicBezTo>
                  <a:cubicBezTo>
                    <a:pt x="8066" y="4472"/>
                    <a:pt x="8072" y="4391"/>
                    <a:pt x="8076" y="4310"/>
                  </a:cubicBezTo>
                  <a:cubicBezTo>
                    <a:pt x="8082" y="4229"/>
                    <a:pt x="8013" y="4148"/>
                    <a:pt x="8013" y="4067"/>
                  </a:cubicBezTo>
                  <a:cubicBezTo>
                    <a:pt x="8013" y="3986"/>
                    <a:pt x="8094" y="3905"/>
                    <a:pt x="8090" y="3824"/>
                  </a:cubicBezTo>
                  <a:cubicBezTo>
                    <a:pt x="8084" y="3743"/>
                    <a:pt x="8043" y="3665"/>
                    <a:pt x="8033" y="3585"/>
                  </a:cubicBezTo>
                  <a:cubicBezTo>
                    <a:pt x="8023" y="3506"/>
                    <a:pt x="7991" y="3430"/>
                    <a:pt x="7976" y="3351"/>
                  </a:cubicBezTo>
                  <a:cubicBezTo>
                    <a:pt x="7962" y="3271"/>
                    <a:pt x="8015" y="3177"/>
                    <a:pt x="7996" y="3099"/>
                  </a:cubicBezTo>
                  <a:cubicBezTo>
                    <a:pt x="7976" y="3019"/>
                    <a:pt x="7863" y="2968"/>
                    <a:pt x="7838" y="2891"/>
                  </a:cubicBezTo>
                  <a:cubicBezTo>
                    <a:pt x="7814" y="2815"/>
                    <a:pt x="7804" y="2736"/>
                    <a:pt x="7776" y="2660"/>
                  </a:cubicBezTo>
                  <a:cubicBezTo>
                    <a:pt x="7747" y="2584"/>
                    <a:pt x="7790" y="2479"/>
                    <a:pt x="7757" y="2407"/>
                  </a:cubicBezTo>
                  <a:cubicBezTo>
                    <a:pt x="7725" y="2333"/>
                    <a:pt x="7679" y="2262"/>
                    <a:pt x="7642" y="2191"/>
                  </a:cubicBezTo>
                  <a:cubicBezTo>
                    <a:pt x="7605" y="2119"/>
                    <a:pt x="7600" y="2027"/>
                    <a:pt x="7558" y="1957"/>
                  </a:cubicBezTo>
                  <a:cubicBezTo>
                    <a:pt x="7516" y="1888"/>
                    <a:pt x="7422" y="1849"/>
                    <a:pt x="7376" y="1783"/>
                  </a:cubicBezTo>
                  <a:cubicBezTo>
                    <a:pt x="7331" y="1716"/>
                    <a:pt x="7307" y="1632"/>
                    <a:pt x="7257" y="1568"/>
                  </a:cubicBezTo>
                  <a:cubicBezTo>
                    <a:pt x="7207" y="1505"/>
                    <a:pt x="7139" y="1454"/>
                    <a:pt x="7086" y="1393"/>
                  </a:cubicBezTo>
                  <a:cubicBezTo>
                    <a:pt x="7032" y="1333"/>
                    <a:pt x="7017" y="1232"/>
                    <a:pt x="6960" y="1176"/>
                  </a:cubicBezTo>
                  <a:cubicBezTo>
                    <a:pt x="6903" y="1119"/>
                    <a:pt x="6740" y="1173"/>
                    <a:pt x="6680" y="1120"/>
                  </a:cubicBezTo>
                  <a:cubicBezTo>
                    <a:pt x="6619" y="1066"/>
                    <a:pt x="6568" y="1006"/>
                    <a:pt x="6505" y="957"/>
                  </a:cubicBezTo>
                  <a:cubicBezTo>
                    <a:pt x="6442" y="907"/>
                    <a:pt x="6378" y="863"/>
                    <a:pt x="6312" y="816"/>
                  </a:cubicBezTo>
                  <a:cubicBezTo>
                    <a:pt x="6246" y="770"/>
                    <a:pt x="6208" y="685"/>
                    <a:pt x="6138" y="644"/>
                  </a:cubicBezTo>
                  <a:cubicBezTo>
                    <a:pt x="6070" y="601"/>
                    <a:pt x="6029" y="506"/>
                    <a:pt x="5958" y="469"/>
                  </a:cubicBezTo>
                  <a:cubicBezTo>
                    <a:pt x="5887" y="432"/>
                    <a:pt x="5790" y="441"/>
                    <a:pt x="5717" y="406"/>
                  </a:cubicBezTo>
                  <a:cubicBezTo>
                    <a:pt x="5645" y="372"/>
                    <a:pt x="5547" y="401"/>
                    <a:pt x="5471" y="372"/>
                  </a:cubicBezTo>
                  <a:cubicBezTo>
                    <a:pt x="5395" y="342"/>
                    <a:pt x="5346" y="244"/>
                    <a:pt x="5270" y="220"/>
                  </a:cubicBezTo>
                  <a:cubicBezTo>
                    <a:pt x="5258" y="217"/>
                    <a:pt x="5246" y="215"/>
                    <a:pt x="5233" y="215"/>
                  </a:cubicBezTo>
                  <a:cubicBezTo>
                    <a:pt x="5172" y="215"/>
                    <a:pt x="5103" y="251"/>
                    <a:pt x="5043" y="251"/>
                  </a:cubicBezTo>
                  <a:cubicBezTo>
                    <a:pt x="5032" y="251"/>
                    <a:pt x="5022" y="250"/>
                    <a:pt x="5012" y="247"/>
                  </a:cubicBezTo>
                  <a:cubicBezTo>
                    <a:pt x="4934" y="227"/>
                    <a:pt x="4869" y="168"/>
                    <a:pt x="4789" y="153"/>
                  </a:cubicBezTo>
                  <a:cubicBezTo>
                    <a:pt x="4709" y="138"/>
                    <a:pt x="4633" y="123"/>
                    <a:pt x="4552" y="114"/>
                  </a:cubicBezTo>
                  <a:cubicBezTo>
                    <a:pt x="4472" y="104"/>
                    <a:pt x="4399" y="8"/>
                    <a:pt x="4318" y="4"/>
                  </a:cubicBezTo>
                  <a:cubicBezTo>
                    <a:pt x="4314" y="4"/>
                    <a:pt x="4309" y="4"/>
                    <a:pt x="4305" y="4"/>
                  </a:cubicBezTo>
                  <a:cubicBezTo>
                    <a:pt x="4228" y="4"/>
                    <a:pt x="4149" y="45"/>
                    <a:pt x="4073" y="45"/>
                  </a:cubicBezTo>
                  <a:cubicBezTo>
                    <a:pt x="3995" y="45"/>
                    <a:pt x="3916" y="1"/>
                    <a:pt x="38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 flipH="1">
              <a:off x="6850406" y="3952067"/>
              <a:ext cx="298947" cy="297175"/>
            </a:xfrm>
            <a:custGeom>
              <a:rect b="b" l="l" r="r" t="t"/>
              <a:pathLst>
                <a:path extrusionOk="0" h="6709" w="6749">
                  <a:moveTo>
                    <a:pt x="3584" y="1"/>
                  </a:moveTo>
                  <a:cubicBezTo>
                    <a:pt x="3520" y="1"/>
                    <a:pt x="3453" y="55"/>
                    <a:pt x="3388" y="55"/>
                  </a:cubicBezTo>
                  <a:cubicBezTo>
                    <a:pt x="3386" y="55"/>
                    <a:pt x="3383" y="55"/>
                    <a:pt x="3381" y="55"/>
                  </a:cubicBezTo>
                  <a:cubicBezTo>
                    <a:pt x="3317" y="55"/>
                    <a:pt x="3254" y="72"/>
                    <a:pt x="3189" y="75"/>
                  </a:cubicBezTo>
                  <a:cubicBezTo>
                    <a:pt x="3186" y="75"/>
                    <a:pt x="3183" y="75"/>
                    <a:pt x="3180" y="75"/>
                  </a:cubicBezTo>
                  <a:cubicBezTo>
                    <a:pt x="3123" y="75"/>
                    <a:pt x="3065" y="55"/>
                    <a:pt x="3009" y="55"/>
                  </a:cubicBezTo>
                  <a:cubicBezTo>
                    <a:pt x="3002" y="55"/>
                    <a:pt x="2995" y="56"/>
                    <a:pt x="2987" y="57"/>
                  </a:cubicBezTo>
                  <a:cubicBezTo>
                    <a:pt x="2973" y="58"/>
                    <a:pt x="2958" y="59"/>
                    <a:pt x="2943" y="59"/>
                  </a:cubicBezTo>
                  <a:cubicBezTo>
                    <a:pt x="2910" y="59"/>
                    <a:pt x="2876" y="56"/>
                    <a:pt x="2843" y="56"/>
                  </a:cubicBezTo>
                  <a:cubicBezTo>
                    <a:pt x="2822" y="56"/>
                    <a:pt x="2802" y="57"/>
                    <a:pt x="2783" y="61"/>
                  </a:cubicBezTo>
                  <a:cubicBezTo>
                    <a:pt x="2717" y="72"/>
                    <a:pt x="2673" y="182"/>
                    <a:pt x="2608" y="197"/>
                  </a:cubicBezTo>
                  <a:cubicBezTo>
                    <a:pt x="2599" y="199"/>
                    <a:pt x="2590" y="200"/>
                    <a:pt x="2581" y="200"/>
                  </a:cubicBezTo>
                  <a:cubicBezTo>
                    <a:pt x="2531" y="200"/>
                    <a:pt x="2476" y="175"/>
                    <a:pt x="2426" y="175"/>
                  </a:cubicBezTo>
                  <a:cubicBezTo>
                    <a:pt x="2416" y="175"/>
                    <a:pt x="2406" y="176"/>
                    <a:pt x="2396" y="179"/>
                  </a:cubicBezTo>
                  <a:cubicBezTo>
                    <a:pt x="2332" y="199"/>
                    <a:pt x="2284" y="261"/>
                    <a:pt x="2221" y="285"/>
                  </a:cubicBezTo>
                  <a:cubicBezTo>
                    <a:pt x="2210" y="289"/>
                    <a:pt x="2199" y="291"/>
                    <a:pt x="2186" y="291"/>
                  </a:cubicBezTo>
                  <a:cubicBezTo>
                    <a:pt x="2140" y="291"/>
                    <a:pt x="2085" y="270"/>
                    <a:pt x="2039" y="270"/>
                  </a:cubicBezTo>
                  <a:cubicBezTo>
                    <a:pt x="2025" y="270"/>
                    <a:pt x="2011" y="272"/>
                    <a:pt x="1999" y="277"/>
                  </a:cubicBezTo>
                  <a:cubicBezTo>
                    <a:pt x="1938" y="304"/>
                    <a:pt x="1922" y="426"/>
                    <a:pt x="1863" y="458"/>
                  </a:cubicBezTo>
                  <a:cubicBezTo>
                    <a:pt x="1803" y="489"/>
                    <a:pt x="1726" y="485"/>
                    <a:pt x="1668" y="519"/>
                  </a:cubicBezTo>
                  <a:cubicBezTo>
                    <a:pt x="1611" y="553"/>
                    <a:pt x="1551" y="585"/>
                    <a:pt x="1497" y="622"/>
                  </a:cubicBezTo>
                  <a:cubicBezTo>
                    <a:pt x="1442" y="661"/>
                    <a:pt x="1423" y="746"/>
                    <a:pt x="1371" y="787"/>
                  </a:cubicBezTo>
                  <a:cubicBezTo>
                    <a:pt x="1318" y="829"/>
                    <a:pt x="1244" y="843"/>
                    <a:pt x="1195" y="887"/>
                  </a:cubicBezTo>
                  <a:cubicBezTo>
                    <a:pt x="1145" y="931"/>
                    <a:pt x="1061" y="941"/>
                    <a:pt x="1014" y="988"/>
                  </a:cubicBezTo>
                  <a:cubicBezTo>
                    <a:pt x="967" y="1035"/>
                    <a:pt x="939" y="1102"/>
                    <a:pt x="893" y="1151"/>
                  </a:cubicBezTo>
                  <a:cubicBezTo>
                    <a:pt x="849" y="1201"/>
                    <a:pt x="788" y="1239"/>
                    <a:pt x="747" y="1292"/>
                  </a:cubicBezTo>
                  <a:cubicBezTo>
                    <a:pt x="706" y="1345"/>
                    <a:pt x="706" y="1428"/>
                    <a:pt x="667" y="1483"/>
                  </a:cubicBezTo>
                  <a:cubicBezTo>
                    <a:pt x="629" y="1538"/>
                    <a:pt x="538" y="1559"/>
                    <a:pt x="504" y="1616"/>
                  </a:cubicBezTo>
                  <a:cubicBezTo>
                    <a:pt x="470" y="1674"/>
                    <a:pt x="448" y="1743"/>
                    <a:pt x="417" y="1801"/>
                  </a:cubicBezTo>
                  <a:cubicBezTo>
                    <a:pt x="386" y="1859"/>
                    <a:pt x="373" y="1929"/>
                    <a:pt x="344" y="1990"/>
                  </a:cubicBezTo>
                  <a:cubicBezTo>
                    <a:pt x="317" y="2051"/>
                    <a:pt x="309" y="2119"/>
                    <a:pt x="285" y="2183"/>
                  </a:cubicBezTo>
                  <a:cubicBezTo>
                    <a:pt x="261" y="2246"/>
                    <a:pt x="168" y="2286"/>
                    <a:pt x="148" y="2350"/>
                  </a:cubicBezTo>
                  <a:cubicBezTo>
                    <a:pt x="127" y="2414"/>
                    <a:pt x="155" y="2493"/>
                    <a:pt x="140" y="2559"/>
                  </a:cubicBezTo>
                  <a:cubicBezTo>
                    <a:pt x="123" y="2624"/>
                    <a:pt x="148" y="2697"/>
                    <a:pt x="135" y="2763"/>
                  </a:cubicBezTo>
                  <a:cubicBezTo>
                    <a:pt x="124" y="2829"/>
                    <a:pt x="126" y="2894"/>
                    <a:pt x="117" y="2961"/>
                  </a:cubicBezTo>
                  <a:cubicBezTo>
                    <a:pt x="108" y="3029"/>
                    <a:pt x="57" y="3089"/>
                    <a:pt x="53" y="3157"/>
                  </a:cubicBezTo>
                  <a:cubicBezTo>
                    <a:pt x="49" y="3224"/>
                    <a:pt x="20" y="3291"/>
                    <a:pt x="20" y="3358"/>
                  </a:cubicBezTo>
                  <a:cubicBezTo>
                    <a:pt x="19" y="3424"/>
                    <a:pt x="0" y="3496"/>
                    <a:pt x="3" y="3562"/>
                  </a:cubicBezTo>
                  <a:cubicBezTo>
                    <a:pt x="8" y="3629"/>
                    <a:pt x="131" y="3685"/>
                    <a:pt x="138" y="3751"/>
                  </a:cubicBezTo>
                  <a:cubicBezTo>
                    <a:pt x="147" y="3818"/>
                    <a:pt x="73" y="3895"/>
                    <a:pt x="86" y="3962"/>
                  </a:cubicBezTo>
                  <a:cubicBezTo>
                    <a:pt x="97" y="4029"/>
                    <a:pt x="124" y="4091"/>
                    <a:pt x="140" y="4157"/>
                  </a:cubicBezTo>
                  <a:cubicBezTo>
                    <a:pt x="155" y="4222"/>
                    <a:pt x="245" y="4265"/>
                    <a:pt x="265" y="4329"/>
                  </a:cubicBezTo>
                  <a:cubicBezTo>
                    <a:pt x="285" y="4393"/>
                    <a:pt x="303" y="4454"/>
                    <a:pt x="326" y="4516"/>
                  </a:cubicBezTo>
                  <a:cubicBezTo>
                    <a:pt x="350" y="4579"/>
                    <a:pt x="340" y="4651"/>
                    <a:pt x="367" y="4714"/>
                  </a:cubicBezTo>
                  <a:cubicBezTo>
                    <a:pt x="394" y="4775"/>
                    <a:pt x="343" y="4875"/>
                    <a:pt x="374" y="4934"/>
                  </a:cubicBezTo>
                  <a:cubicBezTo>
                    <a:pt x="404" y="4995"/>
                    <a:pt x="519" y="5008"/>
                    <a:pt x="553" y="5067"/>
                  </a:cubicBezTo>
                  <a:cubicBezTo>
                    <a:pt x="588" y="5123"/>
                    <a:pt x="636" y="5169"/>
                    <a:pt x="674" y="5224"/>
                  </a:cubicBezTo>
                  <a:cubicBezTo>
                    <a:pt x="711" y="5281"/>
                    <a:pt x="700" y="5369"/>
                    <a:pt x="741" y="5423"/>
                  </a:cubicBezTo>
                  <a:cubicBezTo>
                    <a:pt x="782" y="5476"/>
                    <a:pt x="886" y="5475"/>
                    <a:pt x="930" y="5526"/>
                  </a:cubicBezTo>
                  <a:cubicBezTo>
                    <a:pt x="974" y="5575"/>
                    <a:pt x="986" y="5654"/>
                    <a:pt x="1034" y="5701"/>
                  </a:cubicBezTo>
                  <a:cubicBezTo>
                    <a:pt x="1081" y="5749"/>
                    <a:pt x="1151" y="5769"/>
                    <a:pt x="1200" y="5813"/>
                  </a:cubicBezTo>
                  <a:cubicBezTo>
                    <a:pt x="1251" y="5857"/>
                    <a:pt x="1254" y="5958"/>
                    <a:pt x="1305" y="5999"/>
                  </a:cubicBezTo>
                  <a:cubicBezTo>
                    <a:pt x="1358" y="6040"/>
                    <a:pt x="1422" y="6072"/>
                    <a:pt x="1476" y="6110"/>
                  </a:cubicBezTo>
                  <a:cubicBezTo>
                    <a:pt x="1532" y="6147"/>
                    <a:pt x="1620" y="6131"/>
                    <a:pt x="1677" y="6167"/>
                  </a:cubicBezTo>
                  <a:cubicBezTo>
                    <a:pt x="1735" y="6201"/>
                    <a:pt x="1790" y="6232"/>
                    <a:pt x="1850" y="6264"/>
                  </a:cubicBezTo>
                  <a:cubicBezTo>
                    <a:pt x="1908" y="6293"/>
                    <a:pt x="1968" y="6319"/>
                    <a:pt x="2029" y="6346"/>
                  </a:cubicBezTo>
                  <a:cubicBezTo>
                    <a:pt x="2090" y="6373"/>
                    <a:pt x="2113" y="6494"/>
                    <a:pt x="2176" y="6518"/>
                  </a:cubicBezTo>
                  <a:cubicBezTo>
                    <a:pt x="2240" y="6542"/>
                    <a:pt x="2298" y="6579"/>
                    <a:pt x="2363" y="6599"/>
                  </a:cubicBezTo>
                  <a:cubicBezTo>
                    <a:pt x="2375" y="6603"/>
                    <a:pt x="2386" y="6604"/>
                    <a:pt x="2399" y="6604"/>
                  </a:cubicBezTo>
                  <a:cubicBezTo>
                    <a:pt x="2447" y="6604"/>
                    <a:pt x="2501" y="6582"/>
                    <a:pt x="2549" y="6582"/>
                  </a:cubicBezTo>
                  <a:cubicBezTo>
                    <a:pt x="2558" y="6582"/>
                    <a:pt x="2568" y="6583"/>
                    <a:pt x="2576" y="6585"/>
                  </a:cubicBezTo>
                  <a:cubicBezTo>
                    <a:pt x="2642" y="6600"/>
                    <a:pt x="2704" y="6626"/>
                    <a:pt x="2771" y="6639"/>
                  </a:cubicBezTo>
                  <a:cubicBezTo>
                    <a:pt x="2837" y="6652"/>
                    <a:pt x="2902" y="6670"/>
                    <a:pt x="2969" y="6680"/>
                  </a:cubicBezTo>
                  <a:cubicBezTo>
                    <a:pt x="3034" y="6689"/>
                    <a:pt x="3102" y="6693"/>
                    <a:pt x="3169" y="6697"/>
                  </a:cubicBezTo>
                  <a:cubicBezTo>
                    <a:pt x="3172" y="6697"/>
                    <a:pt x="3174" y="6697"/>
                    <a:pt x="3177" y="6697"/>
                  </a:cubicBezTo>
                  <a:cubicBezTo>
                    <a:pt x="3240" y="6697"/>
                    <a:pt x="3304" y="6646"/>
                    <a:pt x="3369" y="6646"/>
                  </a:cubicBezTo>
                  <a:cubicBezTo>
                    <a:pt x="3369" y="6646"/>
                    <a:pt x="3370" y="6646"/>
                    <a:pt x="3371" y="6646"/>
                  </a:cubicBezTo>
                  <a:cubicBezTo>
                    <a:pt x="3436" y="6646"/>
                    <a:pt x="3502" y="6709"/>
                    <a:pt x="3567" y="6709"/>
                  </a:cubicBezTo>
                  <a:cubicBezTo>
                    <a:pt x="3569" y="6709"/>
                    <a:pt x="3571" y="6709"/>
                    <a:pt x="3573" y="6709"/>
                  </a:cubicBezTo>
                  <a:cubicBezTo>
                    <a:pt x="3640" y="6704"/>
                    <a:pt x="3704" y="6670"/>
                    <a:pt x="3771" y="6662"/>
                  </a:cubicBezTo>
                  <a:cubicBezTo>
                    <a:pt x="3837" y="6653"/>
                    <a:pt x="3900" y="6626"/>
                    <a:pt x="3965" y="6615"/>
                  </a:cubicBezTo>
                  <a:cubicBezTo>
                    <a:pt x="3974" y="6613"/>
                    <a:pt x="3983" y="6612"/>
                    <a:pt x="3992" y="6612"/>
                  </a:cubicBezTo>
                  <a:cubicBezTo>
                    <a:pt x="4042" y="6612"/>
                    <a:pt x="4095" y="6634"/>
                    <a:pt x="4144" y="6634"/>
                  </a:cubicBezTo>
                  <a:cubicBezTo>
                    <a:pt x="4154" y="6634"/>
                    <a:pt x="4165" y="6633"/>
                    <a:pt x="4174" y="6630"/>
                  </a:cubicBezTo>
                  <a:cubicBezTo>
                    <a:pt x="4240" y="6615"/>
                    <a:pt x="4282" y="6519"/>
                    <a:pt x="4346" y="6500"/>
                  </a:cubicBezTo>
                  <a:cubicBezTo>
                    <a:pt x="4410" y="6480"/>
                    <a:pt x="4477" y="6473"/>
                    <a:pt x="4540" y="6448"/>
                  </a:cubicBezTo>
                  <a:cubicBezTo>
                    <a:pt x="4557" y="6442"/>
                    <a:pt x="4577" y="6440"/>
                    <a:pt x="4598" y="6440"/>
                  </a:cubicBezTo>
                  <a:cubicBezTo>
                    <a:pt x="4626" y="6440"/>
                    <a:pt x="4657" y="6444"/>
                    <a:pt x="4685" y="6444"/>
                  </a:cubicBezTo>
                  <a:cubicBezTo>
                    <a:pt x="4708" y="6444"/>
                    <a:pt x="4731" y="6441"/>
                    <a:pt x="4750" y="6433"/>
                  </a:cubicBezTo>
                  <a:cubicBezTo>
                    <a:pt x="4811" y="6406"/>
                    <a:pt x="4870" y="6369"/>
                    <a:pt x="4929" y="6337"/>
                  </a:cubicBezTo>
                  <a:cubicBezTo>
                    <a:pt x="4988" y="6306"/>
                    <a:pt x="5066" y="6300"/>
                    <a:pt x="5123" y="6266"/>
                  </a:cubicBezTo>
                  <a:cubicBezTo>
                    <a:pt x="5179" y="6232"/>
                    <a:pt x="5212" y="6154"/>
                    <a:pt x="5268" y="6116"/>
                  </a:cubicBezTo>
                  <a:cubicBezTo>
                    <a:pt x="5322" y="6079"/>
                    <a:pt x="5393" y="6057"/>
                    <a:pt x="5445" y="6018"/>
                  </a:cubicBezTo>
                  <a:cubicBezTo>
                    <a:pt x="5498" y="5976"/>
                    <a:pt x="5541" y="5919"/>
                    <a:pt x="5590" y="5875"/>
                  </a:cubicBezTo>
                  <a:cubicBezTo>
                    <a:pt x="5640" y="5831"/>
                    <a:pt x="5724" y="5817"/>
                    <a:pt x="5771" y="5770"/>
                  </a:cubicBezTo>
                  <a:cubicBezTo>
                    <a:pt x="5818" y="5723"/>
                    <a:pt x="5772" y="5587"/>
                    <a:pt x="5818" y="5537"/>
                  </a:cubicBezTo>
                  <a:cubicBezTo>
                    <a:pt x="5862" y="5487"/>
                    <a:pt x="5912" y="5445"/>
                    <a:pt x="5953" y="5393"/>
                  </a:cubicBezTo>
                  <a:cubicBezTo>
                    <a:pt x="5994" y="5341"/>
                    <a:pt x="6031" y="5288"/>
                    <a:pt x="6069" y="5233"/>
                  </a:cubicBezTo>
                  <a:cubicBezTo>
                    <a:pt x="6106" y="5177"/>
                    <a:pt x="6177" y="5146"/>
                    <a:pt x="6213" y="5089"/>
                  </a:cubicBezTo>
                  <a:cubicBezTo>
                    <a:pt x="6247" y="5032"/>
                    <a:pt x="6325" y="4998"/>
                    <a:pt x="6357" y="4939"/>
                  </a:cubicBezTo>
                  <a:cubicBezTo>
                    <a:pt x="6388" y="4880"/>
                    <a:pt x="6382" y="4801"/>
                    <a:pt x="6409" y="4740"/>
                  </a:cubicBezTo>
                  <a:cubicBezTo>
                    <a:pt x="6436" y="4678"/>
                    <a:pt x="6413" y="4597"/>
                    <a:pt x="6438" y="4535"/>
                  </a:cubicBezTo>
                  <a:cubicBezTo>
                    <a:pt x="6462" y="4472"/>
                    <a:pt x="6543" y="4431"/>
                    <a:pt x="6564" y="4367"/>
                  </a:cubicBezTo>
                  <a:cubicBezTo>
                    <a:pt x="6584" y="4303"/>
                    <a:pt x="6526" y="4219"/>
                    <a:pt x="6541" y="4154"/>
                  </a:cubicBezTo>
                  <a:cubicBezTo>
                    <a:pt x="6558" y="4088"/>
                    <a:pt x="6607" y="4034"/>
                    <a:pt x="6620" y="3969"/>
                  </a:cubicBezTo>
                  <a:cubicBezTo>
                    <a:pt x="6632" y="3902"/>
                    <a:pt x="6644" y="3838"/>
                    <a:pt x="6652" y="3773"/>
                  </a:cubicBezTo>
                  <a:cubicBezTo>
                    <a:pt x="6661" y="3706"/>
                    <a:pt x="6739" y="3646"/>
                    <a:pt x="6743" y="3578"/>
                  </a:cubicBezTo>
                  <a:cubicBezTo>
                    <a:pt x="6748" y="3511"/>
                    <a:pt x="6709" y="3442"/>
                    <a:pt x="6709" y="3375"/>
                  </a:cubicBezTo>
                  <a:cubicBezTo>
                    <a:pt x="6709" y="3308"/>
                    <a:pt x="6749" y="3238"/>
                    <a:pt x="6745" y="3171"/>
                  </a:cubicBezTo>
                  <a:cubicBezTo>
                    <a:pt x="6740" y="3105"/>
                    <a:pt x="6662" y="3043"/>
                    <a:pt x="6654" y="2978"/>
                  </a:cubicBezTo>
                  <a:cubicBezTo>
                    <a:pt x="6647" y="2911"/>
                    <a:pt x="6613" y="2850"/>
                    <a:pt x="6601" y="2785"/>
                  </a:cubicBezTo>
                  <a:cubicBezTo>
                    <a:pt x="6588" y="2719"/>
                    <a:pt x="6664" y="2635"/>
                    <a:pt x="6648" y="2570"/>
                  </a:cubicBezTo>
                  <a:cubicBezTo>
                    <a:pt x="6631" y="2505"/>
                    <a:pt x="6563" y="2454"/>
                    <a:pt x="6543" y="2390"/>
                  </a:cubicBezTo>
                  <a:cubicBezTo>
                    <a:pt x="6523" y="2326"/>
                    <a:pt x="6558" y="2242"/>
                    <a:pt x="6534" y="2179"/>
                  </a:cubicBezTo>
                  <a:cubicBezTo>
                    <a:pt x="6512" y="2117"/>
                    <a:pt x="6413" y="2084"/>
                    <a:pt x="6386" y="2023"/>
                  </a:cubicBezTo>
                  <a:cubicBezTo>
                    <a:pt x="6358" y="1962"/>
                    <a:pt x="6354" y="1891"/>
                    <a:pt x="6322" y="1832"/>
                  </a:cubicBezTo>
                  <a:cubicBezTo>
                    <a:pt x="6291" y="1773"/>
                    <a:pt x="6280" y="1701"/>
                    <a:pt x="6246" y="1645"/>
                  </a:cubicBezTo>
                  <a:cubicBezTo>
                    <a:pt x="6212" y="1586"/>
                    <a:pt x="6135" y="1556"/>
                    <a:pt x="6098" y="1501"/>
                  </a:cubicBezTo>
                  <a:cubicBezTo>
                    <a:pt x="6059" y="1446"/>
                    <a:pt x="6003" y="1407"/>
                    <a:pt x="5961" y="1355"/>
                  </a:cubicBezTo>
                  <a:cubicBezTo>
                    <a:pt x="5920" y="1302"/>
                    <a:pt x="5933" y="1205"/>
                    <a:pt x="5889" y="1156"/>
                  </a:cubicBezTo>
                  <a:cubicBezTo>
                    <a:pt x="5845" y="1106"/>
                    <a:pt x="5764" y="1089"/>
                    <a:pt x="5717" y="1042"/>
                  </a:cubicBezTo>
                  <a:cubicBezTo>
                    <a:pt x="5670" y="995"/>
                    <a:pt x="5674" y="891"/>
                    <a:pt x="5624" y="846"/>
                  </a:cubicBezTo>
                  <a:cubicBezTo>
                    <a:pt x="5575" y="802"/>
                    <a:pt x="5457" y="839"/>
                    <a:pt x="5404" y="797"/>
                  </a:cubicBezTo>
                  <a:cubicBezTo>
                    <a:pt x="5351" y="756"/>
                    <a:pt x="5295" y="725"/>
                    <a:pt x="5239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5"/>
                    <a:pt x="5010" y="421"/>
                    <a:pt x="4952" y="389"/>
                  </a:cubicBezTo>
                  <a:cubicBezTo>
                    <a:pt x="4894" y="358"/>
                    <a:pt x="4820" y="349"/>
                    <a:pt x="4760" y="321"/>
                  </a:cubicBezTo>
                  <a:cubicBezTo>
                    <a:pt x="4699" y="294"/>
                    <a:pt x="4651" y="229"/>
                    <a:pt x="4588" y="204"/>
                  </a:cubicBezTo>
                  <a:cubicBezTo>
                    <a:pt x="4569" y="197"/>
                    <a:pt x="4547" y="195"/>
                    <a:pt x="4525" y="195"/>
                  </a:cubicBezTo>
                  <a:cubicBezTo>
                    <a:pt x="4495" y="195"/>
                    <a:pt x="4463" y="199"/>
                    <a:pt x="4433" y="199"/>
                  </a:cubicBezTo>
                  <a:cubicBezTo>
                    <a:pt x="4414" y="199"/>
                    <a:pt x="4395" y="197"/>
                    <a:pt x="4378" y="192"/>
                  </a:cubicBezTo>
                  <a:cubicBezTo>
                    <a:pt x="4314" y="172"/>
                    <a:pt x="4243" y="180"/>
                    <a:pt x="4177" y="165"/>
                  </a:cubicBezTo>
                  <a:cubicBezTo>
                    <a:pt x="4148" y="157"/>
                    <a:pt x="4118" y="156"/>
                    <a:pt x="4087" y="156"/>
                  </a:cubicBezTo>
                  <a:cubicBezTo>
                    <a:pt x="4076" y="156"/>
                    <a:pt x="4065" y="156"/>
                    <a:pt x="4054" y="156"/>
                  </a:cubicBezTo>
                  <a:cubicBezTo>
                    <a:pt x="4028" y="156"/>
                    <a:pt x="4002" y="155"/>
                    <a:pt x="3977" y="150"/>
                  </a:cubicBezTo>
                  <a:cubicBezTo>
                    <a:pt x="3911" y="139"/>
                    <a:pt x="3852" y="109"/>
                    <a:pt x="3785" y="102"/>
                  </a:cubicBezTo>
                  <a:cubicBezTo>
                    <a:pt x="3718" y="94"/>
                    <a:pt x="3658" y="5"/>
                    <a:pt x="3591" y="1"/>
                  </a:cubicBezTo>
                  <a:cubicBezTo>
                    <a:pt x="3589" y="1"/>
                    <a:pt x="3587" y="1"/>
                    <a:pt x="35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 flipH="1">
              <a:off x="7048182" y="4010449"/>
              <a:ext cx="27551" cy="38404"/>
            </a:xfrm>
            <a:custGeom>
              <a:rect b="b" l="l" r="r" t="t"/>
              <a:pathLst>
                <a:path extrusionOk="0" h="867" w="622">
                  <a:moveTo>
                    <a:pt x="169" y="1"/>
                  </a:moveTo>
                  <a:cubicBezTo>
                    <a:pt x="147" y="1"/>
                    <a:pt x="125" y="6"/>
                    <a:pt x="104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0" y="150"/>
                    <a:pt x="9" y="194"/>
                  </a:cubicBezTo>
                  <a:lnTo>
                    <a:pt x="9" y="193"/>
                  </a:lnTo>
                  <a:cubicBezTo>
                    <a:pt x="17" y="236"/>
                    <a:pt x="27" y="277"/>
                    <a:pt x="39" y="318"/>
                  </a:cubicBezTo>
                  <a:cubicBezTo>
                    <a:pt x="53" y="374"/>
                    <a:pt x="74" y="429"/>
                    <a:pt x="94" y="483"/>
                  </a:cubicBezTo>
                  <a:cubicBezTo>
                    <a:pt x="124" y="565"/>
                    <a:pt x="152" y="649"/>
                    <a:pt x="181" y="733"/>
                  </a:cubicBezTo>
                  <a:cubicBezTo>
                    <a:pt x="192" y="760"/>
                    <a:pt x="209" y="784"/>
                    <a:pt x="232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9" y="867"/>
                    <a:pt x="450" y="860"/>
                    <a:pt x="479" y="848"/>
                  </a:cubicBezTo>
                  <a:cubicBezTo>
                    <a:pt x="533" y="823"/>
                    <a:pt x="576" y="779"/>
                    <a:pt x="597" y="722"/>
                  </a:cubicBezTo>
                  <a:cubicBezTo>
                    <a:pt x="616" y="669"/>
                    <a:pt x="622" y="601"/>
                    <a:pt x="593" y="550"/>
                  </a:cubicBezTo>
                  <a:cubicBezTo>
                    <a:pt x="549" y="473"/>
                    <a:pt x="505" y="396"/>
                    <a:pt x="462" y="318"/>
                  </a:cubicBezTo>
                  <a:cubicBezTo>
                    <a:pt x="435" y="270"/>
                    <a:pt x="410" y="219"/>
                    <a:pt x="377" y="172"/>
                  </a:cubicBezTo>
                  <a:cubicBezTo>
                    <a:pt x="353" y="136"/>
                    <a:pt x="327" y="98"/>
                    <a:pt x="302" y="62"/>
                  </a:cubicBezTo>
                  <a:lnTo>
                    <a:pt x="272" y="32"/>
                  </a:lnTo>
                  <a:cubicBezTo>
                    <a:pt x="253" y="18"/>
                    <a:pt x="232" y="10"/>
                    <a:pt x="211" y="7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 flipH="1">
              <a:off x="7004551" y="4039729"/>
              <a:ext cx="30918" cy="25647"/>
            </a:xfrm>
            <a:custGeom>
              <a:rect b="b" l="l" r="r" t="t"/>
              <a:pathLst>
                <a:path extrusionOk="0" h="579" w="698">
                  <a:moveTo>
                    <a:pt x="449" y="0"/>
                  </a:moveTo>
                  <a:cubicBezTo>
                    <a:pt x="438" y="0"/>
                    <a:pt x="427" y="1"/>
                    <a:pt x="416" y="3"/>
                  </a:cubicBezTo>
                  <a:cubicBezTo>
                    <a:pt x="376" y="10"/>
                    <a:pt x="338" y="27"/>
                    <a:pt x="307" y="52"/>
                  </a:cubicBezTo>
                  <a:cubicBezTo>
                    <a:pt x="261" y="88"/>
                    <a:pt x="216" y="123"/>
                    <a:pt x="172" y="159"/>
                  </a:cubicBezTo>
                  <a:cubicBezTo>
                    <a:pt x="160" y="167"/>
                    <a:pt x="149" y="175"/>
                    <a:pt x="138" y="183"/>
                  </a:cubicBezTo>
                  <a:cubicBezTo>
                    <a:pt x="113" y="202"/>
                    <a:pt x="92" y="223"/>
                    <a:pt x="75" y="246"/>
                  </a:cubicBezTo>
                  <a:cubicBezTo>
                    <a:pt x="67" y="256"/>
                    <a:pt x="59" y="267"/>
                    <a:pt x="52" y="278"/>
                  </a:cubicBezTo>
                  <a:cubicBezTo>
                    <a:pt x="41" y="297"/>
                    <a:pt x="31" y="315"/>
                    <a:pt x="21" y="335"/>
                  </a:cubicBezTo>
                  <a:cubicBezTo>
                    <a:pt x="13" y="356"/>
                    <a:pt x="9" y="377"/>
                    <a:pt x="8" y="399"/>
                  </a:cubicBezTo>
                  <a:lnTo>
                    <a:pt x="8" y="399"/>
                  </a:lnTo>
                  <a:cubicBezTo>
                    <a:pt x="0" y="472"/>
                    <a:pt x="45" y="542"/>
                    <a:pt x="115" y="565"/>
                  </a:cubicBezTo>
                  <a:lnTo>
                    <a:pt x="115" y="565"/>
                  </a:lnTo>
                  <a:cubicBezTo>
                    <a:pt x="137" y="574"/>
                    <a:pt x="160" y="578"/>
                    <a:pt x="184" y="578"/>
                  </a:cubicBezTo>
                  <a:cubicBezTo>
                    <a:pt x="186" y="578"/>
                    <a:pt x="188" y="578"/>
                    <a:pt x="190" y="578"/>
                  </a:cubicBezTo>
                  <a:cubicBezTo>
                    <a:pt x="195" y="579"/>
                    <a:pt x="200" y="579"/>
                    <a:pt x="205" y="579"/>
                  </a:cubicBezTo>
                  <a:cubicBezTo>
                    <a:pt x="229" y="579"/>
                    <a:pt x="252" y="576"/>
                    <a:pt x="276" y="573"/>
                  </a:cubicBezTo>
                  <a:cubicBezTo>
                    <a:pt x="304" y="567"/>
                    <a:pt x="332" y="558"/>
                    <a:pt x="359" y="544"/>
                  </a:cubicBezTo>
                  <a:cubicBezTo>
                    <a:pt x="371" y="538"/>
                    <a:pt x="384" y="533"/>
                    <a:pt x="396" y="527"/>
                  </a:cubicBezTo>
                  <a:cubicBezTo>
                    <a:pt x="449" y="503"/>
                    <a:pt x="500" y="480"/>
                    <a:pt x="553" y="456"/>
                  </a:cubicBezTo>
                  <a:cubicBezTo>
                    <a:pt x="610" y="429"/>
                    <a:pt x="655" y="382"/>
                    <a:pt x="678" y="324"/>
                  </a:cubicBezTo>
                  <a:cubicBezTo>
                    <a:pt x="694" y="284"/>
                    <a:pt x="698" y="241"/>
                    <a:pt x="691" y="199"/>
                  </a:cubicBezTo>
                  <a:cubicBezTo>
                    <a:pt x="669" y="82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 flipH="1">
              <a:off x="7071039" y="4064801"/>
              <a:ext cx="34506" cy="38182"/>
            </a:xfrm>
            <a:custGeom>
              <a:rect b="b" l="l" r="r" t="t"/>
              <a:pathLst>
                <a:path extrusionOk="0" h="862" w="779">
                  <a:moveTo>
                    <a:pt x="191" y="0"/>
                  </a:moveTo>
                  <a:cubicBezTo>
                    <a:pt x="150" y="0"/>
                    <a:pt x="106" y="16"/>
                    <a:pt x="76" y="41"/>
                  </a:cubicBezTo>
                  <a:cubicBezTo>
                    <a:pt x="26" y="81"/>
                    <a:pt x="1" y="146"/>
                    <a:pt x="12" y="208"/>
                  </a:cubicBezTo>
                  <a:lnTo>
                    <a:pt x="15" y="221"/>
                  </a:lnTo>
                  <a:cubicBezTo>
                    <a:pt x="21" y="287"/>
                    <a:pt x="62" y="358"/>
                    <a:pt x="95" y="408"/>
                  </a:cubicBezTo>
                  <a:cubicBezTo>
                    <a:pt x="119" y="446"/>
                    <a:pt x="146" y="481"/>
                    <a:pt x="173" y="518"/>
                  </a:cubicBezTo>
                  <a:lnTo>
                    <a:pt x="294" y="686"/>
                  </a:lnTo>
                  <a:cubicBezTo>
                    <a:pt x="308" y="725"/>
                    <a:pt x="329" y="757"/>
                    <a:pt x="358" y="784"/>
                  </a:cubicBezTo>
                  <a:cubicBezTo>
                    <a:pt x="400" y="825"/>
                    <a:pt x="458" y="861"/>
                    <a:pt x="518" y="861"/>
                  </a:cubicBezTo>
                  <a:cubicBezTo>
                    <a:pt x="519" y="861"/>
                    <a:pt x="520" y="861"/>
                    <a:pt x="521" y="861"/>
                  </a:cubicBezTo>
                  <a:lnTo>
                    <a:pt x="581" y="860"/>
                  </a:lnTo>
                  <a:cubicBezTo>
                    <a:pt x="609" y="855"/>
                    <a:pt x="638" y="845"/>
                    <a:pt x="661" y="827"/>
                  </a:cubicBezTo>
                  <a:cubicBezTo>
                    <a:pt x="700" y="803"/>
                    <a:pt x="744" y="763"/>
                    <a:pt x="756" y="716"/>
                  </a:cubicBezTo>
                  <a:cubicBezTo>
                    <a:pt x="769" y="672"/>
                    <a:pt x="779" y="635"/>
                    <a:pt x="770" y="588"/>
                  </a:cubicBezTo>
                  <a:cubicBezTo>
                    <a:pt x="766" y="561"/>
                    <a:pt x="757" y="535"/>
                    <a:pt x="747" y="511"/>
                  </a:cubicBezTo>
                  <a:cubicBezTo>
                    <a:pt x="726" y="470"/>
                    <a:pt x="696" y="435"/>
                    <a:pt x="658" y="408"/>
                  </a:cubicBezTo>
                  <a:lnTo>
                    <a:pt x="516" y="241"/>
                  </a:lnTo>
                  <a:cubicBezTo>
                    <a:pt x="487" y="208"/>
                    <a:pt x="460" y="174"/>
                    <a:pt x="432" y="143"/>
                  </a:cubicBezTo>
                  <a:cubicBezTo>
                    <a:pt x="387" y="95"/>
                    <a:pt x="322" y="35"/>
                    <a:pt x="256" y="16"/>
                  </a:cubicBezTo>
                  <a:lnTo>
                    <a:pt x="256" y="16"/>
                  </a:lnTo>
                  <a:lnTo>
                    <a:pt x="251" y="14"/>
                  </a:lnTo>
                  <a:cubicBezTo>
                    <a:pt x="233" y="5"/>
                    <a:pt x="212" y="0"/>
                    <a:pt x="19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 flipH="1">
              <a:off x="6978771" y="4116007"/>
              <a:ext cx="47617" cy="31804"/>
            </a:xfrm>
            <a:custGeom>
              <a:rect b="b" l="l" r="r" t="t"/>
              <a:pathLst>
                <a:path extrusionOk="0" h="718" w="1075">
                  <a:moveTo>
                    <a:pt x="779" y="1"/>
                  </a:moveTo>
                  <a:cubicBezTo>
                    <a:pt x="746" y="1"/>
                    <a:pt x="713" y="7"/>
                    <a:pt x="685" y="23"/>
                  </a:cubicBezTo>
                  <a:cubicBezTo>
                    <a:pt x="589" y="75"/>
                    <a:pt x="493" y="126"/>
                    <a:pt x="399" y="180"/>
                  </a:cubicBezTo>
                  <a:lnTo>
                    <a:pt x="260" y="262"/>
                  </a:lnTo>
                  <a:cubicBezTo>
                    <a:pt x="224" y="282"/>
                    <a:pt x="190" y="304"/>
                    <a:pt x="157" y="328"/>
                  </a:cubicBezTo>
                  <a:lnTo>
                    <a:pt x="89" y="379"/>
                  </a:lnTo>
                  <a:cubicBezTo>
                    <a:pt x="22" y="434"/>
                    <a:pt x="1" y="525"/>
                    <a:pt x="35" y="605"/>
                  </a:cubicBezTo>
                  <a:cubicBezTo>
                    <a:pt x="49" y="635"/>
                    <a:pt x="71" y="660"/>
                    <a:pt x="96" y="680"/>
                  </a:cubicBezTo>
                  <a:cubicBezTo>
                    <a:pt x="129" y="705"/>
                    <a:pt x="167" y="717"/>
                    <a:pt x="207" y="717"/>
                  </a:cubicBezTo>
                  <a:cubicBezTo>
                    <a:pt x="218" y="717"/>
                    <a:pt x="229" y="716"/>
                    <a:pt x="240" y="714"/>
                  </a:cubicBezTo>
                  <a:cubicBezTo>
                    <a:pt x="305" y="702"/>
                    <a:pt x="369" y="683"/>
                    <a:pt x="433" y="662"/>
                  </a:cubicBezTo>
                  <a:lnTo>
                    <a:pt x="588" y="605"/>
                  </a:lnTo>
                  <a:cubicBezTo>
                    <a:pt x="690" y="567"/>
                    <a:pt x="790" y="524"/>
                    <a:pt x="891" y="483"/>
                  </a:cubicBezTo>
                  <a:cubicBezTo>
                    <a:pt x="1017" y="426"/>
                    <a:pt x="1074" y="278"/>
                    <a:pt x="1017" y="150"/>
                  </a:cubicBezTo>
                  <a:cubicBezTo>
                    <a:pt x="989" y="92"/>
                    <a:pt x="941" y="39"/>
                    <a:pt x="878" y="18"/>
                  </a:cubicBezTo>
                  <a:cubicBezTo>
                    <a:pt x="847" y="8"/>
                    <a:pt x="813" y="1"/>
                    <a:pt x="7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 flipH="1">
              <a:off x="6933456" y="4024491"/>
              <a:ext cx="30298" cy="49300"/>
            </a:xfrm>
            <a:custGeom>
              <a:rect b="b" l="l" r="r" t="t"/>
              <a:pathLst>
                <a:path extrusionOk="0" h="1113" w="684">
                  <a:moveTo>
                    <a:pt x="173" y="1"/>
                  </a:moveTo>
                  <a:cubicBezTo>
                    <a:pt x="157" y="1"/>
                    <a:pt x="140" y="3"/>
                    <a:pt x="124" y="8"/>
                  </a:cubicBezTo>
                  <a:cubicBezTo>
                    <a:pt x="63" y="25"/>
                    <a:pt x="4" y="85"/>
                    <a:pt x="3" y="152"/>
                  </a:cubicBezTo>
                  <a:cubicBezTo>
                    <a:pt x="0" y="223"/>
                    <a:pt x="9" y="294"/>
                    <a:pt x="27" y="364"/>
                  </a:cubicBezTo>
                  <a:cubicBezTo>
                    <a:pt x="44" y="423"/>
                    <a:pt x="61" y="483"/>
                    <a:pt x="77" y="543"/>
                  </a:cubicBezTo>
                  <a:cubicBezTo>
                    <a:pt x="105" y="661"/>
                    <a:pt x="132" y="780"/>
                    <a:pt x="164" y="897"/>
                  </a:cubicBezTo>
                  <a:cubicBezTo>
                    <a:pt x="171" y="941"/>
                    <a:pt x="189" y="982"/>
                    <a:pt x="216" y="1016"/>
                  </a:cubicBezTo>
                  <a:lnTo>
                    <a:pt x="264" y="1063"/>
                  </a:lnTo>
                  <a:cubicBezTo>
                    <a:pt x="308" y="1095"/>
                    <a:pt x="360" y="1113"/>
                    <a:pt x="414" y="1113"/>
                  </a:cubicBezTo>
                  <a:cubicBezTo>
                    <a:pt x="440" y="1113"/>
                    <a:pt x="466" y="1108"/>
                    <a:pt x="492" y="1100"/>
                  </a:cubicBezTo>
                  <a:cubicBezTo>
                    <a:pt x="556" y="1082"/>
                    <a:pt x="611" y="1037"/>
                    <a:pt x="643" y="978"/>
                  </a:cubicBezTo>
                  <a:cubicBezTo>
                    <a:pt x="681" y="907"/>
                    <a:pt x="684" y="823"/>
                    <a:pt x="653" y="750"/>
                  </a:cubicBezTo>
                  <a:cubicBezTo>
                    <a:pt x="647" y="736"/>
                    <a:pt x="641" y="723"/>
                    <a:pt x="634" y="712"/>
                  </a:cubicBezTo>
                  <a:cubicBezTo>
                    <a:pt x="589" y="612"/>
                    <a:pt x="540" y="516"/>
                    <a:pt x="493" y="418"/>
                  </a:cubicBezTo>
                  <a:cubicBezTo>
                    <a:pt x="435" y="295"/>
                    <a:pt x="394" y="166"/>
                    <a:pt x="304" y="62"/>
                  </a:cubicBezTo>
                  <a:cubicBezTo>
                    <a:pt x="271" y="23"/>
                    <a:pt x="223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 flipH="1">
              <a:off x="6961982" y="3978556"/>
              <a:ext cx="40884" cy="29988"/>
            </a:xfrm>
            <a:custGeom>
              <a:rect b="b" l="l" r="r" t="t"/>
              <a:pathLst>
                <a:path extrusionOk="0" h="677" w="923">
                  <a:moveTo>
                    <a:pt x="682" y="0"/>
                  </a:moveTo>
                  <a:cubicBezTo>
                    <a:pt x="649" y="0"/>
                    <a:pt x="616" y="7"/>
                    <a:pt x="584" y="22"/>
                  </a:cubicBezTo>
                  <a:cubicBezTo>
                    <a:pt x="492" y="77"/>
                    <a:pt x="398" y="130"/>
                    <a:pt x="309" y="188"/>
                  </a:cubicBezTo>
                  <a:lnTo>
                    <a:pt x="195" y="260"/>
                  </a:lnTo>
                  <a:cubicBezTo>
                    <a:pt x="159" y="285"/>
                    <a:pt x="124" y="313"/>
                    <a:pt x="91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3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6" y="661"/>
                    <a:pt x="353" y="646"/>
                    <a:pt x="408" y="624"/>
                  </a:cubicBezTo>
                  <a:lnTo>
                    <a:pt x="533" y="573"/>
                  </a:lnTo>
                  <a:cubicBezTo>
                    <a:pt x="617" y="539"/>
                    <a:pt x="698" y="499"/>
                    <a:pt x="781" y="462"/>
                  </a:cubicBezTo>
                  <a:cubicBezTo>
                    <a:pt x="860" y="427"/>
                    <a:pt x="914" y="351"/>
                    <a:pt x="923" y="265"/>
                  </a:cubicBezTo>
                  <a:cubicBezTo>
                    <a:pt x="921" y="222"/>
                    <a:pt x="923" y="184"/>
                    <a:pt x="903" y="142"/>
                  </a:cubicBezTo>
                  <a:cubicBezTo>
                    <a:pt x="886" y="105"/>
                    <a:pt x="859" y="73"/>
                    <a:pt x="826" y="47"/>
                  </a:cubicBezTo>
                  <a:cubicBezTo>
                    <a:pt x="783" y="16"/>
                    <a:pt x="733" y="0"/>
                    <a:pt x="68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 flipH="1">
              <a:off x="7046144" y="4145508"/>
              <a:ext cx="24052" cy="34196"/>
            </a:xfrm>
            <a:custGeom>
              <a:rect b="b" l="l" r="r" t="t"/>
              <a:pathLst>
                <a:path extrusionOk="0" h="772" w="543">
                  <a:moveTo>
                    <a:pt x="196" y="0"/>
                  </a:moveTo>
                  <a:cubicBezTo>
                    <a:pt x="172" y="0"/>
                    <a:pt x="149" y="5"/>
                    <a:pt x="127" y="14"/>
                  </a:cubicBezTo>
                  <a:cubicBezTo>
                    <a:pt x="77" y="36"/>
                    <a:pt x="39" y="75"/>
                    <a:pt x="19" y="125"/>
                  </a:cubicBezTo>
                  <a:cubicBezTo>
                    <a:pt x="10" y="146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7" y="419"/>
                    <a:pt x="23" y="452"/>
                    <a:pt x="30" y="483"/>
                  </a:cubicBezTo>
                  <a:cubicBezTo>
                    <a:pt x="35" y="500"/>
                    <a:pt x="37" y="516"/>
                    <a:pt x="42" y="532"/>
                  </a:cubicBezTo>
                  <a:cubicBezTo>
                    <a:pt x="56" y="584"/>
                    <a:pt x="67" y="638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39" y="763"/>
                  </a:cubicBezTo>
                  <a:cubicBezTo>
                    <a:pt x="254" y="768"/>
                    <a:pt x="268" y="771"/>
                    <a:pt x="283" y="771"/>
                  </a:cubicBezTo>
                  <a:cubicBezTo>
                    <a:pt x="290" y="771"/>
                    <a:pt x="296" y="771"/>
                    <a:pt x="303" y="769"/>
                  </a:cubicBezTo>
                  <a:cubicBezTo>
                    <a:pt x="306" y="769"/>
                    <a:pt x="309" y="769"/>
                    <a:pt x="313" y="769"/>
                  </a:cubicBezTo>
                  <a:cubicBezTo>
                    <a:pt x="341" y="769"/>
                    <a:pt x="369" y="763"/>
                    <a:pt x="394" y="751"/>
                  </a:cubicBezTo>
                  <a:cubicBezTo>
                    <a:pt x="433" y="732"/>
                    <a:pt x="465" y="705"/>
                    <a:pt x="491" y="672"/>
                  </a:cubicBezTo>
                  <a:cubicBezTo>
                    <a:pt x="512" y="647"/>
                    <a:pt x="525" y="616"/>
                    <a:pt x="529" y="583"/>
                  </a:cubicBezTo>
                  <a:cubicBezTo>
                    <a:pt x="541" y="553"/>
                    <a:pt x="542" y="520"/>
                    <a:pt x="535" y="489"/>
                  </a:cubicBezTo>
                  <a:cubicBezTo>
                    <a:pt x="532" y="435"/>
                    <a:pt x="497" y="390"/>
                    <a:pt x="474" y="344"/>
                  </a:cubicBezTo>
                  <a:cubicBezTo>
                    <a:pt x="460" y="314"/>
                    <a:pt x="445" y="286"/>
                    <a:pt x="433" y="255"/>
                  </a:cubicBezTo>
                  <a:cubicBezTo>
                    <a:pt x="420" y="225"/>
                    <a:pt x="411" y="193"/>
                    <a:pt x="397" y="165"/>
                  </a:cubicBezTo>
                  <a:cubicBezTo>
                    <a:pt x="390" y="149"/>
                    <a:pt x="383" y="135"/>
                    <a:pt x="376" y="119"/>
                  </a:cubicBezTo>
                  <a:cubicBezTo>
                    <a:pt x="354" y="73"/>
                    <a:pt x="315" y="34"/>
                    <a:pt x="265" y="14"/>
                  </a:cubicBezTo>
                  <a:cubicBezTo>
                    <a:pt x="243" y="5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 flipH="1">
              <a:off x="6957243" y="4172573"/>
              <a:ext cx="36942" cy="26533"/>
            </a:xfrm>
            <a:custGeom>
              <a:rect b="b" l="l" r="r" t="t"/>
              <a:pathLst>
                <a:path extrusionOk="0" h="599" w="834">
                  <a:moveTo>
                    <a:pt x="11" y="342"/>
                  </a:moveTo>
                  <a:lnTo>
                    <a:pt x="8" y="356"/>
                  </a:lnTo>
                  <a:lnTo>
                    <a:pt x="8" y="356"/>
                  </a:lnTo>
                  <a:cubicBezTo>
                    <a:pt x="9" y="351"/>
                    <a:pt x="10" y="347"/>
                    <a:pt x="11" y="342"/>
                  </a:cubicBezTo>
                  <a:close/>
                  <a:moveTo>
                    <a:pt x="573" y="0"/>
                  </a:moveTo>
                  <a:cubicBezTo>
                    <a:pt x="551" y="0"/>
                    <a:pt x="528" y="4"/>
                    <a:pt x="506" y="10"/>
                  </a:cubicBezTo>
                  <a:cubicBezTo>
                    <a:pt x="495" y="13"/>
                    <a:pt x="484" y="17"/>
                    <a:pt x="472" y="20"/>
                  </a:cubicBezTo>
                  <a:lnTo>
                    <a:pt x="461" y="26"/>
                  </a:lnTo>
                  <a:lnTo>
                    <a:pt x="407" y="50"/>
                  </a:lnTo>
                  <a:lnTo>
                    <a:pt x="300" y="97"/>
                  </a:lnTo>
                  <a:lnTo>
                    <a:pt x="197" y="141"/>
                  </a:lnTo>
                  <a:cubicBezTo>
                    <a:pt x="162" y="155"/>
                    <a:pt x="130" y="175"/>
                    <a:pt x="101" y="199"/>
                  </a:cubicBezTo>
                  <a:cubicBezTo>
                    <a:pt x="83" y="216"/>
                    <a:pt x="64" y="234"/>
                    <a:pt x="49" y="253"/>
                  </a:cubicBezTo>
                  <a:cubicBezTo>
                    <a:pt x="29" y="278"/>
                    <a:pt x="16" y="306"/>
                    <a:pt x="10" y="336"/>
                  </a:cubicBezTo>
                  <a:cubicBezTo>
                    <a:pt x="6" y="346"/>
                    <a:pt x="5" y="358"/>
                    <a:pt x="5" y="369"/>
                  </a:cubicBezTo>
                  <a:lnTo>
                    <a:pt x="5" y="369"/>
                  </a:lnTo>
                  <a:lnTo>
                    <a:pt x="3" y="376"/>
                  </a:lnTo>
                  <a:cubicBezTo>
                    <a:pt x="0" y="400"/>
                    <a:pt x="3" y="425"/>
                    <a:pt x="12" y="448"/>
                  </a:cubicBezTo>
                  <a:cubicBezTo>
                    <a:pt x="23" y="488"/>
                    <a:pt x="46" y="524"/>
                    <a:pt x="80" y="548"/>
                  </a:cubicBezTo>
                  <a:lnTo>
                    <a:pt x="80" y="548"/>
                  </a:lnTo>
                  <a:cubicBezTo>
                    <a:pt x="91" y="557"/>
                    <a:pt x="104" y="565"/>
                    <a:pt x="117" y="570"/>
                  </a:cubicBezTo>
                  <a:cubicBezTo>
                    <a:pt x="133" y="582"/>
                    <a:pt x="151" y="589"/>
                    <a:pt x="170" y="590"/>
                  </a:cubicBezTo>
                  <a:cubicBezTo>
                    <a:pt x="182" y="595"/>
                    <a:pt x="195" y="596"/>
                    <a:pt x="206" y="599"/>
                  </a:cubicBezTo>
                  <a:cubicBezTo>
                    <a:pt x="229" y="599"/>
                    <a:pt x="252" y="599"/>
                    <a:pt x="273" y="597"/>
                  </a:cubicBezTo>
                  <a:cubicBezTo>
                    <a:pt x="282" y="597"/>
                    <a:pt x="292" y="597"/>
                    <a:pt x="300" y="596"/>
                  </a:cubicBezTo>
                  <a:cubicBezTo>
                    <a:pt x="323" y="592"/>
                    <a:pt x="344" y="585"/>
                    <a:pt x="366" y="576"/>
                  </a:cubicBezTo>
                  <a:lnTo>
                    <a:pt x="379" y="572"/>
                  </a:lnTo>
                  <a:lnTo>
                    <a:pt x="492" y="533"/>
                  </a:lnTo>
                  <a:lnTo>
                    <a:pt x="603" y="497"/>
                  </a:lnTo>
                  <a:lnTo>
                    <a:pt x="656" y="479"/>
                  </a:lnTo>
                  <a:cubicBezTo>
                    <a:pt x="661" y="477"/>
                    <a:pt x="667" y="475"/>
                    <a:pt x="673" y="474"/>
                  </a:cubicBezTo>
                  <a:lnTo>
                    <a:pt x="678" y="471"/>
                  </a:lnTo>
                  <a:lnTo>
                    <a:pt x="731" y="438"/>
                  </a:lnTo>
                  <a:lnTo>
                    <a:pt x="775" y="391"/>
                  </a:lnTo>
                  <a:cubicBezTo>
                    <a:pt x="787" y="371"/>
                    <a:pt x="798" y="352"/>
                    <a:pt x="809" y="332"/>
                  </a:cubicBezTo>
                  <a:lnTo>
                    <a:pt x="814" y="322"/>
                  </a:lnTo>
                  <a:cubicBezTo>
                    <a:pt x="833" y="263"/>
                    <a:pt x="832" y="199"/>
                    <a:pt x="809" y="143"/>
                  </a:cubicBezTo>
                  <a:cubicBezTo>
                    <a:pt x="784" y="86"/>
                    <a:pt x="737" y="42"/>
                    <a:pt x="678" y="19"/>
                  </a:cubicBezTo>
                  <a:lnTo>
                    <a:pt x="670" y="16"/>
                  </a:lnTo>
                  <a:cubicBezTo>
                    <a:pt x="657" y="12"/>
                    <a:pt x="646" y="9"/>
                    <a:pt x="633" y="7"/>
                  </a:cubicBezTo>
                  <a:cubicBezTo>
                    <a:pt x="613" y="3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 flipH="1">
              <a:off x="6886989" y="4129916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4" y="1"/>
                  </a:moveTo>
                  <a:cubicBezTo>
                    <a:pt x="218" y="1"/>
                    <a:pt x="212" y="1"/>
                    <a:pt x="206" y="2"/>
                  </a:cubicBezTo>
                  <a:cubicBezTo>
                    <a:pt x="204" y="2"/>
                    <a:pt x="201" y="2"/>
                    <a:pt x="198" y="2"/>
                  </a:cubicBezTo>
                  <a:cubicBezTo>
                    <a:pt x="174" y="2"/>
                    <a:pt x="150" y="8"/>
                    <a:pt x="128" y="19"/>
                  </a:cubicBezTo>
                  <a:cubicBezTo>
                    <a:pt x="96" y="35"/>
                    <a:pt x="67" y="58"/>
                    <a:pt x="44" y="86"/>
                  </a:cubicBezTo>
                  <a:cubicBezTo>
                    <a:pt x="27" y="108"/>
                    <a:pt x="14" y="135"/>
                    <a:pt x="12" y="163"/>
                  </a:cubicBezTo>
                  <a:cubicBezTo>
                    <a:pt x="2" y="189"/>
                    <a:pt x="0" y="217"/>
                    <a:pt x="6" y="244"/>
                  </a:cubicBezTo>
                  <a:lnTo>
                    <a:pt x="6" y="243"/>
                  </a:lnTo>
                  <a:cubicBezTo>
                    <a:pt x="22" y="304"/>
                    <a:pt x="40" y="363"/>
                    <a:pt x="63" y="422"/>
                  </a:cubicBezTo>
                  <a:cubicBezTo>
                    <a:pt x="84" y="476"/>
                    <a:pt x="107" y="528"/>
                    <a:pt x="128" y="582"/>
                  </a:cubicBezTo>
                  <a:lnTo>
                    <a:pt x="144" y="618"/>
                  </a:lnTo>
                  <a:cubicBezTo>
                    <a:pt x="145" y="622"/>
                    <a:pt x="147" y="628"/>
                    <a:pt x="150" y="632"/>
                  </a:cubicBezTo>
                  <a:cubicBezTo>
                    <a:pt x="151" y="635"/>
                    <a:pt x="151" y="636"/>
                    <a:pt x="152" y="639"/>
                  </a:cubicBezTo>
                  <a:lnTo>
                    <a:pt x="154" y="642"/>
                  </a:lnTo>
                  <a:lnTo>
                    <a:pt x="188" y="698"/>
                  </a:lnTo>
                  <a:cubicBezTo>
                    <a:pt x="201" y="716"/>
                    <a:pt x="216" y="732"/>
                    <a:pt x="236" y="743"/>
                  </a:cubicBezTo>
                  <a:cubicBezTo>
                    <a:pt x="283" y="778"/>
                    <a:pt x="335" y="793"/>
                    <a:pt x="387" y="793"/>
                  </a:cubicBezTo>
                  <a:cubicBezTo>
                    <a:pt x="510" y="793"/>
                    <a:pt x="626" y="702"/>
                    <a:pt x="640" y="564"/>
                  </a:cubicBezTo>
                  <a:cubicBezTo>
                    <a:pt x="640" y="550"/>
                    <a:pt x="640" y="510"/>
                    <a:pt x="637" y="496"/>
                  </a:cubicBezTo>
                  <a:cubicBezTo>
                    <a:pt x="630" y="453"/>
                    <a:pt x="612" y="412"/>
                    <a:pt x="585" y="378"/>
                  </a:cubicBezTo>
                  <a:lnTo>
                    <a:pt x="582" y="373"/>
                  </a:lnTo>
                  <a:cubicBezTo>
                    <a:pt x="579" y="369"/>
                    <a:pt x="576" y="365"/>
                    <a:pt x="573" y="362"/>
                  </a:cubicBezTo>
                  <a:cubicBezTo>
                    <a:pt x="567" y="353"/>
                    <a:pt x="560" y="344"/>
                    <a:pt x="555" y="335"/>
                  </a:cubicBezTo>
                  <a:cubicBezTo>
                    <a:pt x="540" y="312"/>
                    <a:pt x="526" y="291"/>
                    <a:pt x="511" y="270"/>
                  </a:cubicBezTo>
                  <a:cubicBezTo>
                    <a:pt x="479" y="223"/>
                    <a:pt x="450" y="174"/>
                    <a:pt x="415" y="130"/>
                  </a:cubicBezTo>
                  <a:cubicBezTo>
                    <a:pt x="401" y="113"/>
                    <a:pt x="388" y="96"/>
                    <a:pt x="376" y="79"/>
                  </a:cubicBezTo>
                  <a:lnTo>
                    <a:pt x="337" y="41"/>
                  </a:lnTo>
                  <a:cubicBezTo>
                    <a:pt x="314" y="24"/>
                    <a:pt x="289" y="12"/>
                    <a:pt x="260" y="8"/>
                  </a:cubicBezTo>
                  <a:cubicBezTo>
                    <a:pt x="249" y="3"/>
                    <a:pt x="236" y="1"/>
                    <a:pt x="2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 flipH="1">
              <a:off x="6879326" y="4079994"/>
              <a:ext cx="40441" cy="30431"/>
            </a:xfrm>
            <a:custGeom>
              <a:rect b="b" l="l" r="r" t="t"/>
              <a:pathLst>
                <a:path extrusionOk="0" h="687" w="913">
                  <a:moveTo>
                    <a:pt x="582" y="565"/>
                  </a:moveTo>
                  <a:lnTo>
                    <a:pt x="554" y="574"/>
                  </a:lnTo>
                  <a:lnTo>
                    <a:pt x="554" y="574"/>
                  </a:lnTo>
                  <a:cubicBezTo>
                    <a:pt x="563" y="571"/>
                    <a:pt x="573" y="568"/>
                    <a:pt x="582" y="565"/>
                  </a:cubicBezTo>
                  <a:close/>
                  <a:moveTo>
                    <a:pt x="634" y="1"/>
                  </a:moveTo>
                  <a:cubicBezTo>
                    <a:pt x="595" y="1"/>
                    <a:pt x="557" y="8"/>
                    <a:pt x="521" y="25"/>
                  </a:cubicBezTo>
                  <a:cubicBezTo>
                    <a:pt x="449" y="52"/>
                    <a:pt x="377" y="84"/>
                    <a:pt x="311" y="124"/>
                  </a:cubicBezTo>
                  <a:cubicBezTo>
                    <a:pt x="259" y="151"/>
                    <a:pt x="211" y="183"/>
                    <a:pt x="164" y="217"/>
                  </a:cubicBezTo>
                  <a:cubicBezTo>
                    <a:pt x="123" y="254"/>
                    <a:pt x="83" y="293"/>
                    <a:pt x="45" y="336"/>
                  </a:cubicBezTo>
                  <a:lnTo>
                    <a:pt x="16" y="387"/>
                  </a:lnTo>
                  <a:cubicBezTo>
                    <a:pt x="5" y="414"/>
                    <a:pt x="1" y="444"/>
                    <a:pt x="4" y="474"/>
                  </a:cubicBezTo>
                  <a:cubicBezTo>
                    <a:pt x="5" y="521"/>
                    <a:pt x="21" y="566"/>
                    <a:pt x="51" y="603"/>
                  </a:cubicBezTo>
                  <a:cubicBezTo>
                    <a:pt x="76" y="633"/>
                    <a:pt x="109" y="656"/>
                    <a:pt x="144" y="672"/>
                  </a:cubicBezTo>
                  <a:cubicBezTo>
                    <a:pt x="169" y="681"/>
                    <a:pt x="196" y="686"/>
                    <a:pt x="222" y="686"/>
                  </a:cubicBezTo>
                  <a:cubicBezTo>
                    <a:pt x="253" y="686"/>
                    <a:pt x="284" y="680"/>
                    <a:pt x="312" y="667"/>
                  </a:cubicBezTo>
                  <a:cubicBezTo>
                    <a:pt x="356" y="649"/>
                    <a:pt x="402" y="633"/>
                    <a:pt x="446" y="615"/>
                  </a:cubicBezTo>
                  <a:cubicBezTo>
                    <a:pt x="474" y="602"/>
                    <a:pt x="504" y="591"/>
                    <a:pt x="533" y="581"/>
                  </a:cubicBezTo>
                  <a:lnTo>
                    <a:pt x="533" y="581"/>
                  </a:lnTo>
                  <a:cubicBezTo>
                    <a:pt x="580" y="567"/>
                    <a:pt x="629" y="557"/>
                    <a:pt x="677" y="549"/>
                  </a:cubicBezTo>
                  <a:cubicBezTo>
                    <a:pt x="749" y="536"/>
                    <a:pt x="813" y="497"/>
                    <a:pt x="855" y="440"/>
                  </a:cubicBezTo>
                  <a:cubicBezTo>
                    <a:pt x="885" y="400"/>
                    <a:pt x="903" y="353"/>
                    <a:pt x="908" y="303"/>
                  </a:cubicBezTo>
                  <a:cubicBezTo>
                    <a:pt x="912" y="232"/>
                    <a:pt x="891" y="161"/>
                    <a:pt x="848" y="104"/>
                  </a:cubicBezTo>
                  <a:cubicBezTo>
                    <a:pt x="827" y="74"/>
                    <a:pt x="798" y="52"/>
                    <a:pt x="764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3" y="1"/>
                    <a:pt x="63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 flipH="1">
              <a:off x="7095939" y="2645780"/>
              <a:ext cx="358479" cy="359941"/>
            </a:xfrm>
            <a:custGeom>
              <a:rect b="b" l="l" r="r" t="t"/>
              <a:pathLst>
                <a:path extrusionOk="0" h="8126" w="8093">
                  <a:moveTo>
                    <a:pt x="3837" y="0"/>
                  </a:moveTo>
                  <a:cubicBezTo>
                    <a:pt x="3834" y="0"/>
                    <a:pt x="3830" y="0"/>
                    <a:pt x="3827" y="0"/>
                  </a:cubicBezTo>
                  <a:cubicBezTo>
                    <a:pt x="3747" y="5"/>
                    <a:pt x="3673" y="100"/>
                    <a:pt x="3593" y="110"/>
                  </a:cubicBezTo>
                  <a:cubicBezTo>
                    <a:pt x="3512" y="120"/>
                    <a:pt x="3441" y="160"/>
                    <a:pt x="3362" y="174"/>
                  </a:cubicBezTo>
                  <a:cubicBezTo>
                    <a:pt x="3355" y="175"/>
                    <a:pt x="3349" y="176"/>
                    <a:pt x="3342" y="176"/>
                  </a:cubicBezTo>
                  <a:cubicBezTo>
                    <a:pt x="3274" y="176"/>
                    <a:pt x="3194" y="116"/>
                    <a:pt x="3126" y="116"/>
                  </a:cubicBezTo>
                  <a:cubicBezTo>
                    <a:pt x="3118" y="116"/>
                    <a:pt x="3109" y="116"/>
                    <a:pt x="3102" y="118"/>
                  </a:cubicBezTo>
                  <a:cubicBezTo>
                    <a:pt x="3023" y="138"/>
                    <a:pt x="2962" y="221"/>
                    <a:pt x="2885" y="245"/>
                  </a:cubicBezTo>
                  <a:cubicBezTo>
                    <a:pt x="2868" y="250"/>
                    <a:pt x="2849" y="252"/>
                    <a:pt x="2830" y="252"/>
                  </a:cubicBezTo>
                  <a:cubicBezTo>
                    <a:pt x="2787" y="252"/>
                    <a:pt x="2740" y="243"/>
                    <a:pt x="2697" y="243"/>
                  </a:cubicBezTo>
                  <a:cubicBezTo>
                    <a:pt x="2674" y="243"/>
                    <a:pt x="2651" y="246"/>
                    <a:pt x="2631" y="253"/>
                  </a:cubicBezTo>
                  <a:cubicBezTo>
                    <a:pt x="2556" y="282"/>
                    <a:pt x="2517" y="401"/>
                    <a:pt x="2443" y="434"/>
                  </a:cubicBezTo>
                  <a:cubicBezTo>
                    <a:pt x="2369" y="467"/>
                    <a:pt x="2284" y="472"/>
                    <a:pt x="2212" y="509"/>
                  </a:cubicBezTo>
                  <a:cubicBezTo>
                    <a:pt x="2141" y="548"/>
                    <a:pt x="2055" y="561"/>
                    <a:pt x="1986" y="602"/>
                  </a:cubicBezTo>
                  <a:cubicBezTo>
                    <a:pt x="1917" y="643"/>
                    <a:pt x="1880" y="735"/>
                    <a:pt x="1814" y="781"/>
                  </a:cubicBezTo>
                  <a:cubicBezTo>
                    <a:pt x="1747" y="826"/>
                    <a:pt x="1700" y="895"/>
                    <a:pt x="1637" y="944"/>
                  </a:cubicBezTo>
                  <a:cubicBezTo>
                    <a:pt x="1573" y="994"/>
                    <a:pt x="1458" y="980"/>
                    <a:pt x="1397" y="1034"/>
                  </a:cubicBezTo>
                  <a:cubicBezTo>
                    <a:pt x="1337" y="1087"/>
                    <a:pt x="1317" y="1183"/>
                    <a:pt x="1261" y="1240"/>
                  </a:cubicBezTo>
                  <a:cubicBezTo>
                    <a:pt x="1202" y="1297"/>
                    <a:pt x="1079" y="1291"/>
                    <a:pt x="1025" y="1352"/>
                  </a:cubicBezTo>
                  <a:cubicBezTo>
                    <a:pt x="971" y="1412"/>
                    <a:pt x="1015" y="1554"/>
                    <a:pt x="965" y="1618"/>
                  </a:cubicBezTo>
                  <a:cubicBezTo>
                    <a:pt x="915" y="1681"/>
                    <a:pt x="878" y="1750"/>
                    <a:pt x="833" y="1816"/>
                  </a:cubicBezTo>
                  <a:cubicBezTo>
                    <a:pt x="787" y="1881"/>
                    <a:pt x="612" y="1866"/>
                    <a:pt x="571" y="1934"/>
                  </a:cubicBezTo>
                  <a:cubicBezTo>
                    <a:pt x="530" y="2004"/>
                    <a:pt x="511" y="2090"/>
                    <a:pt x="473" y="2161"/>
                  </a:cubicBezTo>
                  <a:cubicBezTo>
                    <a:pt x="436" y="2232"/>
                    <a:pt x="425" y="2321"/>
                    <a:pt x="392" y="2394"/>
                  </a:cubicBezTo>
                  <a:cubicBezTo>
                    <a:pt x="359" y="2467"/>
                    <a:pt x="280" y="2525"/>
                    <a:pt x="251" y="2601"/>
                  </a:cubicBezTo>
                  <a:cubicBezTo>
                    <a:pt x="223" y="2676"/>
                    <a:pt x="260" y="2777"/>
                    <a:pt x="236" y="2854"/>
                  </a:cubicBezTo>
                  <a:cubicBezTo>
                    <a:pt x="211" y="2932"/>
                    <a:pt x="221" y="3017"/>
                    <a:pt x="203" y="3095"/>
                  </a:cubicBezTo>
                  <a:cubicBezTo>
                    <a:pt x="183" y="3174"/>
                    <a:pt x="201" y="3257"/>
                    <a:pt x="186" y="3337"/>
                  </a:cubicBezTo>
                  <a:cubicBezTo>
                    <a:pt x="172" y="3417"/>
                    <a:pt x="136" y="3489"/>
                    <a:pt x="126" y="3569"/>
                  </a:cubicBezTo>
                  <a:cubicBezTo>
                    <a:pt x="116" y="3650"/>
                    <a:pt x="11" y="3721"/>
                    <a:pt x="7" y="3800"/>
                  </a:cubicBezTo>
                  <a:cubicBezTo>
                    <a:pt x="1" y="3882"/>
                    <a:pt x="71" y="3967"/>
                    <a:pt x="71" y="4046"/>
                  </a:cubicBezTo>
                  <a:cubicBezTo>
                    <a:pt x="69" y="4126"/>
                    <a:pt x="91" y="4206"/>
                    <a:pt x="95" y="4287"/>
                  </a:cubicBezTo>
                  <a:cubicBezTo>
                    <a:pt x="99" y="4368"/>
                    <a:pt x="65" y="4450"/>
                    <a:pt x="73" y="4530"/>
                  </a:cubicBezTo>
                  <a:cubicBezTo>
                    <a:pt x="83" y="4611"/>
                    <a:pt x="63" y="4696"/>
                    <a:pt x="78" y="4776"/>
                  </a:cubicBezTo>
                  <a:cubicBezTo>
                    <a:pt x="92" y="4855"/>
                    <a:pt x="224" y="4909"/>
                    <a:pt x="243" y="4988"/>
                  </a:cubicBezTo>
                  <a:cubicBezTo>
                    <a:pt x="263" y="5066"/>
                    <a:pt x="197" y="5165"/>
                    <a:pt x="221" y="5242"/>
                  </a:cubicBezTo>
                  <a:cubicBezTo>
                    <a:pt x="245" y="5319"/>
                    <a:pt x="321" y="5379"/>
                    <a:pt x="349" y="5454"/>
                  </a:cubicBezTo>
                  <a:cubicBezTo>
                    <a:pt x="378" y="5529"/>
                    <a:pt x="305" y="5647"/>
                    <a:pt x="339" y="5720"/>
                  </a:cubicBezTo>
                  <a:cubicBezTo>
                    <a:pt x="372" y="5794"/>
                    <a:pt x="518" y="5812"/>
                    <a:pt x="557" y="5885"/>
                  </a:cubicBezTo>
                  <a:cubicBezTo>
                    <a:pt x="594" y="5956"/>
                    <a:pt x="588" y="6050"/>
                    <a:pt x="629" y="6118"/>
                  </a:cubicBezTo>
                  <a:cubicBezTo>
                    <a:pt x="672" y="6187"/>
                    <a:pt x="709" y="6259"/>
                    <a:pt x="756" y="6325"/>
                  </a:cubicBezTo>
                  <a:cubicBezTo>
                    <a:pt x="801" y="6392"/>
                    <a:pt x="905" y="6413"/>
                    <a:pt x="955" y="6477"/>
                  </a:cubicBezTo>
                  <a:cubicBezTo>
                    <a:pt x="1003" y="6541"/>
                    <a:pt x="1020" y="6630"/>
                    <a:pt x="1073" y="6689"/>
                  </a:cubicBezTo>
                  <a:cubicBezTo>
                    <a:pt x="1127" y="6750"/>
                    <a:pt x="1138" y="6851"/>
                    <a:pt x="1195" y="6907"/>
                  </a:cubicBezTo>
                  <a:cubicBezTo>
                    <a:pt x="1252" y="6964"/>
                    <a:pt x="1333" y="6999"/>
                    <a:pt x="1393" y="7052"/>
                  </a:cubicBezTo>
                  <a:cubicBezTo>
                    <a:pt x="1452" y="7106"/>
                    <a:pt x="1499" y="7180"/>
                    <a:pt x="1562" y="7228"/>
                  </a:cubicBezTo>
                  <a:cubicBezTo>
                    <a:pt x="1626" y="7278"/>
                    <a:pt x="1727" y="7279"/>
                    <a:pt x="1792" y="7325"/>
                  </a:cubicBezTo>
                  <a:cubicBezTo>
                    <a:pt x="1858" y="7372"/>
                    <a:pt x="1885" y="7481"/>
                    <a:pt x="1953" y="7522"/>
                  </a:cubicBezTo>
                  <a:cubicBezTo>
                    <a:pt x="2023" y="7565"/>
                    <a:pt x="2105" y="7589"/>
                    <a:pt x="2176" y="7628"/>
                  </a:cubicBezTo>
                  <a:cubicBezTo>
                    <a:pt x="2247" y="7665"/>
                    <a:pt x="2331" y="7682"/>
                    <a:pt x="2404" y="7714"/>
                  </a:cubicBezTo>
                  <a:cubicBezTo>
                    <a:pt x="2476" y="7747"/>
                    <a:pt x="2558" y="7758"/>
                    <a:pt x="2635" y="7787"/>
                  </a:cubicBezTo>
                  <a:cubicBezTo>
                    <a:pt x="2712" y="7815"/>
                    <a:pt x="2759" y="7928"/>
                    <a:pt x="2836" y="7952"/>
                  </a:cubicBezTo>
                  <a:cubicBezTo>
                    <a:pt x="2858" y="7959"/>
                    <a:pt x="2881" y="7961"/>
                    <a:pt x="2906" y="7961"/>
                  </a:cubicBezTo>
                  <a:cubicBezTo>
                    <a:pt x="2945" y="7961"/>
                    <a:pt x="2987" y="7955"/>
                    <a:pt x="3026" y="7955"/>
                  </a:cubicBezTo>
                  <a:cubicBezTo>
                    <a:pt x="3047" y="7955"/>
                    <a:pt x="3068" y="7957"/>
                    <a:pt x="3087" y="7962"/>
                  </a:cubicBezTo>
                  <a:cubicBezTo>
                    <a:pt x="3108" y="7967"/>
                    <a:pt x="3129" y="7969"/>
                    <a:pt x="3150" y="7969"/>
                  </a:cubicBezTo>
                  <a:cubicBezTo>
                    <a:pt x="3193" y="7969"/>
                    <a:pt x="3239" y="7961"/>
                    <a:pt x="3282" y="7961"/>
                  </a:cubicBezTo>
                  <a:cubicBezTo>
                    <a:pt x="3300" y="7961"/>
                    <a:pt x="3318" y="7963"/>
                    <a:pt x="3335" y="7966"/>
                  </a:cubicBezTo>
                  <a:cubicBezTo>
                    <a:pt x="3413" y="7980"/>
                    <a:pt x="3493" y="7979"/>
                    <a:pt x="3574" y="7989"/>
                  </a:cubicBezTo>
                  <a:cubicBezTo>
                    <a:pt x="3653" y="7999"/>
                    <a:pt x="3727" y="8061"/>
                    <a:pt x="3808" y="8065"/>
                  </a:cubicBezTo>
                  <a:cubicBezTo>
                    <a:pt x="3888" y="8070"/>
                    <a:pt x="3969" y="8105"/>
                    <a:pt x="4050" y="8105"/>
                  </a:cubicBezTo>
                  <a:cubicBezTo>
                    <a:pt x="4124" y="8107"/>
                    <a:pt x="4200" y="8126"/>
                    <a:pt x="4275" y="8126"/>
                  </a:cubicBezTo>
                  <a:cubicBezTo>
                    <a:pt x="4282" y="8126"/>
                    <a:pt x="4289" y="8126"/>
                    <a:pt x="4296" y="8125"/>
                  </a:cubicBezTo>
                  <a:cubicBezTo>
                    <a:pt x="4377" y="8119"/>
                    <a:pt x="4444" y="7972"/>
                    <a:pt x="4525" y="7963"/>
                  </a:cubicBezTo>
                  <a:cubicBezTo>
                    <a:pt x="4529" y="7963"/>
                    <a:pt x="4533" y="7962"/>
                    <a:pt x="4538" y="7962"/>
                  </a:cubicBezTo>
                  <a:cubicBezTo>
                    <a:pt x="4608" y="7962"/>
                    <a:pt x="4688" y="8029"/>
                    <a:pt x="4760" y="8029"/>
                  </a:cubicBezTo>
                  <a:cubicBezTo>
                    <a:pt x="4766" y="8029"/>
                    <a:pt x="4772" y="8028"/>
                    <a:pt x="4778" y="8027"/>
                  </a:cubicBezTo>
                  <a:cubicBezTo>
                    <a:pt x="4857" y="8013"/>
                    <a:pt x="4934" y="7980"/>
                    <a:pt x="5012" y="7962"/>
                  </a:cubicBezTo>
                  <a:cubicBezTo>
                    <a:pt x="5090" y="7942"/>
                    <a:pt x="5142" y="7834"/>
                    <a:pt x="5218" y="7810"/>
                  </a:cubicBezTo>
                  <a:cubicBezTo>
                    <a:pt x="5297" y="7785"/>
                    <a:pt x="5369" y="7764"/>
                    <a:pt x="5444" y="7736"/>
                  </a:cubicBezTo>
                  <a:cubicBezTo>
                    <a:pt x="5520" y="7707"/>
                    <a:pt x="5609" y="7720"/>
                    <a:pt x="5682" y="7687"/>
                  </a:cubicBezTo>
                  <a:cubicBezTo>
                    <a:pt x="5699" y="7680"/>
                    <a:pt x="5718" y="7677"/>
                    <a:pt x="5738" y="7677"/>
                  </a:cubicBezTo>
                  <a:cubicBezTo>
                    <a:pt x="5786" y="7677"/>
                    <a:pt x="5841" y="7691"/>
                    <a:pt x="5888" y="7691"/>
                  </a:cubicBezTo>
                  <a:cubicBezTo>
                    <a:pt x="5911" y="7691"/>
                    <a:pt x="5932" y="7688"/>
                    <a:pt x="5949" y="7679"/>
                  </a:cubicBezTo>
                  <a:cubicBezTo>
                    <a:pt x="6020" y="7640"/>
                    <a:pt x="6039" y="7505"/>
                    <a:pt x="6107" y="7463"/>
                  </a:cubicBezTo>
                  <a:cubicBezTo>
                    <a:pt x="6177" y="7421"/>
                    <a:pt x="6232" y="7365"/>
                    <a:pt x="6299" y="7318"/>
                  </a:cubicBezTo>
                  <a:cubicBezTo>
                    <a:pt x="6366" y="7271"/>
                    <a:pt x="6472" y="7286"/>
                    <a:pt x="6538" y="7235"/>
                  </a:cubicBezTo>
                  <a:cubicBezTo>
                    <a:pt x="6602" y="7185"/>
                    <a:pt x="6602" y="7062"/>
                    <a:pt x="6661" y="7008"/>
                  </a:cubicBezTo>
                  <a:cubicBezTo>
                    <a:pt x="6723" y="6955"/>
                    <a:pt x="6816" y="6941"/>
                    <a:pt x="6873" y="6884"/>
                  </a:cubicBezTo>
                  <a:cubicBezTo>
                    <a:pt x="6930" y="6827"/>
                    <a:pt x="6956" y="6742"/>
                    <a:pt x="7008" y="6681"/>
                  </a:cubicBezTo>
                  <a:cubicBezTo>
                    <a:pt x="7062" y="6621"/>
                    <a:pt x="7183" y="6618"/>
                    <a:pt x="7233" y="6554"/>
                  </a:cubicBezTo>
                  <a:cubicBezTo>
                    <a:pt x="7283" y="6492"/>
                    <a:pt x="7320" y="6416"/>
                    <a:pt x="7365" y="6350"/>
                  </a:cubicBezTo>
                  <a:cubicBezTo>
                    <a:pt x="7412" y="6284"/>
                    <a:pt x="7392" y="6176"/>
                    <a:pt x="7435" y="6108"/>
                  </a:cubicBezTo>
                  <a:cubicBezTo>
                    <a:pt x="7476" y="6040"/>
                    <a:pt x="7513" y="5970"/>
                    <a:pt x="7551" y="5899"/>
                  </a:cubicBezTo>
                  <a:cubicBezTo>
                    <a:pt x="7588" y="5828"/>
                    <a:pt x="7618" y="5757"/>
                    <a:pt x="7651" y="5683"/>
                  </a:cubicBezTo>
                  <a:cubicBezTo>
                    <a:pt x="7684" y="5610"/>
                    <a:pt x="7829" y="5583"/>
                    <a:pt x="7858" y="5508"/>
                  </a:cubicBezTo>
                  <a:cubicBezTo>
                    <a:pt x="7887" y="5431"/>
                    <a:pt x="7935" y="5359"/>
                    <a:pt x="7959" y="5280"/>
                  </a:cubicBezTo>
                  <a:cubicBezTo>
                    <a:pt x="7982" y="5204"/>
                    <a:pt x="7921" y="5101"/>
                    <a:pt x="7941" y="5022"/>
                  </a:cubicBezTo>
                  <a:cubicBezTo>
                    <a:pt x="7961" y="4944"/>
                    <a:pt x="7991" y="4868"/>
                    <a:pt x="8006" y="4789"/>
                  </a:cubicBezTo>
                  <a:cubicBezTo>
                    <a:pt x="8020" y="4709"/>
                    <a:pt x="8046" y="4631"/>
                    <a:pt x="8056" y="4551"/>
                  </a:cubicBezTo>
                  <a:cubicBezTo>
                    <a:pt x="8066" y="4470"/>
                    <a:pt x="8070" y="4390"/>
                    <a:pt x="8076" y="4309"/>
                  </a:cubicBezTo>
                  <a:cubicBezTo>
                    <a:pt x="8082" y="4228"/>
                    <a:pt x="8013" y="4147"/>
                    <a:pt x="8013" y="4066"/>
                  </a:cubicBezTo>
                  <a:cubicBezTo>
                    <a:pt x="8013" y="3985"/>
                    <a:pt x="8093" y="3904"/>
                    <a:pt x="8089" y="3823"/>
                  </a:cubicBezTo>
                  <a:cubicBezTo>
                    <a:pt x="8084" y="3742"/>
                    <a:pt x="8042" y="3664"/>
                    <a:pt x="8033" y="3584"/>
                  </a:cubicBezTo>
                  <a:cubicBezTo>
                    <a:pt x="8023" y="3503"/>
                    <a:pt x="7991" y="3428"/>
                    <a:pt x="7975" y="3350"/>
                  </a:cubicBezTo>
                  <a:cubicBezTo>
                    <a:pt x="7961" y="3270"/>
                    <a:pt x="8015" y="3176"/>
                    <a:pt x="7995" y="3097"/>
                  </a:cubicBezTo>
                  <a:cubicBezTo>
                    <a:pt x="7976" y="3019"/>
                    <a:pt x="7861" y="2966"/>
                    <a:pt x="7837" y="2891"/>
                  </a:cubicBezTo>
                  <a:cubicBezTo>
                    <a:pt x="7814" y="2814"/>
                    <a:pt x="7804" y="2736"/>
                    <a:pt x="7776" y="2659"/>
                  </a:cubicBezTo>
                  <a:cubicBezTo>
                    <a:pt x="7748" y="2582"/>
                    <a:pt x="7790" y="2478"/>
                    <a:pt x="7757" y="2404"/>
                  </a:cubicBezTo>
                  <a:cubicBezTo>
                    <a:pt x="7725" y="2332"/>
                    <a:pt x="7679" y="2261"/>
                    <a:pt x="7642" y="2190"/>
                  </a:cubicBezTo>
                  <a:cubicBezTo>
                    <a:pt x="7605" y="2119"/>
                    <a:pt x="7598" y="2025"/>
                    <a:pt x="7557" y="1957"/>
                  </a:cubicBezTo>
                  <a:cubicBezTo>
                    <a:pt x="7516" y="1887"/>
                    <a:pt x="7422" y="1849"/>
                    <a:pt x="7376" y="1782"/>
                  </a:cubicBezTo>
                  <a:cubicBezTo>
                    <a:pt x="7331" y="1715"/>
                    <a:pt x="7307" y="1631"/>
                    <a:pt x="7257" y="1567"/>
                  </a:cubicBezTo>
                  <a:cubicBezTo>
                    <a:pt x="7207" y="1503"/>
                    <a:pt x="7139" y="1452"/>
                    <a:pt x="7085" y="1392"/>
                  </a:cubicBezTo>
                  <a:cubicBezTo>
                    <a:pt x="7032" y="1331"/>
                    <a:pt x="7017" y="1232"/>
                    <a:pt x="6960" y="1175"/>
                  </a:cubicBezTo>
                  <a:cubicBezTo>
                    <a:pt x="6903" y="1118"/>
                    <a:pt x="6738" y="1172"/>
                    <a:pt x="6678" y="1119"/>
                  </a:cubicBezTo>
                  <a:cubicBezTo>
                    <a:pt x="6619" y="1065"/>
                    <a:pt x="6568" y="1006"/>
                    <a:pt x="6505" y="956"/>
                  </a:cubicBezTo>
                  <a:cubicBezTo>
                    <a:pt x="6441" y="906"/>
                    <a:pt x="6377" y="861"/>
                    <a:pt x="6312" y="815"/>
                  </a:cubicBezTo>
                  <a:cubicBezTo>
                    <a:pt x="6246" y="770"/>
                    <a:pt x="6206" y="684"/>
                    <a:pt x="6138" y="642"/>
                  </a:cubicBezTo>
                  <a:cubicBezTo>
                    <a:pt x="6070" y="600"/>
                    <a:pt x="6029" y="505"/>
                    <a:pt x="5958" y="468"/>
                  </a:cubicBezTo>
                  <a:cubicBezTo>
                    <a:pt x="5887" y="431"/>
                    <a:pt x="5790" y="438"/>
                    <a:pt x="5717" y="406"/>
                  </a:cubicBezTo>
                  <a:cubicBezTo>
                    <a:pt x="5643" y="371"/>
                    <a:pt x="5547" y="400"/>
                    <a:pt x="5470" y="371"/>
                  </a:cubicBezTo>
                  <a:cubicBezTo>
                    <a:pt x="5395" y="342"/>
                    <a:pt x="5346" y="244"/>
                    <a:pt x="5268" y="219"/>
                  </a:cubicBezTo>
                  <a:cubicBezTo>
                    <a:pt x="5257" y="216"/>
                    <a:pt x="5244" y="214"/>
                    <a:pt x="5232" y="214"/>
                  </a:cubicBezTo>
                  <a:cubicBezTo>
                    <a:pt x="5171" y="214"/>
                    <a:pt x="5102" y="250"/>
                    <a:pt x="5040" y="250"/>
                  </a:cubicBezTo>
                  <a:cubicBezTo>
                    <a:pt x="5030" y="250"/>
                    <a:pt x="5020" y="249"/>
                    <a:pt x="5011" y="246"/>
                  </a:cubicBezTo>
                  <a:cubicBezTo>
                    <a:pt x="4933" y="226"/>
                    <a:pt x="4867" y="167"/>
                    <a:pt x="4788" y="153"/>
                  </a:cubicBezTo>
                  <a:cubicBezTo>
                    <a:pt x="4708" y="137"/>
                    <a:pt x="4631" y="123"/>
                    <a:pt x="4552" y="113"/>
                  </a:cubicBezTo>
                  <a:cubicBezTo>
                    <a:pt x="4471" y="103"/>
                    <a:pt x="4398" y="8"/>
                    <a:pt x="4317" y="2"/>
                  </a:cubicBezTo>
                  <a:cubicBezTo>
                    <a:pt x="4314" y="2"/>
                    <a:pt x="4310" y="2"/>
                    <a:pt x="4307" y="2"/>
                  </a:cubicBezTo>
                  <a:cubicBezTo>
                    <a:pt x="4230" y="2"/>
                    <a:pt x="4150" y="44"/>
                    <a:pt x="4073" y="44"/>
                  </a:cubicBezTo>
                  <a:cubicBezTo>
                    <a:pt x="3995" y="43"/>
                    <a:pt x="3915" y="0"/>
                    <a:pt x="383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 flipH="1">
              <a:off x="7124863" y="2677585"/>
              <a:ext cx="298991" cy="297087"/>
            </a:xfrm>
            <a:custGeom>
              <a:rect b="b" l="l" r="r" t="t"/>
              <a:pathLst>
                <a:path extrusionOk="0" h="6707" w="6750">
                  <a:moveTo>
                    <a:pt x="3586" y="0"/>
                  </a:moveTo>
                  <a:cubicBezTo>
                    <a:pt x="3521" y="0"/>
                    <a:pt x="3454" y="54"/>
                    <a:pt x="3388" y="54"/>
                  </a:cubicBezTo>
                  <a:cubicBezTo>
                    <a:pt x="3386" y="54"/>
                    <a:pt x="3383" y="54"/>
                    <a:pt x="3381" y="54"/>
                  </a:cubicBezTo>
                  <a:cubicBezTo>
                    <a:pt x="3317" y="54"/>
                    <a:pt x="3255" y="72"/>
                    <a:pt x="3189" y="74"/>
                  </a:cubicBezTo>
                  <a:cubicBezTo>
                    <a:pt x="3186" y="74"/>
                    <a:pt x="3183" y="74"/>
                    <a:pt x="3180" y="74"/>
                  </a:cubicBezTo>
                  <a:cubicBezTo>
                    <a:pt x="3123" y="74"/>
                    <a:pt x="3066" y="55"/>
                    <a:pt x="3010" y="55"/>
                  </a:cubicBezTo>
                  <a:cubicBezTo>
                    <a:pt x="3002" y="55"/>
                    <a:pt x="2995" y="55"/>
                    <a:pt x="2987" y="56"/>
                  </a:cubicBezTo>
                  <a:cubicBezTo>
                    <a:pt x="2973" y="58"/>
                    <a:pt x="2958" y="58"/>
                    <a:pt x="2943" y="58"/>
                  </a:cubicBezTo>
                  <a:cubicBezTo>
                    <a:pt x="2910" y="58"/>
                    <a:pt x="2876" y="55"/>
                    <a:pt x="2843" y="55"/>
                  </a:cubicBezTo>
                  <a:cubicBezTo>
                    <a:pt x="2823" y="55"/>
                    <a:pt x="2803" y="56"/>
                    <a:pt x="2784" y="60"/>
                  </a:cubicBezTo>
                  <a:cubicBezTo>
                    <a:pt x="2717" y="71"/>
                    <a:pt x="2673" y="181"/>
                    <a:pt x="2608" y="197"/>
                  </a:cubicBezTo>
                  <a:cubicBezTo>
                    <a:pt x="2599" y="199"/>
                    <a:pt x="2590" y="199"/>
                    <a:pt x="2581" y="199"/>
                  </a:cubicBezTo>
                  <a:cubicBezTo>
                    <a:pt x="2532" y="199"/>
                    <a:pt x="2476" y="174"/>
                    <a:pt x="2427" y="174"/>
                  </a:cubicBezTo>
                  <a:cubicBezTo>
                    <a:pt x="2416" y="174"/>
                    <a:pt x="2406" y="175"/>
                    <a:pt x="2396" y="178"/>
                  </a:cubicBezTo>
                  <a:cubicBezTo>
                    <a:pt x="2332" y="198"/>
                    <a:pt x="2284" y="261"/>
                    <a:pt x="2221" y="285"/>
                  </a:cubicBezTo>
                  <a:cubicBezTo>
                    <a:pt x="2210" y="289"/>
                    <a:pt x="2199" y="290"/>
                    <a:pt x="2186" y="290"/>
                  </a:cubicBezTo>
                  <a:cubicBezTo>
                    <a:pt x="2140" y="290"/>
                    <a:pt x="2085" y="269"/>
                    <a:pt x="2039" y="269"/>
                  </a:cubicBezTo>
                  <a:cubicBezTo>
                    <a:pt x="2025" y="269"/>
                    <a:pt x="2011" y="271"/>
                    <a:pt x="1999" y="276"/>
                  </a:cubicBezTo>
                  <a:cubicBezTo>
                    <a:pt x="1938" y="303"/>
                    <a:pt x="1923" y="425"/>
                    <a:pt x="1863" y="457"/>
                  </a:cubicBezTo>
                  <a:cubicBezTo>
                    <a:pt x="1805" y="488"/>
                    <a:pt x="1726" y="484"/>
                    <a:pt x="1669" y="518"/>
                  </a:cubicBezTo>
                  <a:cubicBezTo>
                    <a:pt x="1611" y="552"/>
                    <a:pt x="1553" y="585"/>
                    <a:pt x="1497" y="622"/>
                  </a:cubicBezTo>
                  <a:cubicBezTo>
                    <a:pt x="1442" y="660"/>
                    <a:pt x="1424" y="745"/>
                    <a:pt x="1371" y="787"/>
                  </a:cubicBezTo>
                  <a:cubicBezTo>
                    <a:pt x="1318" y="828"/>
                    <a:pt x="1246" y="842"/>
                    <a:pt x="1195" y="886"/>
                  </a:cubicBezTo>
                  <a:cubicBezTo>
                    <a:pt x="1145" y="930"/>
                    <a:pt x="1062" y="940"/>
                    <a:pt x="1014" y="987"/>
                  </a:cubicBezTo>
                  <a:cubicBezTo>
                    <a:pt x="967" y="1034"/>
                    <a:pt x="939" y="1101"/>
                    <a:pt x="895" y="1150"/>
                  </a:cubicBezTo>
                  <a:cubicBezTo>
                    <a:pt x="851" y="1200"/>
                    <a:pt x="789" y="1239"/>
                    <a:pt x="748" y="1291"/>
                  </a:cubicBezTo>
                  <a:cubicBezTo>
                    <a:pt x="707" y="1344"/>
                    <a:pt x="706" y="1428"/>
                    <a:pt x="667" y="1482"/>
                  </a:cubicBezTo>
                  <a:cubicBezTo>
                    <a:pt x="630" y="1537"/>
                    <a:pt x="538" y="1558"/>
                    <a:pt x="504" y="1615"/>
                  </a:cubicBezTo>
                  <a:cubicBezTo>
                    <a:pt x="470" y="1674"/>
                    <a:pt x="448" y="1742"/>
                    <a:pt x="417" y="1800"/>
                  </a:cubicBezTo>
                  <a:cubicBezTo>
                    <a:pt x="387" y="1858"/>
                    <a:pt x="373" y="1930"/>
                    <a:pt x="346" y="1989"/>
                  </a:cubicBezTo>
                  <a:cubicBezTo>
                    <a:pt x="317" y="2050"/>
                    <a:pt x="309" y="2119"/>
                    <a:pt x="285" y="2183"/>
                  </a:cubicBezTo>
                  <a:cubicBezTo>
                    <a:pt x="261" y="2245"/>
                    <a:pt x="168" y="2285"/>
                    <a:pt x="148" y="2349"/>
                  </a:cubicBezTo>
                  <a:cubicBezTo>
                    <a:pt x="128" y="2413"/>
                    <a:pt x="155" y="2493"/>
                    <a:pt x="140" y="2558"/>
                  </a:cubicBezTo>
                  <a:cubicBezTo>
                    <a:pt x="123" y="2623"/>
                    <a:pt x="148" y="2696"/>
                    <a:pt x="137" y="2763"/>
                  </a:cubicBezTo>
                  <a:cubicBezTo>
                    <a:pt x="124" y="2828"/>
                    <a:pt x="126" y="2893"/>
                    <a:pt x="117" y="2960"/>
                  </a:cubicBezTo>
                  <a:cubicBezTo>
                    <a:pt x="110" y="3028"/>
                    <a:pt x="57" y="3088"/>
                    <a:pt x="53" y="3156"/>
                  </a:cubicBezTo>
                  <a:cubicBezTo>
                    <a:pt x="49" y="3223"/>
                    <a:pt x="20" y="3290"/>
                    <a:pt x="20" y="3357"/>
                  </a:cubicBezTo>
                  <a:cubicBezTo>
                    <a:pt x="20" y="3424"/>
                    <a:pt x="0" y="3493"/>
                    <a:pt x="5" y="3562"/>
                  </a:cubicBezTo>
                  <a:cubicBezTo>
                    <a:pt x="9" y="3628"/>
                    <a:pt x="131" y="3684"/>
                    <a:pt x="140" y="3751"/>
                  </a:cubicBezTo>
                  <a:cubicBezTo>
                    <a:pt x="147" y="3817"/>
                    <a:pt x="74" y="3894"/>
                    <a:pt x="86" y="3961"/>
                  </a:cubicBezTo>
                  <a:cubicBezTo>
                    <a:pt x="97" y="4026"/>
                    <a:pt x="124" y="4090"/>
                    <a:pt x="140" y="4156"/>
                  </a:cubicBezTo>
                  <a:cubicBezTo>
                    <a:pt x="157" y="4221"/>
                    <a:pt x="246" y="4264"/>
                    <a:pt x="266" y="4328"/>
                  </a:cubicBezTo>
                  <a:cubicBezTo>
                    <a:pt x="286" y="4392"/>
                    <a:pt x="303" y="4453"/>
                    <a:pt x="327" y="4516"/>
                  </a:cubicBezTo>
                  <a:cubicBezTo>
                    <a:pt x="350" y="4578"/>
                    <a:pt x="340" y="4651"/>
                    <a:pt x="369" y="4712"/>
                  </a:cubicBezTo>
                  <a:cubicBezTo>
                    <a:pt x="396" y="4774"/>
                    <a:pt x="343" y="4874"/>
                    <a:pt x="374" y="4933"/>
                  </a:cubicBezTo>
                  <a:cubicBezTo>
                    <a:pt x="406" y="4993"/>
                    <a:pt x="519" y="5007"/>
                    <a:pt x="553" y="5064"/>
                  </a:cubicBezTo>
                  <a:cubicBezTo>
                    <a:pt x="588" y="5123"/>
                    <a:pt x="636" y="5168"/>
                    <a:pt x="674" y="5224"/>
                  </a:cubicBezTo>
                  <a:cubicBezTo>
                    <a:pt x="713" y="5279"/>
                    <a:pt x="701" y="5369"/>
                    <a:pt x="743" y="5421"/>
                  </a:cubicBezTo>
                  <a:cubicBezTo>
                    <a:pt x="784" y="5475"/>
                    <a:pt x="888" y="5474"/>
                    <a:pt x="932" y="5525"/>
                  </a:cubicBezTo>
                  <a:cubicBezTo>
                    <a:pt x="976" y="5575"/>
                    <a:pt x="987" y="5653"/>
                    <a:pt x="1034" y="5700"/>
                  </a:cubicBezTo>
                  <a:cubicBezTo>
                    <a:pt x="1081" y="5748"/>
                    <a:pt x="1152" y="5768"/>
                    <a:pt x="1202" y="5812"/>
                  </a:cubicBezTo>
                  <a:cubicBezTo>
                    <a:pt x="1251" y="5856"/>
                    <a:pt x="1254" y="5957"/>
                    <a:pt x="1307" y="5998"/>
                  </a:cubicBezTo>
                  <a:cubicBezTo>
                    <a:pt x="1360" y="6040"/>
                    <a:pt x="1422" y="6071"/>
                    <a:pt x="1476" y="6108"/>
                  </a:cubicBezTo>
                  <a:cubicBezTo>
                    <a:pt x="1532" y="6146"/>
                    <a:pt x="1621" y="6131"/>
                    <a:pt x="1678" y="6165"/>
                  </a:cubicBezTo>
                  <a:cubicBezTo>
                    <a:pt x="1735" y="6200"/>
                    <a:pt x="1792" y="6230"/>
                    <a:pt x="1850" y="6261"/>
                  </a:cubicBezTo>
                  <a:cubicBezTo>
                    <a:pt x="1910" y="6293"/>
                    <a:pt x="1969" y="6318"/>
                    <a:pt x="2031" y="6345"/>
                  </a:cubicBezTo>
                  <a:cubicBezTo>
                    <a:pt x="2090" y="6372"/>
                    <a:pt x="2113" y="6493"/>
                    <a:pt x="2176" y="6517"/>
                  </a:cubicBezTo>
                  <a:cubicBezTo>
                    <a:pt x="2240" y="6541"/>
                    <a:pt x="2299" y="6577"/>
                    <a:pt x="2363" y="6598"/>
                  </a:cubicBezTo>
                  <a:cubicBezTo>
                    <a:pt x="2374" y="6602"/>
                    <a:pt x="2386" y="6603"/>
                    <a:pt x="2398" y="6603"/>
                  </a:cubicBezTo>
                  <a:cubicBezTo>
                    <a:pt x="2446" y="6603"/>
                    <a:pt x="2501" y="6581"/>
                    <a:pt x="2549" y="6581"/>
                  </a:cubicBezTo>
                  <a:cubicBezTo>
                    <a:pt x="2559" y="6581"/>
                    <a:pt x="2569" y="6582"/>
                    <a:pt x="2578" y="6584"/>
                  </a:cubicBezTo>
                  <a:cubicBezTo>
                    <a:pt x="2643" y="6600"/>
                    <a:pt x="2704" y="6624"/>
                    <a:pt x="2771" y="6637"/>
                  </a:cubicBezTo>
                  <a:cubicBezTo>
                    <a:pt x="2837" y="6649"/>
                    <a:pt x="2902" y="6669"/>
                    <a:pt x="2969" y="6678"/>
                  </a:cubicBezTo>
                  <a:cubicBezTo>
                    <a:pt x="3036" y="6688"/>
                    <a:pt x="3102" y="6692"/>
                    <a:pt x="3169" y="6696"/>
                  </a:cubicBezTo>
                  <a:cubicBezTo>
                    <a:pt x="3172" y="6696"/>
                    <a:pt x="3174" y="6697"/>
                    <a:pt x="3177" y="6697"/>
                  </a:cubicBezTo>
                  <a:cubicBezTo>
                    <a:pt x="3241" y="6697"/>
                    <a:pt x="3307" y="6644"/>
                    <a:pt x="3371" y="6644"/>
                  </a:cubicBezTo>
                  <a:cubicBezTo>
                    <a:pt x="3436" y="6644"/>
                    <a:pt x="3502" y="6706"/>
                    <a:pt x="3567" y="6706"/>
                  </a:cubicBezTo>
                  <a:cubicBezTo>
                    <a:pt x="3569" y="6706"/>
                    <a:pt x="3571" y="6706"/>
                    <a:pt x="3573" y="6706"/>
                  </a:cubicBezTo>
                  <a:cubicBezTo>
                    <a:pt x="3640" y="6702"/>
                    <a:pt x="3704" y="6668"/>
                    <a:pt x="3771" y="6659"/>
                  </a:cubicBezTo>
                  <a:cubicBezTo>
                    <a:pt x="3837" y="6652"/>
                    <a:pt x="3900" y="6625"/>
                    <a:pt x="3967" y="6612"/>
                  </a:cubicBezTo>
                  <a:cubicBezTo>
                    <a:pt x="3975" y="6611"/>
                    <a:pt x="3983" y="6611"/>
                    <a:pt x="3991" y="6611"/>
                  </a:cubicBezTo>
                  <a:cubicBezTo>
                    <a:pt x="4041" y="6611"/>
                    <a:pt x="4095" y="6632"/>
                    <a:pt x="4144" y="6632"/>
                  </a:cubicBezTo>
                  <a:cubicBezTo>
                    <a:pt x="4155" y="6632"/>
                    <a:pt x="4165" y="6631"/>
                    <a:pt x="4176" y="6628"/>
                  </a:cubicBezTo>
                  <a:cubicBezTo>
                    <a:pt x="4241" y="6612"/>
                    <a:pt x="4284" y="6519"/>
                    <a:pt x="4348" y="6499"/>
                  </a:cubicBezTo>
                  <a:cubicBezTo>
                    <a:pt x="4412" y="6479"/>
                    <a:pt x="4477" y="6470"/>
                    <a:pt x="4540" y="6448"/>
                  </a:cubicBezTo>
                  <a:cubicBezTo>
                    <a:pt x="4558" y="6441"/>
                    <a:pt x="4578" y="6439"/>
                    <a:pt x="4598" y="6439"/>
                  </a:cubicBezTo>
                  <a:cubicBezTo>
                    <a:pt x="4627" y="6439"/>
                    <a:pt x="4658" y="6443"/>
                    <a:pt x="4688" y="6443"/>
                  </a:cubicBezTo>
                  <a:cubicBezTo>
                    <a:pt x="4710" y="6443"/>
                    <a:pt x="4731" y="6440"/>
                    <a:pt x="4750" y="6432"/>
                  </a:cubicBezTo>
                  <a:cubicBezTo>
                    <a:pt x="4811" y="6403"/>
                    <a:pt x="4870" y="6368"/>
                    <a:pt x="4929" y="6335"/>
                  </a:cubicBezTo>
                  <a:cubicBezTo>
                    <a:pt x="4989" y="6304"/>
                    <a:pt x="5066" y="6300"/>
                    <a:pt x="5123" y="6264"/>
                  </a:cubicBezTo>
                  <a:cubicBezTo>
                    <a:pt x="5181" y="6230"/>
                    <a:pt x="5212" y="6152"/>
                    <a:pt x="5268" y="6115"/>
                  </a:cubicBezTo>
                  <a:cubicBezTo>
                    <a:pt x="5323" y="6076"/>
                    <a:pt x="5393" y="6057"/>
                    <a:pt x="5445" y="6015"/>
                  </a:cubicBezTo>
                  <a:cubicBezTo>
                    <a:pt x="5498" y="5974"/>
                    <a:pt x="5541" y="5917"/>
                    <a:pt x="5590" y="5873"/>
                  </a:cubicBezTo>
                  <a:cubicBezTo>
                    <a:pt x="5640" y="5829"/>
                    <a:pt x="5724" y="5816"/>
                    <a:pt x="5771" y="5768"/>
                  </a:cubicBezTo>
                  <a:cubicBezTo>
                    <a:pt x="5819" y="5721"/>
                    <a:pt x="5774" y="5586"/>
                    <a:pt x="5818" y="5536"/>
                  </a:cubicBezTo>
                  <a:cubicBezTo>
                    <a:pt x="5862" y="5485"/>
                    <a:pt x="5912" y="5444"/>
                    <a:pt x="5953" y="5391"/>
                  </a:cubicBezTo>
                  <a:cubicBezTo>
                    <a:pt x="5994" y="5339"/>
                    <a:pt x="6033" y="5286"/>
                    <a:pt x="6069" y="5231"/>
                  </a:cubicBezTo>
                  <a:cubicBezTo>
                    <a:pt x="6106" y="5177"/>
                    <a:pt x="6179" y="5144"/>
                    <a:pt x="6213" y="5087"/>
                  </a:cubicBezTo>
                  <a:cubicBezTo>
                    <a:pt x="6247" y="5030"/>
                    <a:pt x="6327" y="4996"/>
                    <a:pt x="6358" y="4938"/>
                  </a:cubicBezTo>
                  <a:cubicBezTo>
                    <a:pt x="6388" y="4878"/>
                    <a:pt x="6382" y="4798"/>
                    <a:pt x="6409" y="4737"/>
                  </a:cubicBezTo>
                  <a:cubicBezTo>
                    <a:pt x="6438" y="4678"/>
                    <a:pt x="6414" y="4597"/>
                    <a:pt x="6438" y="4534"/>
                  </a:cubicBezTo>
                  <a:cubicBezTo>
                    <a:pt x="6462" y="4470"/>
                    <a:pt x="6544" y="4430"/>
                    <a:pt x="6564" y="4366"/>
                  </a:cubicBezTo>
                  <a:cubicBezTo>
                    <a:pt x="6584" y="4302"/>
                    <a:pt x="6526" y="4218"/>
                    <a:pt x="6541" y="4153"/>
                  </a:cubicBezTo>
                  <a:cubicBezTo>
                    <a:pt x="6559" y="4088"/>
                    <a:pt x="6607" y="4032"/>
                    <a:pt x="6620" y="3967"/>
                  </a:cubicBezTo>
                  <a:cubicBezTo>
                    <a:pt x="6632" y="3901"/>
                    <a:pt x="6645" y="3837"/>
                    <a:pt x="6652" y="3772"/>
                  </a:cubicBezTo>
                  <a:cubicBezTo>
                    <a:pt x="6661" y="3705"/>
                    <a:pt x="6739" y="3645"/>
                    <a:pt x="6743" y="3577"/>
                  </a:cubicBezTo>
                  <a:cubicBezTo>
                    <a:pt x="6748" y="3510"/>
                    <a:pt x="6709" y="3441"/>
                    <a:pt x="6709" y="3374"/>
                  </a:cubicBezTo>
                  <a:cubicBezTo>
                    <a:pt x="6709" y="3307"/>
                    <a:pt x="6749" y="3237"/>
                    <a:pt x="6745" y="3171"/>
                  </a:cubicBezTo>
                  <a:cubicBezTo>
                    <a:pt x="6742" y="3104"/>
                    <a:pt x="6662" y="3043"/>
                    <a:pt x="6655" y="2977"/>
                  </a:cubicBezTo>
                  <a:cubicBezTo>
                    <a:pt x="6647" y="2910"/>
                    <a:pt x="6613" y="2849"/>
                    <a:pt x="6601" y="2784"/>
                  </a:cubicBezTo>
                  <a:cubicBezTo>
                    <a:pt x="6590" y="2719"/>
                    <a:pt x="6665" y="2635"/>
                    <a:pt x="6648" y="2569"/>
                  </a:cubicBezTo>
                  <a:cubicBezTo>
                    <a:pt x="6632" y="2504"/>
                    <a:pt x="6563" y="2453"/>
                    <a:pt x="6543" y="2389"/>
                  </a:cubicBezTo>
                  <a:cubicBezTo>
                    <a:pt x="6523" y="2325"/>
                    <a:pt x="6559" y="2241"/>
                    <a:pt x="6536" y="2178"/>
                  </a:cubicBezTo>
                  <a:cubicBezTo>
                    <a:pt x="6512" y="2116"/>
                    <a:pt x="6415" y="2083"/>
                    <a:pt x="6386" y="2022"/>
                  </a:cubicBezTo>
                  <a:cubicBezTo>
                    <a:pt x="6358" y="1961"/>
                    <a:pt x="6354" y="1890"/>
                    <a:pt x="6323" y="1831"/>
                  </a:cubicBezTo>
                  <a:cubicBezTo>
                    <a:pt x="6293" y="1772"/>
                    <a:pt x="6281" y="1701"/>
                    <a:pt x="6246" y="1644"/>
                  </a:cubicBezTo>
                  <a:cubicBezTo>
                    <a:pt x="6212" y="1585"/>
                    <a:pt x="6136" y="1556"/>
                    <a:pt x="6098" y="1500"/>
                  </a:cubicBezTo>
                  <a:cubicBezTo>
                    <a:pt x="6061" y="1445"/>
                    <a:pt x="6003" y="1406"/>
                    <a:pt x="5963" y="1354"/>
                  </a:cubicBezTo>
                  <a:cubicBezTo>
                    <a:pt x="5922" y="1301"/>
                    <a:pt x="5933" y="1204"/>
                    <a:pt x="5889" y="1155"/>
                  </a:cubicBezTo>
                  <a:cubicBezTo>
                    <a:pt x="5845" y="1105"/>
                    <a:pt x="5764" y="1088"/>
                    <a:pt x="5717" y="1041"/>
                  </a:cubicBezTo>
                  <a:cubicBezTo>
                    <a:pt x="5670" y="994"/>
                    <a:pt x="5674" y="890"/>
                    <a:pt x="5624" y="845"/>
                  </a:cubicBezTo>
                  <a:cubicBezTo>
                    <a:pt x="5575" y="801"/>
                    <a:pt x="5457" y="838"/>
                    <a:pt x="5404" y="796"/>
                  </a:cubicBezTo>
                  <a:cubicBezTo>
                    <a:pt x="5352" y="755"/>
                    <a:pt x="5295" y="724"/>
                    <a:pt x="5241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4"/>
                    <a:pt x="5012" y="420"/>
                    <a:pt x="4953" y="388"/>
                  </a:cubicBezTo>
                  <a:cubicBezTo>
                    <a:pt x="4894" y="356"/>
                    <a:pt x="4821" y="349"/>
                    <a:pt x="4760" y="320"/>
                  </a:cubicBezTo>
                  <a:cubicBezTo>
                    <a:pt x="4699" y="293"/>
                    <a:pt x="4652" y="228"/>
                    <a:pt x="4588" y="204"/>
                  </a:cubicBezTo>
                  <a:cubicBezTo>
                    <a:pt x="4569" y="196"/>
                    <a:pt x="4549" y="194"/>
                    <a:pt x="4527" y="194"/>
                  </a:cubicBezTo>
                  <a:cubicBezTo>
                    <a:pt x="4497" y="194"/>
                    <a:pt x="4465" y="199"/>
                    <a:pt x="4435" y="199"/>
                  </a:cubicBezTo>
                  <a:cubicBezTo>
                    <a:pt x="4415" y="199"/>
                    <a:pt x="4396" y="197"/>
                    <a:pt x="4378" y="191"/>
                  </a:cubicBezTo>
                  <a:cubicBezTo>
                    <a:pt x="4314" y="171"/>
                    <a:pt x="4244" y="179"/>
                    <a:pt x="4179" y="164"/>
                  </a:cubicBezTo>
                  <a:cubicBezTo>
                    <a:pt x="4149" y="156"/>
                    <a:pt x="4119" y="155"/>
                    <a:pt x="4088" y="155"/>
                  </a:cubicBezTo>
                  <a:cubicBezTo>
                    <a:pt x="4077" y="155"/>
                    <a:pt x="4066" y="155"/>
                    <a:pt x="4054" y="155"/>
                  </a:cubicBezTo>
                  <a:cubicBezTo>
                    <a:pt x="4029" y="155"/>
                    <a:pt x="4003" y="155"/>
                    <a:pt x="3978" y="150"/>
                  </a:cubicBezTo>
                  <a:cubicBezTo>
                    <a:pt x="3911" y="138"/>
                    <a:pt x="3852" y="108"/>
                    <a:pt x="3785" y="100"/>
                  </a:cubicBezTo>
                  <a:cubicBezTo>
                    <a:pt x="3718" y="93"/>
                    <a:pt x="3660" y="5"/>
                    <a:pt x="3593" y="0"/>
                  </a:cubicBezTo>
                  <a:cubicBezTo>
                    <a:pt x="3591" y="0"/>
                    <a:pt x="3588" y="0"/>
                    <a:pt x="3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 flipH="1">
              <a:off x="7322594" y="2735923"/>
              <a:ext cx="27596" cy="38404"/>
            </a:xfrm>
            <a:custGeom>
              <a:rect b="b" l="l" r="r" t="t"/>
              <a:pathLst>
                <a:path extrusionOk="0" h="867" w="623">
                  <a:moveTo>
                    <a:pt x="171" y="1"/>
                  </a:moveTo>
                  <a:cubicBezTo>
                    <a:pt x="148" y="1"/>
                    <a:pt x="125" y="6"/>
                    <a:pt x="105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1" y="149"/>
                    <a:pt x="8" y="195"/>
                  </a:cubicBezTo>
                  <a:lnTo>
                    <a:pt x="8" y="193"/>
                  </a:lnTo>
                  <a:cubicBezTo>
                    <a:pt x="18" y="236"/>
                    <a:pt x="28" y="277"/>
                    <a:pt x="39" y="318"/>
                  </a:cubicBezTo>
                  <a:cubicBezTo>
                    <a:pt x="53" y="374"/>
                    <a:pt x="75" y="429"/>
                    <a:pt x="95" y="483"/>
                  </a:cubicBezTo>
                  <a:cubicBezTo>
                    <a:pt x="124" y="567"/>
                    <a:pt x="153" y="650"/>
                    <a:pt x="181" y="733"/>
                  </a:cubicBezTo>
                  <a:cubicBezTo>
                    <a:pt x="193" y="760"/>
                    <a:pt x="210" y="785"/>
                    <a:pt x="233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8" y="867"/>
                    <a:pt x="450" y="860"/>
                    <a:pt x="480" y="847"/>
                  </a:cubicBezTo>
                  <a:cubicBezTo>
                    <a:pt x="534" y="823"/>
                    <a:pt x="577" y="777"/>
                    <a:pt x="598" y="722"/>
                  </a:cubicBezTo>
                  <a:cubicBezTo>
                    <a:pt x="616" y="669"/>
                    <a:pt x="622" y="601"/>
                    <a:pt x="594" y="550"/>
                  </a:cubicBezTo>
                  <a:cubicBezTo>
                    <a:pt x="550" y="473"/>
                    <a:pt x="505" y="395"/>
                    <a:pt x="463" y="318"/>
                  </a:cubicBezTo>
                  <a:cubicBezTo>
                    <a:pt x="436" y="268"/>
                    <a:pt x="410" y="217"/>
                    <a:pt x="378" y="170"/>
                  </a:cubicBezTo>
                  <a:cubicBezTo>
                    <a:pt x="353" y="135"/>
                    <a:pt x="328" y="98"/>
                    <a:pt x="302" y="62"/>
                  </a:cubicBezTo>
                  <a:lnTo>
                    <a:pt x="271" y="33"/>
                  </a:lnTo>
                  <a:cubicBezTo>
                    <a:pt x="254" y="18"/>
                    <a:pt x="233" y="10"/>
                    <a:pt x="211" y="5"/>
                  </a:cubicBezTo>
                  <a:cubicBezTo>
                    <a:pt x="198" y="2"/>
                    <a:pt x="185" y="1"/>
                    <a:pt x="17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 flipH="1">
              <a:off x="7279052" y="2765114"/>
              <a:ext cx="31051" cy="25735"/>
            </a:xfrm>
            <a:custGeom>
              <a:rect b="b" l="l" r="r" t="t"/>
              <a:pathLst>
                <a:path extrusionOk="0" h="581" w="701">
                  <a:moveTo>
                    <a:pt x="23" y="357"/>
                  </a:moveTo>
                  <a:cubicBezTo>
                    <a:pt x="23" y="358"/>
                    <a:pt x="23" y="359"/>
                    <a:pt x="22" y="359"/>
                  </a:cubicBezTo>
                  <a:lnTo>
                    <a:pt x="22" y="359"/>
                  </a:lnTo>
                  <a:lnTo>
                    <a:pt x="23" y="357"/>
                  </a:lnTo>
                  <a:close/>
                  <a:moveTo>
                    <a:pt x="455" y="1"/>
                  </a:moveTo>
                  <a:cubicBezTo>
                    <a:pt x="444" y="1"/>
                    <a:pt x="432" y="2"/>
                    <a:pt x="421" y="5"/>
                  </a:cubicBezTo>
                  <a:cubicBezTo>
                    <a:pt x="380" y="12"/>
                    <a:pt x="341" y="29"/>
                    <a:pt x="310" y="54"/>
                  </a:cubicBezTo>
                  <a:cubicBezTo>
                    <a:pt x="264" y="90"/>
                    <a:pt x="220" y="126"/>
                    <a:pt x="175" y="161"/>
                  </a:cubicBezTo>
                  <a:cubicBezTo>
                    <a:pt x="163" y="170"/>
                    <a:pt x="152" y="177"/>
                    <a:pt x="142" y="185"/>
                  </a:cubicBezTo>
                  <a:cubicBezTo>
                    <a:pt x="118" y="204"/>
                    <a:pt x="97" y="225"/>
                    <a:pt x="78" y="248"/>
                  </a:cubicBezTo>
                  <a:cubicBezTo>
                    <a:pt x="70" y="258"/>
                    <a:pt x="62" y="269"/>
                    <a:pt x="55" y="281"/>
                  </a:cubicBezTo>
                  <a:cubicBezTo>
                    <a:pt x="44" y="299"/>
                    <a:pt x="34" y="317"/>
                    <a:pt x="24" y="337"/>
                  </a:cubicBezTo>
                  <a:cubicBezTo>
                    <a:pt x="17" y="356"/>
                    <a:pt x="13" y="376"/>
                    <a:pt x="12" y="397"/>
                  </a:cubicBezTo>
                  <a:lnTo>
                    <a:pt x="12" y="397"/>
                  </a:lnTo>
                  <a:cubicBezTo>
                    <a:pt x="1" y="474"/>
                    <a:pt x="50" y="549"/>
                    <a:pt x="126" y="569"/>
                  </a:cubicBezTo>
                  <a:lnTo>
                    <a:pt x="126" y="569"/>
                  </a:lnTo>
                  <a:cubicBezTo>
                    <a:pt x="146" y="577"/>
                    <a:pt x="167" y="581"/>
                    <a:pt x="188" y="581"/>
                  </a:cubicBezTo>
                  <a:cubicBezTo>
                    <a:pt x="190" y="581"/>
                    <a:pt x="191" y="581"/>
                    <a:pt x="193" y="580"/>
                  </a:cubicBezTo>
                  <a:cubicBezTo>
                    <a:pt x="222" y="580"/>
                    <a:pt x="250" y="579"/>
                    <a:pt x="279" y="575"/>
                  </a:cubicBezTo>
                  <a:cubicBezTo>
                    <a:pt x="308" y="569"/>
                    <a:pt x="335" y="559"/>
                    <a:pt x="362" y="546"/>
                  </a:cubicBezTo>
                  <a:cubicBezTo>
                    <a:pt x="375" y="541"/>
                    <a:pt x="388" y="534"/>
                    <a:pt x="399" y="529"/>
                  </a:cubicBezTo>
                  <a:cubicBezTo>
                    <a:pt x="452" y="505"/>
                    <a:pt x="505" y="481"/>
                    <a:pt x="556" y="458"/>
                  </a:cubicBezTo>
                  <a:cubicBezTo>
                    <a:pt x="614" y="431"/>
                    <a:pt x="658" y="384"/>
                    <a:pt x="682" y="326"/>
                  </a:cubicBezTo>
                  <a:cubicBezTo>
                    <a:pt x="697" y="286"/>
                    <a:pt x="701" y="242"/>
                    <a:pt x="695" y="201"/>
                  </a:cubicBezTo>
                  <a:cubicBezTo>
                    <a:pt x="691" y="171"/>
                    <a:pt x="679" y="141"/>
                    <a:pt x="661" y="117"/>
                  </a:cubicBezTo>
                  <a:cubicBezTo>
                    <a:pt x="630" y="60"/>
                    <a:pt x="576" y="22"/>
                    <a:pt x="513" y="10"/>
                  </a:cubicBezTo>
                  <a:cubicBezTo>
                    <a:pt x="495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 flipH="1">
              <a:off x="7345496" y="2790274"/>
              <a:ext cx="34417" cy="38182"/>
            </a:xfrm>
            <a:custGeom>
              <a:rect b="b" l="l" r="r" t="t"/>
              <a:pathLst>
                <a:path extrusionOk="0" h="862" w="777">
                  <a:moveTo>
                    <a:pt x="190" y="1"/>
                  </a:moveTo>
                  <a:cubicBezTo>
                    <a:pt x="148" y="1"/>
                    <a:pt x="105" y="16"/>
                    <a:pt x="75" y="41"/>
                  </a:cubicBezTo>
                  <a:cubicBezTo>
                    <a:pt x="25" y="81"/>
                    <a:pt x="1" y="146"/>
                    <a:pt x="11" y="209"/>
                  </a:cubicBezTo>
                  <a:cubicBezTo>
                    <a:pt x="11" y="213"/>
                    <a:pt x="12" y="217"/>
                    <a:pt x="14" y="221"/>
                  </a:cubicBezTo>
                  <a:cubicBezTo>
                    <a:pt x="21" y="285"/>
                    <a:pt x="60" y="358"/>
                    <a:pt x="93" y="408"/>
                  </a:cubicBezTo>
                  <a:cubicBezTo>
                    <a:pt x="117" y="446"/>
                    <a:pt x="144" y="482"/>
                    <a:pt x="171" y="517"/>
                  </a:cubicBezTo>
                  <a:lnTo>
                    <a:pt x="292" y="686"/>
                  </a:lnTo>
                  <a:cubicBezTo>
                    <a:pt x="306" y="723"/>
                    <a:pt x="328" y="757"/>
                    <a:pt x="358" y="784"/>
                  </a:cubicBezTo>
                  <a:cubicBezTo>
                    <a:pt x="399" y="825"/>
                    <a:pt x="456" y="861"/>
                    <a:pt x="516" y="861"/>
                  </a:cubicBezTo>
                  <a:cubicBezTo>
                    <a:pt x="517" y="861"/>
                    <a:pt x="519" y="861"/>
                    <a:pt x="520" y="861"/>
                  </a:cubicBezTo>
                  <a:lnTo>
                    <a:pt x="579" y="860"/>
                  </a:lnTo>
                  <a:cubicBezTo>
                    <a:pt x="608" y="856"/>
                    <a:pt x="636" y="846"/>
                    <a:pt x="660" y="827"/>
                  </a:cubicBezTo>
                  <a:cubicBezTo>
                    <a:pt x="699" y="803"/>
                    <a:pt x="743" y="762"/>
                    <a:pt x="756" y="716"/>
                  </a:cubicBezTo>
                  <a:cubicBezTo>
                    <a:pt x="766" y="672"/>
                    <a:pt x="777" y="635"/>
                    <a:pt x="768" y="588"/>
                  </a:cubicBezTo>
                  <a:cubicBezTo>
                    <a:pt x="763" y="561"/>
                    <a:pt x="756" y="536"/>
                    <a:pt x="744" y="511"/>
                  </a:cubicBezTo>
                  <a:cubicBezTo>
                    <a:pt x="724" y="470"/>
                    <a:pt x="693" y="435"/>
                    <a:pt x="656" y="408"/>
                  </a:cubicBezTo>
                  <a:lnTo>
                    <a:pt x="514" y="241"/>
                  </a:lnTo>
                  <a:cubicBezTo>
                    <a:pt x="487" y="209"/>
                    <a:pt x="460" y="175"/>
                    <a:pt x="430" y="143"/>
                  </a:cubicBezTo>
                  <a:cubicBezTo>
                    <a:pt x="388" y="96"/>
                    <a:pt x="323" y="38"/>
                    <a:pt x="258" y="17"/>
                  </a:cubicBezTo>
                  <a:lnTo>
                    <a:pt x="258" y="17"/>
                  </a:lnTo>
                  <a:lnTo>
                    <a:pt x="251" y="14"/>
                  </a:lnTo>
                  <a:cubicBezTo>
                    <a:pt x="232" y="5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 flipH="1">
              <a:off x="7253272" y="2841524"/>
              <a:ext cx="47617" cy="31760"/>
            </a:xfrm>
            <a:custGeom>
              <a:rect b="b" l="l" r="r" t="t"/>
              <a:pathLst>
                <a:path extrusionOk="0" h="717" w="1075">
                  <a:moveTo>
                    <a:pt x="779" y="0"/>
                  </a:moveTo>
                  <a:cubicBezTo>
                    <a:pt x="746" y="0"/>
                    <a:pt x="713" y="7"/>
                    <a:pt x="685" y="23"/>
                  </a:cubicBezTo>
                  <a:cubicBezTo>
                    <a:pt x="589" y="74"/>
                    <a:pt x="493" y="125"/>
                    <a:pt x="399" y="179"/>
                  </a:cubicBezTo>
                  <a:lnTo>
                    <a:pt x="261" y="260"/>
                  </a:lnTo>
                  <a:cubicBezTo>
                    <a:pt x="226" y="280"/>
                    <a:pt x="190" y="303"/>
                    <a:pt x="157" y="327"/>
                  </a:cubicBezTo>
                  <a:lnTo>
                    <a:pt x="90" y="378"/>
                  </a:lnTo>
                  <a:cubicBezTo>
                    <a:pt x="24" y="432"/>
                    <a:pt x="1" y="525"/>
                    <a:pt x="35" y="604"/>
                  </a:cubicBezTo>
                  <a:cubicBezTo>
                    <a:pt x="51" y="633"/>
                    <a:pt x="71" y="660"/>
                    <a:pt x="96" y="679"/>
                  </a:cubicBezTo>
                  <a:cubicBezTo>
                    <a:pt x="129" y="703"/>
                    <a:pt x="169" y="716"/>
                    <a:pt x="209" y="716"/>
                  </a:cubicBezTo>
                  <a:cubicBezTo>
                    <a:pt x="219" y="716"/>
                    <a:pt x="230" y="715"/>
                    <a:pt x="240" y="714"/>
                  </a:cubicBezTo>
                  <a:cubicBezTo>
                    <a:pt x="305" y="699"/>
                    <a:pt x="371" y="682"/>
                    <a:pt x="435" y="661"/>
                  </a:cubicBezTo>
                  <a:lnTo>
                    <a:pt x="589" y="603"/>
                  </a:lnTo>
                  <a:cubicBezTo>
                    <a:pt x="690" y="566"/>
                    <a:pt x="790" y="523"/>
                    <a:pt x="891" y="482"/>
                  </a:cubicBezTo>
                  <a:cubicBezTo>
                    <a:pt x="1017" y="425"/>
                    <a:pt x="1074" y="276"/>
                    <a:pt x="1019" y="149"/>
                  </a:cubicBezTo>
                  <a:cubicBezTo>
                    <a:pt x="989" y="91"/>
                    <a:pt x="942" y="38"/>
                    <a:pt x="878" y="17"/>
                  </a:cubicBezTo>
                  <a:cubicBezTo>
                    <a:pt x="847" y="7"/>
                    <a:pt x="813" y="0"/>
                    <a:pt x="7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 flipH="1">
              <a:off x="7207868" y="2749920"/>
              <a:ext cx="30342" cy="49345"/>
            </a:xfrm>
            <a:custGeom>
              <a:rect b="b" l="l" r="r" t="t"/>
              <a:pathLst>
                <a:path extrusionOk="0" h="1114" w="685">
                  <a:moveTo>
                    <a:pt x="172" y="1"/>
                  </a:moveTo>
                  <a:cubicBezTo>
                    <a:pt x="156" y="1"/>
                    <a:pt x="139" y="3"/>
                    <a:pt x="123" y="8"/>
                  </a:cubicBezTo>
                  <a:cubicBezTo>
                    <a:pt x="62" y="25"/>
                    <a:pt x="5" y="85"/>
                    <a:pt x="3" y="153"/>
                  </a:cubicBezTo>
                  <a:cubicBezTo>
                    <a:pt x="0" y="224"/>
                    <a:pt x="8" y="295"/>
                    <a:pt x="26" y="363"/>
                  </a:cubicBezTo>
                  <a:cubicBezTo>
                    <a:pt x="43" y="423"/>
                    <a:pt x="60" y="483"/>
                    <a:pt x="76" y="542"/>
                  </a:cubicBezTo>
                  <a:cubicBezTo>
                    <a:pt x="104" y="660"/>
                    <a:pt x="131" y="780"/>
                    <a:pt x="163" y="898"/>
                  </a:cubicBezTo>
                  <a:cubicBezTo>
                    <a:pt x="170" y="942"/>
                    <a:pt x="188" y="983"/>
                    <a:pt x="217" y="1017"/>
                  </a:cubicBezTo>
                  <a:lnTo>
                    <a:pt x="265" y="1064"/>
                  </a:lnTo>
                  <a:cubicBezTo>
                    <a:pt x="308" y="1097"/>
                    <a:pt x="360" y="1114"/>
                    <a:pt x="413" y="1114"/>
                  </a:cubicBezTo>
                  <a:cubicBezTo>
                    <a:pt x="439" y="1114"/>
                    <a:pt x="466" y="1110"/>
                    <a:pt x="491" y="1101"/>
                  </a:cubicBezTo>
                  <a:cubicBezTo>
                    <a:pt x="556" y="1083"/>
                    <a:pt x="610" y="1039"/>
                    <a:pt x="642" y="979"/>
                  </a:cubicBezTo>
                  <a:cubicBezTo>
                    <a:pt x="680" y="908"/>
                    <a:pt x="684" y="824"/>
                    <a:pt x="652" y="751"/>
                  </a:cubicBezTo>
                  <a:cubicBezTo>
                    <a:pt x="647" y="737"/>
                    <a:pt x="640" y="724"/>
                    <a:pt x="635" y="713"/>
                  </a:cubicBezTo>
                  <a:cubicBezTo>
                    <a:pt x="588" y="614"/>
                    <a:pt x="541" y="517"/>
                    <a:pt x="494" y="417"/>
                  </a:cubicBezTo>
                  <a:cubicBezTo>
                    <a:pt x="435" y="297"/>
                    <a:pt x="393" y="167"/>
                    <a:pt x="303" y="62"/>
                  </a:cubicBezTo>
                  <a:cubicBezTo>
                    <a:pt x="270" y="22"/>
                    <a:pt x="222" y="1"/>
                    <a:pt x="1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 flipH="1">
              <a:off x="7236395" y="2704030"/>
              <a:ext cx="40973" cy="29988"/>
            </a:xfrm>
            <a:custGeom>
              <a:rect b="b" l="l" r="r" t="t"/>
              <a:pathLst>
                <a:path extrusionOk="0" h="677" w="925">
                  <a:moveTo>
                    <a:pt x="683" y="1"/>
                  </a:moveTo>
                  <a:cubicBezTo>
                    <a:pt x="650" y="1"/>
                    <a:pt x="616" y="8"/>
                    <a:pt x="584" y="22"/>
                  </a:cubicBezTo>
                  <a:cubicBezTo>
                    <a:pt x="492" y="76"/>
                    <a:pt x="400" y="130"/>
                    <a:pt x="309" y="188"/>
                  </a:cubicBezTo>
                  <a:lnTo>
                    <a:pt x="196" y="259"/>
                  </a:lnTo>
                  <a:cubicBezTo>
                    <a:pt x="159" y="285"/>
                    <a:pt x="125" y="313"/>
                    <a:pt x="93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4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7" y="662"/>
                    <a:pt x="354" y="644"/>
                    <a:pt x="408" y="625"/>
                  </a:cubicBezTo>
                  <a:lnTo>
                    <a:pt x="535" y="573"/>
                  </a:lnTo>
                  <a:cubicBezTo>
                    <a:pt x="617" y="539"/>
                    <a:pt x="700" y="499"/>
                    <a:pt x="781" y="462"/>
                  </a:cubicBezTo>
                  <a:cubicBezTo>
                    <a:pt x="860" y="427"/>
                    <a:pt x="914" y="352"/>
                    <a:pt x="923" y="265"/>
                  </a:cubicBezTo>
                  <a:cubicBezTo>
                    <a:pt x="921" y="222"/>
                    <a:pt x="924" y="184"/>
                    <a:pt x="904" y="143"/>
                  </a:cubicBezTo>
                  <a:cubicBezTo>
                    <a:pt x="886" y="106"/>
                    <a:pt x="859" y="73"/>
                    <a:pt x="826" y="47"/>
                  </a:cubicBezTo>
                  <a:cubicBezTo>
                    <a:pt x="784" y="17"/>
                    <a:pt x="734" y="1"/>
                    <a:pt x="6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 flipH="1">
              <a:off x="7320601" y="2870981"/>
              <a:ext cx="24096" cy="34196"/>
            </a:xfrm>
            <a:custGeom>
              <a:rect b="b" l="l" r="r" t="t"/>
              <a:pathLst>
                <a:path extrusionOk="0" h="772" w="544">
                  <a:moveTo>
                    <a:pt x="196" y="1"/>
                  </a:moveTo>
                  <a:cubicBezTo>
                    <a:pt x="172" y="1"/>
                    <a:pt x="149" y="5"/>
                    <a:pt x="127" y="14"/>
                  </a:cubicBezTo>
                  <a:cubicBezTo>
                    <a:pt x="77" y="36"/>
                    <a:pt x="39" y="76"/>
                    <a:pt x="19" y="124"/>
                  </a:cubicBezTo>
                  <a:cubicBezTo>
                    <a:pt x="10" y="147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8" y="420"/>
                    <a:pt x="23" y="452"/>
                    <a:pt x="30" y="484"/>
                  </a:cubicBezTo>
                  <a:cubicBezTo>
                    <a:pt x="35" y="501"/>
                    <a:pt x="39" y="516"/>
                    <a:pt x="43" y="532"/>
                  </a:cubicBezTo>
                  <a:cubicBezTo>
                    <a:pt x="56" y="586"/>
                    <a:pt x="67" y="639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41" y="762"/>
                  </a:cubicBezTo>
                  <a:cubicBezTo>
                    <a:pt x="254" y="768"/>
                    <a:pt x="269" y="771"/>
                    <a:pt x="284" y="771"/>
                  </a:cubicBezTo>
                  <a:cubicBezTo>
                    <a:pt x="290" y="771"/>
                    <a:pt x="297" y="771"/>
                    <a:pt x="303" y="769"/>
                  </a:cubicBezTo>
                  <a:cubicBezTo>
                    <a:pt x="307" y="770"/>
                    <a:pt x="310" y="770"/>
                    <a:pt x="313" y="770"/>
                  </a:cubicBezTo>
                  <a:cubicBezTo>
                    <a:pt x="342" y="770"/>
                    <a:pt x="370" y="764"/>
                    <a:pt x="394" y="751"/>
                  </a:cubicBezTo>
                  <a:cubicBezTo>
                    <a:pt x="433" y="731"/>
                    <a:pt x="465" y="705"/>
                    <a:pt x="491" y="673"/>
                  </a:cubicBezTo>
                  <a:cubicBezTo>
                    <a:pt x="528" y="619"/>
                    <a:pt x="544" y="553"/>
                    <a:pt x="535" y="488"/>
                  </a:cubicBezTo>
                  <a:cubicBezTo>
                    <a:pt x="532" y="435"/>
                    <a:pt x="498" y="390"/>
                    <a:pt x="474" y="344"/>
                  </a:cubicBezTo>
                  <a:cubicBezTo>
                    <a:pt x="460" y="314"/>
                    <a:pt x="445" y="285"/>
                    <a:pt x="433" y="255"/>
                  </a:cubicBezTo>
                  <a:cubicBezTo>
                    <a:pt x="420" y="225"/>
                    <a:pt x="411" y="194"/>
                    <a:pt x="397" y="165"/>
                  </a:cubicBezTo>
                  <a:cubicBezTo>
                    <a:pt x="390" y="150"/>
                    <a:pt x="383" y="135"/>
                    <a:pt x="376" y="120"/>
                  </a:cubicBezTo>
                  <a:cubicBezTo>
                    <a:pt x="354" y="71"/>
                    <a:pt x="315" y="34"/>
                    <a:pt x="266" y="14"/>
                  </a:cubicBezTo>
                  <a:cubicBezTo>
                    <a:pt x="244" y="5"/>
                    <a:pt x="220" y="1"/>
                    <a:pt x="19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 flipH="1">
              <a:off x="7231744" y="2897957"/>
              <a:ext cx="37031" cy="26621"/>
            </a:xfrm>
            <a:custGeom>
              <a:rect b="b" l="l" r="r" t="t"/>
              <a:pathLst>
                <a:path extrusionOk="0" h="601" w="836">
                  <a:moveTo>
                    <a:pt x="18" y="322"/>
                  </a:moveTo>
                  <a:cubicBezTo>
                    <a:pt x="18" y="323"/>
                    <a:pt x="18" y="323"/>
                    <a:pt x="18" y="324"/>
                  </a:cubicBezTo>
                  <a:lnTo>
                    <a:pt x="18" y="324"/>
                  </a:lnTo>
                  <a:cubicBezTo>
                    <a:pt x="18" y="323"/>
                    <a:pt x="18" y="323"/>
                    <a:pt x="18" y="322"/>
                  </a:cubicBezTo>
                  <a:close/>
                  <a:moveTo>
                    <a:pt x="81" y="547"/>
                  </a:moveTo>
                  <a:cubicBezTo>
                    <a:pt x="82" y="547"/>
                    <a:pt x="82" y="547"/>
                    <a:pt x="82" y="547"/>
                  </a:cubicBezTo>
                  <a:lnTo>
                    <a:pt x="83" y="548"/>
                  </a:lnTo>
                  <a:lnTo>
                    <a:pt x="86" y="551"/>
                  </a:lnTo>
                  <a:lnTo>
                    <a:pt x="86" y="551"/>
                  </a:lnTo>
                  <a:lnTo>
                    <a:pt x="81" y="547"/>
                  </a:lnTo>
                  <a:close/>
                  <a:moveTo>
                    <a:pt x="592" y="1"/>
                  </a:moveTo>
                  <a:cubicBezTo>
                    <a:pt x="585" y="1"/>
                    <a:pt x="578" y="1"/>
                    <a:pt x="571" y="3"/>
                  </a:cubicBezTo>
                  <a:cubicBezTo>
                    <a:pt x="566" y="2"/>
                    <a:pt x="561" y="2"/>
                    <a:pt x="556" y="2"/>
                  </a:cubicBezTo>
                  <a:cubicBezTo>
                    <a:pt x="539" y="2"/>
                    <a:pt x="524" y="5"/>
                    <a:pt x="508" y="13"/>
                  </a:cubicBezTo>
                  <a:cubicBezTo>
                    <a:pt x="497" y="15"/>
                    <a:pt x="486" y="18"/>
                    <a:pt x="474" y="22"/>
                  </a:cubicBezTo>
                  <a:lnTo>
                    <a:pt x="463" y="27"/>
                  </a:lnTo>
                  <a:lnTo>
                    <a:pt x="408" y="51"/>
                  </a:lnTo>
                  <a:lnTo>
                    <a:pt x="301" y="98"/>
                  </a:lnTo>
                  <a:lnTo>
                    <a:pt x="199" y="143"/>
                  </a:lnTo>
                  <a:cubicBezTo>
                    <a:pt x="164" y="158"/>
                    <a:pt x="132" y="177"/>
                    <a:pt x="103" y="200"/>
                  </a:cubicBezTo>
                  <a:cubicBezTo>
                    <a:pt x="85" y="217"/>
                    <a:pt x="66" y="236"/>
                    <a:pt x="51" y="254"/>
                  </a:cubicBezTo>
                  <a:cubicBezTo>
                    <a:pt x="31" y="278"/>
                    <a:pt x="18" y="307"/>
                    <a:pt x="12" y="337"/>
                  </a:cubicBezTo>
                  <a:cubicBezTo>
                    <a:pt x="8" y="348"/>
                    <a:pt x="7" y="361"/>
                    <a:pt x="5" y="374"/>
                  </a:cubicBezTo>
                  <a:cubicBezTo>
                    <a:pt x="8" y="361"/>
                    <a:pt x="11" y="350"/>
                    <a:pt x="14" y="339"/>
                  </a:cubicBezTo>
                  <a:lnTo>
                    <a:pt x="14" y="339"/>
                  </a:lnTo>
                  <a:lnTo>
                    <a:pt x="5" y="376"/>
                  </a:lnTo>
                  <a:cubicBezTo>
                    <a:pt x="1" y="401"/>
                    <a:pt x="5" y="426"/>
                    <a:pt x="14" y="449"/>
                  </a:cubicBezTo>
                  <a:cubicBezTo>
                    <a:pt x="22" y="481"/>
                    <a:pt x="39" y="510"/>
                    <a:pt x="64" y="533"/>
                  </a:cubicBezTo>
                  <a:lnTo>
                    <a:pt x="64" y="533"/>
                  </a:lnTo>
                  <a:cubicBezTo>
                    <a:pt x="80" y="549"/>
                    <a:pt x="98" y="562"/>
                    <a:pt x="119" y="571"/>
                  </a:cubicBezTo>
                  <a:cubicBezTo>
                    <a:pt x="135" y="583"/>
                    <a:pt x="153" y="590"/>
                    <a:pt x="173" y="593"/>
                  </a:cubicBezTo>
                  <a:cubicBezTo>
                    <a:pt x="184" y="595"/>
                    <a:pt x="197" y="598"/>
                    <a:pt x="210" y="600"/>
                  </a:cubicBezTo>
                  <a:cubicBezTo>
                    <a:pt x="216" y="600"/>
                    <a:pt x="223" y="600"/>
                    <a:pt x="229" y="600"/>
                  </a:cubicBezTo>
                  <a:cubicBezTo>
                    <a:pt x="244" y="600"/>
                    <a:pt x="260" y="599"/>
                    <a:pt x="275" y="598"/>
                  </a:cubicBezTo>
                  <a:cubicBezTo>
                    <a:pt x="285" y="598"/>
                    <a:pt x="294" y="598"/>
                    <a:pt x="302" y="597"/>
                  </a:cubicBezTo>
                  <a:cubicBezTo>
                    <a:pt x="325" y="593"/>
                    <a:pt x="348" y="587"/>
                    <a:pt x="369" y="578"/>
                  </a:cubicBezTo>
                  <a:lnTo>
                    <a:pt x="382" y="574"/>
                  </a:lnTo>
                  <a:lnTo>
                    <a:pt x="494" y="536"/>
                  </a:lnTo>
                  <a:lnTo>
                    <a:pt x="605" y="499"/>
                  </a:lnTo>
                  <a:lnTo>
                    <a:pt x="659" y="480"/>
                  </a:lnTo>
                  <a:cubicBezTo>
                    <a:pt x="663" y="479"/>
                    <a:pt x="669" y="477"/>
                    <a:pt x="675" y="475"/>
                  </a:cubicBezTo>
                  <a:lnTo>
                    <a:pt x="681" y="472"/>
                  </a:lnTo>
                  <a:cubicBezTo>
                    <a:pt x="698" y="462"/>
                    <a:pt x="716" y="450"/>
                    <a:pt x="733" y="439"/>
                  </a:cubicBezTo>
                  <a:lnTo>
                    <a:pt x="777" y="394"/>
                  </a:lnTo>
                  <a:cubicBezTo>
                    <a:pt x="789" y="374"/>
                    <a:pt x="800" y="354"/>
                    <a:pt x="811" y="332"/>
                  </a:cubicBezTo>
                  <a:lnTo>
                    <a:pt x="816" y="324"/>
                  </a:lnTo>
                  <a:cubicBezTo>
                    <a:pt x="835" y="264"/>
                    <a:pt x="834" y="202"/>
                    <a:pt x="811" y="145"/>
                  </a:cubicBezTo>
                  <a:cubicBezTo>
                    <a:pt x="786" y="88"/>
                    <a:pt x="739" y="44"/>
                    <a:pt x="681" y="21"/>
                  </a:cubicBezTo>
                  <a:lnTo>
                    <a:pt x="672" y="18"/>
                  </a:lnTo>
                  <a:cubicBezTo>
                    <a:pt x="659" y="13"/>
                    <a:pt x="648" y="10"/>
                    <a:pt x="635" y="8"/>
                  </a:cubicBezTo>
                  <a:cubicBezTo>
                    <a:pt x="621" y="3"/>
                    <a:pt x="606" y="1"/>
                    <a:pt x="5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 flipH="1">
              <a:off x="7161446" y="2855344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0" y="1"/>
                  </a:moveTo>
                  <a:cubicBezTo>
                    <a:pt x="215" y="1"/>
                    <a:pt x="210" y="1"/>
                    <a:pt x="205" y="2"/>
                  </a:cubicBezTo>
                  <a:cubicBezTo>
                    <a:pt x="203" y="2"/>
                    <a:pt x="200" y="2"/>
                    <a:pt x="197" y="2"/>
                  </a:cubicBezTo>
                  <a:cubicBezTo>
                    <a:pt x="173" y="2"/>
                    <a:pt x="149" y="8"/>
                    <a:pt x="127" y="19"/>
                  </a:cubicBezTo>
                  <a:cubicBezTo>
                    <a:pt x="96" y="35"/>
                    <a:pt x="68" y="58"/>
                    <a:pt x="45" y="86"/>
                  </a:cubicBezTo>
                  <a:cubicBezTo>
                    <a:pt x="26" y="109"/>
                    <a:pt x="15" y="134"/>
                    <a:pt x="11" y="163"/>
                  </a:cubicBezTo>
                  <a:cubicBezTo>
                    <a:pt x="2" y="188"/>
                    <a:pt x="1" y="217"/>
                    <a:pt x="6" y="244"/>
                  </a:cubicBezTo>
                  <a:cubicBezTo>
                    <a:pt x="22" y="305"/>
                    <a:pt x="41" y="365"/>
                    <a:pt x="63" y="423"/>
                  </a:cubicBezTo>
                  <a:cubicBezTo>
                    <a:pt x="85" y="477"/>
                    <a:pt x="107" y="530"/>
                    <a:pt x="129" y="584"/>
                  </a:cubicBezTo>
                  <a:lnTo>
                    <a:pt x="143" y="618"/>
                  </a:lnTo>
                  <a:cubicBezTo>
                    <a:pt x="146" y="623"/>
                    <a:pt x="147" y="628"/>
                    <a:pt x="150" y="632"/>
                  </a:cubicBezTo>
                  <a:cubicBezTo>
                    <a:pt x="150" y="635"/>
                    <a:pt x="151" y="638"/>
                    <a:pt x="153" y="639"/>
                  </a:cubicBezTo>
                  <a:lnTo>
                    <a:pt x="153" y="642"/>
                  </a:lnTo>
                  <a:lnTo>
                    <a:pt x="187" y="697"/>
                  </a:lnTo>
                  <a:cubicBezTo>
                    <a:pt x="201" y="716"/>
                    <a:pt x="217" y="731"/>
                    <a:pt x="235" y="744"/>
                  </a:cubicBezTo>
                  <a:cubicBezTo>
                    <a:pt x="282" y="778"/>
                    <a:pt x="334" y="794"/>
                    <a:pt x="385" y="794"/>
                  </a:cubicBezTo>
                  <a:cubicBezTo>
                    <a:pt x="509" y="794"/>
                    <a:pt x="626" y="703"/>
                    <a:pt x="639" y="564"/>
                  </a:cubicBezTo>
                  <a:cubicBezTo>
                    <a:pt x="639" y="549"/>
                    <a:pt x="639" y="510"/>
                    <a:pt x="638" y="495"/>
                  </a:cubicBezTo>
                  <a:cubicBezTo>
                    <a:pt x="629" y="453"/>
                    <a:pt x="611" y="413"/>
                    <a:pt x="584" y="377"/>
                  </a:cubicBezTo>
                  <a:lnTo>
                    <a:pt x="581" y="373"/>
                  </a:lnTo>
                  <a:lnTo>
                    <a:pt x="574" y="362"/>
                  </a:lnTo>
                  <a:cubicBezTo>
                    <a:pt x="567" y="353"/>
                    <a:pt x="561" y="343"/>
                    <a:pt x="555" y="335"/>
                  </a:cubicBezTo>
                  <a:cubicBezTo>
                    <a:pt x="541" y="313"/>
                    <a:pt x="525" y="291"/>
                    <a:pt x="511" y="269"/>
                  </a:cubicBezTo>
                  <a:cubicBezTo>
                    <a:pt x="478" y="222"/>
                    <a:pt x="450" y="174"/>
                    <a:pt x="414" y="130"/>
                  </a:cubicBezTo>
                  <a:cubicBezTo>
                    <a:pt x="402" y="113"/>
                    <a:pt x="389" y="96"/>
                    <a:pt x="376" y="79"/>
                  </a:cubicBezTo>
                  <a:lnTo>
                    <a:pt x="336" y="42"/>
                  </a:lnTo>
                  <a:cubicBezTo>
                    <a:pt x="315" y="23"/>
                    <a:pt x="288" y="12"/>
                    <a:pt x="261" y="8"/>
                  </a:cubicBezTo>
                  <a:cubicBezTo>
                    <a:pt x="247" y="4"/>
                    <a:pt x="234" y="1"/>
                    <a:pt x="22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 flipH="1">
              <a:off x="7153828" y="2805423"/>
              <a:ext cx="40441" cy="30386"/>
            </a:xfrm>
            <a:custGeom>
              <a:rect b="b" l="l" r="r" t="t"/>
              <a:pathLst>
                <a:path extrusionOk="0" h="686" w="913">
                  <a:moveTo>
                    <a:pt x="584" y="566"/>
                  </a:moveTo>
                  <a:lnTo>
                    <a:pt x="560" y="573"/>
                  </a:lnTo>
                  <a:lnTo>
                    <a:pt x="560" y="573"/>
                  </a:lnTo>
                  <a:cubicBezTo>
                    <a:pt x="568" y="571"/>
                    <a:pt x="576" y="568"/>
                    <a:pt x="584" y="566"/>
                  </a:cubicBezTo>
                  <a:close/>
                  <a:moveTo>
                    <a:pt x="536" y="580"/>
                  </a:moveTo>
                  <a:lnTo>
                    <a:pt x="520" y="585"/>
                  </a:lnTo>
                  <a:cubicBezTo>
                    <a:pt x="525" y="583"/>
                    <a:pt x="531" y="581"/>
                    <a:pt x="536" y="580"/>
                  </a:cubicBezTo>
                  <a:close/>
                  <a:moveTo>
                    <a:pt x="632" y="0"/>
                  </a:moveTo>
                  <a:cubicBezTo>
                    <a:pt x="594" y="0"/>
                    <a:pt x="556" y="9"/>
                    <a:pt x="523" y="24"/>
                  </a:cubicBezTo>
                  <a:cubicBezTo>
                    <a:pt x="449" y="50"/>
                    <a:pt x="378" y="84"/>
                    <a:pt x="311" y="124"/>
                  </a:cubicBezTo>
                  <a:cubicBezTo>
                    <a:pt x="260" y="151"/>
                    <a:pt x="211" y="181"/>
                    <a:pt x="166" y="216"/>
                  </a:cubicBezTo>
                  <a:cubicBezTo>
                    <a:pt x="123" y="253"/>
                    <a:pt x="83" y="293"/>
                    <a:pt x="46" y="336"/>
                  </a:cubicBezTo>
                  <a:lnTo>
                    <a:pt x="18" y="387"/>
                  </a:lnTo>
                  <a:cubicBezTo>
                    <a:pt x="5" y="414"/>
                    <a:pt x="1" y="444"/>
                    <a:pt x="5" y="474"/>
                  </a:cubicBezTo>
                  <a:cubicBezTo>
                    <a:pt x="5" y="521"/>
                    <a:pt x="22" y="566"/>
                    <a:pt x="52" y="603"/>
                  </a:cubicBezTo>
                  <a:cubicBezTo>
                    <a:pt x="76" y="633"/>
                    <a:pt x="109" y="656"/>
                    <a:pt x="144" y="671"/>
                  </a:cubicBezTo>
                  <a:cubicBezTo>
                    <a:pt x="170" y="681"/>
                    <a:pt x="196" y="685"/>
                    <a:pt x="223" y="685"/>
                  </a:cubicBezTo>
                  <a:cubicBezTo>
                    <a:pt x="254" y="685"/>
                    <a:pt x="285" y="679"/>
                    <a:pt x="314" y="667"/>
                  </a:cubicBezTo>
                  <a:lnTo>
                    <a:pt x="314" y="667"/>
                  </a:lnTo>
                  <a:lnTo>
                    <a:pt x="312" y="668"/>
                  </a:lnTo>
                  <a:cubicBezTo>
                    <a:pt x="356" y="649"/>
                    <a:pt x="402" y="634"/>
                    <a:pt x="446" y="614"/>
                  </a:cubicBezTo>
                  <a:cubicBezTo>
                    <a:pt x="480" y="600"/>
                    <a:pt x="515" y="587"/>
                    <a:pt x="550" y="576"/>
                  </a:cubicBezTo>
                  <a:lnTo>
                    <a:pt x="550" y="576"/>
                  </a:lnTo>
                  <a:cubicBezTo>
                    <a:pt x="593" y="565"/>
                    <a:pt x="635" y="556"/>
                    <a:pt x="679" y="548"/>
                  </a:cubicBezTo>
                  <a:cubicBezTo>
                    <a:pt x="750" y="535"/>
                    <a:pt x="813" y="496"/>
                    <a:pt x="857" y="440"/>
                  </a:cubicBezTo>
                  <a:cubicBezTo>
                    <a:pt x="885" y="400"/>
                    <a:pt x="904" y="353"/>
                    <a:pt x="909" y="303"/>
                  </a:cubicBezTo>
                  <a:cubicBezTo>
                    <a:pt x="912" y="232"/>
                    <a:pt x="891" y="161"/>
                    <a:pt x="850" y="104"/>
                  </a:cubicBezTo>
                  <a:cubicBezTo>
                    <a:pt x="828" y="74"/>
                    <a:pt x="798" y="51"/>
                    <a:pt x="766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1" y="0"/>
                    <a:pt x="6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 flipH="1">
              <a:off x="7046999" y="3071376"/>
              <a:ext cx="706594" cy="709384"/>
            </a:xfrm>
            <a:custGeom>
              <a:rect b="b" l="l" r="r" t="t"/>
              <a:pathLst>
                <a:path extrusionOk="0" h="16015" w="15952">
                  <a:moveTo>
                    <a:pt x="7565" y="1"/>
                  </a:moveTo>
                  <a:cubicBezTo>
                    <a:pt x="7557" y="1"/>
                    <a:pt x="7549" y="1"/>
                    <a:pt x="7541" y="1"/>
                  </a:cubicBezTo>
                  <a:cubicBezTo>
                    <a:pt x="7383" y="10"/>
                    <a:pt x="7238" y="198"/>
                    <a:pt x="7081" y="216"/>
                  </a:cubicBezTo>
                  <a:cubicBezTo>
                    <a:pt x="6923" y="235"/>
                    <a:pt x="6781" y="316"/>
                    <a:pt x="6623" y="344"/>
                  </a:cubicBezTo>
                  <a:cubicBezTo>
                    <a:pt x="6612" y="346"/>
                    <a:pt x="6600" y="347"/>
                    <a:pt x="6588" y="347"/>
                  </a:cubicBezTo>
                  <a:cubicBezTo>
                    <a:pt x="6454" y="347"/>
                    <a:pt x="6293" y="227"/>
                    <a:pt x="6158" y="227"/>
                  </a:cubicBezTo>
                  <a:cubicBezTo>
                    <a:pt x="6142" y="227"/>
                    <a:pt x="6127" y="228"/>
                    <a:pt x="6112" y="232"/>
                  </a:cubicBezTo>
                  <a:cubicBezTo>
                    <a:pt x="5957" y="269"/>
                    <a:pt x="5837" y="434"/>
                    <a:pt x="5684" y="480"/>
                  </a:cubicBezTo>
                  <a:cubicBezTo>
                    <a:pt x="5648" y="492"/>
                    <a:pt x="5609" y="495"/>
                    <a:pt x="5569" y="495"/>
                  </a:cubicBezTo>
                  <a:cubicBezTo>
                    <a:pt x="5486" y="495"/>
                    <a:pt x="5397" y="479"/>
                    <a:pt x="5314" y="479"/>
                  </a:cubicBezTo>
                  <a:cubicBezTo>
                    <a:pt x="5268" y="479"/>
                    <a:pt x="5224" y="484"/>
                    <a:pt x="5184" y="499"/>
                  </a:cubicBezTo>
                  <a:cubicBezTo>
                    <a:pt x="5036" y="556"/>
                    <a:pt x="4958" y="789"/>
                    <a:pt x="4813" y="853"/>
                  </a:cubicBezTo>
                  <a:cubicBezTo>
                    <a:pt x="4668" y="918"/>
                    <a:pt x="4500" y="931"/>
                    <a:pt x="4359" y="1004"/>
                  </a:cubicBezTo>
                  <a:cubicBezTo>
                    <a:pt x="4219" y="1078"/>
                    <a:pt x="4050" y="1105"/>
                    <a:pt x="3913" y="1186"/>
                  </a:cubicBezTo>
                  <a:cubicBezTo>
                    <a:pt x="3777" y="1268"/>
                    <a:pt x="3704" y="1449"/>
                    <a:pt x="3573" y="1538"/>
                  </a:cubicBezTo>
                  <a:cubicBezTo>
                    <a:pt x="3443" y="1628"/>
                    <a:pt x="3350" y="1763"/>
                    <a:pt x="3225" y="1861"/>
                  </a:cubicBezTo>
                  <a:cubicBezTo>
                    <a:pt x="3100" y="1958"/>
                    <a:pt x="2871" y="1929"/>
                    <a:pt x="2753" y="2034"/>
                  </a:cubicBezTo>
                  <a:cubicBezTo>
                    <a:pt x="2634" y="2140"/>
                    <a:pt x="2595" y="2331"/>
                    <a:pt x="2481" y="2444"/>
                  </a:cubicBezTo>
                  <a:cubicBezTo>
                    <a:pt x="2369" y="2555"/>
                    <a:pt x="2123" y="2545"/>
                    <a:pt x="2018" y="2663"/>
                  </a:cubicBezTo>
                  <a:cubicBezTo>
                    <a:pt x="1913" y="2781"/>
                    <a:pt x="1998" y="3062"/>
                    <a:pt x="1900" y="3186"/>
                  </a:cubicBezTo>
                  <a:cubicBezTo>
                    <a:pt x="1802" y="3311"/>
                    <a:pt x="1729" y="3446"/>
                    <a:pt x="1640" y="3577"/>
                  </a:cubicBezTo>
                  <a:cubicBezTo>
                    <a:pt x="1550" y="3706"/>
                    <a:pt x="1206" y="3675"/>
                    <a:pt x="1125" y="3810"/>
                  </a:cubicBezTo>
                  <a:cubicBezTo>
                    <a:pt x="1043" y="3946"/>
                    <a:pt x="1006" y="4118"/>
                    <a:pt x="932" y="4259"/>
                  </a:cubicBezTo>
                  <a:cubicBezTo>
                    <a:pt x="859" y="4399"/>
                    <a:pt x="837" y="4572"/>
                    <a:pt x="773" y="4717"/>
                  </a:cubicBezTo>
                  <a:cubicBezTo>
                    <a:pt x="707" y="4861"/>
                    <a:pt x="551" y="4974"/>
                    <a:pt x="494" y="5124"/>
                  </a:cubicBezTo>
                  <a:cubicBezTo>
                    <a:pt x="437" y="5273"/>
                    <a:pt x="514" y="5470"/>
                    <a:pt x="464" y="5624"/>
                  </a:cubicBezTo>
                  <a:cubicBezTo>
                    <a:pt x="416" y="5776"/>
                    <a:pt x="437" y="5942"/>
                    <a:pt x="397" y="6099"/>
                  </a:cubicBezTo>
                  <a:cubicBezTo>
                    <a:pt x="359" y="6255"/>
                    <a:pt x="394" y="6417"/>
                    <a:pt x="366" y="6575"/>
                  </a:cubicBezTo>
                  <a:cubicBezTo>
                    <a:pt x="338" y="6731"/>
                    <a:pt x="269" y="6875"/>
                    <a:pt x="249" y="7033"/>
                  </a:cubicBezTo>
                  <a:cubicBezTo>
                    <a:pt x="230" y="7191"/>
                    <a:pt x="21" y="7331"/>
                    <a:pt x="11" y="7491"/>
                  </a:cubicBezTo>
                  <a:cubicBezTo>
                    <a:pt x="1" y="7650"/>
                    <a:pt x="137" y="7815"/>
                    <a:pt x="137" y="7974"/>
                  </a:cubicBezTo>
                  <a:cubicBezTo>
                    <a:pt x="137" y="8133"/>
                    <a:pt x="177" y="8288"/>
                    <a:pt x="186" y="8447"/>
                  </a:cubicBezTo>
                  <a:cubicBezTo>
                    <a:pt x="195" y="8605"/>
                    <a:pt x="126" y="8770"/>
                    <a:pt x="146" y="8928"/>
                  </a:cubicBezTo>
                  <a:cubicBezTo>
                    <a:pt x="164" y="9086"/>
                    <a:pt x="124" y="9255"/>
                    <a:pt x="153" y="9413"/>
                  </a:cubicBezTo>
                  <a:cubicBezTo>
                    <a:pt x="181" y="9569"/>
                    <a:pt x="440" y="9674"/>
                    <a:pt x="478" y="9828"/>
                  </a:cubicBezTo>
                  <a:cubicBezTo>
                    <a:pt x="515" y="9983"/>
                    <a:pt x="389" y="10179"/>
                    <a:pt x="436" y="10331"/>
                  </a:cubicBezTo>
                  <a:cubicBezTo>
                    <a:pt x="483" y="10483"/>
                    <a:pt x="630" y="10598"/>
                    <a:pt x="686" y="10748"/>
                  </a:cubicBezTo>
                  <a:cubicBezTo>
                    <a:pt x="743" y="10897"/>
                    <a:pt x="602" y="11129"/>
                    <a:pt x="666" y="11274"/>
                  </a:cubicBezTo>
                  <a:cubicBezTo>
                    <a:pt x="731" y="11419"/>
                    <a:pt x="1021" y="11456"/>
                    <a:pt x="1095" y="11598"/>
                  </a:cubicBezTo>
                  <a:cubicBezTo>
                    <a:pt x="1169" y="11740"/>
                    <a:pt x="1159" y="11923"/>
                    <a:pt x="1240" y="12060"/>
                  </a:cubicBezTo>
                  <a:cubicBezTo>
                    <a:pt x="1323" y="12196"/>
                    <a:pt x="1398" y="12337"/>
                    <a:pt x="1488" y="12468"/>
                  </a:cubicBezTo>
                  <a:cubicBezTo>
                    <a:pt x="1577" y="12599"/>
                    <a:pt x="1783" y="12641"/>
                    <a:pt x="1880" y="12768"/>
                  </a:cubicBezTo>
                  <a:cubicBezTo>
                    <a:pt x="1978" y="12893"/>
                    <a:pt x="2009" y="13066"/>
                    <a:pt x="2115" y="13186"/>
                  </a:cubicBezTo>
                  <a:cubicBezTo>
                    <a:pt x="2220" y="13305"/>
                    <a:pt x="2244" y="13501"/>
                    <a:pt x="2356" y="13615"/>
                  </a:cubicBezTo>
                  <a:cubicBezTo>
                    <a:pt x="2467" y="13727"/>
                    <a:pt x="2626" y="13796"/>
                    <a:pt x="2744" y="13901"/>
                  </a:cubicBezTo>
                  <a:cubicBezTo>
                    <a:pt x="2864" y="14006"/>
                    <a:pt x="2955" y="14150"/>
                    <a:pt x="3080" y="14248"/>
                  </a:cubicBezTo>
                  <a:cubicBezTo>
                    <a:pt x="3204" y="14346"/>
                    <a:pt x="3401" y="14349"/>
                    <a:pt x="3532" y="14438"/>
                  </a:cubicBezTo>
                  <a:cubicBezTo>
                    <a:pt x="3661" y="14529"/>
                    <a:pt x="3714" y="14745"/>
                    <a:pt x="3849" y="14828"/>
                  </a:cubicBezTo>
                  <a:cubicBezTo>
                    <a:pt x="3986" y="14910"/>
                    <a:pt x="4148" y="14960"/>
                    <a:pt x="4287" y="15032"/>
                  </a:cubicBezTo>
                  <a:cubicBezTo>
                    <a:pt x="4428" y="15106"/>
                    <a:pt x="4593" y="15141"/>
                    <a:pt x="4738" y="15205"/>
                  </a:cubicBezTo>
                  <a:cubicBezTo>
                    <a:pt x="4881" y="15270"/>
                    <a:pt x="5045" y="15290"/>
                    <a:pt x="5194" y="15348"/>
                  </a:cubicBezTo>
                  <a:cubicBezTo>
                    <a:pt x="5343" y="15406"/>
                    <a:pt x="5437" y="15625"/>
                    <a:pt x="5591" y="15672"/>
                  </a:cubicBezTo>
                  <a:cubicBezTo>
                    <a:pt x="5635" y="15686"/>
                    <a:pt x="5683" y="15691"/>
                    <a:pt x="5732" y="15691"/>
                  </a:cubicBezTo>
                  <a:cubicBezTo>
                    <a:pt x="5808" y="15691"/>
                    <a:pt x="5887" y="15680"/>
                    <a:pt x="5964" y="15680"/>
                  </a:cubicBezTo>
                  <a:cubicBezTo>
                    <a:pt x="6006" y="15680"/>
                    <a:pt x="6047" y="15683"/>
                    <a:pt x="6087" y="15694"/>
                  </a:cubicBezTo>
                  <a:cubicBezTo>
                    <a:pt x="6126" y="15703"/>
                    <a:pt x="6167" y="15707"/>
                    <a:pt x="6208" y="15707"/>
                  </a:cubicBezTo>
                  <a:cubicBezTo>
                    <a:pt x="6295" y="15707"/>
                    <a:pt x="6384" y="15692"/>
                    <a:pt x="6471" y="15692"/>
                  </a:cubicBezTo>
                  <a:cubicBezTo>
                    <a:pt x="6505" y="15692"/>
                    <a:pt x="6539" y="15694"/>
                    <a:pt x="6572" y="15701"/>
                  </a:cubicBezTo>
                  <a:cubicBezTo>
                    <a:pt x="6729" y="15729"/>
                    <a:pt x="6886" y="15725"/>
                    <a:pt x="7044" y="15745"/>
                  </a:cubicBezTo>
                  <a:cubicBezTo>
                    <a:pt x="7201" y="15765"/>
                    <a:pt x="7346" y="15887"/>
                    <a:pt x="7506" y="15898"/>
                  </a:cubicBezTo>
                  <a:cubicBezTo>
                    <a:pt x="7665" y="15908"/>
                    <a:pt x="7824" y="15976"/>
                    <a:pt x="7983" y="15976"/>
                  </a:cubicBezTo>
                  <a:cubicBezTo>
                    <a:pt x="8127" y="15976"/>
                    <a:pt x="8277" y="16015"/>
                    <a:pt x="8422" y="16015"/>
                  </a:cubicBezTo>
                  <a:cubicBezTo>
                    <a:pt x="8437" y="16015"/>
                    <a:pt x="8453" y="16014"/>
                    <a:pt x="8468" y="16013"/>
                  </a:cubicBezTo>
                  <a:cubicBezTo>
                    <a:pt x="8627" y="16005"/>
                    <a:pt x="8759" y="15713"/>
                    <a:pt x="8919" y="15694"/>
                  </a:cubicBezTo>
                  <a:cubicBezTo>
                    <a:pt x="8927" y="15693"/>
                    <a:pt x="8935" y="15692"/>
                    <a:pt x="8943" y="15692"/>
                  </a:cubicBezTo>
                  <a:cubicBezTo>
                    <a:pt x="9083" y="15692"/>
                    <a:pt x="9240" y="15825"/>
                    <a:pt x="9380" y="15825"/>
                  </a:cubicBezTo>
                  <a:cubicBezTo>
                    <a:pt x="9393" y="15825"/>
                    <a:pt x="9404" y="15824"/>
                    <a:pt x="9416" y="15822"/>
                  </a:cubicBezTo>
                  <a:cubicBezTo>
                    <a:pt x="9573" y="15793"/>
                    <a:pt x="9723" y="15729"/>
                    <a:pt x="9878" y="15691"/>
                  </a:cubicBezTo>
                  <a:cubicBezTo>
                    <a:pt x="10033" y="15654"/>
                    <a:pt x="10136" y="15440"/>
                    <a:pt x="10288" y="15394"/>
                  </a:cubicBezTo>
                  <a:cubicBezTo>
                    <a:pt x="10438" y="15347"/>
                    <a:pt x="10582" y="15304"/>
                    <a:pt x="10731" y="15249"/>
                  </a:cubicBezTo>
                  <a:cubicBezTo>
                    <a:pt x="10881" y="15192"/>
                    <a:pt x="11055" y="15214"/>
                    <a:pt x="11200" y="15150"/>
                  </a:cubicBezTo>
                  <a:cubicBezTo>
                    <a:pt x="11233" y="15136"/>
                    <a:pt x="11270" y="15131"/>
                    <a:pt x="11310" y="15131"/>
                  </a:cubicBezTo>
                  <a:cubicBezTo>
                    <a:pt x="11404" y="15131"/>
                    <a:pt x="11513" y="15159"/>
                    <a:pt x="11607" y="15159"/>
                  </a:cubicBezTo>
                  <a:cubicBezTo>
                    <a:pt x="11651" y="15159"/>
                    <a:pt x="11692" y="15153"/>
                    <a:pt x="11726" y="15135"/>
                  </a:cubicBezTo>
                  <a:cubicBezTo>
                    <a:pt x="11867" y="15061"/>
                    <a:pt x="11901" y="14791"/>
                    <a:pt x="12038" y="14710"/>
                  </a:cubicBezTo>
                  <a:cubicBezTo>
                    <a:pt x="12174" y="14627"/>
                    <a:pt x="12284" y="14514"/>
                    <a:pt x="12415" y="14423"/>
                  </a:cubicBezTo>
                  <a:cubicBezTo>
                    <a:pt x="12545" y="14333"/>
                    <a:pt x="12760" y="14359"/>
                    <a:pt x="12885" y="14262"/>
                  </a:cubicBezTo>
                  <a:cubicBezTo>
                    <a:pt x="13012" y="14164"/>
                    <a:pt x="13010" y="13918"/>
                    <a:pt x="13130" y="13813"/>
                  </a:cubicBezTo>
                  <a:cubicBezTo>
                    <a:pt x="13249" y="13708"/>
                    <a:pt x="13434" y="13680"/>
                    <a:pt x="13546" y="13568"/>
                  </a:cubicBezTo>
                  <a:cubicBezTo>
                    <a:pt x="13660" y="13457"/>
                    <a:pt x="13708" y="13288"/>
                    <a:pt x="13813" y="13170"/>
                  </a:cubicBezTo>
                  <a:cubicBezTo>
                    <a:pt x="13919" y="13052"/>
                    <a:pt x="14157" y="13045"/>
                    <a:pt x="14256" y="12920"/>
                  </a:cubicBezTo>
                  <a:cubicBezTo>
                    <a:pt x="14354" y="12796"/>
                    <a:pt x="14426" y="12647"/>
                    <a:pt x="14517" y="12518"/>
                  </a:cubicBezTo>
                  <a:cubicBezTo>
                    <a:pt x="14607" y="12387"/>
                    <a:pt x="14570" y="12175"/>
                    <a:pt x="14652" y="12040"/>
                  </a:cubicBezTo>
                  <a:cubicBezTo>
                    <a:pt x="14735" y="11903"/>
                    <a:pt x="14809" y="11768"/>
                    <a:pt x="14881" y="11629"/>
                  </a:cubicBezTo>
                  <a:cubicBezTo>
                    <a:pt x="14955" y="11488"/>
                    <a:pt x="15013" y="11346"/>
                    <a:pt x="15079" y="11203"/>
                  </a:cubicBezTo>
                  <a:cubicBezTo>
                    <a:pt x="15144" y="11058"/>
                    <a:pt x="15430" y="11005"/>
                    <a:pt x="15487" y="10856"/>
                  </a:cubicBezTo>
                  <a:cubicBezTo>
                    <a:pt x="15544" y="10706"/>
                    <a:pt x="15636" y="10564"/>
                    <a:pt x="15684" y="10411"/>
                  </a:cubicBezTo>
                  <a:cubicBezTo>
                    <a:pt x="15733" y="10259"/>
                    <a:pt x="15612" y="10057"/>
                    <a:pt x="15652" y="9902"/>
                  </a:cubicBezTo>
                  <a:cubicBezTo>
                    <a:pt x="15690" y="9747"/>
                    <a:pt x="15750" y="9599"/>
                    <a:pt x="15780" y="9441"/>
                  </a:cubicBezTo>
                  <a:cubicBezTo>
                    <a:pt x="15808" y="9285"/>
                    <a:pt x="15856" y="9131"/>
                    <a:pt x="15876" y="8972"/>
                  </a:cubicBezTo>
                  <a:cubicBezTo>
                    <a:pt x="15896" y="8814"/>
                    <a:pt x="15908" y="8655"/>
                    <a:pt x="15917" y="8496"/>
                  </a:cubicBezTo>
                  <a:cubicBezTo>
                    <a:pt x="15926" y="8335"/>
                    <a:pt x="15792" y="8176"/>
                    <a:pt x="15792" y="8015"/>
                  </a:cubicBezTo>
                  <a:cubicBezTo>
                    <a:pt x="15792" y="7856"/>
                    <a:pt x="15952" y="7695"/>
                    <a:pt x="15942" y="7536"/>
                  </a:cubicBezTo>
                  <a:cubicBezTo>
                    <a:pt x="15933" y="7377"/>
                    <a:pt x="15849" y="7223"/>
                    <a:pt x="15831" y="7066"/>
                  </a:cubicBezTo>
                  <a:cubicBezTo>
                    <a:pt x="15812" y="6908"/>
                    <a:pt x="15747" y="6758"/>
                    <a:pt x="15718" y="6602"/>
                  </a:cubicBezTo>
                  <a:cubicBezTo>
                    <a:pt x="15690" y="6446"/>
                    <a:pt x="15795" y="6261"/>
                    <a:pt x="15757" y="6106"/>
                  </a:cubicBezTo>
                  <a:cubicBezTo>
                    <a:pt x="15718" y="5951"/>
                    <a:pt x="15494" y="5849"/>
                    <a:pt x="15447" y="5698"/>
                  </a:cubicBezTo>
                  <a:cubicBezTo>
                    <a:pt x="15400" y="5546"/>
                    <a:pt x="15382" y="5389"/>
                    <a:pt x="15325" y="5240"/>
                  </a:cubicBezTo>
                  <a:cubicBezTo>
                    <a:pt x="15269" y="5092"/>
                    <a:pt x="15353" y="4885"/>
                    <a:pt x="15288" y="4740"/>
                  </a:cubicBezTo>
                  <a:cubicBezTo>
                    <a:pt x="15224" y="4595"/>
                    <a:pt x="15134" y="4455"/>
                    <a:pt x="15062" y="4315"/>
                  </a:cubicBezTo>
                  <a:cubicBezTo>
                    <a:pt x="14988" y="4175"/>
                    <a:pt x="14975" y="3992"/>
                    <a:pt x="14894" y="3855"/>
                  </a:cubicBezTo>
                  <a:cubicBezTo>
                    <a:pt x="14811" y="3719"/>
                    <a:pt x="14627" y="3642"/>
                    <a:pt x="14537" y="3511"/>
                  </a:cubicBezTo>
                  <a:cubicBezTo>
                    <a:pt x="14447" y="3381"/>
                    <a:pt x="14399" y="3213"/>
                    <a:pt x="14301" y="3088"/>
                  </a:cubicBezTo>
                  <a:cubicBezTo>
                    <a:pt x="14204" y="2963"/>
                    <a:pt x="14069" y="2862"/>
                    <a:pt x="13964" y="2744"/>
                  </a:cubicBezTo>
                  <a:cubicBezTo>
                    <a:pt x="13859" y="2624"/>
                    <a:pt x="13826" y="2427"/>
                    <a:pt x="13715" y="2314"/>
                  </a:cubicBezTo>
                  <a:cubicBezTo>
                    <a:pt x="13603" y="2202"/>
                    <a:pt x="13280" y="2310"/>
                    <a:pt x="13162" y="2204"/>
                  </a:cubicBezTo>
                  <a:cubicBezTo>
                    <a:pt x="13043" y="2098"/>
                    <a:pt x="12943" y="1982"/>
                    <a:pt x="12818" y="1882"/>
                  </a:cubicBezTo>
                  <a:cubicBezTo>
                    <a:pt x="12695" y="1784"/>
                    <a:pt x="12568" y="1697"/>
                    <a:pt x="12439" y="1606"/>
                  </a:cubicBezTo>
                  <a:cubicBezTo>
                    <a:pt x="12308" y="1517"/>
                    <a:pt x="12233" y="1348"/>
                    <a:pt x="12096" y="1265"/>
                  </a:cubicBezTo>
                  <a:cubicBezTo>
                    <a:pt x="11961" y="1183"/>
                    <a:pt x="11880" y="995"/>
                    <a:pt x="11739" y="921"/>
                  </a:cubicBezTo>
                  <a:cubicBezTo>
                    <a:pt x="11600" y="847"/>
                    <a:pt x="11409" y="861"/>
                    <a:pt x="11266" y="797"/>
                  </a:cubicBezTo>
                  <a:cubicBezTo>
                    <a:pt x="11122" y="732"/>
                    <a:pt x="10930" y="788"/>
                    <a:pt x="10781" y="729"/>
                  </a:cubicBezTo>
                  <a:cubicBezTo>
                    <a:pt x="10632" y="672"/>
                    <a:pt x="10535" y="478"/>
                    <a:pt x="10383" y="431"/>
                  </a:cubicBezTo>
                  <a:cubicBezTo>
                    <a:pt x="10360" y="423"/>
                    <a:pt x="10336" y="420"/>
                    <a:pt x="10311" y="420"/>
                  </a:cubicBezTo>
                  <a:cubicBezTo>
                    <a:pt x="10192" y="420"/>
                    <a:pt x="10055" y="490"/>
                    <a:pt x="9936" y="490"/>
                  </a:cubicBezTo>
                  <a:cubicBezTo>
                    <a:pt x="9915" y="490"/>
                    <a:pt x="9895" y="488"/>
                    <a:pt x="9875" y="483"/>
                  </a:cubicBezTo>
                  <a:cubicBezTo>
                    <a:pt x="9721" y="445"/>
                    <a:pt x="9591" y="328"/>
                    <a:pt x="9435" y="298"/>
                  </a:cubicBezTo>
                  <a:cubicBezTo>
                    <a:pt x="9278" y="270"/>
                    <a:pt x="9126" y="242"/>
                    <a:pt x="8968" y="220"/>
                  </a:cubicBezTo>
                  <a:cubicBezTo>
                    <a:pt x="8811" y="200"/>
                    <a:pt x="8667" y="14"/>
                    <a:pt x="8508" y="4"/>
                  </a:cubicBezTo>
                  <a:cubicBezTo>
                    <a:pt x="8500" y="4"/>
                    <a:pt x="8492" y="3"/>
                    <a:pt x="8483" y="3"/>
                  </a:cubicBezTo>
                  <a:cubicBezTo>
                    <a:pt x="8333" y="3"/>
                    <a:pt x="8178" y="85"/>
                    <a:pt x="8028" y="85"/>
                  </a:cubicBezTo>
                  <a:cubicBezTo>
                    <a:pt x="8027" y="85"/>
                    <a:pt x="8026" y="85"/>
                    <a:pt x="8024" y="85"/>
                  </a:cubicBezTo>
                  <a:cubicBezTo>
                    <a:pt x="7873" y="85"/>
                    <a:pt x="7717" y="1"/>
                    <a:pt x="756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 flipH="1">
              <a:off x="7084693" y="3115716"/>
              <a:ext cx="628546" cy="624604"/>
            </a:xfrm>
            <a:custGeom>
              <a:rect b="b" l="l" r="r" t="t"/>
              <a:pathLst>
                <a:path extrusionOk="0" h="14101" w="14190">
                  <a:moveTo>
                    <a:pt x="7538" y="1"/>
                  </a:moveTo>
                  <a:cubicBezTo>
                    <a:pt x="7402" y="1"/>
                    <a:pt x="7261" y="114"/>
                    <a:pt x="7123" y="114"/>
                  </a:cubicBezTo>
                  <a:cubicBezTo>
                    <a:pt x="7121" y="113"/>
                    <a:pt x="7118" y="113"/>
                    <a:pt x="7115" y="113"/>
                  </a:cubicBezTo>
                  <a:cubicBezTo>
                    <a:pt x="6977" y="113"/>
                    <a:pt x="6845" y="148"/>
                    <a:pt x="6705" y="156"/>
                  </a:cubicBezTo>
                  <a:cubicBezTo>
                    <a:pt x="6696" y="157"/>
                    <a:pt x="6687" y="157"/>
                    <a:pt x="6677" y="157"/>
                  </a:cubicBezTo>
                  <a:cubicBezTo>
                    <a:pt x="6562" y="157"/>
                    <a:pt x="6446" y="118"/>
                    <a:pt x="6331" y="118"/>
                  </a:cubicBezTo>
                  <a:cubicBezTo>
                    <a:pt x="6314" y="118"/>
                    <a:pt x="6296" y="119"/>
                    <a:pt x="6279" y="121"/>
                  </a:cubicBezTo>
                  <a:cubicBezTo>
                    <a:pt x="6250" y="124"/>
                    <a:pt x="6220" y="125"/>
                    <a:pt x="6190" y="125"/>
                  </a:cubicBezTo>
                  <a:cubicBezTo>
                    <a:pt x="6118" y="125"/>
                    <a:pt x="6044" y="118"/>
                    <a:pt x="5971" y="118"/>
                  </a:cubicBezTo>
                  <a:cubicBezTo>
                    <a:pt x="5931" y="118"/>
                    <a:pt x="5890" y="120"/>
                    <a:pt x="5851" y="128"/>
                  </a:cubicBezTo>
                  <a:cubicBezTo>
                    <a:pt x="5713" y="153"/>
                    <a:pt x="5619" y="381"/>
                    <a:pt x="5483" y="415"/>
                  </a:cubicBezTo>
                  <a:cubicBezTo>
                    <a:pt x="5464" y="420"/>
                    <a:pt x="5445" y="421"/>
                    <a:pt x="5426" y="421"/>
                  </a:cubicBezTo>
                  <a:cubicBezTo>
                    <a:pt x="5323" y="421"/>
                    <a:pt x="5207" y="369"/>
                    <a:pt x="5105" y="369"/>
                  </a:cubicBezTo>
                  <a:cubicBezTo>
                    <a:pt x="5082" y="369"/>
                    <a:pt x="5059" y="371"/>
                    <a:pt x="5038" y="378"/>
                  </a:cubicBezTo>
                  <a:cubicBezTo>
                    <a:pt x="4904" y="419"/>
                    <a:pt x="4802" y="550"/>
                    <a:pt x="4670" y="600"/>
                  </a:cubicBezTo>
                  <a:cubicBezTo>
                    <a:pt x="4647" y="608"/>
                    <a:pt x="4622" y="612"/>
                    <a:pt x="4595" y="612"/>
                  </a:cubicBezTo>
                  <a:cubicBezTo>
                    <a:pt x="4498" y="612"/>
                    <a:pt x="4383" y="566"/>
                    <a:pt x="4286" y="566"/>
                  </a:cubicBezTo>
                  <a:cubicBezTo>
                    <a:pt x="4257" y="566"/>
                    <a:pt x="4229" y="570"/>
                    <a:pt x="4205" y="581"/>
                  </a:cubicBezTo>
                  <a:cubicBezTo>
                    <a:pt x="4075" y="640"/>
                    <a:pt x="4043" y="895"/>
                    <a:pt x="3918" y="961"/>
                  </a:cubicBezTo>
                  <a:cubicBezTo>
                    <a:pt x="3794" y="1026"/>
                    <a:pt x="3629" y="1018"/>
                    <a:pt x="3510" y="1090"/>
                  </a:cubicBezTo>
                  <a:cubicBezTo>
                    <a:pt x="3389" y="1163"/>
                    <a:pt x="3264" y="1230"/>
                    <a:pt x="3149" y="1309"/>
                  </a:cubicBezTo>
                  <a:cubicBezTo>
                    <a:pt x="3032" y="1387"/>
                    <a:pt x="2994" y="1569"/>
                    <a:pt x="2883" y="1656"/>
                  </a:cubicBezTo>
                  <a:cubicBezTo>
                    <a:pt x="2772" y="1743"/>
                    <a:pt x="2618" y="1770"/>
                    <a:pt x="2513" y="1864"/>
                  </a:cubicBezTo>
                  <a:cubicBezTo>
                    <a:pt x="2408" y="1956"/>
                    <a:pt x="2233" y="1977"/>
                    <a:pt x="2133" y="2077"/>
                  </a:cubicBezTo>
                  <a:cubicBezTo>
                    <a:pt x="2034" y="2175"/>
                    <a:pt x="1974" y="2316"/>
                    <a:pt x="1880" y="2421"/>
                  </a:cubicBezTo>
                  <a:cubicBezTo>
                    <a:pt x="1787" y="2526"/>
                    <a:pt x="1660" y="2607"/>
                    <a:pt x="1573" y="2717"/>
                  </a:cubicBezTo>
                  <a:cubicBezTo>
                    <a:pt x="1487" y="2827"/>
                    <a:pt x="1484" y="3002"/>
                    <a:pt x="1404" y="3117"/>
                  </a:cubicBezTo>
                  <a:cubicBezTo>
                    <a:pt x="1325" y="3233"/>
                    <a:pt x="1133" y="3278"/>
                    <a:pt x="1060" y="3399"/>
                  </a:cubicBezTo>
                  <a:cubicBezTo>
                    <a:pt x="988" y="3518"/>
                    <a:pt x="944" y="3662"/>
                    <a:pt x="878" y="3786"/>
                  </a:cubicBezTo>
                  <a:cubicBezTo>
                    <a:pt x="813" y="3909"/>
                    <a:pt x="784" y="4056"/>
                    <a:pt x="726" y="4184"/>
                  </a:cubicBezTo>
                  <a:cubicBezTo>
                    <a:pt x="669" y="4312"/>
                    <a:pt x="651" y="4457"/>
                    <a:pt x="599" y="4587"/>
                  </a:cubicBezTo>
                  <a:cubicBezTo>
                    <a:pt x="548" y="4720"/>
                    <a:pt x="355" y="4804"/>
                    <a:pt x="312" y="4939"/>
                  </a:cubicBezTo>
                  <a:cubicBezTo>
                    <a:pt x="270" y="5074"/>
                    <a:pt x="329" y="5240"/>
                    <a:pt x="294" y="5378"/>
                  </a:cubicBezTo>
                  <a:cubicBezTo>
                    <a:pt x="260" y="5514"/>
                    <a:pt x="315" y="5669"/>
                    <a:pt x="288" y="5807"/>
                  </a:cubicBezTo>
                  <a:cubicBezTo>
                    <a:pt x="263" y="5947"/>
                    <a:pt x="265" y="6084"/>
                    <a:pt x="248" y="6224"/>
                  </a:cubicBezTo>
                  <a:cubicBezTo>
                    <a:pt x="231" y="6365"/>
                    <a:pt x="123" y="6492"/>
                    <a:pt x="113" y="6633"/>
                  </a:cubicBezTo>
                  <a:cubicBezTo>
                    <a:pt x="103" y="6774"/>
                    <a:pt x="44" y="6915"/>
                    <a:pt x="42" y="7055"/>
                  </a:cubicBezTo>
                  <a:cubicBezTo>
                    <a:pt x="42" y="7198"/>
                    <a:pt x="1" y="7344"/>
                    <a:pt x="10" y="7485"/>
                  </a:cubicBezTo>
                  <a:cubicBezTo>
                    <a:pt x="18" y="7626"/>
                    <a:pt x="275" y="7744"/>
                    <a:pt x="292" y="7883"/>
                  </a:cubicBezTo>
                  <a:cubicBezTo>
                    <a:pt x="309" y="8022"/>
                    <a:pt x="155" y="8186"/>
                    <a:pt x="180" y="8325"/>
                  </a:cubicBezTo>
                  <a:cubicBezTo>
                    <a:pt x="206" y="8463"/>
                    <a:pt x="263" y="8597"/>
                    <a:pt x="295" y="8733"/>
                  </a:cubicBezTo>
                  <a:cubicBezTo>
                    <a:pt x="328" y="8869"/>
                    <a:pt x="517" y="8960"/>
                    <a:pt x="558" y="9094"/>
                  </a:cubicBezTo>
                  <a:cubicBezTo>
                    <a:pt x="601" y="9229"/>
                    <a:pt x="638" y="9356"/>
                    <a:pt x="688" y="9488"/>
                  </a:cubicBezTo>
                  <a:cubicBezTo>
                    <a:pt x="737" y="9620"/>
                    <a:pt x="716" y="9775"/>
                    <a:pt x="774" y="9903"/>
                  </a:cubicBezTo>
                  <a:cubicBezTo>
                    <a:pt x="831" y="10031"/>
                    <a:pt x="722" y="10243"/>
                    <a:pt x="787" y="10368"/>
                  </a:cubicBezTo>
                  <a:cubicBezTo>
                    <a:pt x="853" y="10493"/>
                    <a:pt x="1091" y="10523"/>
                    <a:pt x="1164" y="10644"/>
                  </a:cubicBezTo>
                  <a:cubicBezTo>
                    <a:pt x="1236" y="10765"/>
                    <a:pt x="1339" y="10861"/>
                    <a:pt x="1417" y="10978"/>
                  </a:cubicBezTo>
                  <a:cubicBezTo>
                    <a:pt x="1497" y="11093"/>
                    <a:pt x="1474" y="11283"/>
                    <a:pt x="1559" y="11394"/>
                  </a:cubicBezTo>
                  <a:cubicBezTo>
                    <a:pt x="1646" y="11505"/>
                    <a:pt x="1865" y="11504"/>
                    <a:pt x="1957" y="11609"/>
                  </a:cubicBezTo>
                  <a:cubicBezTo>
                    <a:pt x="2050" y="11716"/>
                    <a:pt x="2074" y="11879"/>
                    <a:pt x="2173" y="11979"/>
                  </a:cubicBezTo>
                  <a:cubicBezTo>
                    <a:pt x="2271" y="12078"/>
                    <a:pt x="2421" y="12122"/>
                    <a:pt x="2524" y="12215"/>
                  </a:cubicBezTo>
                  <a:cubicBezTo>
                    <a:pt x="2630" y="12308"/>
                    <a:pt x="2635" y="12519"/>
                    <a:pt x="2746" y="12606"/>
                  </a:cubicBezTo>
                  <a:cubicBezTo>
                    <a:pt x="2856" y="12692"/>
                    <a:pt x="2988" y="12758"/>
                    <a:pt x="3103" y="12837"/>
                  </a:cubicBezTo>
                  <a:cubicBezTo>
                    <a:pt x="3218" y="12917"/>
                    <a:pt x="3406" y="12884"/>
                    <a:pt x="3527" y="12957"/>
                  </a:cubicBezTo>
                  <a:cubicBezTo>
                    <a:pt x="3646" y="13029"/>
                    <a:pt x="3765" y="13095"/>
                    <a:pt x="3889" y="13160"/>
                  </a:cubicBezTo>
                  <a:cubicBezTo>
                    <a:pt x="4013" y="13225"/>
                    <a:pt x="4139" y="13277"/>
                    <a:pt x="4266" y="13335"/>
                  </a:cubicBezTo>
                  <a:cubicBezTo>
                    <a:pt x="4394" y="13392"/>
                    <a:pt x="4441" y="13645"/>
                    <a:pt x="4573" y="13695"/>
                  </a:cubicBezTo>
                  <a:cubicBezTo>
                    <a:pt x="4705" y="13746"/>
                    <a:pt x="4835" y="13830"/>
                    <a:pt x="4970" y="13872"/>
                  </a:cubicBezTo>
                  <a:cubicBezTo>
                    <a:pt x="4993" y="13879"/>
                    <a:pt x="5017" y="13882"/>
                    <a:pt x="5042" y="13882"/>
                  </a:cubicBezTo>
                  <a:cubicBezTo>
                    <a:pt x="5142" y="13882"/>
                    <a:pt x="5257" y="13835"/>
                    <a:pt x="5358" y="13835"/>
                  </a:cubicBezTo>
                  <a:cubicBezTo>
                    <a:pt x="5379" y="13835"/>
                    <a:pt x="5400" y="13837"/>
                    <a:pt x="5420" y="13842"/>
                  </a:cubicBezTo>
                  <a:cubicBezTo>
                    <a:pt x="5557" y="13877"/>
                    <a:pt x="5689" y="13929"/>
                    <a:pt x="5827" y="13955"/>
                  </a:cubicBezTo>
                  <a:cubicBezTo>
                    <a:pt x="5966" y="13980"/>
                    <a:pt x="6103" y="14024"/>
                    <a:pt x="6242" y="14041"/>
                  </a:cubicBezTo>
                  <a:cubicBezTo>
                    <a:pt x="6383" y="14060"/>
                    <a:pt x="6523" y="14068"/>
                    <a:pt x="6664" y="14077"/>
                  </a:cubicBezTo>
                  <a:cubicBezTo>
                    <a:pt x="6669" y="14077"/>
                    <a:pt x="6674" y="14077"/>
                    <a:pt x="6679" y="14077"/>
                  </a:cubicBezTo>
                  <a:cubicBezTo>
                    <a:pt x="6815" y="14077"/>
                    <a:pt x="6952" y="13968"/>
                    <a:pt x="7088" y="13968"/>
                  </a:cubicBezTo>
                  <a:cubicBezTo>
                    <a:pt x="7224" y="13968"/>
                    <a:pt x="7364" y="14100"/>
                    <a:pt x="7501" y="14100"/>
                  </a:cubicBezTo>
                  <a:cubicBezTo>
                    <a:pt x="7505" y="14100"/>
                    <a:pt x="7509" y="14100"/>
                    <a:pt x="7513" y="14100"/>
                  </a:cubicBezTo>
                  <a:cubicBezTo>
                    <a:pt x="7654" y="14091"/>
                    <a:pt x="7789" y="14019"/>
                    <a:pt x="7928" y="14002"/>
                  </a:cubicBezTo>
                  <a:cubicBezTo>
                    <a:pt x="8069" y="13985"/>
                    <a:pt x="8200" y="13926"/>
                    <a:pt x="8339" y="13902"/>
                  </a:cubicBezTo>
                  <a:cubicBezTo>
                    <a:pt x="8356" y="13899"/>
                    <a:pt x="8374" y="13898"/>
                    <a:pt x="8391" y="13898"/>
                  </a:cubicBezTo>
                  <a:cubicBezTo>
                    <a:pt x="8495" y="13898"/>
                    <a:pt x="8609" y="13943"/>
                    <a:pt x="8713" y="13943"/>
                  </a:cubicBezTo>
                  <a:cubicBezTo>
                    <a:pt x="8735" y="13943"/>
                    <a:pt x="8757" y="13941"/>
                    <a:pt x="8778" y="13936"/>
                  </a:cubicBezTo>
                  <a:cubicBezTo>
                    <a:pt x="8915" y="13902"/>
                    <a:pt x="9004" y="13702"/>
                    <a:pt x="9139" y="13662"/>
                  </a:cubicBezTo>
                  <a:cubicBezTo>
                    <a:pt x="9273" y="13621"/>
                    <a:pt x="9411" y="13605"/>
                    <a:pt x="9543" y="13555"/>
                  </a:cubicBezTo>
                  <a:cubicBezTo>
                    <a:pt x="9581" y="13541"/>
                    <a:pt x="9623" y="13536"/>
                    <a:pt x="9666" y="13536"/>
                  </a:cubicBezTo>
                  <a:cubicBezTo>
                    <a:pt x="9728" y="13536"/>
                    <a:pt x="9793" y="13545"/>
                    <a:pt x="9855" y="13545"/>
                  </a:cubicBezTo>
                  <a:cubicBezTo>
                    <a:pt x="9902" y="13545"/>
                    <a:pt x="9947" y="13540"/>
                    <a:pt x="9987" y="13523"/>
                  </a:cubicBezTo>
                  <a:cubicBezTo>
                    <a:pt x="10115" y="13464"/>
                    <a:pt x="10237" y="13386"/>
                    <a:pt x="10362" y="13321"/>
                  </a:cubicBezTo>
                  <a:cubicBezTo>
                    <a:pt x="10487" y="13255"/>
                    <a:pt x="10649" y="13245"/>
                    <a:pt x="10770" y="13173"/>
                  </a:cubicBezTo>
                  <a:cubicBezTo>
                    <a:pt x="10889" y="13100"/>
                    <a:pt x="10958" y="12937"/>
                    <a:pt x="11073" y="12857"/>
                  </a:cubicBezTo>
                  <a:cubicBezTo>
                    <a:pt x="11189" y="12778"/>
                    <a:pt x="11337" y="12735"/>
                    <a:pt x="11448" y="12648"/>
                  </a:cubicBezTo>
                  <a:cubicBezTo>
                    <a:pt x="11559" y="12563"/>
                    <a:pt x="11647" y="12444"/>
                    <a:pt x="11754" y="12350"/>
                  </a:cubicBezTo>
                  <a:cubicBezTo>
                    <a:pt x="11859" y="12257"/>
                    <a:pt x="12034" y="12229"/>
                    <a:pt x="12133" y="12131"/>
                  </a:cubicBezTo>
                  <a:cubicBezTo>
                    <a:pt x="12233" y="12031"/>
                    <a:pt x="12136" y="11745"/>
                    <a:pt x="12230" y="11640"/>
                  </a:cubicBezTo>
                  <a:cubicBezTo>
                    <a:pt x="12324" y="11535"/>
                    <a:pt x="12428" y="11447"/>
                    <a:pt x="12514" y="11337"/>
                  </a:cubicBezTo>
                  <a:cubicBezTo>
                    <a:pt x="12601" y="11227"/>
                    <a:pt x="12679" y="11116"/>
                    <a:pt x="12759" y="11001"/>
                  </a:cubicBezTo>
                  <a:cubicBezTo>
                    <a:pt x="12838" y="10885"/>
                    <a:pt x="12988" y="10819"/>
                    <a:pt x="13062" y="10699"/>
                  </a:cubicBezTo>
                  <a:cubicBezTo>
                    <a:pt x="13134" y="10578"/>
                    <a:pt x="13300" y="10507"/>
                    <a:pt x="13364" y="10384"/>
                  </a:cubicBezTo>
                  <a:cubicBezTo>
                    <a:pt x="13430" y="10260"/>
                    <a:pt x="13417" y="10091"/>
                    <a:pt x="13475" y="9964"/>
                  </a:cubicBezTo>
                  <a:cubicBezTo>
                    <a:pt x="13532" y="9836"/>
                    <a:pt x="13484" y="9667"/>
                    <a:pt x="13535" y="9535"/>
                  </a:cubicBezTo>
                  <a:cubicBezTo>
                    <a:pt x="13585" y="9401"/>
                    <a:pt x="13758" y="9317"/>
                    <a:pt x="13799" y="9182"/>
                  </a:cubicBezTo>
                  <a:cubicBezTo>
                    <a:pt x="13842" y="9047"/>
                    <a:pt x="13718" y="8871"/>
                    <a:pt x="13753" y="8733"/>
                  </a:cubicBezTo>
                  <a:cubicBezTo>
                    <a:pt x="13787" y="8595"/>
                    <a:pt x="13890" y="8481"/>
                    <a:pt x="13916" y="8342"/>
                  </a:cubicBezTo>
                  <a:cubicBezTo>
                    <a:pt x="13942" y="8203"/>
                    <a:pt x="13969" y="8071"/>
                    <a:pt x="13986" y="7930"/>
                  </a:cubicBezTo>
                  <a:cubicBezTo>
                    <a:pt x="14003" y="7789"/>
                    <a:pt x="14168" y="7664"/>
                    <a:pt x="14178" y="7523"/>
                  </a:cubicBezTo>
                  <a:cubicBezTo>
                    <a:pt x="14186" y="7381"/>
                    <a:pt x="14105" y="7236"/>
                    <a:pt x="14105" y="7095"/>
                  </a:cubicBezTo>
                  <a:cubicBezTo>
                    <a:pt x="14105" y="6953"/>
                    <a:pt x="14189" y="6809"/>
                    <a:pt x="14180" y="6667"/>
                  </a:cubicBezTo>
                  <a:cubicBezTo>
                    <a:pt x="14172" y="6525"/>
                    <a:pt x="14007" y="6399"/>
                    <a:pt x="13990" y="6258"/>
                  </a:cubicBezTo>
                  <a:cubicBezTo>
                    <a:pt x="13973" y="6119"/>
                    <a:pt x="13902" y="5992"/>
                    <a:pt x="13878" y="5854"/>
                  </a:cubicBezTo>
                  <a:cubicBezTo>
                    <a:pt x="13852" y="5715"/>
                    <a:pt x="14010" y="5539"/>
                    <a:pt x="13976" y="5402"/>
                  </a:cubicBezTo>
                  <a:cubicBezTo>
                    <a:pt x="13943" y="5266"/>
                    <a:pt x="13798" y="5158"/>
                    <a:pt x="13755" y="5024"/>
                  </a:cubicBezTo>
                  <a:cubicBezTo>
                    <a:pt x="13713" y="4889"/>
                    <a:pt x="13788" y="4713"/>
                    <a:pt x="13738" y="4580"/>
                  </a:cubicBezTo>
                  <a:cubicBezTo>
                    <a:pt x="13689" y="4450"/>
                    <a:pt x="13482" y="4380"/>
                    <a:pt x="13424" y="4252"/>
                  </a:cubicBezTo>
                  <a:cubicBezTo>
                    <a:pt x="13367" y="4124"/>
                    <a:pt x="13356" y="3975"/>
                    <a:pt x="13292" y="3850"/>
                  </a:cubicBezTo>
                  <a:cubicBezTo>
                    <a:pt x="13227" y="3726"/>
                    <a:pt x="13202" y="3577"/>
                    <a:pt x="13130" y="3456"/>
                  </a:cubicBezTo>
                  <a:cubicBezTo>
                    <a:pt x="13057" y="3335"/>
                    <a:pt x="12898" y="3271"/>
                    <a:pt x="12819" y="3154"/>
                  </a:cubicBezTo>
                  <a:cubicBezTo>
                    <a:pt x="12739" y="3039"/>
                    <a:pt x="12620" y="2958"/>
                    <a:pt x="12533" y="2847"/>
                  </a:cubicBezTo>
                  <a:cubicBezTo>
                    <a:pt x="12448" y="2736"/>
                    <a:pt x="12472" y="2535"/>
                    <a:pt x="12379" y="2429"/>
                  </a:cubicBezTo>
                  <a:cubicBezTo>
                    <a:pt x="12287" y="2323"/>
                    <a:pt x="12118" y="2289"/>
                    <a:pt x="12018" y="2189"/>
                  </a:cubicBezTo>
                  <a:cubicBezTo>
                    <a:pt x="11919" y="2090"/>
                    <a:pt x="11929" y="1872"/>
                    <a:pt x="11823" y="1778"/>
                  </a:cubicBezTo>
                  <a:cubicBezTo>
                    <a:pt x="11720" y="1686"/>
                    <a:pt x="11471" y="1763"/>
                    <a:pt x="11360" y="1674"/>
                  </a:cubicBezTo>
                  <a:cubicBezTo>
                    <a:pt x="11250" y="1588"/>
                    <a:pt x="11131" y="1524"/>
                    <a:pt x="11016" y="1444"/>
                  </a:cubicBezTo>
                  <a:cubicBezTo>
                    <a:pt x="10901" y="1365"/>
                    <a:pt x="10928" y="1060"/>
                    <a:pt x="10808" y="988"/>
                  </a:cubicBezTo>
                  <a:cubicBezTo>
                    <a:pt x="10689" y="915"/>
                    <a:pt x="10535" y="883"/>
                    <a:pt x="10412" y="817"/>
                  </a:cubicBezTo>
                  <a:cubicBezTo>
                    <a:pt x="10288" y="752"/>
                    <a:pt x="10134" y="733"/>
                    <a:pt x="10007" y="675"/>
                  </a:cubicBezTo>
                  <a:cubicBezTo>
                    <a:pt x="9879" y="617"/>
                    <a:pt x="9779" y="480"/>
                    <a:pt x="9647" y="429"/>
                  </a:cubicBezTo>
                  <a:cubicBezTo>
                    <a:pt x="9606" y="413"/>
                    <a:pt x="9561" y="409"/>
                    <a:pt x="9514" y="409"/>
                  </a:cubicBezTo>
                  <a:cubicBezTo>
                    <a:pt x="9451" y="409"/>
                    <a:pt x="9385" y="417"/>
                    <a:pt x="9322" y="417"/>
                  </a:cubicBezTo>
                  <a:cubicBezTo>
                    <a:pt x="9281" y="417"/>
                    <a:pt x="9241" y="414"/>
                    <a:pt x="9205" y="402"/>
                  </a:cubicBezTo>
                  <a:cubicBezTo>
                    <a:pt x="9070" y="359"/>
                    <a:pt x="8920" y="378"/>
                    <a:pt x="8784" y="344"/>
                  </a:cubicBezTo>
                  <a:cubicBezTo>
                    <a:pt x="8725" y="329"/>
                    <a:pt x="8664" y="327"/>
                    <a:pt x="8603" y="327"/>
                  </a:cubicBezTo>
                  <a:cubicBezTo>
                    <a:pt x="8576" y="327"/>
                    <a:pt x="8548" y="327"/>
                    <a:pt x="8521" y="327"/>
                  </a:cubicBezTo>
                  <a:cubicBezTo>
                    <a:pt x="8468" y="327"/>
                    <a:pt x="8415" y="326"/>
                    <a:pt x="8363" y="315"/>
                  </a:cubicBezTo>
                  <a:cubicBezTo>
                    <a:pt x="8224" y="290"/>
                    <a:pt x="8097" y="229"/>
                    <a:pt x="7957" y="212"/>
                  </a:cubicBezTo>
                  <a:cubicBezTo>
                    <a:pt x="7817" y="195"/>
                    <a:pt x="7694" y="10"/>
                    <a:pt x="7553" y="1"/>
                  </a:cubicBezTo>
                  <a:cubicBezTo>
                    <a:pt x="7548" y="1"/>
                    <a:pt x="7543" y="1"/>
                    <a:pt x="753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 flipH="1">
              <a:off x="7178772" y="3199302"/>
              <a:ext cx="344659" cy="342445"/>
            </a:xfrm>
            <a:custGeom>
              <a:rect b="b" l="l" r="r" t="t"/>
              <a:pathLst>
                <a:path extrusionOk="0" h="7731" w="7781">
                  <a:moveTo>
                    <a:pt x="4133" y="1"/>
                  </a:moveTo>
                  <a:cubicBezTo>
                    <a:pt x="4057" y="1"/>
                    <a:pt x="3980" y="62"/>
                    <a:pt x="3906" y="62"/>
                  </a:cubicBezTo>
                  <a:cubicBezTo>
                    <a:pt x="3828" y="62"/>
                    <a:pt x="3753" y="82"/>
                    <a:pt x="3676" y="86"/>
                  </a:cubicBezTo>
                  <a:cubicBezTo>
                    <a:pt x="3671" y="86"/>
                    <a:pt x="3667" y="86"/>
                    <a:pt x="3662" y="86"/>
                  </a:cubicBezTo>
                  <a:cubicBezTo>
                    <a:pt x="3599" y="86"/>
                    <a:pt x="3535" y="64"/>
                    <a:pt x="3472" y="64"/>
                  </a:cubicBezTo>
                  <a:cubicBezTo>
                    <a:pt x="3462" y="64"/>
                    <a:pt x="3452" y="65"/>
                    <a:pt x="3443" y="66"/>
                  </a:cubicBezTo>
                  <a:cubicBezTo>
                    <a:pt x="3427" y="68"/>
                    <a:pt x="3411" y="68"/>
                    <a:pt x="3395" y="68"/>
                  </a:cubicBezTo>
                  <a:cubicBezTo>
                    <a:pt x="3356" y="68"/>
                    <a:pt x="3316" y="65"/>
                    <a:pt x="3277" y="65"/>
                  </a:cubicBezTo>
                  <a:cubicBezTo>
                    <a:pt x="3254" y="65"/>
                    <a:pt x="3231" y="66"/>
                    <a:pt x="3208" y="70"/>
                  </a:cubicBezTo>
                  <a:cubicBezTo>
                    <a:pt x="3131" y="83"/>
                    <a:pt x="3082" y="210"/>
                    <a:pt x="3006" y="228"/>
                  </a:cubicBezTo>
                  <a:cubicBezTo>
                    <a:pt x="2997" y="230"/>
                    <a:pt x="2987" y="231"/>
                    <a:pt x="2977" y="231"/>
                  </a:cubicBezTo>
                  <a:cubicBezTo>
                    <a:pt x="2920" y="231"/>
                    <a:pt x="2856" y="202"/>
                    <a:pt x="2799" y="202"/>
                  </a:cubicBezTo>
                  <a:cubicBezTo>
                    <a:pt x="2786" y="202"/>
                    <a:pt x="2774" y="203"/>
                    <a:pt x="2762" y="207"/>
                  </a:cubicBezTo>
                  <a:cubicBezTo>
                    <a:pt x="2688" y="230"/>
                    <a:pt x="2632" y="302"/>
                    <a:pt x="2560" y="329"/>
                  </a:cubicBezTo>
                  <a:cubicBezTo>
                    <a:pt x="2547" y="334"/>
                    <a:pt x="2534" y="336"/>
                    <a:pt x="2519" y="336"/>
                  </a:cubicBezTo>
                  <a:cubicBezTo>
                    <a:pt x="2466" y="336"/>
                    <a:pt x="2403" y="311"/>
                    <a:pt x="2350" y="311"/>
                  </a:cubicBezTo>
                  <a:cubicBezTo>
                    <a:pt x="2334" y="311"/>
                    <a:pt x="2319" y="313"/>
                    <a:pt x="2305" y="319"/>
                  </a:cubicBezTo>
                  <a:cubicBezTo>
                    <a:pt x="2234" y="350"/>
                    <a:pt x="2216" y="491"/>
                    <a:pt x="2148" y="527"/>
                  </a:cubicBezTo>
                  <a:cubicBezTo>
                    <a:pt x="2079" y="562"/>
                    <a:pt x="1990" y="558"/>
                    <a:pt x="1924" y="598"/>
                  </a:cubicBezTo>
                  <a:cubicBezTo>
                    <a:pt x="1857" y="638"/>
                    <a:pt x="1789" y="675"/>
                    <a:pt x="1725" y="719"/>
                  </a:cubicBezTo>
                  <a:cubicBezTo>
                    <a:pt x="1661" y="761"/>
                    <a:pt x="1641" y="861"/>
                    <a:pt x="1580" y="909"/>
                  </a:cubicBezTo>
                  <a:cubicBezTo>
                    <a:pt x="1519" y="956"/>
                    <a:pt x="1435" y="972"/>
                    <a:pt x="1377" y="1021"/>
                  </a:cubicBezTo>
                  <a:cubicBezTo>
                    <a:pt x="1320" y="1073"/>
                    <a:pt x="1225" y="1085"/>
                    <a:pt x="1169" y="1139"/>
                  </a:cubicBezTo>
                  <a:cubicBezTo>
                    <a:pt x="1115" y="1194"/>
                    <a:pt x="1081" y="1270"/>
                    <a:pt x="1030" y="1329"/>
                  </a:cubicBezTo>
                  <a:cubicBezTo>
                    <a:pt x="979" y="1385"/>
                    <a:pt x="909" y="1431"/>
                    <a:pt x="862" y="1491"/>
                  </a:cubicBezTo>
                  <a:cubicBezTo>
                    <a:pt x="814" y="1550"/>
                    <a:pt x="813" y="1647"/>
                    <a:pt x="770" y="1710"/>
                  </a:cubicBezTo>
                  <a:cubicBezTo>
                    <a:pt x="726" y="1774"/>
                    <a:pt x="621" y="1798"/>
                    <a:pt x="581" y="1865"/>
                  </a:cubicBezTo>
                  <a:cubicBezTo>
                    <a:pt x="541" y="1930"/>
                    <a:pt x="517" y="2008"/>
                    <a:pt x="481" y="2076"/>
                  </a:cubicBezTo>
                  <a:cubicBezTo>
                    <a:pt x="446" y="2145"/>
                    <a:pt x="429" y="2224"/>
                    <a:pt x="397" y="2295"/>
                  </a:cubicBezTo>
                  <a:cubicBezTo>
                    <a:pt x="366" y="2365"/>
                    <a:pt x="356" y="2445"/>
                    <a:pt x="328" y="2516"/>
                  </a:cubicBezTo>
                  <a:cubicBezTo>
                    <a:pt x="301" y="2588"/>
                    <a:pt x="194" y="2634"/>
                    <a:pt x="170" y="2709"/>
                  </a:cubicBezTo>
                  <a:cubicBezTo>
                    <a:pt x="147" y="2783"/>
                    <a:pt x="180" y="2872"/>
                    <a:pt x="160" y="2949"/>
                  </a:cubicBezTo>
                  <a:cubicBezTo>
                    <a:pt x="142" y="3025"/>
                    <a:pt x="171" y="3108"/>
                    <a:pt x="157" y="3185"/>
                  </a:cubicBezTo>
                  <a:cubicBezTo>
                    <a:pt x="143" y="3261"/>
                    <a:pt x="144" y="3337"/>
                    <a:pt x="136" y="3414"/>
                  </a:cubicBezTo>
                  <a:cubicBezTo>
                    <a:pt x="126" y="3491"/>
                    <a:pt x="66" y="3562"/>
                    <a:pt x="62" y="3637"/>
                  </a:cubicBezTo>
                  <a:cubicBezTo>
                    <a:pt x="56" y="3714"/>
                    <a:pt x="24" y="3792"/>
                    <a:pt x="24" y="3869"/>
                  </a:cubicBezTo>
                  <a:cubicBezTo>
                    <a:pt x="24" y="3946"/>
                    <a:pt x="1" y="4027"/>
                    <a:pt x="5" y="4104"/>
                  </a:cubicBezTo>
                  <a:cubicBezTo>
                    <a:pt x="9" y="4182"/>
                    <a:pt x="150" y="4246"/>
                    <a:pt x="160" y="4323"/>
                  </a:cubicBezTo>
                  <a:cubicBezTo>
                    <a:pt x="170" y="4399"/>
                    <a:pt x="85" y="4489"/>
                    <a:pt x="99" y="4564"/>
                  </a:cubicBezTo>
                  <a:cubicBezTo>
                    <a:pt x="113" y="4641"/>
                    <a:pt x="143" y="4714"/>
                    <a:pt x="161" y="4789"/>
                  </a:cubicBezTo>
                  <a:cubicBezTo>
                    <a:pt x="180" y="4864"/>
                    <a:pt x="284" y="4913"/>
                    <a:pt x="306" y="4986"/>
                  </a:cubicBezTo>
                  <a:cubicBezTo>
                    <a:pt x="331" y="5060"/>
                    <a:pt x="351" y="5130"/>
                    <a:pt x="378" y="5203"/>
                  </a:cubicBezTo>
                  <a:cubicBezTo>
                    <a:pt x="405" y="5275"/>
                    <a:pt x="393" y="5360"/>
                    <a:pt x="424" y="5430"/>
                  </a:cubicBezTo>
                  <a:cubicBezTo>
                    <a:pt x="457" y="5501"/>
                    <a:pt x="397" y="5616"/>
                    <a:pt x="433" y="5686"/>
                  </a:cubicBezTo>
                  <a:cubicBezTo>
                    <a:pt x="469" y="5754"/>
                    <a:pt x="599" y="5770"/>
                    <a:pt x="639" y="5837"/>
                  </a:cubicBezTo>
                  <a:cubicBezTo>
                    <a:pt x="679" y="5902"/>
                    <a:pt x="736" y="5956"/>
                    <a:pt x="778" y="6020"/>
                  </a:cubicBezTo>
                  <a:cubicBezTo>
                    <a:pt x="821" y="6083"/>
                    <a:pt x="808" y="6186"/>
                    <a:pt x="857" y="6247"/>
                  </a:cubicBezTo>
                  <a:cubicBezTo>
                    <a:pt x="904" y="6309"/>
                    <a:pt x="1023" y="6309"/>
                    <a:pt x="1074" y="6365"/>
                  </a:cubicBezTo>
                  <a:cubicBezTo>
                    <a:pt x="1125" y="6424"/>
                    <a:pt x="1138" y="6513"/>
                    <a:pt x="1192" y="6569"/>
                  </a:cubicBezTo>
                  <a:cubicBezTo>
                    <a:pt x="1246" y="6623"/>
                    <a:pt x="1329" y="6647"/>
                    <a:pt x="1386" y="6698"/>
                  </a:cubicBezTo>
                  <a:cubicBezTo>
                    <a:pt x="1442" y="6749"/>
                    <a:pt x="1447" y="6864"/>
                    <a:pt x="1506" y="6913"/>
                  </a:cubicBezTo>
                  <a:cubicBezTo>
                    <a:pt x="1567" y="6960"/>
                    <a:pt x="1640" y="6995"/>
                    <a:pt x="1703" y="7039"/>
                  </a:cubicBezTo>
                  <a:cubicBezTo>
                    <a:pt x="1765" y="7083"/>
                    <a:pt x="1867" y="7065"/>
                    <a:pt x="1933" y="7105"/>
                  </a:cubicBezTo>
                  <a:cubicBezTo>
                    <a:pt x="2000" y="7145"/>
                    <a:pt x="2065" y="7180"/>
                    <a:pt x="2132" y="7216"/>
                  </a:cubicBezTo>
                  <a:cubicBezTo>
                    <a:pt x="2200" y="7253"/>
                    <a:pt x="2270" y="7280"/>
                    <a:pt x="2339" y="7312"/>
                  </a:cubicBezTo>
                  <a:cubicBezTo>
                    <a:pt x="2409" y="7344"/>
                    <a:pt x="2435" y="7481"/>
                    <a:pt x="2507" y="7510"/>
                  </a:cubicBezTo>
                  <a:cubicBezTo>
                    <a:pt x="2581" y="7537"/>
                    <a:pt x="2651" y="7582"/>
                    <a:pt x="2725" y="7605"/>
                  </a:cubicBezTo>
                  <a:cubicBezTo>
                    <a:pt x="2738" y="7609"/>
                    <a:pt x="2751" y="7611"/>
                    <a:pt x="2765" y="7611"/>
                  </a:cubicBezTo>
                  <a:cubicBezTo>
                    <a:pt x="2820" y="7611"/>
                    <a:pt x="2882" y="7585"/>
                    <a:pt x="2937" y="7585"/>
                  </a:cubicBezTo>
                  <a:cubicBezTo>
                    <a:pt x="2949" y="7585"/>
                    <a:pt x="2961" y="7587"/>
                    <a:pt x="2972" y="7590"/>
                  </a:cubicBezTo>
                  <a:cubicBezTo>
                    <a:pt x="3047" y="7608"/>
                    <a:pt x="3118" y="7636"/>
                    <a:pt x="3195" y="7651"/>
                  </a:cubicBezTo>
                  <a:cubicBezTo>
                    <a:pt x="3272" y="7665"/>
                    <a:pt x="3346" y="7689"/>
                    <a:pt x="3423" y="7699"/>
                  </a:cubicBezTo>
                  <a:cubicBezTo>
                    <a:pt x="3499" y="7708"/>
                    <a:pt x="3576" y="7713"/>
                    <a:pt x="3654" y="7717"/>
                  </a:cubicBezTo>
                  <a:cubicBezTo>
                    <a:pt x="3658" y="7718"/>
                    <a:pt x="3661" y="7718"/>
                    <a:pt x="3664" y="7718"/>
                  </a:cubicBezTo>
                  <a:cubicBezTo>
                    <a:pt x="3738" y="7718"/>
                    <a:pt x="3813" y="7658"/>
                    <a:pt x="3886" y="7658"/>
                  </a:cubicBezTo>
                  <a:cubicBezTo>
                    <a:pt x="3962" y="7658"/>
                    <a:pt x="4037" y="7730"/>
                    <a:pt x="4113" y="7730"/>
                  </a:cubicBezTo>
                  <a:cubicBezTo>
                    <a:pt x="4115" y="7730"/>
                    <a:pt x="4117" y="7730"/>
                    <a:pt x="4119" y="7730"/>
                  </a:cubicBezTo>
                  <a:cubicBezTo>
                    <a:pt x="4196" y="7726"/>
                    <a:pt x="4270" y="7686"/>
                    <a:pt x="4347" y="7678"/>
                  </a:cubicBezTo>
                  <a:cubicBezTo>
                    <a:pt x="4424" y="7668"/>
                    <a:pt x="4496" y="7638"/>
                    <a:pt x="4571" y="7622"/>
                  </a:cubicBezTo>
                  <a:cubicBezTo>
                    <a:pt x="4581" y="7620"/>
                    <a:pt x="4591" y="7620"/>
                    <a:pt x="4601" y="7620"/>
                  </a:cubicBezTo>
                  <a:cubicBezTo>
                    <a:pt x="4658" y="7620"/>
                    <a:pt x="4720" y="7645"/>
                    <a:pt x="4777" y="7645"/>
                  </a:cubicBezTo>
                  <a:cubicBezTo>
                    <a:pt x="4789" y="7645"/>
                    <a:pt x="4801" y="7644"/>
                    <a:pt x="4813" y="7641"/>
                  </a:cubicBezTo>
                  <a:cubicBezTo>
                    <a:pt x="4888" y="7622"/>
                    <a:pt x="4937" y="7513"/>
                    <a:pt x="5011" y="7490"/>
                  </a:cubicBezTo>
                  <a:cubicBezTo>
                    <a:pt x="5085" y="7466"/>
                    <a:pt x="5160" y="7457"/>
                    <a:pt x="5232" y="7430"/>
                  </a:cubicBezTo>
                  <a:cubicBezTo>
                    <a:pt x="5253" y="7423"/>
                    <a:pt x="5275" y="7421"/>
                    <a:pt x="5298" y="7421"/>
                  </a:cubicBezTo>
                  <a:cubicBezTo>
                    <a:pt x="5332" y="7421"/>
                    <a:pt x="5369" y="7426"/>
                    <a:pt x="5404" y="7426"/>
                  </a:cubicBezTo>
                  <a:cubicBezTo>
                    <a:pt x="5429" y="7426"/>
                    <a:pt x="5454" y="7423"/>
                    <a:pt x="5476" y="7413"/>
                  </a:cubicBezTo>
                  <a:cubicBezTo>
                    <a:pt x="5545" y="7382"/>
                    <a:pt x="5613" y="7338"/>
                    <a:pt x="5682" y="7302"/>
                  </a:cubicBezTo>
                  <a:cubicBezTo>
                    <a:pt x="5750" y="7267"/>
                    <a:pt x="5838" y="7261"/>
                    <a:pt x="5905" y="7221"/>
                  </a:cubicBezTo>
                  <a:cubicBezTo>
                    <a:pt x="5970" y="7182"/>
                    <a:pt x="6009" y="7092"/>
                    <a:pt x="6071" y="7048"/>
                  </a:cubicBezTo>
                  <a:cubicBezTo>
                    <a:pt x="6135" y="7005"/>
                    <a:pt x="6216" y="6981"/>
                    <a:pt x="6277" y="6934"/>
                  </a:cubicBezTo>
                  <a:cubicBezTo>
                    <a:pt x="6337" y="6887"/>
                    <a:pt x="6387" y="6822"/>
                    <a:pt x="6444" y="6771"/>
                  </a:cubicBezTo>
                  <a:cubicBezTo>
                    <a:pt x="6502" y="6719"/>
                    <a:pt x="6597" y="6704"/>
                    <a:pt x="6653" y="6650"/>
                  </a:cubicBezTo>
                  <a:cubicBezTo>
                    <a:pt x="6707" y="6596"/>
                    <a:pt x="6654" y="6439"/>
                    <a:pt x="6705" y="6381"/>
                  </a:cubicBezTo>
                  <a:cubicBezTo>
                    <a:pt x="6756" y="6324"/>
                    <a:pt x="6813" y="6274"/>
                    <a:pt x="6862" y="6215"/>
                  </a:cubicBezTo>
                  <a:cubicBezTo>
                    <a:pt x="6909" y="6155"/>
                    <a:pt x="6953" y="6094"/>
                    <a:pt x="6995" y="6030"/>
                  </a:cubicBezTo>
                  <a:cubicBezTo>
                    <a:pt x="7039" y="5967"/>
                    <a:pt x="7122" y="5930"/>
                    <a:pt x="7162" y="5865"/>
                  </a:cubicBezTo>
                  <a:cubicBezTo>
                    <a:pt x="7201" y="5800"/>
                    <a:pt x="7292" y="5760"/>
                    <a:pt x="7328" y="5692"/>
                  </a:cubicBezTo>
                  <a:cubicBezTo>
                    <a:pt x="7364" y="5623"/>
                    <a:pt x="7356" y="5531"/>
                    <a:pt x="7388" y="5461"/>
                  </a:cubicBezTo>
                  <a:cubicBezTo>
                    <a:pt x="7420" y="5392"/>
                    <a:pt x="7393" y="5299"/>
                    <a:pt x="7420" y="5227"/>
                  </a:cubicBezTo>
                  <a:cubicBezTo>
                    <a:pt x="7449" y="5154"/>
                    <a:pt x="7543" y="5107"/>
                    <a:pt x="7567" y="5033"/>
                  </a:cubicBezTo>
                  <a:cubicBezTo>
                    <a:pt x="7590" y="4959"/>
                    <a:pt x="7521" y="4861"/>
                    <a:pt x="7541" y="4787"/>
                  </a:cubicBezTo>
                  <a:cubicBezTo>
                    <a:pt x="7560" y="4712"/>
                    <a:pt x="7617" y="4650"/>
                    <a:pt x="7631" y="4574"/>
                  </a:cubicBezTo>
                  <a:cubicBezTo>
                    <a:pt x="7645" y="4497"/>
                    <a:pt x="7659" y="4423"/>
                    <a:pt x="7668" y="4347"/>
                  </a:cubicBezTo>
                  <a:cubicBezTo>
                    <a:pt x="7678" y="4270"/>
                    <a:pt x="7769" y="4202"/>
                    <a:pt x="7773" y="4124"/>
                  </a:cubicBezTo>
                  <a:cubicBezTo>
                    <a:pt x="7779" y="4047"/>
                    <a:pt x="7733" y="3967"/>
                    <a:pt x="7733" y="3889"/>
                  </a:cubicBezTo>
                  <a:cubicBezTo>
                    <a:pt x="7733" y="3812"/>
                    <a:pt x="7780" y="3733"/>
                    <a:pt x="7774" y="3656"/>
                  </a:cubicBezTo>
                  <a:cubicBezTo>
                    <a:pt x="7770" y="3578"/>
                    <a:pt x="7679" y="3508"/>
                    <a:pt x="7671" y="3431"/>
                  </a:cubicBezTo>
                  <a:cubicBezTo>
                    <a:pt x="7662" y="3354"/>
                    <a:pt x="7622" y="3286"/>
                    <a:pt x="7608" y="3209"/>
                  </a:cubicBezTo>
                  <a:cubicBezTo>
                    <a:pt x="7595" y="3134"/>
                    <a:pt x="7682" y="3037"/>
                    <a:pt x="7664" y="2962"/>
                  </a:cubicBezTo>
                  <a:cubicBezTo>
                    <a:pt x="7645" y="2887"/>
                    <a:pt x="7565" y="2828"/>
                    <a:pt x="7543" y="2754"/>
                  </a:cubicBezTo>
                  <a:cubicBezTo>
                    <a:pt x="7520" y="2681"/>
                    <a:pt x="7560" y="2584"/>
                    <a:pt x="7533" y="2511"/>
                  </a:cubicBezTo>
                  <a:cubicBezTo>
                    <a:pt x="7506" y="2439"/>
                    <a:pt x="7393" y="2402"/>
                    <a:pt x="7361" y="2331"/>
                  </a:cubicBezTo>
                  <a:cubicBezTo>
                    <a:pt x="7329" y="2261"/>
                    <a:pt x="7324" y="2180"/>
                    <a:pt x="7288" y="2110"/>
                  </a:cubicBezTo>
                  <a:cubicBezTo>
                    <a:pt x="7253" y="2042"/>
                    <a:pt x="7238" y="1961"/>
                    <a:pt x="7199" y="1894"/>
                  </a:cubicBezTo>
                  <a:cubicBezTo>
                    <a:pt x="7160" y="1829"/>
                    <a:pt x="7072" y="1793"/>
                    <a:pt x="7028" y="1729"/>
                  </a:cubicBezTo>
                  <a:cubicBezTo>
                    <a:pt x="6985" y="1665"/>
                    <a:pt x="6919" y="1621"/>
                    <a:pt x="6872" y="1560"/>
                  </a:cubicBezTo>
                  <a:cubicBezTo>
                    <a:pt x="6825" y="1501"/>
                    <a:pt x="6839" y="1390"/>
                    <a:pt x="6788" y="1331"/>
                  </a:cubicBezTo>
                  <a:cubicBezTo>
                    <a:pt x="6737" y="1273"/>
                    <a:pt x="6644" y="1255"/>
                    <a:pt x="6590" y="1201"/>
                  </a:cubicBezTo>
                  <a:cubicBezTo>
                    <a:pt x="6535" y="1145"/>
                    <a:pt x="6540" y="1026"/>
                    <a:pt x="6484" y="975"/>
                  </a:cubicBezTo>
                  <a:cubicBezTo>
                    <a:pt x="6425" y="923"/>
                    <a:pt x="6290" y="966"/>
                    <a:pt x="6229" y="918"/>
                  </a:cubicBezTo>
                  <a:cubicBezTo>
                    <a:pt x="6168" y="871"/>
                    <a:pt x="6103" y="835"/>
                    <a:pt x="6040" y="791"/>
                  </a:cubicBezTo>
                  <a:cubicBezTo>
                    <a:pt x="5976" y="749"/>
                    <a:pt x="5992" y="581"/>
                    <a:pt x="5926" y="541"/>
                  </a:cubicBezTo>
                  <a:cubicBezTo>
                    <a:pt x="5861" y="501"/>
                    <a:pt x="5776" y="484"/>
                    <a:pt x="5709" y="449"/>
                  </a:cubicBezTo>
                  <a:cubicBezTo>
                    <a:pt x="5640" y="413"/>
                    <a:pt x="5557" y="402"/>
                    <a:pt x="5487" y="370"/>
                  </a:cubicBezTo>
                  <a:cubicBezTo>
                    <a:pt x="5416" y="339"/>
                    <a:pt x="5362" y="264"/>
                    <a:pt x="5289" y="235"/>
                  </a:cubicBezTo>
                  <a:cubicBezTo>
                    <a:pt x="5267" y="227"/>
                    <a:pt x="5243" y="225"/>
                    <a:pt x="5217" y="225"/>
                  </a:cubicBezTo>
                  <a:cubicBezTo>
                    <a:pt x="5183" y="225"/>
                    <a:pt x="5146" y="229"/>
                    <a:pt x="5111" y="229"/>
                  </a:cubicBezTo>
                  <a:cubicBezTo>
                    <a:pt x="5089" y="229"/>
                    <a:pt x="5067" y="227"/>
                    <a:pt x="5046" y="221"/>
                  </a:cubicBezTo>
                  <a:cubicBezTo>
                    <a:pt x="4972" y="197"/>
                    <a:pt x="4891" y="207"/>
                    <a:pt x="4816" y="188"/>
                  </a:cubicBezTo>
                  <a:cubicBezTo>
                    <a:pt x="4782" y="180"/>
                    <a:pt x="4747" y="179"/>
                    <a:pt x="4712" y="179"/>
                  </a:cubicBezTo>
                  <a:cubicBezTo>
                    <a:pt x="4699" y="179"/>
                    <a:pt x="4687" y="179"/>
                    <a:pt x="4675" y="179"/>
                  </a:cubicBezTo>
                  <a:cubicBezTo>
                    <a:pt x="4644" y="179"/>
                    <a:pt x="4614" y="178"/>
                    <a:pt x="4584" y="173"/>
                  </a:cubicBezTo>
                  <a:cubicBezTo>
                    <a:pt x="4509" y="159"/>
                    <a:pt x="4439" y="126"/>
                    <a:pt x="4362" y="116"/>
                  </a:cubicBezTo>
                  <a:cubicBezTo>
                    <a:pt x="4286" y="107"/>
                    <a:pt x="4217" y="6"/>
                    <a:pt x="4141" y="1"/>
                  </a:cubicBezTo>
                  <a:cubicBezTo>
                    <a:pt x="4138" y="1"/>
                    <a:pt x="4136" y="1"/>
                    <a:pt x="413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 flipH="1">
              <a:off x="7579910" y="2916429"/>
              <a:ext cx="98911" cy="98291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 flipH="1">
              <a:off x="7791517" y="3096226"/>
              <a:ext cx="388822" cy="361314"/>
            </a:xfrm>
            <a:custGeom>
              <a:rect b="b" l="l" r="r" t="t"/>
              <a:pathLst>
                <a:path extrusionOk="0" h="8157" w="8778">
                  <a:moveTo>
                    <a:pt x="1774" y="1"/>
                  </a:moveTo>
                  <a:cubicBezTo>
                    <a:pt x="919" y="1"/>
                    <a:pt x="199" y="652"/>
                    <a:pt x="120" y="1510"/>
                  </a:cubicBezTo>
                  <a:cubicBezTo>
                    <a:pt x="0" y="2830"/>
                    <a:pt x="46" y="4048"/>
                    <a:pt x="718" y="5249"/>
                  </a:cubicBezTo>
                  <a:cubicBezTo>
                    <a:pt x="1285" y="6263"/>
                    <a:pt x="2190" y="7083"/>
                    <a:pt x="3254" y="7542"/>
                  </a:cubicBezTo>
                  <a:cubicBezTo>
                    <a:pt x="3915" y="7826"/>
                    <a:pt x="5187" y="8157"/>
                    <a:pt x="6341" y="8157"/>
                  </a:cubicBezTo>
                  <a:cubicBezTo>
                    <a:pt x="7634" y="8157"/>
                    <a:pt x="8777" y="7742"/>
                    <a:pt x="8745" y="6381"/>
                  </a:cubicBezTo>
                  <a:cubicBezTo>
                    <a:pt x="8728" y="5798"/>
                    <a:pt x="8411" y="5266"/>
                    <a:pt x="7906" y="4976"/>
                  </a:cubicBezTo>
                  <a:cubicBezTo>
                    <a:pt x="7634" y="4823"/>
                    <a:pt x="7343" y="4772"/>
                    <a:pt x="7043" y="4763"/>
                  </a:cubicBezTo>
                  <a:cubicBezTo>
                    <a:pt x="7002" y="4762"/>
                    <a:pt x="6962" y="4761"/>
                    <a:pt x="6921" y="4761"/>
                  </a:cubicBezTo>
                  <a:cubicBezTo>
                    <a:pt x="6627" y="4761"/>
                    <a:pt x="6327" y="4792"/>
                    <a:pt x="6030" y="4792"/>
                  </a:cubicBezTo>
                  <a:cubicBezTo>
                    <a:pt x="5934" y="4792"/>
                    <a:pt x="5839" y="4789"/>
                    <a:pt x="5744" y="4780"/>
                  </a:cubicBezTo>
                  <a:cubicBezTo>
                    <a:pt x="5195" y="4733"/>
                    <a:pt x="4643" y="4585"/>
                    <a:pt x="4195" y="4265"/>
                  </a:cubicBezTo>
                  <a:cubicBezTo>
                    <a:pt x="3817" y="3995"/>
                    <a:pt x="3537" y="3569"/>
                    <a:pt x="3401" y="3124"/>
                  </a:cubicBezTo>
                  <a:cubicBezTo>
                    <a:pt x="3325" y="2889"/>
                    <a:pt x="3297" y="2642"/>
                    <a:pt x="3315" y="2396"/>
                  </a:cubicBezTo>
                  <a:cubicBezTo>
                    <a:pt x="3338" y="2130"/>
                    <a:pt x="3442" y="1894"/>
                    <a:pt x="3436" y="1623"/>
                  </a:cubicBezTo>
                  <a:cubicBezTo>
                    <a:pt x="3415" y="741"/>
                    <a:pt x="2711" y="30"/>
                    <a:pt x="1831" y="2"/>
                  </a:cubicBezTo>
                  <a:cubicBezTo>
                    <a:pt x="1812" y="1"/>
                    <a:pt x="1793" y="1"/>
                    <a:pt x="177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 flipH="1">
              <a:off x="7809766" y="3122626"/>
              <a:ext cx="353341" cy="315513"/>
            </a:xfrm>
            <a:custGeom>
              <a:rect b="b" l="l" r="r" t="t"/>
              <a:pathLst>
                <a:path extrusionOk="0" h="7123" w="7977">
                  <a:moveTo>
                    <a:pt x="1272" y="1"/>
                  </a:moveTo>
                  <a:cubicBezTo>
                    <a:pt x="988" y="1"/>
                    <a:pt x="709" y="108"/>
                    <a:pt x="478" y="366"/>
                  </a:cubicBezTo>
                  <a:cubicBezTo>
                    <a:pt x="1" y="899"/>
                    <a:pt x="254" y="1801"/>
                    <a:pt x="977" y="1936"/>
                  </a:cubicBezTo>
                  <a:cubicBezTo>
                    <a:pt x="1010" y="1943"/>
                    <a:pt x="1055" y="1945"/>
                    <a:pt x="1107" y="1945"/>
                  </a:cubicBezTo>
                  <a:cubicBezTo>
                    <a:pt x="1210" y="1945"/>
                    <a:pt x="1342" y="1937"/>
                    <a:pt x="1470" y="1937"/>
                  </a:cubicBezTo>
                  <a:cubicBezTo>
                    <a:pt x="1672" y="1937"/>
                    <a:pt x="1863" y="1957"/>
                    <a:pt x="1906" y="2063"/>
                  </a:cubicBezTo>
                  <a:cubicBezTo>
                    <a:pt x="2002" y="2298"/>
                    <a:pt x="1903" y="2516"/>
                    <a:pt x="1674" y="2542"/>
                  </a:cubicBezTo>
                  <a:cubicBezTo>
                    <a:pt x="1560" y="2555"/>
                    <a:pt x="1444" y="2544"/>
                    <a:pt x="1330" y="2556"/>
                  </a:cubicBezTo>
                  <a:cubicBezTo>
                    <a:pt x="976" y="2593"/>
                    <a:pt x="673" y="2744"/>
                    <a:pt x="538" y="3087"/>
                  </a:cubicBezTo>
                  <a:cubicBezTo>
                    <a:pt x="276" y="3746"/>
                    <a:pt x="813" y="4424"/>
                    <a:pt x="1479" y="4424"/>
                  </a:cubicBezTo>
                  <a:cubicBezTo>
                    <a:pt x="1536" y="4424"/>
                    <a:pt x="1593" y="4419"/>
                    <a:pt x="1651" y="4409"/>
                  </a:cubicBezTo>
                  <a:cubicBezTo>
                    <a:pt x="1815" y="4380"/>
                    <a:pt x="1954" y="4308"/>
                    <a:pt x="2095" y="4224"/>
                  </a:cubicBezTo>
                  <a:cubicBezTo>
                    <a:pt x="2155" y="4188"/>
                    <a:pt x="2521" y="3958"/>
                    <a:pt x="2742" y="3958"/>
                  </a:cubicBezTo>
                  <a:cubicBezTo>
                    <a:pt x="2878" y="3958"/>
                    <a:pt x="2959" y="4046"/>
                    <a:pt x="2878" y="4322"/>
                  </a:cubicBezTo>
                  <a:cubicBezTo>
                    <a:pt x="2811" y="4549"/>
                    <a:pt x="2381" y="4795"/>
                    <a:pt x="2238" y="4980"/>
                  </a:cubicBezTo>
                  <a:cubicBezTo>
                    <a:pt x="2123" y="5128"/>
                    <a:pt x="2028" y="5279"/>
                    <a:pt x="1994" y="5466"/>
                  </a:cubicBezTo>
                  <a:cubicBezTo>
                    <a:pt x="1892" y="6028"/>
                    <a:pt x="2311" y="6458"/>
                    <a:pt x="2813" y="6458"/>
                  </a:cubicBezTo>
                  <a:cubicBezTo>
                    <a:pt x="2923" y="6458"/>
                    <a:pt x="3037" y="6437"/>
                    <a:pt x="3150" y="6393"/>
                  </a:cubicBezTo>
                  <a:cubicBezTo>
                    <a:pt x="3586" y="6224"/>
                    <a:pt x="3686" y="5920"/>
                    <a:pt x="3863" y="5526"/>
                  </a:cubicBezTo>
                  <a:cubicBezTo>
                    <a:pt x="3909" y="5427"/>
                    <a:pt x="3963" y="5289"/>
                    <a:pt x="4028" y="5206"/>
                  </a:cubicBezTo>
                  <a:cubicBezTo>
                    <a:pt x="4061" y="5166"/>
                    <a:pt x="4220" y="4984"/>
                    <a:pt x="4349" y="4984"/>
                  </a:cubicBezTo>
                  <a:cubicBezTo>
                    <a:pt x="4387" y="4984"/>
                    <a:pt x="4422" y="4999"/>
                    <a:pt x="4450" y="5039"/>
                  </a:cubicBezTo>
                  <a:cubicBezTo>
                    <a:pt x="4544" y="5169"/>
                    <a:pt x="4304" y="5853"/>
                    <a:pt x="4304" y="6069"/>
                  </a:cubicBezTo>
                  <a:cubicBezTo>
                    <a:pt x="4304" y="6617"/>
                    <a:pt x="4639" y="7123"/>
                    <a:pt x="5139" y="7123"/>
                  </a:cubicBezTo>
                  <a:cubicBezTo>
                    <a:pt x="5267" y="7123"/>
                    <a:pt x="5406" y="7089"/>
                    <a:pt x="5554" y="7015"/>
                  </a:cubicBezTo>
                  <a:cubicBezTo>
                    <a:pt x="5906" y="6837"/>
                    <a:pt x="6006" y="6422"/>
                    <a:pt x="6037" y="6058"/>
                  </a:cubicBezTo>
                  <a:cubicBezTo>
                    <a:pt x="6060" y="5792"/>
                    <a:pt x="6010" y="5502"/>
                    <a:pt x="6083" y="5243"/>
                  </a:cubicBezTo>
                  <a:cubicBezTo>
                    <a:pt x="6137" y="5045"/>
                    <a:pt x="6214" y="4967"/>
                    <a:pt x="6293" y="4967"/>
                  </a:cubicBezTo>
                  <a:cubicBezTo>
                    <a:pt x="6439" y="4967"/>
                    <a:pt x="6592" y="5234"/>
                    <a:pt x="6624" y="5502"/>
                  </a:cubicBezTo>
                  <a:cubicBezTo>
                    <a:pt x="6678" y="5961"/>
                    <a:pt x="6505" y="6528"/>
                    <a:pt x="7025" y="6799"/>
                  </a:cubicBezTo>
                  <a:cubicBezTo>
                    <a:pt x="7120" y="6849"/>
                    <a:pt x="7219" y="6872"/>
                    <a:pt x="7314" y="6872"/>
                  </a:cubicBezTo>
                  <a:cubicBezTo>
                    <a:pt x="7538" y="6872"/>
                    <a:pt x="7746" y="6744"/>
                    <a:pt x="7864" y="6534"/>
                  </a:cubicBezTo>
                  <a:cubicBezTo>
                    <a:pt x="7976" y="6334"/>
                    <a:pt x="7797" y="6153"/>
                    <a:pt x="7621" y="6153"/>
                  </a:cubicBezTo>
                  <a:cubicBezTo>
                    <a:pt x="7540" y="6153"/>
                    <a:pt x="7460" y="6191"/>
                    <a:pt x="7409" y="6282"/>
                  </a:cubicBezTo>
                  <a:cubicBezTo>
                    <a:pt x="7374" y="6346"/>
                    <a:pt x="7342" y="6372"/>
                    <a:pt x="7313" y="6372"/>
                  </a:cubicBezTo>
                  <a:cubicBezTo>
                    <a:pt x="7187" y="6372"/>
                    <a:pt x="7122" y="5880"/>
                    <a:pt x="7122" y="5880"/>
                  </a:cubicBezTo>
                  <a:lnTo>
                    <a:pt x="7122" y="5880"/>
                  </a:lnTo>
                  <a:cubicBezTo>
                    <a:pt x="7122" y="5880"/>
                    <a:pt x="7122" y="5880"/>
                    <a:pt x="7122" y="5880"/>
                  </a:cubicBezTo>
                  <a:cubicBezTo>
                    <a:pt x="7117" y="5751"/>
                    <a:pt x="7143" y="5619"/>
                    <a:pt x="7143" y="5489"/>
                  </a:cubicBezTo>
                  <a:cubicBezTo>
                    <a:pt x="7143" y="5320"/>
                    <a:pt x="7136" y="5149"/>
                    <a:pt x="7086" y="4987"/>
                  </a:cubicBezTo>
                  <a:cubicBezTo>
                    <a:pt x="7005" y="4729"/>
                    <a:pt x="6826" y="4547"/>
                    <a:pt x="6566" y="4466"/>
                  </a:cubicBezTo>
                  <a:cubicBezTo>
                    <a:pt x="6485" y="4440"/>
                    <a:pt x="6408" y="4429"/>
                    <a:pt x="6333" y="4429"/>
                  </a:cubicBezTo>
                  <a:cubicBezTo>
                    <a:pt x="5937" y="4429"/>
                    <a:pt x="5645" y="4763"/>
                    <a:pt x="5568" y="5168"/>
                  </a:cubicBezTo>
                  <a:cubicBezTo>
                    <a:pt x="5508" y="5483"/>
                    <a:pt x="5559" y="5808"/>
                    <a:pt x="5511" y="6123"/>
                  </a:cubicBezTo>
                  <a:cubicBezTo>
                    <a:pt x="5482" y="6307"/>
                    <a:pt x="5336" y="6606"/>
                    <a:pt x="5122" y="6606"/>
                  </a:cubicBezTo>
                  <a:cubicBezTo>
                    <a:pt x="5070" y="6606"/>
                    <a:pt x="5014" y="6588"/>
                    <a:pt x="4955" y="6547"/>
                  </a:cubicBezTo>
                  <a:cubicBezTo>
                    <a:pt x="4766" y="6416"/>
                    <a:pt x="4827" y="5947"/>
                    <a:pt x="4853" y="5769"/>
                  </a:cubicBezTo>
                  <a:cubicBezTo>
                    <a:pt x="4926" y="5268"/>
                    <a:pt x="5159" y="4377"/>
                    <a:pt x="4362" y="4377"/>
                  </a:cubicBezTo>
                  <a:cubicBezTo>
                    <a:pt x="4359" y="4377"/>
                    <a:pt x="4355" y="4377"/>
                    <a:pt x="4351" y="4377"/>
                  </a:cubicBezTo>
                  <a:cubicBezTo>
                    <a:pt x="4060" y="4380"/>
                    <a:pt x="3848" y="4559"/>
                    <a:pt x="3684" y="4784"/>
                  </a:cubicBezTo>
                  <a:cubicBezTo>
                    <a:pt x="3462" y="5088"/>
                    <a:pt x="3354" y="5704"/>
                    <a:pt x="3023" y="5880"/>
                  </a:cubicBezTo>
                  <a:cubicBezTo>
                    <a:pt x="2944" y="5923"/>
                    <a:pt x="2871" y="5942"/>
                    <a:pt x="2807" y="5942"/>
                  </a:cubicBezTo>
                  <a:cubicBezTo>
                    <a:pt x="2599" y="5942"/>
                    <a:pt x="2488" y="5741"/>
                    <a:pt x="2554" y="5498"/>
                  </a:cubicBezTo>
                  <a:cubicBezTo>
                    <a:pt x="2624" y="5246"/>
                    <a:pt x="2845" y="5098"/>
                    <a:pt x="3027" y="4926"/>
                  </a:cubicBezTo>
                  <a:cubicBezTo>
                    <a:pt x="3256" y="4710"/>
                    <a:pt x="3467" y="4449"/>
                    <a:pt x="3458" y="4114"/>
                  </a:cubicBezTo>
                  <a:cubicBezTo>
                    <a:pt x="3446" y="3660"/>
                    <a:pt x="3069" y="3443"/>
                    <a:pt x="2674" y="3443"/>
                  </a:cubicBezTo>
                  <a:cubicBezTo>
                    <a:pt x="2567" y="3443"/>
                    <a:pt x="2459" y="3459"/>
                    <a:pt x="2356" y="3490"/>
                  </a:cubicBezTo>
                  <a:cubicBezTo>
                    <a:pt x="2062" y="3579"/>
                    <a:pt x="1780" y="3905"/>
                    <a:pt x="1464" y="3905"/>
                  </a:cubicBezTo>
                  <a:cubicBezTo>
                    <a:pt x="1424" y="3905"/>
                    <a:pt x="1384" y="3900"/>
                    <a:pt x="1343" y="3888"/>
                  </a:cubicBezTo>
                  <a:cubicBezTo>
                    <a:pt x="967" y="3783"/>
                    <a:pt x="831" y="3266"/>
                    <a:pt x="1242" y="3092"/>
                  </a:cubicBezTo>
                  <a:cubicBezTo>
                    <a:pt x="1325" y="3057"/>
                    <a:pt x="1426" y="3052"/>
                    <a:pt x="1530" y="3052"/>
                  </a:cubicBezTo>
                  <a:cubicBezTo>
                    <a:pt x="1583" y="3052"/>
                    <a:pt x="1637" y="3053"/>
                    <a:pt x="1689" y="3053"/>
                  </a:cubicBezTo>
                  <a:cubicBezTo>
                    <a:pt x="1761" y="3053"/>
                    <a:pt x="1831" y="3050"/>
                    <a:pt x="1893" y="3037"/>
                  </a:cubicBezTo>
                  <a:cubicBezTo>
                    <a:pt x="2554" y="2895"/>
                    <a:pt x="2763" y="2164"/>
                    <a:pt x="2264" y="1688"/>
                  </a:cubicBezTo>
                  <a:cubicBezTo>
                    <a:pt x="1931" y="1369"/>
                    <a:pt x="1592" y="1504"/>
                    <a:pt x="1192" y="1436"/>
                  </a:cubicBezTo>
                  <a:cubicBezTo>
                    <a:pt x="724" y="1356"/>
                    <a:pt x="603" y="850"/>
                    <a:pt x="1004" y="602"/>
                  </a:cubicBezTo>
                  <a:cubicBezTo>
                    <a:pt x="1103" y="540"/>
                    <a:pt x="1206" y="514"/>
                    <a:pt x="1308" y="514"/>
                  </a:cubicBezTo>
                  <a:cubicBezTo>
                    <a:pt x="1587" y="514"/>
                    <a:pt x="1861" y="708"/>
                    <a:pt x="2024" y="924"/>
                  </a:cubicBezTo>
                  <a:cubicBezTo>
                    <a:pt x="2082" y="1001"/>
                    <a:pt x="2160" y="1033"/>
                    <a:pt x="2237" y="1033"/>
                  </a:cubicBezTo>
                  <a:cubicBezTo>
                    <a:pt x="2427" y="1033"/>
                    <a:pt x="2609" y="841"/>
                    <a:pt x="2466" y="651"/>
                  </a:cubicBezTo>
                  <a:lnTo>
                    <a:pt x="2467" y="651"/>
                  </a:lnTo>
                  <a:cubicBezTo>
                    <a:pt x="2182" y="273"/>
                    <a:pt x="1722" y="1"/>
                    <a:pt x="12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 flipH="1">
              <a:off x="6668262" y="3294406"/>
              <a:ext cx="304572" cy="493623"/>
            </a:xfrm>
            <a:custGeom>
              <a:rect b="b" l="l" r="r" t="t"/>
              <a:pathLst>
                <a:path extrusionOk="0" h="11144" w="6876">
                  <a:moveTo>
                    <a:pt x="1788" y="1"/>
                  </a:moveTo>
                  <a:cubicBezTo>
                    <a:pt x="1277" y="1"/>
                    <a:pt x="801" y="225"/>
                    <a:pt x="417" y="784"/>
                  </a:cubicBezTo>
                  <a:cubicBezTo>
                    <a:pt x="60" y="1304"/>
                    <a:pt x="0" y="1972"/>
                    <a:pt x="259" y="2548"/>
                  </a:cubicBezTo>
                  <a:cubicBezTo>
                    <a:pt x="397" y="2855"/>
                    <a:pt x="620" y="3084"/>
                    <a:pt x="877" y="3283"/>
                  </a:cubicBezTo>
                  <a:cubicBezTo>
                    <a:pt x="1243" y="3567"/>
                    <a:pt x="1676" y="3788"/>
                    <a:pt x="2028" y="4092"/>
                  </a:cubicBezTo>
                  <a:cubicBezTo>
                    <a:pt x="2478" y="4483"/>
                    <a:pt x="2868" y="4962"/>
                    <a:pt x="3058" y="5526"/>
                  </a:cubicBezTo>
                  <a:cubicBezTo>
                    <a:pt x="3217" y="6004"/>
                    <a:pt x="3192" y="6554"/>
                    <a:pt x="3028" y="7032"/>
                  </a:cubicBezTo>
                  <a:cubicBezTo>
                    <a:pt x="2943" y="7282"/>
                    <a:pt x="2815" y="7522"/>
                    <a:pt x="2642" y="7724"/>
                  </a:cubicBezTo>
                  <a:cubicBezTo>
                    <a:pt x="2453" y="7942"/>
                    <a:pt x="2211" y="8083"/>
                    <a:pt x="2043" y="8324"/>
                  </a:cubicBezTo>
                  <a:cubicBezTo>
                    <a:pt x="1503" y="9109"/>
                    <a:pt x="1668" y="10179"/>
                    <a:pt x="2420" y="10765"/>
                  </a:cubicBezTo>
                  <a:cubicBezTo>
                    <a:pt x="2747" y="11020"/>
                    <a:pt x="3137" y="11144"/>
                    <a:pt x="3524" y="11144"/>
                  </a:cubicBezTo>
                  <a:cubicBezTo>
                    <a:pt x="4026" y="11144"/>
                    <a:pt x="4524" y="10935"/>
                    <a:pt x="4878" y="10531"/>
                  </a:cubicBezTo>
                  <a:cubicBezTo>
                    <a:pt x="5821" y="9450"/>
                    <a:pt x="6556" y="8353"/>
                    <a:pt x="6730" y="6874"/>
                  </a:cubicBezTo>
                  <a:cubicBezTo>
                    <a:pt x="6875" y="5626"/>
                    <a:pt x="6605" y="4332"/>
                    <a:pt x="5963" y="3253"/>
                  </a:cubicBezTo>
                  <a:cubicBezTo>
                    <a:pt x="5325" y="2181"/>
                    <a:pt x="3381" y="1"/>
                    <a:pt x="178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 flipH="1">
              <a:off x="6692490" y="3310707"/>
              <a:ext cx="239370" cy="451765"/>
            </a:xfrm>
            <a:custGeom>
              <a:rect b="b" l="l" r="r" t="t"/>
              <a:pathLst>
                <a:path extrusionOk="0" h="10199" w="5404">
                  <a:moveTo>
                    <a:pt x="705" y="1"/>
                  </a:moveTo>
                  <a:cubicBezTo>
                    <a:pt x="602" y="1"/>
                    <a:pt x="497" y="24"/>
                    <a:pt x="396" y="70"/>
                  </a:cubicBezTo>
                  <a:cubicBezTo>
                    <a:pt x="108" y="203"/>
                    <a:pt x="253" y="607"/>
                    <a:pt x="514" y="607"/>
                  </a:cubicBezTo>
                  <a:cubicBezTo>
                    <a:pt x="552" y="607"/>
                    <a:pt x="593" y="599"/>
                    <a:pt x="635" y="579"/>
                  </a:cubicBezTo>
                  <a:cubicBezTo>
                    <a:pt x="677" y="560"/>
                    <a:pt x="710" y="551"/>
                    <a:pt x="735" y="551"/>
                  </a:cubicBezTo>
                  <a:cubicBezTo>
                    <a:pt x="936" y="551"/>
                    <a:pt x="630" y="1115"/>
                    <a:pt x="631" y="1115"/>
                  </a:cubicBezTo>
                  <a:cubicBezTo>
                    <a:pt x="631" y="1115"/>
                    <a:pt x="631" y="1115"/>
                    <a:pt x="631" y="1115"/>
                  </a:cubicBezTo>
                  <a:lnTo>
                    <a:pt x="631" y="1115"/>
                  </a:lnTo>
                  <a:cubicBezTo>
                    <a:pt x="551" y="1230"/>
                    <a:pt x="446" y="1331"/>
                    <a:pt x="363" y="1444"/>
                  </a:cubicBezTo>
                  <a:cubicBezTo>
                    <a:pt x="255" y="1591"/>
                    <a:pt x="151" y="1746"/>
                    <a:pt x="93" y="1921"/>
                  </a:cubicBezTo>
                  <a:cubicBezTo>
                    <a:pt x="1" y="2199"/>
                    <a:pt x="42" y="2471"/>
                    <a:pt x="218" y="2707"/>
                  </a:cubicBezTo>
                  <a:cubicBezTo>
                    <a:pt x="385" y="2931"/>
                    <a:pt x="607" y="3028"/>
                    <a:pt x="836" y="3028"/>
                  </a:cubicBezTo>
                  <a:cubicBezTo>
                    <a:pt x="1083" y="3028"/>
                    <a:pt x="1338" y="2915"/>
                    <a:pt x="1539" y="2726"/>
                  </a:cubicBezTo>
                  <a:cubicBezTo>
                    <a:pt x="1792" y="2489"/>
                    <a:pt x="1953" y="2170"/>
                    <a:pt x="2196" y="1926"/>
                  </a:cubicBezTo>
                  <a:cubicBezTo>
                    <a:pt x="2301" y="1820"/>
                    <a:pt x="2501" y="1701"/>
                    <a:pt x="2674" y="1701"/>
                  </a:cubicBezTo>
                  <a:cubicBezTo>
                    <a:pt x="2792" y="1701"/>
                    <a:pt x="2897" y="1756"/>
                    <a:pt x="2951" y="1908"/>
                  </a:cubicBezTo>
                  <a:cubicBezTo>
                    <a:pt x="3033" y="2143"/>
                    <a:pt x="2682" y="2516"/>
                    <a:pt x="2547" y="2655"/>
                  </a:cubicBezTo>
                  <a:cubicBezTo>
                    <a:pt x="2162" y="3049"/>
                    <a:pt x="1387" y="3686"/>
                    <a:pt x="2102" y="4193"/>
                  </a:cubicBezTo>
                  <a:cubicBezTo>
                    <a:pt x="2241" y="4292"/>
                    <a:pt x="2393" y="4330"/>
                    <a:pt x="2548" y="4330"/>
                  </a:cubicBezTo>
                  <a:cubicBezTo>
                    <a:pt x="2680" y="4330"/>
                    <a:pt x="2814" y="4302"/>
                    <a:pt x="2945" y="4260"/>
                  </a:cubicBezTo>
                  <a:cubicBezTo>
                    <a:pt x="3312" y="4142"/>
                    <a:pt x="3765" y="3715"/>
                    <a:pt x="4154" y="3715"/>
                  </a:cubicBezTo>
                  <a:cubicBezTo>
                    <a:pt x="4177" y="3715"/>
                    <a:pt x="4199" y="3717"/>
                    <a:pt x="4222" y="3720"/>
                  </a:cubicBezTo>
                  <a:cubicBezTo>
                    <a:pt x="4633" y="3777"/>
                    <a:pt x="4668" y="4128"/>
                    <a:pt x="4388" y="4352"/>
                  </a:cubicBezTo>
                  <a:cubicBezTo>
                    <a:pt x="4168" y="4529"/>
                    <a:pt x="3879" y="4519"/>
                    <a:pt x="3612" y="4553"/>
                  </a:cubicBezTo>
                  <a:cubicBezTo>
                    <a:pt x="3272" y="4597"/>
                    <a:pt x="2922" y="4692"/>
                    <a:pt x="2719" y="4991"/>
                  </a:cubicBezTo>
                  <a:cubicBezTo>
                    <a:pt x="2365" y="5505"/>
                    <a:pt x="2770" y="6058"/>
                    <a:pt x="3288" y="6237"/>
                  </a:cubicBezTo>
                  <a:cubicBezTo>
                    <a:pt x="3640" y="6360"/>
                    <a:pt x="4170" y="6210"/>
                    <a:pt x="4428" y="6533"/>
                  </a:cubicBezTo>
                  <a:cubicBezTo>
                    <a:pt x="4666" y="6833"/>
                    <a:pt x="4513" y="7308"/>
                    <a:pt x="4129" y="7308"/>
                  </a:cubicBezTo>
                  <a:cubicBezTo>
                    <a:pt x="4092" y="7308"/>
                    <a:pt x="4052" y="7304"/>
                    <a:pt x="4010" y="7294"/>
                  </a:cubicBezTo>
                  <a:cubicBezTo>
                    <a:pt x="3801" y="7245"/>
                    <a:pt x="3605" y="7018"/>
                    <a:pt x="3404" y="6930"/>
                  </a:cubicBezTo>
                  <a:cubicBezTo>
                    <a:pt x="3272" y="6871"/>
                    <a:pt x="3140" y="6844"/>
                    <a:pt x="3015" y="6844"/>
                  </a:cubicBezTo>
                  <a:cubicBezTo>
                    <a:pt x="2509" y="6844"/>
                    <a:pt x="2115" y="7287"/>
                    <a:pt x="2223" y="7877"/>
                  </a:cubicBezTo>
                  <a:cubicBezTo>
                    <a:pt x="2312" y="8366"/>
                    <a:pt x="2695" y="8462"/>
                    <a:pt x="3002" y="8776"/>
                  </a:cubicBezTo>
                  <a:cubicBezTo>
                    <a:pt x="3349" y="9131"/>
                    <a:pt x="3158" y="9629"/>
                    <a:pt x="2687" y="9629"/>
                  </a:cubicBezTo>
                  <a:cubicBezTo>
                    <a:pt x="2671" y="9629"/>
                    <a:pt x="2654" y="9628"/>
                    <a:pt x="2637" y="9627"/>
                  </a:cubicBezTo>
                  <a:cubicBezTo>
                    <a:pt x="2172" y="9594"/>
                    <a:pt x="1956" y="9098"/>
                    <a:pt x="1947" y="8697"/>
                  </a:cubicBezTo>
                  <a:cubicBezTo>
                    <a:pt x="1944" y="8507"/>
                    <a:pt x="1784" y="8404"/>
                    <a:pt x="1636" y="8404"/>
                  </a:cubicBezTo>
                  <a:cubicBezTo>
                    <a:pt x="1505" y="8404"/>
                    <a:pt x="1384" y="8484"/>
                    <a:pt x="1387" y="8654"/>
                  </a:cubicBezTo>
                  <a:cubicBezTo>
                    <a:pt x="1401" y="9408"/>
                    <a:pt x="1889" y="10198"/>
                    <a:pt x="2676" y="10198"/>
                  </a:cubicBezTo>
                  <a:cubicBezTo>
                    <a:pt x="2763" y="10198"/>
                    <a:pt x="2854" y="10189"/>
                    <a:pt x="2948" y="10168"/>
                  </a:cubicBezTo>
                  <a:cubicBezTo>
                    <a:pt x="3706" y="10005"/>
                    <a:pt x="4057" y="9052"/>
                    <a:pt x="3509" y="8475"/>
                  </a:cubicBezTo>
                  <a:cubicBezTo>
                    <a:pt x="3356" y="8314"/>
                    <a:pt x="2718" y="8009"/>
                    <a:pt x="2774" y="7774"/>
                  </a:cubicBezTo>
                  <a:cubicBezTo>
                    <a:pt x="2823" y="7576"/>
                    <a:pt x="2960" y="7455"/>
                    <a:pt x="3116" y="7455"/>
                  </a:cubicBezTo>
                  <a:cubicBezTo>
                    <a:pt x="3171" y="7455"/>
                    <a:pt x="3227" y="7470"/>
                    <a:pt x="3283" y="7501"/>
                  </a:cubicBezTo>
                  <a:cubicBezTo>
                    <a:pt x="3391" y="7562"/>
                    <a:pt x="3487" y="7646"/>
                    <a:pt x="3595" y="7709"/>
                  </a:cubicBezTo>
                  <a:cubicBezTo>
                    <a:pt x="3781" y="7815"/>
                    <a:pt x="3975" y="7881"/>
                    <a:pt x="4170" y="7881"/>
                  </a:cubicBezTo>
                  <a:cubicBezTo>
                    <a:pt x="4323" y="7881"/>
                    <a:pt x="4477" y="7840"/>
                    <a:pt x="4625" y="7746"/>
                  </a:cubicBezTo>
                  <a:cubicBezTo>
                    <a:pt x="5328" y="7301"/>
                    <a:pt x="5221" y="6237"/>
                    <a:pt x="4489" y="5881"/>
                  </a:cubicBezTo>
                  <a:cubicBezTo>
                    <a:pt x="4327" y="5801"/>
                    <a:pt x="4159" y="5777"/>
                    <a:pt x="3984" y="5760"/>
                  </a:cubicBezTo>
                  <a:cubicBezTo>
                    <a:pt x="3861" y="5750"/>
                    <a:pt x="2716" y="5676"/>
                    <a:pt x="3360" y="5177"/>
                  </a:cubicBezTo>
                  <a:cubicBezTo>
                    <a:pt x="3562" y="5020"/>
                    <a:pt x="4097" y="5077"/>
                    <a:pt x="4337" y="5008"/>
                  </a:cubicBezTo>
                  <a:cubicBezTo>
                    <a:pt x="4533" y="4949"/>
                    <a:pt x="4711" y="4878"/>
                    <a:pt x="4860" y="4735"/>
                  </a:cubicBezTo>
                  <a:cubicBezTo>
                    <a:pt x="5403" y="4214"/>
                    <a:pt x="5144" y="3376"/>
                    <a:pt x="4436" y="3189"/>
                  </a:cubicBezTo>
                  <a:cubicBezTo>
                    <a:pt x="4331" y="3161"/>
                    <a:pt x="4235" y="3149"/>
                    <a:pt x="4145" y="3149"/>
                  </a:cubicBezTo>
                  <a:cubicBezTo>
                    <a:pt x="3819" y="3149"/>
                    <a:pt x="3578" y="3313"/>
                    <a:pt x="3261" y="3495"/>
                  </a:cubicBezTo>
                  <a:cubicBezTo>
                    <a:pt x="3157" y="3553"/>
                    <a:pt x="3022" y="3640"/>
                    <a:pt x="2912" y="3671"/>
                  </a:cubicBezTo>
                  <a:cubicBezTo>
                    <a:pt x="2879" y="3681"/>
                    <a:pt x="2771" y="3706"/>
                    <a:pt x="2667" y="3706"/>
                  </a:cubicBezTo>
                  <a:cubicBezTo>
                    <a:pt x="2549" y="3706"/>
                    <a:pt x="2435" y="3674"/>
                    <a:pt x="2435" y="3552"/>
                  </a:cubicBezTo>
                  <a:cubicBezTo>
                    <a:pt x="2435" y="3377"/>
                    <a:pt x="3081" y="2929"/>
                    <a:pt x="3219" y="2740"/>
                  </a:cubicBezTo>
                  <a:cubicBezTo>
                    <a:pt x="3656" y="2137"/>
                    <a:pt x="3588" y="1257"/>
                    <a:pt x="2723" y="1118"/>
                  </a:cubicBezTo>
                  <a:cubicBezTo>
                    <a:pt x="2682" y="1111"/>
                    <a:pt x="2642" y="1108"/>
                    <a:pt x="2602" y="1108"/>
                  </a:cubicBezTo>
                  <a:cubicBezTo>
                    <a:pt x="2234" y="1108"/>
                    <a:pt x="1926" y="1379"/>
                    <a:pt x="1693" y="1650"/>
                  </a:cubicBezTo>
                  <a:cubicBezTo>
                    <a:pt x="1503" y="1867"/>
                    <a:pt x="1363" y="2153"/>
                    <a:pt x="1135" y="2335"/>
                  </a:cubicBezTo>
                  <a:cubicBezTo>
                    <a:pt x="1018" y="2429"/>
                    <a:pt x="926" y="2469"/>
                    <a:pt x="858" y="2469"/>
                  </a:cubicBezTo>
                  <a:cubicBezTo>
                    <a:pt x="639" y="2469"/>
                    <a:pt x="658" y="2063"/>
                    <a:pt x="825" y="1763"/>
                  </a:cubicBezTo>
                  <a:cubicBezTo>
                    <a:pt x="1070" y="1327"/>
                    <a:pt x="1582" y="940"/>
                    <a:pt x="1299" y="372"/>
                  </a:cubicBezTo>
                  <a:cubicBezTo>
                    <a:pt x="1177" y="127"/>
                    <a:pt x="948" y="1"/>
                    <a:pt x="70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 flipH="1" rot="-1901776">
              <a:off x="7295795" y="2377642"/>
              <a:ext cx="133806" cy="132916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 flipH="1" rot="-1901776">
              <a:off x="7312502" y="2389491"/>
              <a:ext cx="85222" cy="84680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 flipH="1" rot="-6055368">
              <a:off x="7906453" y="3533771"/>
              <a:ext cx="133312" cy="132420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8"/>
            <p:cNvSpPr/>
            <p:nvPr/>
          </p:nvSpPr>
          <p:spPr>
            <a:xfrm flipH="1" rot="-6055368">
              <a:off x="7916548" y="3560525"/>
              <a:ext cx="84907" cy="84364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8"/>
            <p:cNvSpPr/>
            <p:nvPr/>
          </p:nvSpPr>
          <p:spPr>
            <a:xfrm flipH="1" rot="6744001">
              <a:off x="6972844" y="3730515"/>
              <a:ext cx="98927" cy="98278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 flipH="1" rot="6744001">
              <a:off x="7000666" y="3752409"/>
              <a:ext cx="63008" cy="62613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 flipH="1" rot="-9243495">
              <a:off x="6603603" y="3824761"/>
              <a:ext cx="155301" cy="154282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 flipH="1" rot="-9243495">
              <a:off x="6624478" y="3867812"/>
              <a:ext cx="98912" cy="98292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3" name="Google Shape;1383;p8"/>
          <p:cNvGrpSpPr/>
          <p:nvPr/>
        </p:nvGrpSpPr>
        <p:grpSpPr>
          <a:xfrm>
            <a:off x="6519270" y="8018549"/>
            <a:ext cx="288394" cy="277824"/>
            <a:chOff x="8008751" y="37351"/>
            <a:chExt cx="598452" cy="591240"/>
          </a:xfrm>
        </p:grpSpPr>
        <p:sp>
          <p:nvSpPr>
            <p:cNvPr id="1384" name="Google Shape;1384;p8"/>
            <p:cNvSpPr/>
            <p:nvPr/>
          </p:nvSpPr>
          <p:spPr>
            <a:xfrm>
              <a:off x="8377155" y="492057"/>
              <a:ext cx="83276" cy="90687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8175431" y="497773"/>
              <a:ext cx="83402" cy="9093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8050326" y="227963"/>
              <a:ext cx="95899" cy="69208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8174803" y="82570"/>
              <a:ext cx="74295" cy="92696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8464954" y="180986"/>
              <a:ext cx="95523" cy="80136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8478331" y="375931"/>
              <a:ext cx="97407" cy="69899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8353981" y="85145"/>
              <a:ext cx="74798" cy="92006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8058114" y="396594"/>
              <a:ext cx="97658" cy="78440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8090835" y="140602"/>
              <a:ext cx="452429" cy="391636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8249225" y="37351"/>
              <a:ext cx="109716" cy="113045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8265114" y="514981"/>
              <a:ext cx="110218" cy="113610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8489762" y="262946"/>
              <a:ext cx="117441" cy="91754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8442031" y="450104"/>
              <a:ext cx="128368" cy="103373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8052650" y="106939"/>
              <a:ext cx="118383" cy="114112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8008751" y="317146"/>
              <a:ext cx="120267" cy="92382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8071742" y="469134"/>
              <a:ext cx="120330" cy="114175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8424886" y="85334"/>
              <a:ext cx="120267" cy="116624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1" name="Google Shape;1401;p8"/>
          <p:cNvGrpSpPr/>
          <p:nvPr/>
        </p:nvGrpSpPr>
        <p:grpSpPr>
          <a:xfrm>
            <a:off x="6522769" y="7715329"/>
            <a:ext cx="288384" cy="277802"/>
            <a:chOff x="1577421" y="1609174"/>
            <a:chExt cx="818111" cy="754282"/>
          </a:xfrm>
        </p:grpSpPr>
        <p:sp>
          <p:nvSpPr>
            <p:cNvPr id="1402" name="Google Shape;1402;p8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0" name="Google Shape;1450;p8"/>
          <p:cNvGrpSpPr/>
          <p:nvPr/>
        </p:nvGrpSpPr>
        <p:grpSpPr>
          <a:xfrm>
            <a:off x="6512005" y="8321793"/>
            <a:ext cx="302947" cy="384134"/>
            <a:chOff x="6295459" y="2059568"/>
            <a:chExt cx="2176346" cy="2549000"/>
          </a:xfrm>
        </p:grpSpPr>
        <p:sp>
          <p:nvSpPr>
            <p:cNvPr id="1451" name="Google Shape;1451;p8"/>
            <p:cNvSpPr/>
            <p:nvPr/>
          </p:nvSpPr>
          <p:spPr>
            <a:xfrm flipH="1">
              <a:off x="6295459" y="2059568"/>
              <a:ext cx="2176346" cy="2549000"/>
            </a:xfrm>
            <a:custGeom>
              <a:rect b="b" l="l" r="r" t="t"/>
              <a:pathLst>
                <a:path extrusionOk="0" h="57546" w="49133">
                  <a:moveTo>
                    <a:pt x="21040" y="0"/>
                  </a:moveTo>
                  <a:cubicBezTo>
                    <a:pt x="21038" y="0"/>
                    <a:pt x="21037" y="0"/>
                    <a:pt x="21036" y="0"/>
                  </a:cubicBezTo>
                  <a:cubicBezTo>
                    <a:pt x="20902" y="2"/>
                    <a:pt x="20788" y="121"/>
                    <a:pt x="20663" y="159"/>
                  </a:cubicBezTo>
                  <a:cubicBezTo>
                    <a:pt x="20538" y="198"/>
                    <a:pt x="20380" y="169"/>
                    <a:pt x="20269" y="239"/>
                  </a:cubicBezTo>
                  <a:cubicBezTo>
                    <a:pt x="20157" y="309"/>
                    <a:pt x="20107" y="455"/>
                    <a:pt x="20015" y="550"/>
                  </a:cubicBezTo>
                  <a:cubicBezTo>
                    <a:pt x="19908" y="661"/>
                    <a:pt x="19745" y="722"/>
                    <a:pt x="19685" y="849"/>
                  </a:cubicBezTo>
                  <a:cubicBezTo>
                    <a:pt x="19622" y="978"/>
                    <a:pt x="19698" y="1155"/>
                    <a:pt x="19669" y="1298"/>
                  </a:cubicBezTo>
                  <a:cubicBezTo>
                    <a:pt x="19644" y="1438"/>
                    <a:pt x="19627" y="1578"/>
                    <a:pt x="19618" y="1719"/>
                  </a:cubicBezTo>
                  <a:cubicBezTo>
                    <a:pt x="19608" y="1858"/>
                    <a:pt x="19482" y="2035"/>
                    <a:pt x="19433" y="2217"/>
                  </a:cubicBezTo>
                  <a:cubicBezTo>
                    <a:pt x="19386" y="2394"/>
                    <a:pt x="19347" y="2573"/>
                    <a:pt x="19234" y="2682"/>
                  </a:cubicBezTo>
                  <a:cubicBezTo>
                    <a:pt x="19169" y="2744"/>
                    <a:pt x="19093" y="2775"/>
                    <a:pt x="18999" y="2775"/>
                  </a:cubicBezTo>
                  <a:cubicBezTo>
                    <a:pt x="18931" y="2775"/>
                    <a:pt x="18854" y="2759"/>
                    <a:pt x="18765" y="2727"/>
                  </a:cubicBezTo>
                  <a:cubicBezTo>
                    <a:pt x="18596" y="2666"/>
                    <a:pt x="18445" y="2602"/>
                    <a:pt x="18343" y="2468"/>
                  </a:cubicBezTo>
                  <a:cubicBezTo>
                    <a:pt x="18243" y="2337"/>
                    <a:pt x="18107" y="2207"/>
                    <a:pt x="18036" y="2050"/>
                  </a:cubicBezTo>
                  <a:cubicBezTo>
                    <a:pt x="17965" y="1891"/>
                    <a:pt x="18005" y="1681"/>
                    <a:pt x="17929" y="1541"/>
                  </a:cubicBezTo>
                  <a:cubicBezTo>
                    <a:pt x="17868" y="1426"/>
                    <a:pt x="17707" y="1388"/>
                    <a:pt x="17625" y="1294"/>
                  </a:cubicBezTo>
                  <a:cubicBezTo>
                    <a:pt x="17540" y="1196"/>
                    <a:pt x="17473" y="1109"/>
                    <a:pt x="17363" y="1044"/>
                  </a:cubicBezTo>
                  <a:cubicBezTo>
                    <a:pt x="17257" y="980"/>
                    <a:pt x="17169" y="885"/>
                    <a:pt x="17036" y="860"/>
                  </a:cubicBezTo>
                  <a:cubicBezTo>
                    <a:pt x="17014" y="856"/>
                    <a:pt x="16991" y="854"/>
                    <a:pt x="16969" y="854"/>
                  </a:cubicBezTo>
                  <a:cubicBezTo>
                    <a:pt x="16857" y="854"/>
                    <a:pt x="16748" y="900"/>
                    <a:pt x="16636" y="916"/>
                  </a:cubicBezTo>
                  <a:cubicBezTo>
                    <a:pt x="16500" y="934"/>
                    <a:pt x="16364" y="924"/>
                    <a:pt x="16239" y="981"/>
                  </a:cubicBezTo>
                  <a:cubicBezTo>
                    <a:pt x="16114" y="1038"/>
                    <a:pt x="15979" y="1085"/>
                    <a:pt x="15875" y="1176"/>
                  </a:cubicBezTo>
                  <a:cubicBezTo>
                    <a:pt x="15763" y="1275"/>
                    <a:pt x="15736" y="1442"/>
                    <a:pt x="15652" y="1566"/>
                  </a:cubicBezTo>
                  <a:cubicBezTo>
                    <a:pt x="15569" y="1688"/>
                    <a:pt x="15367" y="1753"/>
                    <a:pt x="15313" y="1892"/>
                  </a:cubicBezTo>
                  <a:cubicBezTo>
                    <a:pt x="15257" y="2036"/>
                    <a:pt x="15212" y="2184"/>
                    <a:pt x="15181" y="2335"/>
                  </a:cubicBezTo>
                  <a:cubicBezTo>
                    <a:pt x="15148" y="2505"/>
                    <a:pt x="15276" y="2701"/>
                    <a:pt x="15265" y="2879"/>
                  </a:cubicBezTo>
                  <a:cubicBezTo>
                    <a:pt x="15252" y="3058"/>
                    <a:pt x="15097" y="3216"/>
                    <a:pt x="15069" y="3388"/>
                  </a:cubicBezTo>
                  <a:cubicBezTo>
                    <a:pt x="15042" y="3560"/>
                    <a:pt x="15090" y="3752"/>
                    <a:pt x="15009" y="3911"/>
                  </a:cubicBezTo>
                  <a:cubicBezTo>
                    <a:pt x="14935" y="4056"/>
                    <a:pt x="14830" y="4184"/>
                    <a:pt x="14701" y="4284"/>
                  </a:cubicBezTo>
                  <a:cubicBezTo>
                    <a:pt x="14571" y="4379"/>
                    <a:pt x="14412" y="4483"/>
                    <a:pt x="14260" y="4483"/>
                  </a:cubicBezTo>
                  <a:cubicBezTo>
                    <a:pt x="14254" y="4483"/>
                    <a:pt x="14247" y="4483"/>
                    <a:pt x="14240" y="4483"/>
                  </a:cubicBezTo>
                  <a:cubicBezTo>
                    <a:pt x="14096" y="4474"/>
                    <a:pt x="13956" y="4346"/>
                    <a:pt x="13819" y="4217"/>
                  </a:cubicBezTo>
                  <a:cubicBezTo>
                    <a:pt x="13714" y="4116"/>
                    <a:pt x="13576" y="4042"/>
                    <a:pt x="13487" y="3931"/>
                  </a:cubicBezTo>
                  <a:cubicBezTo>
                    <a:pt x="13397" y="3819"/>
                    <a:pt x="13380" y="3640"/>
                    <a:pt x="13278" y="3540"/>
                  </a:cubicBezTo>
                  <a:cubicBezTo>
                    <a:pt x="13177" y="3439"/>
                    <a:pt x="13027" y="3405"/>
                    <a:pt x="12889" y="3344"/>
                  </a:cubicBezTo>
                  <a:cubicBezTo>
                    <a:pt x="12737" y="3279"/>
                    <a:pt x="12595" y="3142"/>
                    <a:pt x="12440" y="3135"/>
                  </a:cubicBezTo>
                  <a:cubicBezTo>
                    <a:pt x="12429" y="3135"/>
                    <a:pt x="12417" y="3134"/>
                    <a:pt x="12405" y="3134"/>
                  </a:cubicBezTo>
                  <a:cubicBezTo>
                    <a:pt x="12254" y="3134"/>
                    <a:pt x="12086" y="3167"/>
                    <a:pt x="11945" y="3210"/>
                  </a:cubicBezTo>
                  <a:cubicBezTo>
                    <a:pt x="11788" y="3260"/>
                    <a:pt x="11637" y="3333"/>
                    <a:pt x="11499" y="3426"/>
                  </a:cubicBezTo>
                  <a:cubicBezTo>
                    <a:pt x="11361" y="3520"/>
                    <a:pt x="11238" y="3633"/>
                    <a:pt x="11131" y="3759"/>
                  </a:cubicBezTo>
                  <a:cubicBezTo>
                    <a:pt x="11030" y="3883"/>
                    <a:pt x="11070" y="4097"/>
                    <a:pt x="11009" y="4242"/>
                  </a:cubicBezTo>
                  <a:cubicBezTo>
                    <a:pt x="10949" y="4386"/>
                    <a:pt x="10780" y="4500"/>
                    <a:pt x="10754" y="4653"/>
                  </a:cubicBezTo>
                  <a:cubicBezTo>
                    <a:pt x="10729" y="4805"/>
                    <a:pt x="10861" y="4970"/>
                    <a:pt x="10865" y="5125"/>
                  </a:cubicBezTo>
                  <a:cubicBezTo>
                    <a:pt x="10871" y="5280"/>
                    <a:pt x="10845" y="5432"/>
                    <a:pt x="10878" y="5583"/>
                  </a:cubicBezTo>
                  <a:cubicBezTo>
                    <a:pt x="10911" y="5737"/>
                    <a:pt x="10967" y="5899"/>
                    <a:pt x="11013" y="6065"/>
                  </a:cubicBezTo>
                  <a:cubicBezTo>
                    <a:pt x="11058" y="6231"/>
                    <a:pt x="11145" y="6403"/>
                    <a:pt x="11145" y="6565"/>
                  </a:cubicBezTo>
                  <a:cubicBezTo>
                    <a:pt x="11145" y="6730"/>
                    <a:pt x="10990" y="6865"/>
                    <a:pt x="10885" y="7012"/>
                  </a:cubicBezTo>
                  <a:cubicBezTo>
                    <a:pt x="10787" y="7148"/>
                    <a:pt x="10694" y="7278"/>
                    <a:pt x="10551" y="7342"/>
                  </a:cubicBezTo>
                  <a:cubicBezTo>
                    <a:pt x="10437" y="7390"/>
                    <a:pt x="10315" y="7416"/>
                    <a:pt x="10192" y="7416"/>
                  </a:cubicBezTo>
                  <a:cubicBezTo>
                    <a:pt x="10154" y="7416"/>
                    <a:pt x="10116" y="7414"/>
                    <a:pt x="10077" y="7408"/>
                  </a:cubicBezTo>
                  <a:cubicBezTo>
                    <a:pt x="9921" y="7390"/>
                    <a:pt x="9775" y="7322"/>
                    <a:pt x="9642" y="7217"/>
                  </a:cubicBezTo>
                  <a:cubicBezTo>
                    <a:pt x="9532" y="7128"/>
                    <a:pt x="9382" y="7073"/>
                    <a:pt x="9281" y="6971"/>
                  </a:cubicBezTo>
                  <a:cubicBezTo>
                    <a:pt x="9182" y="6868"/>
                    <a:pt x="9158" y="6675"/>
                    <a:pt x="9042" y="6592"/>
                  </a:cubicBezTo>
                  <a:cubicBezTo>
                    <a:pt x="8927" y="6510"/>
                    <a:pt x="8765" y="6519"/>
                    <a:pt x="8615" y="6492"/>
                  </a:cubicBezTo>
                  <a:cubicBezTo>
                    <a:pt x="8548" y="6479"/>
                    <a:pt x="8484" y="6472"/>
                    <a:pt x="8422" y="6472"/>
                  </a:cubicBezTo>
                  <a:cubicBezTo>
                    <a:pt x="8373" y="6472"/>
                    <a:pt x="8326" y="6477"/>
                    <a:pt x="8278" y="6486"/>
                  </a:cubicBezTo>
                  <a:cubicBezTo>
                    <a:pt x="8165" y="6504"/>
                    <a:pt x="8056" y="6541"/>
                    <a:pt x="7953" y="6595"/>
                  </a:cubicBezTo>
                  <a:cubicBezTo>
                    <a:pt x="7789" y="6610"/>
                    <a:pt x="7624" y="6649"/>
                    <a:pt x="7490" y="6743"/>
                  </a:cubicBezTo>
                  <a:cubicBezTo>
                    <a:pt x="7359" y="6834"/>
                    <a:pt x="7200" y="6937"/>
                    <a:pt x="7112" y="7076"/>
                  </a:cubicBezTo>
                  <a:cubicBezTo>
                    <a:pt x="7019" y="7222"/>
                    <a:pt x="7028" y="7414"/>
                    <a:pt x="6988" y="7571"/>
                  </a:cubicBezTo>
                  <a:cubicBezTo>
                    <a:pt x="6947" y="7730"/>
                    <a:pt x="6882" y="7892"/>
                    <a:pt x="6884" y="8060"/>
                  </a:cubicBezTo>
                  <a:cubicBezTo>
                    <a:pt x="6887" y="8222"/>
                    <a:pt x="6924" y="8389"/>
                    <a:pt x="6957" y="8556"/>
                  </a:cubicBezTo>
                  <a:cubicBezTo>
                    <a:pt x="6987" y="8702"/>
                    <a:pt x="7069" y="8840"/>
                    <a:pt x="7112" y="8991"/>
                  </a:cubicBezTo>
                  <a:cubicBezTo>
                    <a:pt x="7152" y="9139"/>
                    <a:pt x="7092" y="9311"/>
                    <a:pt x="7125" y="9460"/>
                  </a:cubicBezTo>
                  <a:cubicBezTo>
                    <a:pt x="7159" y="9608"/>
                    <a:pt x="7196" y="9747"/>
                    <a:pt x="7203" y="9899"/>
                  </a:cubicBezTo>
                  <a:cubicBezTo>
                    <a:pt x="7210" y="10050"/>
                    <a:pt x="7190" y="10181"/>
                    <a:pt x="7153" y="10331"/>
                  </a:cubicBezTo>
                  <a:cubicBezTo>
                    <a:pt x="7116" y="10482"/>
                    <a:pt x="7172" y="10685"/>
                    <a:pt x="7081" y="10820"/>
                  </a:cubicBezTo>
                  <a:cubicBezTo>
                    <a:pt x="6983" y="10960"/>
                    <a:pt x="6850" y="11069"/>
                    <a:pt x="6695" y="11140"/>
                  </a:cubicBezTo>
                  <a:cubicBezTo>
                    <a:pt x="6630" y="11171"/>
                    <a:pt x="6556" y="11185"/>
                    <a:pt x="6478" y="11185"/>
                  </a:cubicBezTo>
                  <a:cubicBezTo>
                    <a:pt x="6392" y="11185"/>
                    <a:pt x="6301" y="11168"/>
                    <a:pt x="6209" y="11133"/>
                  </a:cubicBezTo>
                  <a:cubicBezTo>
                    <a:pt x="6070" y="11082"/>
                    <a:pt x="5946" y="10997"/>
                    <a:pt x="5828" y="10907"/>
                  </a:cubicBezTo>
                  <a:cubicBezTo>
                    <a:pt x="5712" y="10818"/>
                    <a:pt x="5632" y="10670"/>
                    <a:pt x="5510" y="10590"/>
                  </a:cubicBezTo>
                  <a:cubicBezTo>
                    <a:pt x="5450" y="10551"/>
                    <a:pt x="5375" y="10547"/>
                    <a:pt x="5298" y="10547"/>
                  </a:cubicBezTo>
                  <a:cubicBezTo>
                    <a:pt x="5281" y="10547"/>
                    <a:pt x="5265" y="10547"/>
                    <a:pt x="5248" y="10547"/>
                  </a:cubicBezTo>
                  <a:cubicBezTo>
                    <a:pt x="5192" y="10547"/>
                    <a:pt x="5137" y="10546"/>
                    <a:pt x="5089" y="10529"/>
                  </a:cubicBezTo>
                  <a:cubicBezTo>
                    <a:pt x="4965" y="10486"/>
                    <a:pt x="4859" y="10452"/>
                    <a:pt x="4721" y="10452"/>
                  </a:cubicBezTo>
                  <a:cubicBezTo>
                    <a:pt x="4718" y="10452"/>
                    <a:pt x="4715" y="10452"/>
                    <a:pt x="4712" y="10452"/>
                  </a:cubicBezTo>
                  <a:cubicBezTo>
                    <a:pt x="4710" y="10452"/>
                    <a:pt x="4707" y="10452"/>
                    <a:pt x="4705" y="10452"/>
                  </a:cubicBezTo>
                  <a:cubicBezTo>
                    <a:pt x="4580" y="10452"/>
                    <a:pt x="4443" y="10398"/>
                    <a:pt x="4317" y="10398"/>
                  </a:cubicBezTo>
                  <a:cubicBezTo>
                    <a:pt x="4279" y="10398"/>
                    <a:pt x="4243" y="10403"/>
                    <a:pt x="4207" y="10415"/>
                  </a:cubicBezTo>
                  <a:cubicBezTo>
                    <a:pt x="4052" y="10472"/>
                    <a:pt x="3920" y="10603"/>
                    <a:pt x="3791" y="10702"/>
                  </a:cubicBezTo>
                  <a:cubicBezTo>
                    <a:pt x="3662" y="10805"/>
                    <a:pt x="3549" y="10930"/>
                    <a:pt x="3460" y="11069"/>
                  </a:cubicBezTo>
                  <a:cubicBezTo>
                    <a:pt x="3362" y="11220"/>
                    <a:pt x="3239" y="11372"/>
                    <a:pt x="3211" y="11536"/>
                  </a:cubicBezTo>
                  <a:cubicBezTo>
                    <a:pt x="3181" y="11703"/>
                    <a:pt x="3269" y="11884"/>
                    <a:pt x="3299" y="12054"/>
                  </a:cubicBezTo>
                  <a:cubicBezTo>
                    <a:pt x="3329" y="12222"/>
                    <a:pt x="3379" y="12386"/>
                    <a:pt x="3451" y="12541"/>
                  </a:cubicBezTo>
                  <a:cubicBezTo>
                    <a:pt x="3515" y="12674"/>
                    <a:pt x="3529" y="12841"/>
                    <a:pt x="3610" y="12969"/>
                  </a:cubicBezTo>
                  <a:cubicBezTo>
                    <a:pt x="3690" y="13095"/>
                    <a:pt x="3835" y="13179"/>
                    <a:pt x="3915" y="13306"/>
                  </a:cubicBezTo>
                  <a:cubicBezTo>
                    <a:pt x="3994" y="13432"/>
                    <a:pt x="3997" y="13597"/>
                    <a:pt x="4060" y="13732"/>
                  </a:cubicBezTo>
                  <a:cubicBezTo>
                    <a:pt x="4124" y="13867"/>
                    <a:pt x="4325" y="13958"/>
                    <a:pt x="4354" y="14106"/>
                  </a:cubicBezTo>
                  <a:cubicBezTo>
                    <a:pt x="4379" y="14234"/>
                    <a:pt x="4226" y="14377"/>
                    <a:pt x="4212" y="14510"/>
                  </a:cubicBezTo>
                  <a:cubicBezTo>
                    <a:pt x="4199" y="14642"/>
                    <a:pt x="4247" y="14783"/>
                    <a:pt x="4166" y="14891"/>
                  </a:cubicBezTo>
                  <a:cubicBezTo>
                    <a:pt x="4070" y="15019"/>
                    <a:pt x="3925" y="15053"/>
                    <a:pt x="3781" y="15093"/>
                  </a:cubicBezTo>
                  <a:cubicBezTo>
                    <a:pt x="3636" y="15132"/>
                    <a:pt x="3491" y="15176"/>
                    <a:pt x="3345" y="15178"/>
                  </a:cubicBezTo>
                  <a:cubicBezTo>
                    <a:pt x="3343" y="15178"/>
                    <a:pt x="3341" y="15178"/>
                    <a:pt x="3340" y="15178"/>
                  </a:cubicBezTo>
                  <a:cubicBezTo>
                    <a:pt x="3205" y="15178"/>
                    <a:pt x="3074" y="15122"/>
                    <a:pt x="2944" y="15122"/>
                  </a:cubicBezTo>
                  <a:cubicBezTo>
                    <a:pt x="2940" y="15122"/>
                    <a:pt x="2935" y="15122"/>
                    <a:pt x="2931" y="15122"/>
                  </a:cubicBezTo>
                  <a:cubicBezTo>
                    <a:pt x="2791" y="15128"/>
                    <a:pt x="2661" y="15213"/>
                    <a:pt x="2527" y="15233"/>
                  </a:cubicBezTo>
                  <a:cubicBezTo>
                    <a:pt x="2392" y="15253"/>
                    <a:pt x="2281" y="15336"/>
                    <a:pt x="2149" y="15381"/>
                  </a:cubicBezTo>
                  <a:cubicBezTo>
                    <a:pt x="2112" y="15394"/>
                    <a:pt x="2071" y="15397"/>
                    <a:pt x="2028" y="15397"/>
                  </a:cubicBezTo>
                  <a:cubicBezTo>
                    <a:pt x="1986" y="15397"/>
                    <a:pt x="1943" y="15394"/>
                    <a:pt x="1901" y="15394"/>
                  </a:cubicBezTo>
                  <a:cubicBezTo>
                    <a:pt x="1837" y="15394"/>
                    <a:pt x="1774" y="15400"/>
                    <a:pt x="1722" y="15432"/>
                  </a:cubicBezTo>
                  <a:cubicBezTo>
                    <a:pt x="1607" y="15502"/>
                    <a:pt x="1592" y="15698"/>
                    <a:pt x="1495" y="15789"/>
                  </a:cubicBezTo>
                  <a:cubicBezTo>
                    <a:pt x="1397" y="15879"/>
                    <a:pt x="1293" y="15948"/>
                    <a:pt x="1218" y="16058"/>
                  </a:cubicBezTo>
                  <a:cubicBezTo>
                    <a:pt x="1144" y="16167"/>
                    <a:pt x="986" y="16238"/>
                    <a:pt x="939" y="16363"/>
                  </a:cubicBezTo>
                  <a:cubicBezTo>
                    <a:pt x="894" y="16489"/>
                    <a:pt x="943" y="16638"/>
                    <a:pt x="932" y="16773"/>
                  </a:cubicBezTo>
                  <a:cubicBezTo>
                    <a:pt x="916" y="16944"/>
                    <a:pt x="885" y="17120"/>
                    <a:pt x="923" y="17289"/>
                  </a:cubicBezTo>
                  <a:cubicBezTo>
                    <a:pt x="963" y="17458"/>
                    <a:pt x="1071" y="17599"/>
                    <a:pt x="1161" y="17745"/>
                  </a:cubicBezTo>
                  <a:cubicBezTo>
                    <a:pt x="1252" y="17892"/>
                    <a:pt x="1313" y="18077"/>
                    <a:pt x="1454" y="18180"/>
                  </a:cubicBezTo>
                  <a:cubicBezTo>
                    <a:pt x="1570" y="18266"/>
                    <a:pt x="1742" y="18230"/>
                    <a:pt x="1873" y="18276"/>
                  </a:cubicBezTo>
                  <a:cubicBezTo>
                    <a:pt x="2005" y="18320"/>
                    <a:pt x="2130" y="18381"/>
                    <a:pt x="2267" y="18418"/>
                  </a:cubicBezTo>
                  <a:cubicBezTo>
                    <a:pt x="2432" y="18463"/>
                    <a:pt x="2578" y="18549"/>
                    <a:pt x="2715" y="18634"/>
                  </a:cubicBezTo>
                  <a:cubicBezTo>
                    <a:pt x="2851" y="18719"/>
                    <a:pt x="3037" y="18782"/>
                    <a:pt x="3140" y="18924"/>
                  </a:cubicBezTo>
                  <a:cubicBezTo>
                    <a:pt x="3232" y="19053"/>
                    <a:pt x="3232" y="19242"/>
                    <a:pt x="3271" y="19389"/>
                  </a:cubicBezTo>
                  <a:cubicBezTo>
                    <a:pt x="3310" y="19539"/>
                    <a:pt x="3256" y="19689"/>
                    <a:pt x="3241" y="19842"/>
                  </a:cubicBezTo>
                  <a:cubicBezTo>
                    <a:pt x="3225" y="19994"/>
                    <a:pt x="3315" y="20186"/>
                    <a:pt x="3245" y="20326"/>
                  </a:cubicBezTo>
                  <a:cubicBezTo>
                    <a:pt x="3178" y="20462"/>
                    <a:pt x="2976" y="20510"/>
                    <a:pt x="2860" y="20618"/>
                  </a:cubicBezTo>
                  <a:cubicBezTo>
                    <a:pt x="2737" y="20735"/>
                    <a:pt x="2610" y="20792"/>
                    <a:pt x="2446" y="20842"/>
                  </a:cubicBezTo>
                  <a:cubicBezTo>
                    <a:pt x="2291" y="20889"/>
                    <a:pt x="2139" y="20957"/>
                    <a:pt x="1970" y="20978"/>
                  </a:cubicBezTo>
                  <a:cubicBezTo>
                    <a:pt x="1803" y="20999"/>
                    <a:pt x="1631" y="21012"/>
                    <a:pt x="1471" y="21038"/>
                  </a:cubicBezTo>
                  <a:cubicBezTo>
                    <a:pt x="1299" y="21066"/>
                    <a:pt x="1159" y="21172"/>
                    <a:pt x="1016" y="21241"/>
                  </a:cubicBezTo>
                  <a:cubicBezTo>
                    <a:pt x="879" y="21308"/>
                    <a:pt x="777" y="21396"/>
                    <a:pt x="669" y="21498"/>
                  </a:cubicBezTo>
                  <a:cubicBezTo>
                    <a:pt x="560" y="21602"/>
                    <a:pt x="406" y="21666"/>
                    <a:pt x="329" y="21796"/>
                  </a:cubicBezTo>
                  <a:cubicBezTo>
                    <a:pt x="251" y="21925"/>
                    <a:pt x="213" y="22076"/>
                    <a:pt x="171" y="22221"/>
                  </a:cubicBezTo>
                  <a:cubicBezTo>
                    <a:pt x="132" y="22359"/>
                    <a:pt x="119" y="22502"/>
                    <a:pt x="109" y="22647"/>
                  </a:cubicBezTo>
                  <a:cubicBezTo>
                    <a:pt x="100" y="22792"/>
                    <a:pt x="39" y="22944"/>
                    <a:pt x="65" y="23086"/>
                  </a:cubicBezTo>
                  <a:cubicBezTo>
                    <a:pt x="90" y="23229"/>
                    <a:pt x="265" y="23320"/>
                    <a:pt x="329" y="23450"/>
                  </a:cubicBezTo>
                  <a:cubicBezTo>
                    <a:pt x="392" y="23580"/>
                    <a:pt x="437" y="23698"/>
                    <a:pt x="545" y="23803"/>
                  </a:cubicBezTo>
                  <a:cubicBezTo>
                    <a:pt x="648" y="23902"/>
                    <a:pt x="760" y="23993"/>
                    <a:pt x="878" y="24073"/>
                  </a:cubicBezTo>
                  <a:cubicBezTo>
                    <a:pt x="1000" y="24154"/>
                    <a:pt x="1084" y="24301"/>
                    <a:pt x="1209" y="24372"/>
                  </a:cubicBezTo>
                  <a:cubicBezTo>
                    <a:pt x="1343" y="24448"/>
                    <a:pt x="1495" y="24480"/>
                    <a:pt x="1612" y="24549"/>
                  </a:cubicBezTo>
                  <a:cubicBezTo>
                    <a:pt x="1731" y="24620"/>
                    <a:pt x="1809" y="24751"/>
                    <a:pt x="1920" y="24841"/>
                  </a:cubicBezTo>
                  <a:cubicBezTo>
                    <a:pt x="2029" y="24930"/>
                    <a:pt x="2166" y="24983"/>
                    <a:pt x="2234" y="25109"/>
                  </a:cubicBezTo>
                  <a:cubicBezTo>
                    <a:pt x="2310" y="25245"/>
                    <a:pt x="2267" y="25385"/>
                    <a:pt x="2265" y="25532"/>
                  </a:cubicBezTo>
                  <a:cubicBezTo>
                    <a:pt x="2263" y="25678"/>
                    <a:pt x="2292" y="25820"/>
                    <a:pt x="2237" y="25960"/>
                  </a:cubicBezTo>
                  <a:cubicBezTo>
                    <a:pt x="2180" y="26105"/>
                    <a:pt x="2105" y="26243"/>
                    <a:pt x="2011" y="26368"/>
                  </a:cubicBezTo>
                  <a:cubicBezTo>
                    <a:pt x="1917" y="26493"/>
                    <a:pt x="1812" y="26609"/>
                    <a:pt x="1697" y="26716"/>
                  </a:cubicBezTo>
                  <a:cubicBezTo>
                    <a:pt x="1583" y="26823"/>
                    <a:pt x="1482" y="26948"/>
                    <a:pt x="1360" y="27046"/>
                  </a:cubicBezTo>
                  <a:cubicBezTo>
                    <a:pt x="1238" y="27145"/>
                    <a:pt x="1086" y="27209"/>
                    <a:pt x="968" y="27309"/>
                  </a:cubicBezTo>
                  <a:cubicBezTo>
                    <a:pt x="864" y="27395"/>
                    <a:pt x="820" y="27545"/>
                    <a:pt x="724" y="27639"/>
                  </a:cubicBezTo>
                  <a:cubicBezTo>
                    <a:pt x="629" y="27734"/>
                    <a:pt x="454" y="27761"/>
                    <a:pt x="375" y="27867"/>
                  </a:cubicBezTo>
                  <a:cubicBezTo>
                    <a:pt x="294" y="27974"/>
                    <a:pt x="204" y="28091"/>
                    <a:pt x="146" y="28213"/>
                  </a:cubicBezTo>
                  <a:cubicBezTo>
                    <a:pt x="89" y="28332"/>
                    <a:pt x="65" y="28477"/>
                    <a:pt x="36" y="28614"/>
                  </a:cubicBezTo>
                  <a:cubicBezTo>
                    <a:pt x="8" y="28767"/>
                    <a:pt x="1" y="28925"/>
                    <a:pt x="15" y="29080"/>
                  </a:cubicBezTo>
                  <a:cubicBezTo>
                    <a:pt x="28" y="29235"/>
                    <a:pt x="15" y="29420"/>
                    <a:pt x="79" y="29558"/>
                  </a:cubicBezTo>
                  <a:cubicBezTo>
                    <a:pt x="144" y="29696"/>
                    <a:pt x="269" y="29834"/>
                    <a:pt x="393" y="29935"/>
                  </a:cubicBezTo>
                  <a:cubicBezTo>
                    <a:pt x="513" y="30031"/>
                    <a:pt x="678" y="30092"/>
                    <a:pt x="821" y="30132"/>
                  </a:cubicBezTo>
                  <a:cubicBezTo>
                    <a:pt x="966" y="30172"/>
                    <a:pt x="1128" y="30185"/>
                    <a:pt x="1276" y="30196"/>
                  </a:cubicBezTo>
                  <a:cubicBezTo>
                    <a:pt x="1444" y="30209"/>
                    <a:pt x="1607" y="30193"/>
                    <a:pt x="1769" y="30217"/>
                  </a:cubicBezTo>
                  <a:cubicBezTo>
                    <a:pt x="1930" y="30243"/>
                    <a:pt x="2079" y="30290"/>
                    <a:pt x="2237" y="30351"/>
                  </a:cubicBezTo>
                  <a:cubicBezTo>
                    <a:pt x="2382" y="30405"/>
                    <a:pt x="2577" y="30377"/>
                    <a:pt x="2696" y="30461"/>
                  </a:cubicBezTo>
                  <a:cubicBezTo>
                    <a:pt x="2821" y="30550"/>
                    <a:pt x="2881" y="30725"/>
                    <a:pt x="2969" y="30843"/>
                  </a:cubicBezTo>
                  <a:cubicBezTo>
                    <a:pt x="3056" y="30962"/>
                    <a:pt x="3114" y="31100"/>
                    <a:pt x="3154" y="31248"/>
                  </a:cubicBezTo>
                  <a:cubicBezTo>
                    <a:pt x="3191" y="31386"/>
                    <a:pt x="3227" y="31534"/>
                    <a:pt x="3211" y="31695"/>
                  </a:cubicBezTo>
                  <a:cubicBezTo>
                    <a:pt x="3195" y="31847"/>
                    <a:pt x="3154" y="31996"/>
                    <a:pt x="3089" y="32135"/>
                  </a:cubicBezTo>
                  <a:cubicBezTo>
                    <a:pt x="3023" y="32273"/>
                    <a:pt x="2965" y="32427"/>
                    <a:pt x="2865" y="32542"/>
                  </a:cubicBezTo>
                  <a:cubicBezTo>
                    <a:pt x="2764" y="32656"/>
                    <a:pt x="2571" y="32670"/>
                    <a:pt x="2453" y="32768"/>
                  </a:cubicBezTo>
                  <a:cubicBezTo>
                    <a:pt x="2338" y="32863"/>
                    <a:pt x="2243" y="32985"/>
                    <a:pt x="2120" y="33078"/>
                  </a:cubicBezTo>
                  <a:cubicBezTo>
                    <a:pt x="1998" y="33169"/>
                    <a:pt x="1875" y="33260"/>
                    <a:pt x="1758" y="33355"/>
                  </a:cubicBezTo>
                  <a:cubicBezTo>
                    <a:pt x="1639" y="33453"/>
                    <a:pt x="1498" y="33536"/>
                    <a:pt x="1397" y="33646"/>
                  </a:cubicBezTo>
                  <a:cubicBezTo>
                    <a:pt x="1290" y="33762"/>
                    <a:pt x="1198" y="33891"/>
                    <a:pt x="1124" y="34030"/>
                  </a:cubicBezTo>
                  <a:cubicBezTo>
                    <a:pt x="1059" y="34160"/>
                    <a:pt x="1147" y="34345"/>
                    <a:pt x="1124" y="34504"/>
                  </a:cubicBezTo>
                  <a:cubicBezTo>
                    <a:pt x="1101" y="34667"/>
                    <a:pt x="1101" y="34832"/>
                    <a:pt x="1124" y="34996"/>
                  </a:cubicBezTo>
                  <a:cubicBezTo>
                    <a:pt x="1147" y="35166"/>
                    <a:pt x="1134" y="35335"/>
                    <a:pt x="1204" y="35490"/>
                  </a:cubicBezTo>
                  <a:cubicBezTo>
                    <a:pt x="1275" y="35645"/>
                    <a:pt x="1297" y="35854"/>
                    <a:pt x="1421" y="35975"/>
                  </a:cubicBezTo>
                  <a:cubicBezTo>
                    <a:pt x="1543" y="36096"/>
                    <a:pt x="1731" y="36146"/>
                    <a:pt x="1879" y="36197"/>
                  </a:cubicBezTo>
                  <a:cubicBezTo>
                    <a:pt x="1921" y="36212"/>
                    <a:pt x="1965" y="36217"/>
                    <a:pt x="2009" y="36217"/>
                  </a:cubicBezTo>
                  <a:cubicBezTo>
                    <a:pt x="2125" y="36217"/>
                    <a:pt x="2244" y="36180"/>
                    <a:pt x="2364" y="36174"/>
                  </a:cubicBezTo>
                  <a:cubicBezTo>
                    <a:pt x="2521" y="36166"/>
                    <a:pt x="2678" y="36137"/>
                    <a:pt x="2828" y="36092"/>
                  </a:cubicBezTo>
                  <a:cubicBezTo>
                    <a:pt x="2866" y="36080"/>
                    <a:pt x="2908" y="36076"/>
                    <a:pt x="2953" y="36076"/>
                  </a:cubicBezTo>
                  <a:cubicBezTo>
                    <a:pt x="3068" y="36076"/>
                    <a:pt x="3203" y="36104"/>
                    <a:pt x="3337" y="36116"/>
                  </a:cubicBezTo>
                  <a:cubicBezTo>
                    <a:pt x="3492" y="36129"/>
                    <a:pt x="3640" y="36234"/>
                    <a:pt x="3805" y="36275"/>
                  </a:cubicBezTo>
                  <a:cubicBezTo>
                    <a:pt x="3962" y="36316"/>
                    <a:pt x="4115" y="36368"/>
                    <a:pt x="4266" y="36430"/>
                  </a:cubicBezTo>
                  <a:cubicBezTo>
                    <a:pt x="4433" y="36497"/>
                    <a:pt x="4607" y="36514"/>
                    <a:pt x="4725" y="36595"/>
                  </a:cubicBezTo>
                  <a:cubicBezTo>
                    <a:pt x="4837" y="36669"/>
                    <a:pt x="4921" y="36770"/>
                    <a:pt x="4992" y="36886"/>
                  </a:cubicBezTo>
                  <a:cubicBezTo>
                    <a:pt x="5063" y="37003"/>
                    <a:pt x="5178" y="37115"/>
                    <a:pt x="5194" y="37249"/>
                  </a:cubicBezTo>
                  <a:cubicBezTo>
                    <a:pt x="5218" y="37438"/>
                    <a:pt x="5193" y="37650"/>
                    <a:pt x="5107" y="37801"/>
                  </a:cubicBezTo>
                  <a:cubicBezTo>
                    <a:pt x="5022" y="37951"/>
                    <a:pt x="4773" y="37980"/>
                    <a:pt x="4642" y="38101"/>
                  </a:cubicBezTo>
                  <a:cubicBezTo>
                    <a:pt x="4519" y="38214"/>
                    <a:pt x="4488" y="38432"/>
                    <a:pt x="4360" y="38544"/>
                  </a:cubicBezTo>
                  <a:cubicBezTo>
                    <a:pt x="4233" y="38656"/>
                    <a:pt x="4021" y="38679"/>
                    <a:pt x="3903" y="38800"/>
                  </a:cubicBezTo>
                  <a:cubicBezTo>
                    <a:pt x="3782" y="38922"/>
                    <a:pt x="3671" y="39056"/>
                    <a:pt x="3573" y="39198"/>
                  </a:cubicBezTo>
                  <a:cubicBezTo>
                    <a:pt x="3480" y="39336"/>
                    <a:pt x="3517" y="39542"/>
                    <a:pt x="3460" y="39706"/>
                  </a:cubicBezTo>
                  <a:cubicBezTo>
                    <a:pt x="3404" y="39863"/>
                    <a:pt x="3345" y="40013"/>
                    <a:pt x="3340" y="40185"/>
                  </a:cubicBezTo>
                  <a:cubicBezTo>
                    <a:pt x="3336" y="40350"/>
                    <a:pt x="3362" y="40514"/>
                    <a:pt x="3416" y="40672"/>
                  </a:cubicBezTo>
                  <a:cubicBezTo>
                    <a:pt x="3468" y="40832"/>
                    <a:pt x="3480" y="41028"/>
                    <a:pt x="3600" y="41153"/>
                  </a:cubicBezTo>
                  <a:cubicBezTo>
                    <a:pt x="3708" y="41267"/>
                    <a:pt x="3900" y="41237"/>
                    <a:pt x="4031" y="41294"/>
                  </a:cubicBezTo>
                  <a:cubicBezTo>
                    <a:pt x="4161" y="41350"/>
                    <a:pt x="4297" y="41385"/>
                    <a:pt x="4436" y="41397"/>
                  </a:cubicBezTo>
                  <a:cubicBezTo>
                    <a:pt x="4560" y="41409"/>
                    <a:pt x="4679" y="41433"/>
                    <a:pt x="4803" y="41433"/>
                  </a:cubicBezTo>
                  <a:cubicBezTo>
                    <a:pt x="4826" y="41433"/>
                    <a:pt x="4848" y="41432"/>
                    <a:pt x="4871" y="41430"/>
                  </a:cubicBezTo>
                  <a:cubicBezTo>
                    <a:pt x="5021" y="41419"/>
                    <a:pt x="5163" y="41369"/>
                    <a:pt x="5305" y="41348"/>
                  </a:cubicBezTo>
                  <a:cubicBezTo>
                    <a:pt x="5316" y="41346"/>
                    <a:pt x="5327" y="41346"/>
                    <a:pt x="5339" y="41346"/>
                  </a:cubicBezTo>
                  <a:cubicBezTo>
                    <a:pt x="5463" y="41346"/>
                    <a:pt x="5620" y="41422"/>
                    <a:pt x="5772" y="41422"/>
                  </a:cubicBezTo>
                  <a:cubicBezTo>
                    <a:pt x="5775" y="41422"/>
                    <a:pt x="5777" y="41422"/>
                    <a:pt x="5780" y="41422"/>
                  </a:cubicBezTo>
                  <a:cubicBezTo>
                    <a:pt x="5804" y="41421"/>
                    <a:pt x="5827" y="41420"/>
                    <a:pt x="5851" y="41420"/>
                  </a:cubicBezTo>
                  <a:cubicBezTo>
                    <a:pt x="5980" y="41420"/>
                    <a:pt x="6109" y="41433"/>
                    <a:pt x="6235" y="41458"/>
                  </a:cubicBezTo>
                  <a:cubicBezTo>
                    <a:pt x="6397" y="41494"/>
                    <a:pt x="6520" y="41552"/>
                    <a:pt x="6621" y="41659"/>
                  </a:cubicBezTo>
                  <a:cubicBezTo>
                    <a:pt x="6718" y="41760"/>
                    <a:pt x="6859" y="41872"/>
                    <a:pt x="6853" y="42061"/>
                  </a:cubicBezTo>
                  <a:cubicBezTo>
                    <a:pt x="6847" y="42209"/>
                    <a:pt x="6822" y="42384"/>
                    <a:pt x="6756" y="42520"/>
                  </a:cubicBezTo>
                  <a:cubicBezTo>
                    <a:pt x="6694" y="42650"/>
                    <a:pt x="6498" y="42708"/>
                    <a:pt x="6407" y="42830"/>
                  </a:cubicBezTo>
                  <a:cubicBezTo>
                    <a:pt x="6317" y="42953"/>
                    <a:pt x="6297" y="43123"/>
                    <a:pt x="6208" y="43238"/>
                  </a:cubicBezTo>
                  <a:cubicBezTo>
                    <a:pt x="6112" y="43361"/>
                    <a:pt x="5945" y="43430"/>
                    <a:pt x="5876" y="43551"/>
                  </a:cubicBezTo>
                  <a:cubicBezTo>
                    <a:pt x="5805" y="43678"/>
                    <a:pt x="5872" y="43864"/>
                    <a:pt x="5825" y="44002"/>
                  </a:cubicBezTo>
                  <a:cubicBezTo>
                    <a:pt x="5778" y="44140"/>
                    <a:pt x="5649" y="44252"/>
                    <a:pt x="5631" y="44396"/>
                  </a:cubicBezTo>
                  <a:cubicBezTo>
                    <a:pt x="5612" y="44541"/>
                    <a:pt x="5567" y="44694"/>
                    <a:pt x="5582" y="44839"/>
                  </a:cubicBezTo>
                  <a:cubicBezTo>
                    <a:pt x="5596" y="44984"/>
                    <a:pt x="5650" y="45132"/>
                    <a:pt x="5702" y="45270"/>
                  </a:cubicBezTo>
                  <a:cubicBezTo>
                    <a:pt x="5761" y="45425"/>
                    <a:pt x="5879" y="45561"/>
                    <a:pt x="5989" y="45689"/>
                  </a:cubicBezTo>
                  <a:cubicBezTo>
                    <a:pt x="6097" y="45816"/>
                    <a:pt x="6259" y="45874"/>
                    <a:pt x="6402" y="45959"/>
                  </a:cubicBezTo>
                  <a:cubicBezTo>
                    <a:pt x="6545" y="46045"/>
                    <a:pt x="6674" y="46158"/>
                    <a:pt x="6839" y="46187"/>
                  </a:cubicBezTo>
                  <a:cubicBezTo>
                    <a:pt x="6871" y="46192"/>
                    <a:pt x="6903" y="46195"/>
                    <a:pt x="6934" y="46195"/>
                  </a:cubicBezTo>
                  <a:cubicBezTo>
                    <a:pt x="7076" y="46195"/>
                    <a:pt x="7204" y="46143"/>
                    <a:pt x="7335" y="46107"/>
                  </a:cubicBezTo>
                  <a:cubicBezTo>
                    <a:pt x="7497" y="46062"/>
                    <a:pt x="7678" y="46056"/>
                    <a:pt x="7833" y="45978"/>
                  </a:cubicBezTo>
                  <a:cubicBezTo>
                    <a:pt x="7988" y="45901"/>
                    <a:pt x="8114" y="45772"/>
                    <a:pt x="8273" y="45709"/>
                  </a:cubicBezTo>
                  <a:cubicBezTo>
                    <a:pt x="8330" y="45687"/>
                    <a:pt x="8385" y="45680"/>
                    <a:pt x="8439" y="45680"/>
                  </a:cubicBezTo>
                  <a:cubicBezTo>
                    <a:pt x="8524" y="45680"/>
                    <a:pt x="8605" y="45699"/>
                    <a:pt x="8679" y="45708"/>
                  </a:cubicBezTo>
                  <a:cubicBezTo>
                    <a:pt x="8821" y="45723"/>
                    <a:pt x="8994" y="45694"/>
                    <a:pt x="9097" y="45785"/>
                  </a:cubicBezTo>
                  <a:cubicBezTo>
                    <a:pt x="9193" y="45871"/>
                    <a:pt x="9182" y="46058"/>
                    <a:pt x="9242" y="46188"/>
                  </a:cubicBezTo>
                  <a:cubicBezTo>
                    <a:pt x="9297" y="46306"/>
                    <a:pt x="9442" y="46410"/>
                    <a:pt x="9466" y="46548"/>
                  </a:cubicBezTo>
                  <a:cubicBezTo>
                    <a:pt x="9497" y="46731"/>
                    <a:pt x="9472" y="46930"/>
                    <a:pt x="9463" y="47114"/>
                  </a:cubicBezTo>
                  <a:cubicBezTo>
                    <a:pt x="9409" y="47256"/>
                    <a:pt x="9294" y="47381"/>
                    <a:pt x="9229" y="47522"/>
                  </a:cubicBezTo>
                  <a:cubicBezTo>
                    <a:pt x="9163" y="47663"/>
                    <a:pt x="9102" y="47803"/>
                    <a:pt x="9042" y="47944"/>
                  </a:cubicBezTo>
                  <a:cubicBezTo>
                    <a:pt x="8983" y="48085"/>
                    <a:pt x="8963" y="48241"/>
                    <a:pt x="8926" y="48388"/>
                  </a:cubicBezTo>
                  <a:cubicBezTo>
                    <a:pt x="8888" y="48535"/>
                    <a:pt x="8883" y="48680"/>
                    <a:pt x="8886" y="48837"/>
                  </a:cubicBezTo>
                  <a:cubicBezTo>
                    <a:pt x="8889" y="48975"/>
                    <a:pt x="8946" y="49093"/>
                    <a:pt x="8990" y="49229"/>
                  </a:cubicBezTo>
                  <a:cubicBezTo>
                    <a:pt x="9033" y="49363"/>
                    <a:pt x="8971" y="49546"/>
                    <a:pt x="9047" y="49666"/>
                  </a:cubicBezTo>
                  <a:cubicBezTo>
                    <a:pt x="9121" y="49787"/>
                    <a:pt x="9303" y="49822"/>
                    <a:pt x="9404" y="49919"/>
                  </a:cubicBezTo>
                  <a:cubicBezTo>
                    <a:pt x="9505" y="50015"/>
                    <a:pt x="9576" y="50155"/>
                    <a:pt x="9699" y="50217"/>
                  </a:cubicBezTo>
                  <a:cubicBezTo>
                    <a:pt x="9824" y="50278"/>
                    <a:pt x="9961" y="50375"/>
                    <a:pt x="10102" y="50388"/>
                  </a:cubicBezTo>
                  <a:cubicBezTo>
                    <a:pt x="10134" y="50391"/>
                    <a:pt x="10167" y="50392"/>
                    <a:pt x="10199" y="50392"/>
                  </a:cubicBezTo>
                  <a:cubicBezTo>
                    <a:pt x="10316" y="50392"/>
                    <a:pt x="10431" y="50374"/>
                    <a:pt x="10544" y="50341"/>
                  </a:cubicBezTo>
                  <a:cubicBezTo>
                    <a:pt x="10711" y="50290"/>
                    <a:pt x="10838" y="50143"/>
                    <a:pt x="10972" y="50041"/>
                  </a:cubicBezTo>
                  <a:cubicBezTo>
                    <a:pt x="11105" y="49939"/>
                    <a:pt x="11253" y="49848"/>
                    <a:pt x="11384" y="49740"/>
                  </a:cubicBezTo>
                  <a:cubicBezTo>
                    <a:pt x="11512" y="49633"/>
                    <a:pt x="11655" y="49546"/>
                    <a:pt x="11809" y="49484"/>
                  </a:cubicBezTo>
                  <a:cubicBezTo>
                    <a:pt x="11945" y="49425"/>
                    <a:pt x="12072" y="49367"/>
                    <a:pt x="12220" y="49361"/>
                  </a:cubicBezTo>
                  <a:cubicBezTo>
                    <a:pt x="12339" y="49357"/>
                    <a:pt x="12472" y="49303"/>
                    <a:pt x="12594" y="49303"/>
                  </a:cubicBezTo>
                  <a:cubicBezTo>
                    <a:pt x="12622" y="49303"/>
                    <a:pt x="12650" y="49306"/>
                    <a:pt x="12676" y="49313"/>
                  </a:cubicBezTo>
                  <a:cubicBezTo>
                    <a:pt x="12820" y="49349"/>
                    <a:pt x="12968" y="49433"/>
                    <a:pt x="13094" y="49504"/>
                  </a:cubicBezTo>
                  <a:cubicBezTo>
                    <a:pt x="13221" y="49576"/>
                    <a:pt x="13295" y="49732"/>
                    <a:pt x="13397" y="49833"/>
                  </a:cubicBezTo>
                  <a:cubicBezTo>
                    <a:pt x="13498" y="49936"/>
                    <a:pt x="13583" y="50052"/>
                    <a:pt x="13649" y="50180"/>
                  </a:cubicBezTo>
                  <a:cubicBezTo>
                    <a:pt x="13714" y="50308"/>
                    <a:pt x="13853" y="50428"/>
                    <a:pt x="13870" y="50576"/>
                  </a:cubicBezTo>
                  <a:cubicBezTo>
                    <a:pt x="13885" y="50712"/>
                    <a:pt x="13725" y="50848"/>
                    <a:pt x="13711" y="50984"/>
                  </a:cubicBezTo>
                  <a:cubicBezTo>
                    <a:pt x="13698" y="51120"/>
                    <a:pt x="13752" y="51264"/>
                    <a:pt x="13734" y="51399"/>
                  </a:cubicBezTo>
                  <a:cubicBezTo>
                    <a:pt x="13715" y="51534"/>
                    <a:pt x="13696" y="51673"/>
                    <a:pt x="13698" y="51810"/>
                  </a:cubicBezTo>
                  <a:cubicBezTo>
                    <a:pt x="13700" y="51945"/>
                    <a:pt x="13805" y="52053"/>
                    <a:pt x="13849" y="52188"/>
                  </a:cubicBezTo>
                  <a:cubicBezTo>
                    <a:pt x="13900" y="52343"/>
                    <a:pt x="13895" y="52517"/>
                    <a:pt x="13998" y="52637"/>
                  </a:cubicBezTo>
                  <a:cubicBezTo>
                    <a:pt x="14106" y="52759"/>
                    <a:pt x="14233" y="52862"/>
                    <a:pt x="14374" y="52943"/>
                  </a:cubicBezTo>
                  <a:cubicBezTo>
                    <a:pt x="14510" y="53024"/>
                    <a:pt x="14689" y="52988"/>
                    <a:pt x="14846" y="53025"/>
                  </a:cubicBezTo>
                  <a:cubicBezTo>
                    <a:pt x="14990" y="53061"/>
                    <a:pt x="15120" y="53110"/>
                    <a:pt x="15265" y="53110"/>
                  </a:cubicBezTo>
                  <a:cubicBezTo>
                    <a:pt x="15277" y="53110"/>
                    <a:pt x="15288" y="53110"/>
                    <a:pt x="15299" y="53109"/>
                  </a:cubicBezTo>
                  <a:cubicBezTo>
                    <a:pt x="15454" y="53099"/>
                    <a:pt x="15606" y="53063"/>
                    <a:pt x="15748" y="53001"/>
                  </a:cubicBezTo>
                  <a:cubicBezTo>
                    <a:pt x="15915" y="52930"/>
                    <a:pt x="16080" y="52880"/>
                    <a:pt x="16189" y="52753"/>
                  </a:cubicBezTo>
                  <a:cubicBezTo>
                    <a:pt x="16299" y="52627"/>
                    <a:pt x="16370" y="52459"/>
                    <a:pt x="16473" y="52327"/>
                  </a:cubicBezTo>
                  <a:cubicBezTo>
                    <a:pt x="16579" y="52195"/>
                    <a:pt x="16690" y="52057"/>
                    <a:pt x="16842" y="51972"/>
                  </a:cubicBezTo>
                  <a:cubicBezTo>
                    <a:pt x="16906" y="51935"/>
                    <a:pt x="16977" y="51928"/>
                    <a:pt x="17052" y="51928"/>
                  </a:cubicBezTo>
                  <a:cubicBezTo>
                    <a:pt x="17103" y="51928"/>
                    <a:pt x="17154" y="51931"/>
                    <a:pt x="17206" y="51931"/>
                  </a:cubicBezTo>
                  <a:cubicBezTo>
                    <a:pt x="17232" y="51931"/>
                    <a:pt x="17258" y="51930"/>
                    <a:pt x="17284" y="51928"/>
                  </a:cubicBezTo>
                  <a:cubicBezTo>
                    <a:pt x="17412" y="51913"/>
                    <a:pt x="17545" y="51828"/>
                    <a:pt x="17672" y="51828"/>
                  </a:cubicBezTo>
                  <a:cubicBezTo>
                    <a:pt x="17692" y="51828"/>
                    <a:pt x="17713" y="51830"/>
                    <a:pt x="17733" y="51835"/>
                  </a:cubicBezTo>
                  <a:cubicBezTo>
                    <a:pt x="17877" y="51872"/>
                    <a:pt x="18019" y="51966"/>
                    <a:pt x="18137" y="52054"/>
                  </a:cubicBezTo>
                  <a:cubicBezTo>
                    <a:pt x="18256" y="52142"/>
                    <a:pt x="18314" y="52273"/>
                    <a:pt x="18380" y="52390"/>
                  </a:cubicBezTo>
                  <a:cubicBezTo>
                    <a:pt x="18447" y="52509"/>
                    <a:pt x="18445" y="52644"/>
                    <a:pt x="18471" y="52782"/>
                  </a:cubicBezTo>
                  <a:cubicBezTo>
                    <a:pt x="18496" y="52916"/>
                    <a:pt x="18644" y="53042"/>
                    <a:pt x="18649" y="53180"/>
                  </a:cubicBezTo>
                  <a:cubicBezTo>
                    <a:pt x="18653" y="53319"/>
                    <a:pt x="18506" y="53463"/>
                    <a:pt x="18506" y="53597"/>
                  </a:cubicBezTo>
                  <a:cubicBezTo>
                    <a:pt x="18506" y="53734"/>
                    <a:pt x="18639" y="53865"/>
                    <a:pt x="18649" y="53999"/>
                  </a:cubicBezTo>
                  <a:cubicBezTo>
                    <a:pt x="18660" y="54135"/>
                    <a:pt x="18653" y="54268"/>
                    <a:pt x="18683" y="54398"/>
                  </a:cubicBezTo>
                  <a:cubicBezTo>
                    <a:pt x="18711" y="54531"/>
                    <a:pt x="18673" y="54686"/>
                    <a:pt x="18727" y="54812"/>
                  </a:cubicBezTo>
                  <a:cubicBezTo>
                    <a:pt x="18777" y="54934"/>
                    <a:pt x="18941" y="54997"/>
                    <a:pt x="19020" y="55113"/>
                  </a:cubicBezTo>
                  <a:cubicBezTo>
                    <a:pt x="19103" y="55239"/>
                    <a:pt x="19170" y="55357"/>
                    <a:pt x="19277" y="55455"/>
                  </a:cubicBezTo>
                  <a:cubicBezTo>
                    <a:pt x="19385" y="55554"/>
                    <a:pt x="19462" y="55698"/>
                    <a:pt x="19588" y="55767"/>
                  </a:cubicBezTo>
                  <a:cubicBezTo>
                    <a:pt x="19715" y="55838"/>
                    <a:pt x="19851" y="55932"/>
                    <a:pt x="19991" y="55971"/>
                  </a:cubicBezTo>
                  <a:cubicBezTo>
                    <a:pt x="20130" y="56009"/>
                    <a:pt x="20295" y="56001"/>
                    <a:pt x="20440" y="56003"/>
                  </a:cubicBezTo>
                  <a:cubicBezTo>
                    <a:pt x="20442" y="56003"/>
                    <a:pt x="20444" y="56003"/>
                    <a:pt x="20446" y="56003"/>
                  </a:cubicBezTo>
                  <a:cubicBezTo>
                    <a:pt x="20590" y="56003"/>
                    <a:pt x="20733" y="55955"/>
                    <a:pt x="20875" y="55918"/>
                  </a:cubicBezTo>
                  <a:cubicBezTo>
                    <a:pt x="21013" y="55881"/>
                    <a:pt x="21154" y="55834"/>
                    <a:pt x="21281" y="55756"/>
                  </a:cubicBezTo>
                  <a:cubicBezTo>
                    <a:pt x="21402" y="55684"/>
                    <a:pt x="21576" y="55647"/>
                    <a:pt x="21681" y="55536"/>
                  </a:cubicBezTo>
                  <a:cubicBezTo>
                    <a:pt x="21761" y="55452"/>
                    <a:pt x="21829" y="55337"/>
                    <a:pt x="21886" y="55237"/>
                  </a:cubicBezTo>
                  <a:cubicBezTo>
                    <a:pt x="21943" y="55139"/>
                    <a:pt x="21911" y="54994"/>
                    <a:pt x="21941" y="54882"/>
                  </a:cubicBezTo>
                  <a:cubicBezTo>
                    <a:pt x="21978" y="54744"/>
                    <a:pt x="22076" y="54604"/>
                    <a:pt x="22096" y="54455"/>
                  </a:cubicBezTo>
                  <a:cubicBezTo>
                    <a:pt x="22115" y="54306"/>
                    <a:pt x="22119" y="54184"/>
                    <a:pt x="22207" y="54061"/>
                  </a:cubicBezTo>
                  <a:cubicBezTo>
                    <a:pt x="22288" y="53948"/>
                    <a:pt x="22339" y="53790"/>
                    <a:pt x="22470" y="53736"/>
                  </a:cubicBezTo>
                  <a:cubicBezTo>
                    <a:pt x="22586" y="53687"/>
                    <a:pt x="22729" y="53667"/>
                    <a:pt x="22858" y="53667"/>
                  </a:cubicBezTo>
                  <a:cubicBezTo>
                    <a:pt x="22871" y="53667"/>
                    <a:pt x="22884" y="53667"/>
                    <a:pt x="22896" y="53668"/>
                  </a:cubicBezTo>
                  <a:cubicBezTo>
                    <a:pt x="23039" y="53672"/>
                    <a:pt x="23175" y="53747"/>
                    <a:pt x="23295" y="53813"/>
                  </a:cubicBezTo>
                  <a:cubicBezTo>
                    <a:pt x="23424" y="53884"/>
                    <a:pt x="23474" y="53997"/>
                    <a:pt x="23530" y="54117"/>
                  </a:cubicBezTo>
                  <a:cubicBezTo>
                    <a:pt x="23589" y="54235"/>
                    <a:pt x="23735" y="54340"/>
                    <a:pt x="23749" y="54479"/>
                  </a:cubicBezTo>
                  <a:cubicBezTo>
                    <a:pt x="23764" y="54617"/>
                    <a:pt x="23769" y="54755"/>
                    <a:pt x="23768" y="54894"/>
                  </a:cubicBezTo>
                  <a:cubicBezTo>
                    <a:pt x="23768" y="55038"/>
                    <a:pt x="23749" y="55170"/>
                    <a:pt x="23761" y="55293"/>
                  </a:cubicBezTo>
                  <a:cubicBezTo>
                    <a:pt x="23776" y="55466"/>
                    <a:pt x="23714" y="55657"/>
                    <a:pt x="23761" y="55829"/>
                  </a:cubicBezTo>
                  <a:cubicBezTo>
                    <a:pt x="23808" y="56001"/>
                    <a:pt x="23855" y="56181"/>
                    <a:pt x="23936" y="56337"/>
                  </a:cubicBezTo>
                  <a:cubicBezTo>
                    <a:pt x="24015" y="56494"/>
                    <a:pt x="24189" y="56595"/>
                    <a:pt x="24307" y="56726"/>
                  </a:cubicBezTo>
                  <a:cubicBezTo>
                    <a:pt x="24425" y="56858"/>
                    <a:pt x="24517" y="57000"/>
                    <a:pt x="24656" y="57088"/>
                  </a:cubicBezTo>
                  <a:cubicBezTo>
                    <a:pt x="24801" y="57179"/>
                    <a:pt x="24966" y="57223"/>
                    <a:pt x="25130" y="57264"/>
                  </a:cubicBezTo>
                  <a:cubicBezTo>
                    <a:pt x="25263" y="57299"/>
                    <a:pt x="25399" y="57317"/>
                    <a:pt x="25536" y="57317"/>
                  </a:cubicBezTo>
                  <a:cubicBezTo>
                    <a:pt x="25567" y="57317"/>
                    <a:pt x="25598" y="57316"/>
                    <a:pt x="25629" y="57314"/>
                  </a:cubicBezTo>
                  <a:cubicBezTo>
                    <a:pt x="25781" y="57303"/>
                    <a:pt x="25910" y="57220"/>
                    <a:pt x="26053" y="57165"/>
                  </a:cubicBezTo>
                  <a:cubicBezTo>
                    <a:pt x="26195" y="57111"/>
                    <a:pt x="26362" y="57104"/>
                    <a:pt x="26479" y="57007"/>
                  </a:cubicBezTo>
                  <a:cubicBezTo>
                    <a:pt x="26596" y="56909"/>
                    <a:pt x="26614" y="56744"/>
                    <a:pt x="26687" y="56608"/>
                  </a:cubicBezTo>
                  <a:cubicBezTo>
                    <a:pt x="26758" y="56473"/>
                    <a:pt x="26830" y="56360"/>
                    <a:pt x="26853" y="56214"/>
                  </a:cubicBezTo>
                  <a:cubicBezTo>
                    <a:pt x="26874" y="56067"/>
                    <a:pt x="26869" y="55918"/>
                    <a:pt x="26881" y="55770"/>
                  </a:cubicBezTo>
                  <a:cubicBezTo>
                    <a:pt x="26893" y="55621"/>
                    <a:pt x="26931" y="55466"/>
                    <a:pt x="26971" y="55325"/>
                  </a:cubicBezTo>
                  <a:cubicBezTo>
                    <a:pt x="27012" y="55177"/>
                    <a:pt x="27086" y="55041"/>
                    <a:pt x="27186" y="54924"/>
                  </a:cubicBezTo>
                  <a:cubicBezTo>
                    <a:pt x="27284" y="54812"/>
                    <a:pt x="27440" y="54782"/>
                    <a:pt x="27567" y="54721"/>
                  </a:cubicBezTo>
                  <a:cubicBezTo>
                    <a:pt x="27697" y="54660"/>
                    <a:pt x="27821" y="54563"/>
                    <a:pt x="27965" y="54559"/>
                  </a:cubicBezTo>
                  <a:cubicBezTo>
                    <a:pt x="27982" y="54558"/>
                    <a:pt x="28000" y="54558"/>
                    <a:pt x="28018" y="54558"/>
                  </a:cubicBezTo>
                  <a:cubicBezTo>
                    <a:pt x="28146" y="54558"/>
                    <a:pt x="28284" y="54573"/>
                    <a:pt x="28402" y="54620"/>
                  </a:cubicBezTo>
                  <a:cubicBezTo>
                    <a:pt x="28532" y="54671"/>
                    <a:pt x="28596" y="54833"/>
                    <a:pt x="28701" y="54937"/>
                  </a:cubicBezTo>
                  <a:cubicBezTo>
                    <a:pt x="28801" y="55037"/>
                    <a:pt x="28913" y="55109"/>
                    <a:pt x="28968" y="55234"/>
                  </a:cubicBezTo>
                  <a:cubicBezTo>
                    <a:pt x="29022" y="55358"/>
                    <a:pt x="29004" y="55500"/>
                    <a:pt x="29037" y="55635"/>
                  </a:cubicBezTo>
                  <a:cubicBezTo>
                    <a:pt x="29069" y="55772"/>
                    <a:pt x="29214" y="55877"/>
                    <a:pt x="29241" y="56010"/>
                  </a:cubicBezTo>
                  <a:cubicBezTo>
                    <a:pt x="29270" y="56147"/>
                    <a:pt x="29169" y="56319"/>
                    <a:pt x="29213" y="56444"/>
                  </a:cubicBezTo>
                  <a:cubicBezTo>
                    <a:pt x="29267" y="56599"/>
                    <a:pt x="29480" y="56672"/>
                    <a:pt x="29574" y="56798"/>
                  </a:cubicBezTo>
                  <a:cubicBezTo>
                    <a:pt x="29669" y="56926"/>
                    <a:pt x="29691" y="57138"/>
                    <a:pt x="29823" y="57230"/>
                  </a:cubicBezTo>
                  <a:cubicBezTo>
                    <a:pt x="29954" y="57320"/>
                    <a:pt x="30155" y="57269"/>
                    <a:pt x="30313" y="57314"/>
                  </a:cubicBezTo>
                  <a:cubicBezTo>
                    <a:pt x="30450" y="57355"/>
                    <a:pt x="30565" y="57532"/>
                    <a:pt x="30713" y="57543"/>
                  </a:cubicBezTo>
                  <a:cubicBezTo>
                    <a:pt x="30732" y="57544"/>
                    <a:pt x="30752" y="57545"/>
                    <a:pt x="30772" y="57545"/>
                  </a:cubicBezTo>
                  <a:cubicBezTo>
                    <a:pt x="30898" y="57545"/>
                    <a:pt x="31031" y="57521"/>
                    <a:pt x="31156" y="57507"/>
                  </a:cubicBezTo>
                  <a:cubicBezTo>
                    <a:pt x="31298" y="57492"/>
                    <a:pt x="31459" y="57496"/>
                    <a:pt x="31600" y="57458"/>
                  </a:cubicBezTo>
                  <a:cubicBezTo>
                    <a:pt x="31739" y="57419"/>
                    <a:pt x="31867" y="57318"/>
                    <a:pt x="31998" y="57259"/>
                  </a:cubicBezTo>
                  <a:cubicBezTo>
                    <a:pt x="32129" y="57198"/>
                    <a:pt x="32198" y="57031"/>
                    <a:pt x="32315" y="56949"/>
                  </a:cubicBezTo>
                  <a:cubicBezTo>
                    <a:pt x="32431" y="56865"/>
                    <a:pt x="32630" y="56869"/>
                    <a:pt x="32727" y="56764"/>
                  </a:cubicBezTo>
                  <a:cubicBezTo>
                    <a:pt x="32825" y="56659"/>
                    <a:pt x="32893" y="56514"/>
                    <a:pt x="32963" y="56387"/>
                  </a:cubicBezTo>
                  <a:cubicBezTo>
                    <a:pt x="33026" y="56271"/>
                    <a:pt x="32996" y="56128"/>
                    <a:pt x="33014" y="56003"/>
                  </a:cubicBezTo>
                  <a:cubicBezTo>
                    <a:pt x="33033" y="55878"/>
                    <a:pt x="33009" y="55773"/>
                    <a:pt x="32979" y="55644"/>
                  </a:cubicBezTo>
                  <a:cubicBezTo>
                    <a:pt x="32945" y="55502"/>
                    <a:pt x="32989" y="55349"/>
                    <a:pt x="32957" y="55217"/>
                  </a:cubicBezTo>
                  <a:cubicBezTo>
                    <a:pt x="32925" y="55084"/>
                    <a:pt x="32953" y="54966"/>
                    <a:pt x="32975" y="54816"/>
                  </a:cubicBezTo>
                  <a:cubicBezTo>
                    <a:pt x="32993" y="54687"/>
                    <a:pt x="33036" y="54562"/>
                    <a:pt x="33100" y="54447"/>
                  </a:cubicBezTo>
                  <a:cubicBezTo>
                    <a:pt x="33165" y="54324"/>
                    <a:pt x="33201" y="54194"/>
                    <a:pt x="33303" y="54103"/>
                  </a:cubicBezTo>
                  <a:cubicBezTo>
                    <a:pt x="33407" y="54012"/>
                    <a:pt x="33515" y="53924"/>
                    <a:pt x="33646" y="53875"/>
                  </a:cubicBezTo>
                  <a:cubicBezTo>
                    <a:pt x="33768" y="53828"/>
                    <a:pt x="33900" y="53804"/>
                    <a:pt x="34032" y="53804"/>
                  </a:cubicBezTo>
                  <a:cubicBezTo>
                    <a:pt x="34039" y="53804"/>
                    <a:pt x="34046" y="53804"/>
                    <a:pt x="34054" y="53804"/>
                  </a:cubicBezTo>
                  <a:cubicBezTo>
                    <a:pt x="34179" y="53807"/>
                    <a:pt x="34299" y="53848"/>
                    <a:pt x="34419" y="53888"/>
                  </a:cubicBezTo>
                  <a:cubicBezTo>
                    <a:pt x="34537" y="53929"/>
                    <a:pt x="34659" y="53969"/>
                    <a:pt x="34759" y="54044"/>
                  </a:cubicBezTo>
                  <a:cubicBezTo>
                    <a:pt x="34891" y="54147"/>
                    <a:pt x="35000" y="54272"/>
                    <a:pt x="35081" y="54417"/>
                  </a:cubicBezTo>
                  <a:cubicBezTo>
                    <a:pt x="35164" y="54556"/>
                    <a:pt x="35245" y="54701"/>
                    <a:pt x="35326" y="54843"/>
                  </a:cubicBezTo>
                  <a:cubicBezTo>
                    <a:pt x="35407" y="54985"/>
                    <a:pt x="35472" y="55129"/>
                    <a:pt x="35569" y="55236"/>
                  </a:cubicBezTo>
                  <a:cubicBezTo>
                    <a:pt x="35680" y="55358"/>
                    <a:pt x="35785" y="55480"/>
                    <a:pt x="35910" y="55557"/>
                  </a:cubicBezTo>
                  <a:cubicBezTo>
                    <a:pt x="36044" y="55642"/>
                    <a:pt x="36190" y="55706"/>
                    <a:pt x="36342" y="55747"/>
                  </a:cubicBezTo>
                  <a:cubicBezTo>
                    <a:pt x="36394" y="55760"/>
                    <a:pt x="36448" y="55764"/>
                    <a:pt x="36503" y="55764"/>
                  </a:cubicBezTo>
                  <a:cubicBezTo>
                    <a:pt x="36605" y="55764"/>
                    <a:pt x="36710" y="55749"/>
                    <a:pt x="36812" y="55745"/>
                  </a:cubicBezTo>
                  <a:cubicBezTo>
                    <a:pt x="36966" y="55739"/>
                    <a:pt x="37120" y="55716"/>
                    <a:pt x="37269" y="55676"/>
                  </a:cubicBezTo>
                  <a:cubicBezTo>
                    <a:pt x="37414" y="55637"/>
                    <a:pt x="37545" y="55550"/>
                    <a:pt x="37689" y="55482"/>
                  </a:cubicBezTo>
                  <a:cubicBezTo>
                    <a:pt x="37825" y="55416"/>
                    <a:pt x="37994" y="55401"/>
                    <a:pt x="38128" y="55314"/>
                  </a:cubicBezTo>
                  <a:cubicBezTo>
                    <a:pt x="38252" y="55234"/>
                    <a:pt x="38408" y="55140"/>
                    <a:pt x="38543" y="55022"/>
                  </a:cubicBezTo>
                  <a:cubicBezTo>
                    <a:pt x="38670" y="54907"/>
                    <a:pt x="38782" y="54776"/>
                    <a:pt x="38873" y="54631"/>
                  </a:cubicBezTo>
                  <a:cubicBezTo>
                    <a:pt x="38967" y="54486"/>
                    <a:pt x="38937" y="54309"/>
                    <a:pt x="38934" y="54141"/>
                  </a:cubicBezTo>
                  <a:cubicBezTo>
                    <a:pt x="38934" y="54003"/>
                    <a:pt x="38906" y="53865"/>
                    <a:pt x="38850" y="53737"/>
                  </a:cubicBezTo>
                  <a:cubicBezTo>
                    <a:pt x="38792" y="53595"/>
                    <a:pt x="38708" y="53497"/>
                    <a:pt x="38626" y="53380"/>
                  </a:cubicBezTo>
                  <a:cubicBezTo>
                    <a:pt x="38537" y="53258"/>
                    <a:pt x="38465" y="53125"/>
                    <a:pt x="38408" y="52985"/>
                  </a:cubicBezTo>
                  <a:cubicBezTo>
                    <a:pt x="38361" y="52867"/>
                    <a:pt x="38364" y="52707"/>
                    <a:pt x="38360" y="52535"/>
                  </a:cubicBezTo>
                  <a:cubicBezTo>
                    <a:pt x="38354" y="52360"/>
                    <a:pt x="38427" y="52223"/>
                    <a:pt x="38463" y="52105"/>
                  </a:cubicBezTo>
                  <a:cubicBezTo>
                    <a:pt x="38516" y="51940"/>
                    <a:pt x="38536" y="51754"/>
                    <a:pt x="38651" y="51682"/>
                  </a:cubicBezTo>
                  <a:cubicBezTo>
                    <a:pt x="38725" y="51636"/>
                    <a:pt x="38826" y="51628"/>
                    <a:pt x="38931" y="51628"/>
                  </a:cubicBezTo>
                  <a:cubicBezTo>
                    <a:pt x="38987" y="51628"/>
                    <a:pt x="39045" y="51630"/>
                    <a:pt x="39101" y="51630"/>
                  </a:cubicBezTo>
                  <a:cubicBezTo>
                    <a:pt x="39106" y="51630"/>
                    <a:pt x="39111" y="51630"/>
                    <a:pt x="39116" y="51630"/>
                  </a:cubicBezTo>
                  <a:cubicBezTo>
                    <a:pt x="39264" y="51632"/>
                    <a:pt x="39412" y="51650"/>
                    <a:pt x="39557" y="51686"/>
                  </a:cubicBezTo>
                  <a:cubicBezTo>
                    <a:pt x="39697" y="51717"/>
                    <a:pt x="39852" y="51731"/>
                    <a:pt x="39993" y="51780"/>
                  </a:cubicBezTo>
                  <a:cubicBezTo>
                    <a:pt x="40137" y="51831"/>
                    <a:pt x="40259" y="51937"/>
                    <a:pt x="40388" y="51990"/>
                  </a:cubicBezTo>
                  <a:cubicBezTo>
                    <a:pt x="40545" y="52054"/>
                    <a:pt x="40667" y="52158"/>
                    <a:pt x="40779" y="52203"/>
                  </a:cubicBezTo>
                  <a:cubicBezTo>
                    <a:pt x="40822" y="52220"/>
                    <a:pt x="40867" y="52226"/>
                    <a:pt x="40912" y="52226"/>
                  </a:cubicBezTo>
                  <a:cubicBezTo>
                    <a:pt x="41009" y="52226"/>
                    <a:pt x="41109" y="52201"/>
                    <a:pt x="41200" y="52201"/>
                  </a:cubicBezTo>
                  <a:cubicBezTo>
                    <a:pt x="41223" y="52201"/>
                    <a:pt x="41244" y="52202"/>
                    <a:pt x="41266" y="52206"/>
                  </a:cubicBezTo>
                  <a:cubicBezTo>
                    <a:pt x="41400" y="52232"/>
                    <a:pt x="41519" y="52253"/>
                    <a:pt x="41642" y="52253"/>
                  </a:cubicBezTo>
                  <a:cubicBezTo>
                    <a:pt x="41666" y="52253"/>
                    <a:pt x="41690" y="52252"/>
                    <a:pt x="41715" y="52250"/>
                  </a:cubicBezTo>
                  <a:cubicBezTo>
                    <a:pt x="41874" y="52239"/>
                    <a:pt x="42016" y="52230"/>
                    <a:pt x="42163" y="52173"/>
                  </a:cubicBezTo>
                  <a:cubicBezTo>
                    <a:pt x="42308" y="52117"/>
                    <a:pt x="42474" y="52101"/>
                    <a:pt x="42602" y="52003"/>
                  </a:cubicBezTo>
                  <a:cubicBezTo>
                    <a:pt x="42728" y="51906"/>
                    <a:pt x="42844" y="51795"/>
                    <a:pt x="42945" y="51673"/>
                  </a:cubicBezTo>
                  <a:cubicBezTo>
                    <a:pt x="43040" y="51558"/>
                    <a:pt x="43152" y="51436"/>
                    <a:pt x="43235" y="51292"/>
                  </a:cubicBezTo>
                  <a:cubicBezTo>
                    <a:pt x="43321" y="51141"/>
                    <a:pt x="43303" y="50961"/>
                    <a:pt x="43324" y="50820"/>
                  </a:cubicBezTo>
                  <a:cubicBezTo>
                    <a:pt x="43345" y="50668"/>
                    <a:pt x="43330" y="50512"/>
                    <a:pt x="43277" y="50367"/>
                  </a:cubicBezTo>
                  <a:cubicBezTo>
                    <a:pt x="43229" y="50220"/>
                    <a:pt x="43208" y="50045"/>
                    <a:pt x="43102" y="49924"/>
                  </a:cubicBezTo>
                  <a:cubicBezTo>
                    <a:pt x="42996" y="49804"/>
                    <a:pt x="42872" y="49698"/>
                    <a:pt x="42737" y="49610"/>
                  </a:cubicBezTo>
                  <a:cubicBezTo>
                    <a:pt x="42606" y="49528"/>
                    <a:pt x="42428" y="49523"/>
                    <a:pt x="42279" y="49471"/>
                  </a:cubicBezTo>
                  <a:cubicBezTo>
                    <a:pt x="42106" y="49407"/>
                    <a:pt x="41999" y="49252"/>
                    <a:pt x="41908" y="49106"/>
                  </a:cubicBezTo>
                  <a:cubicBezTo>
                    <a:pt x="41819" y="48961"/>
                    <a:pt x="41757" y="48801"/>
                    <a:pt x="41794" y="48616"/>
                  </a:cubicBezTo>
                  <a:cubicBezTo>
                    <a:pt x="41823" y="48464"/>
                    <a:pt x="41929" y="48336"/>
                    <a:pt x="42067" y="48183"/>
                  </a:cubicBezTo>
                  <a:cubicBezTo>
                    <a:pt x="42188" y="48051"/>
                    <a:pt x="42316" y="47953"/>
                    <a:pt x="42482" y="47894"/>
                  </a:cubicBezTo>
                  <a:cubicBezTo>
                    <a:pt x="42645" y="47838"/>
                    <a:pt x="42815" y="47711"/>
                    <a:pt x="42987" y="47711"/>
                  </a:cubicBezTo>
                  <a:cubicBezTo>
                    <a:pt x="42990" y="47711"/>
                    <a:pt x="42993" y="47711"/>
                    <a:pt x="42996" y="47711"/>
                  </a:cubicBezTo>
                  <a:cubicBezTo>
                    <a:pt x="43139" y="47714"/>
                    <a:pt x="43272" y="47879"/>
                    <a:pt x="43412" y="47896"/>
                  </a:cubicBezTo>
                  <a:cubicBezTo>
                    <a:pt x="43554" y="47914"/>
                    <a:pt x="43691" y="47950"/>
                    <a:pt x="43832" y="47972"/>
                  </a:cubicBezTo>
                  <a:cubicBezTo>
                    <a:pt x="43876" y="47980"/>
                    <a:pt x="43922" y="47982"/>
                    <a:pt x="43968" y="47982"/>
                  </a:cubicBezTo>
                  <a:cubicBezTo>
                    <a:pt x="44030" y="47982"/>
                    <a:pt x="44093" y="47978"/>
                    <a:pt x="44154" y="47978"/>
                  </a:cubicBezTo>
                  <a:cubicBezTo>
                    <a:pt x="44192" y="47978"/>
                    <a:pt x="44229" y="47979"/>
                    <a:pt x="44265" y="47984"/>
                  </a:cubicBezTo>
                  <a:cubicBezTo>
                    <a:pt x="44407" y="48001"/>
                    <a:pt x="44552" y="48058"/>
                    <a:pt x="44696" y="48059"/>
                  </a:cubicBezTo>
                  <a:cubicBezTo>
                    <a:pt x="44844" y="48056"/>
                    <a:pt x="44990" y="48041"/>
                    <a:pt x="45134" y="48012"/>
                  </a:cubicBezTo>
                  <a:cubicBezTo>
                    <a:pt x="45293" y="47984"/>
                    <a:pt x="45448" y="47941"/>
                    <a:pt x="45599" y="47886"/>
                  </a:cubicBezTo>
                  <a:cubicBezTo>
                    <a:pt x="45745" y="47832"/>
                    <a:pt x="45826" y="47643"/>
                    <a:pt x="45960" y="47560"/>
                  </a:cubicBezTo>
                  <a:cubicBezTo>
                    <a:pt x="46092" y="47478"/>
                    <a:pt x="46247" y="47434"/>
                    <a:pt x="46356" y="47323"/>
                  </a:cubicBezTo>
                  <a:cubicBezTo>
                    <a:pt x="46466" y="47212"/>
                    <a:pt x="46578" y="47101"/>
                    <a:pt x="46655" y="46962"/>
                  </a:cubicBezTo>
                  <a:cubicBezTo>
                    <a:pt x="46725" y="46831"/>
                    <a:pt x="46776" y="46692"/>
                    <a:pt x="46806" y="46548"/>
                  </a:cubicBezTo>
                  <a:cubicBezTo>
                    <a:pt x="46836" y="46406"/>
                    <a:pt x="46793" y="46258"/>
                    <a:pt x="46787" y="46112"/>
                  </a:cubicBezTo>
                  <a:cubicBezTo>
                    <a:pt x="46782" y="45964"/>
                    <a:pt x="46725" y="45840"/>
                    <a:pt x="46681" y="45702"/>
                  </a:cubicBezTo>
                  <a:cubicBezTo>
                    <a:pt x="46637" y="45561"/>
                    <a:pt x="46701" y="45367"/>
                    <a:pt x="46614" y="45249"/>
                  </a:cubicBezTo>
                  <a:cubicBezTo>
                    <a:pt x="46592" y="45219"/>
                    <a:pt x="46527" y="45217"/>
                    <a:pt x="46501" y="45189"/>
                  </a:cubicBezTo>
                  <a:cubicBezTo>
                    <a:pt x="46405" y="45079"/>
                    <a:pt x="46300" y="44940"/>
                    <a:pt x="46165" y="44889"/>
                  </a:cubicBezTo>
                  <a:cubicBezTo>
                    <a:pt x="46032" y="44839"/>
                    <a:pt x="45866" y="44860"/>
                    <a:pt x="45727" y="44828"/>
                  </a:cubicBezTo>
                  <a:cubicBezTo>
                    <a:pt x="45589" y="44799"/>
                    <a:pt x="45452" y="44758"/>
                    <a:pt x="45323" y="44706"/>
                  </a:cubicBezTo>
                  <a:cubicBezTo>
                    <a:pt x="45188" y="44649"/>
                    <a:pt x="45100" y="44576"/>
                    <a:pt x="45023" y="44448"/>
                  </a:cubicBezTo>
                  <a:cubicBezTo>
                    <a:pt x="44932" y="44299"/>
                    <a:pt x="44794" y="44165"/>
                    <a:pt x="44824" y="44035"/>
                  </a:cubicBezTo>
                  <a:cubicBezTo>
                    <a:pt x="44854" y="43897"/>
                    <a:pt x="44996" y="43770"/>
                    <a:pt x="45105" y="43661"/>
                  </a:cubicBezTo>
                  <a:cubicBezTo>
                    <a:pt x="45208" y="43560"/>
                    <a:pt x="45317" y="43426"/>
                    <a:pt x="45445" y="43356"/>
                  </a:cubicBezTo>
                  <a:cubicBezTo>
                    <a:pt x="45587" y="43278"/>
                    <a:pt x="45776" y="43321"/>
                    <a:pt x="45897" y="43291"/>
                  </a:cubicBezTo>
                  <a:cubicBezTo>
                    <a:pt x="46058" y="43250"/>
                    <a:pt x="46221" y="43228"/>
                    <a:pt x="46386" y="43200"/>
                  </a:cubicBezTo>
                  <a:cubicBezTo>
                    <a:pt x="46550" y="43172"/>
                    <a:pt x="46703" y="43081"/>
                    <a:pt x="46867" y="43048"/>
                  </a:cubicBezTo>
                  <a:cubicBezTo>
                    <a:pt x="46910" y="43039"/>
                    <a:pt x="46956" y="43037"/>
                    <a:pt x="47003" y="43037"/>
                  </a:cubicBezTo>
                  <a:cubicBezTo>
                    <a:pt x="47063" y="43037"/>
                    <a:pt x="47124" y="43041"/>
                    <a:pt x="47184" y="43041"/>
                  </a:cubicBezTo>
                  <a:cubicBezTo>
                    <a:pt x="47252" y="43041"/>
                    <a:pt x="47318" y="43036"/>
                    <a:pt x="47379" y="43015"/>
                  </a:cubicBezTo>
                  <a:cubicBezTo>
                    <a:pt x="47536" y="42961"/>
                    <a:pt x="47656" y="42813"/>
                    <a:pt x="47799" y="42721"/>
                  </a:cubicBezTo>
                  <a:cubicBezTo>
                    <a:pt x="47936" y="42634"/>
                    <a:pt x="48010" y="42501"/>
                    <a:pt x="48104" y="42384"/>
                  </a:cubicBezTo>
                  <a:cubicBezTo>
                    <a:pt x="48202" y="42262"/>
                    <a:pt x="48261" y="42138"/>
                    <a:pt x="48318" y="41994"/>
                  </a:cubicBezTo>
                  <a:cubicBezTo>
                    <a:pt x="48377" y="41851"/>
                    <a:pt x="48532" y="41736"/>
                    <a:pt x="48557" y="41582"/>
                  </a:cubicBezTo>
                  <a:cubicBezTo>
                    <a:pt x="48581" y="41430"/>
                    <a:pt x="48495" y="41267"/>
                    <a:pt x="48495" y="41112"/>
                  </a:cubicBezTo>
                  <a:cubicBezTo>
                    <a:pt x="48495" y="40957"/>
                    <a:pt x="48499" y="40803"/>
                    <a:pt x="48480" y="40652"/>
                  </a:cubicBezTo>
                  <a:cubicBezTo>
                    <a:pt x="48462" y="40485"/>
                    <a:pt x="48422" y="40320"/>
                    <a:pt x="48361" y="40163"/>
                  </a:cubicBezTo>
                  <a:cubicBezTo>
                    <a:pt x="48298" y="40007"/>
                    <a:pt x="48169" y="39896"/>
                    <a:pt x="48065" y="39760"/>
                  </a:cubicBezTo>
                  <a:cubicBezTo>
                    <a:pt x="47960" y="39625"/>
                    <a:pt x="47909" y="39448"/>
                    <a:pt x="47767" y="39349"/>
                  </a:cubicBezTo>
                  <a:cubicBezTo>
                    <a:pt x="47643" y="39263"/>
                    <a:pt x="47519" y="39158"/>
                    <a:pt x="47384" y="39113"/>
                  </a:cubicBezTo>
                  <a:cubicBezTo>
                    <a:pt x="47244" y="39064"/>
                    <a:pt x="47091" y="39053"/>
                    <a:pt x="46956" y="39006"/>
                  </a:cubicBezTo>
                  <a:cubicBezTo>
                    <a:pt x="46816" y="38958"/>
                    <a:pt x="46722" y="38871"/>
                    <a:pt x="46607" y="38777"/>
                  </a:cubicBezTo>
                  <a:cubicBezTo>
                    <a:pt x="46504" y="38693"/>
                    <a:pt x="46425" y="38619"/>
                    <a:pt x="46358" y="38464"/>
                  </a:cubicBezTo>
                  <a:cubicBezTo>
                    <a:pt x="46288" y="38301"/>
                    <a:pt x="46280" y="38193"/>
                    <a:pt x="46331" y="38058"/>
                  </a:cubicBezTo>
                  <a:cubicBezTo>
                    <a:pt x="46382" y="37920"/>
                    <a:pt x="46472" y="37799"/>
                    <a:pt x="46587" y="37708"/>
                  </a:cubicBezTo>
                  <a:cubicBezTo>
                    <a:pt x="46706" y="37610"/>
                    <a:pt x="46794" y="37438"/>
                    <a:pt x="46929" y="37381"/>
                  </a:cubicBezTo>
                  <a:cubicBezTo>
                    <a:pt x="47072" y="37320"/>
                    <a:pt x="47258" y="37363"/>
                    <a:pt x="47411" y="37320"/>
                  </a:cubicBezTo>
                  <a:cubicBezTo>
                    <a:pt x="47563" y="37276"/>
                    <a:pt x="47700" y="37185"/>
                    <a:pt x="47851" y="37141"/>
                  </a:cubicBezTo>
                  <a:cubicBezTo>
                    <a:pt x="48004" y="37095"/>
                    <a:pt x="48129" y="37002"/>
                    <a:pt x="48269" y="36938"/>
                  </a:cubicBezTo>
                  <a:cubicBezTo>
                    <a:pt x="48412" y="36871"/>
                    <a:pt x="48608" y="36889"/>
                    <a:pt x="48725" y="36781"/>
                  </a:cubicBezTo>
                  <a:cubicBezTo>
                    <a:pt x="48833" y="36680"/>
                    <a:pt x="48854" y="36503"/>
                    <a:pt x="48928" y="36349"/>
                  </a:cubicBezTo>
                  <a:cubicBezTo>
                    <a:pt x="48999" y="36198"/>
                    <a:pt x="49032" y="36052"/>
                    <a:pt x="49049" y="35886"/>
                  </a:cubicBezTo>
                  <a:cubicBezTo>
                    <a:pt x="49065" y="35719"/>
                    <a:pt x="49133" y="35553"/>
                    <a:pt x="49099" y="35389"/>
                  </a:cubicBezTo>
                  <a:cubicBezTo>
                    <a:pt x="49065" y="35227"/>
                    <a:pt x="48910" y="35114"/>
                    <a:pt x="48830" y="34969"/>
                  </a:cubicBezTo>
                  <a:cubicBezTo>
                    <a:pt x="48751" y="34824"/>
                    <a:pt x="48688" y="34680"/>
                    <a:pt x="48566" y="34571"/>
                  </a:cubicBezTo>
                  <a:cubicBezTo>
                    <a:pt x="48429" y="34447"/>
                    <a:pt x="48266" y="34357"/>
                    <a:pt x="48088" y="34310"/>
                  </a:cubicBezTo>
                  <a:cubicBezTo>
                    <a:pt x="47916" y="34261"/>
                    <a:pt x="47741" y="34209"/>
                    <a:pt x="47556" y="34209"/>
                  </a:cubicBezTo>
                  <a:cubicBezTo>
                    <a:pt x="47549" y="34209"/>
                    <a:pt x="47542" y="34209"/>
                    <a:pt x="47535" y="34209"/>
                  </a:cubicBezTo>
                  <a:cubicBezTo>
                    <a:pt x="47488" y="34211"/>
                    <a:pt x="47440" y="34211"/>
                    <a:pt x="47392" y="34211"/>
                  </a:cubicBezTo>
                  <a:cubicBezTo>
                    <a:pt x="47378" y="34211"/>
                    <a:pt x="47365" y="34211"/>
                    <a:pt x="47351" y="34211"/>
                  </a:cubicBezTo>
                  <a:cubicBezTo>
                    <a:pt x="47268" y="34211"/>
                    <a:pt x="47184" y="34211"/>
                    <a:pt x="47100" y="34218"/>
                  </a:cubicBezTo>
                  <a:cubicBezTo>
                    <a:pt x="47013" y="34225"/>
                    <a:pt x="46926" y="34229"/>
                    <a:pt x="46839" y="34229"/>
                  </a:cubicBezTo>
                  <a:cubicBezTo>
                    <a:pt x="46783" y="34229"/>
                    <a:pt x="46726" y="34227"/>
                    <a:pt x="46669" y="34224"/>
                  </a:cubicBezTo>
                  <a:cubicBezTo>
                    <a:pt x="46661" y="34223"/>
                    <a:pt x="46653" y="34223"/>
                    <a:pt x="46644" y="34223"/>
                  </a:cubicBezTo>
                  <a:cubicBezTo>
                    <a:pt x="46561" y="34223"/>
                    <a:pt x="46474" y="34238"/>
                    <a:pt x="46390" y="34238"/>
                  </a:cubicBezTo>
                  <a:cubicBezTo>
                    <a:pt x="46335" y="34238"/>
                    <a:pt x="46281" y="34232"/>
                    <a:pt x="46230" y="34211"/>
                  </a:cubicBezTo>
                  <a:cubicBezTo>
                    <a:pt x="46101" y="34158"/>
                    <a:pt x="45985" y="34056"/>
                    <a:pt x="45896" y="33952"/>
                  </a:cubicBezTo>
                  <a:cubicBezTo>
                    <a:pt x="45806" y="33848"/>
                    <a:pt x="45799" y="33696"/>
                    <a:pt x="45754" y="33565"/>
                  </a:cubicBezTo>
                  <a:cubicBezTo>
                    <a:pt x="45710" y="33433"/>
                    <a:pt x="45630" y="33308"/>
                    <a:pt x="45636" y="33173"/>
                  </a:cubicBezTo>
                  <a:cubicBezTo>
                    <a:pt x="45641" y="33028"/>
                    <a:pt x="45678" y="32887"/>
                    <a:pt x="45742" y="32758"/>
                  </a:cubicBezTo>
                  <a:cubicBezTo>
                    <a:pt x="45805" y="32633"/>
                    <a:pt x="45933" y="32555"/>
                    <a:pt x="46034" y="32451"/>
                  </a:cubicBezTo>
                  <a:cubicBezTo>
                    <a:pt x="46130" y="32353"/>
                    <a:pt x="46257" y="32289"/>
                    <a:pt x="46369" y="32199"/>
                  </a:cubicBezTo>
                  <a:cubicBezTo>
                    <a:pt x="46483" y="32110"/>
                    <a:pt x="46551" y="31970"/>
                    <a:pt x="46661" y="31882"/>
                  </a:cubicBezTo>
                  <a:cubicBezTo>
                    <a:pt x="46770" y="31793"/>
                    <a:pt x="46931" y="31741"/>
                    <a:pt x="47022" y="31638"/>
                  </a:cubicBezTo>
                  <a:cubicBezTo>
                    <a:pt x="47114" y="31532"/>
                    <a:pt x="47072" y="31339"/>
                    <a:pt x="47126" y="31206"/>
                  </a:cubicBezTo>
                  <a:cubicBezTo>
                    <a:pt x="47187" y="31052"/>
                    <a:pt x="47258" y="30928"/>
                    <a:pt x="47259" y="30782"/>
                  </a:cubicBezTo>
                  <a:cubicBezTo>
                    <a:pt x="47262" y="30630"/>
                    <a:pt x="47234" y="30479"/>
                    <a:pt x="47175" y="30338"/>
                  </a:cubicBezTo>
                  <a:cubicBezTo>
                    <a:pt x="47117" y="30196"/>
                    <a:pt x="47097" y="30017"/>
                    <a:pt x="46993" y="29902"/>
                  </a:cubicBezTo>
                  <a:cubicBezTo>
                    <a:pt x="46884" y="29785"/>
                    <a:pt x="46757" y="29684"/>
                    <a:pt x="46618" y="29605"/>
                  </a:cubicBezTo>
                  <a:cubicBezTo>
                    <a:pt x="46486" y="29525"/>
                    <a:pt x="46298" y="29575"/>
                    <a:pt x="46149" y="29538"/>
                  </a:cubicBezTo>
                  <a:cubicBezTo>
                    <a:pt x="46050" y="29514"/>
                    <a:pt x="45958" y="29505"/>
                    <a:pt x="45863" y="29505"/>
                  </a:cubicBezTo>
                  <a:cubicBezTo>
                    <a:pt x="45814" y="29505"/>
                    <a:pt x="45764" y="29507"/>
                    <a:pt x="45711" y="29511"/>
                  </a:cubicBezTo>
                  <a:cubicBezTo>
                    <a:pt x="45559" y="29524"/>
                    <a:pt x="45411" y="29498"/>
                    <a:pt x="45266" y="29565"/>
                  </a:cubicBezTo>
                  <a:cubicBezTo>
                    <a:pt x="45121" y="29630"/>
                    <a:pt x="44985" y="29717"/>
                    <a:pt x="44842" y="29780"/>
                  </a:cubicBezTo>
                  <a:cubicBezTo>
                    <a:pt x="44773" y="29810"/>
                    <a:pt x="44701" y="29819"/>
                    <a:pt x="44629" y="29819"/>
                  </a:cubicBezTo>
                  <a:cubicBezTo>
                    <a:pt x="44545" y="29819"/>
                    <a:pt x="44460" y="29807"/>
                    <a:pt x="44378" y="29804"/>
                  </a:cubicBezTo>
                  <a:cubicBezTo>
                    <a:pt x="44237" y="29798"/>
                    <a:pt x="44132" y="29764"/>
                    <a:pt x="43989" y="29636"/>
                  </a:cubicBezTo>
                  <a:cubicBezTo>
                    <a:pt x="43870" y="29528"/>
                    <a:pt x="43762" y="29453"/>
                    <a:pt x="43732" y="29332"/>
                  </a:cubicBezTo>
                  <a:cubicBezTo>
                    <a:pt x="43701" y="29198"/>
                    <a:pt x="43654" y="29040"/>
                    <a:pt x="43697" y="28904"/>
                  </a:cubicBezTo>
                  <a:cubicBezTo>
                    <a:pt x="43736" y="28776"/>
                    <a:pt x="43887" y="28685"/>
                    <a:pt x="43964" y="28566"/>
                  </a:cubicBezTo>
                  <a:cubicBezTo>
                    <a:pt x="44041" y="28448"/>
                    <a:pt x="44170" y="28376"/>
                    <a:pt x="44257" y="28278"/>
                  </a:cubicBezTo>
                  <a:cubicBezTo>
                    <a:pt x="44362" y="28159"/>
                    <a:pt x="44456" y="28014"/>
                    <a:pt x="44561" y="27882"/>
                  </a:cubicBezTo>
                  <a:cubicBezTo>
                    <a:pt x="44665" y="27751"/>
                    <a:pt x="44651" y="27549"/>
                    <a:pt x="44720" y="27403"/>
                  </a:cubicBezTo>
                  <a:cubicBezTo>
                    <a:pt x="44790" y="27256"/>
                    <a:pt x="44867" y="27125"/>
                    <a:pt x="44869" y="26955"/>
                  </a:cubicBezTo>
                  <a:cubicBezTo>
                    <a:pt x="44871" y="26777"/>
                    <a:pt x="44852" y="26606"/>
                    <a:pt x="44764" y="26464"/>
                  </a:cubicBezTo>
                  <a:cubicBezTo>
                    <a:pt x="44675" y="26319"/>
                    <a:pt x="44515" y="26245"/>
                    <a:pt x="44341" y="26196"/>
                  </a:cubicBezTo>
                  <a:cubicBezTo>
                    <a:pt x="44221" y="26044"/>
                    <a:pt x="44058" y="25933"/>
                    <a:pt x="43871" y="25879"/>
                  </a:cubicBezTo>
                  <a:cubicBezTo>
                    <a:pt x="43737" y="25841"/>
                    <a:pt x="43607" y="25735"/>
                    <a:pt x="43481" y="25735"/>
                  </a:cubicBezTo>
                  <a:cubicBezTo>
                    <a:pt x="43469" y="25735"/>
                    <a:pt x="43458" y="25736"/>
                    <a:pt x="43446" y="25738"/>
                  </a:cubicBezTo>
                  <a:cubicBezTo>
                    <a:pt x="43310" y="25761"/>
                    <a:pt x="43198" y="25911"/>
                    <a:pt x="43067" y="25972"/>
                  </a:cubicBezTo>
                  <a:cubicBezTo>
                    <a:pt x="42939" y="26032"/>
                    <a:pt x="42828" y="26127"/>
                    <a:pt x="42703" y="26196"/>
                  </a:cubicBezTo>
                  <a:cubicBezTo>
                    <a:pt x="42578" y="26264"/>
                    <a:pt x="42410" y="26254"/>
                    <a:pt x="42282" y="26305"/>
                  </a:cubicBezTo>
                  <a:cubicBezTo>
                    <a:pt x="42150" y="26357"/>
                    <a:pt x="41990" y="26441"/>
                    <a:pt x="41831" y="26441"/>
                  </a:cubicBezTo>
                  <a:cubicBezTo>
                    <a:pt x="41820" y="26441"/>
                    <a:pt x="41809" y="26441"/>
                    <a:pt x="41799" y="26440"/>
                  </a:cubicBezTo>
                  <a:cubicBezTo>
                    <a:pt x="41627" y="26429"/>
                    <a:pt x="41531" y="26316"/>
                    <a:pt x="41455" y="26142"/>
                  </a:cubicBezTo>
                  <a:cubicBezTo>
                    <a:pt x="41405" y="26028"/>
                    <a:pt x="41416" y="25941"/>
                    <a:pt x="41442" y="25816"/>
                  </a:cubicBezTo>
                  <a:cubicBezTo>
                    <a:pt x="41469" y="25690"/>
                    <a:pt x="41411" y="25540"/>
                    <a:pt x="41449" y="25432"/>
                  </a:cubicBezTo>
                  <a:cubicBezTo>
                    <a:pt x="41502" y="25281"/>
                    <a:pt x="41612" y="25148"/>
                    <a:pt x="41657" y="24994"/>
                  </a:cubicBezTo>
                  <a:cubicBezTo>
                    <a:pt x="41702" y="24838"/>
                    <a:pt x="41652" y="24674"/>
                    <a:pt x="41654" y="24515"/>
                  </a:cubicBezTo>
                  <a:cubicBezTo>
                    <a:pt x="41655" y="24360"/>
                    <a:pt x="41659" y="24221"/>
                    <a:pt x="41585" y="24066"/>
                  </a:cubicBezTo>
                  <a:cubicBezTo>
                    <a:pt x="41523" y="23930"/>
                    <a:pt x="41475" y="23784"/>
                    <a:pt x="41371" y="23678"/>
                  </a:cubicBezTo>
                  <a:cubicBezTo>
                    <a:pt x="41267" y="23570"/>
                    <a:pt x="41179" y="23413"/>
                    <a:pt x="41048" y="23342"/>
                  </a:cubicBezTo>
                  <a:cubicBezTo>
                    <a:pt x="40916" y="23270"/>
                    <a:pt x="40744" y="23243"/>
                    <a:pt x="40599" y="23214"/>
                  </a:cubicBezTo>
                  <a:cubicBezTo>
                    <a:pt x="40573" y="23209"/>
                    <a:pt x="40547" y="23207"/>
                    <a:pt x="40521" y="23207"/>
                  </a:cubicBezTo>
                  <a:cubicBezTo>
                    <a:pt x="40396" y="23207"/>
                    <a:pt x="40278" y="23261"/>
                    <a:pt x="40169" y="23283"/>
                  </a:cubicBezTo>
                  <a:cubicBezTo>
                    <a:pt x="40027" y="23308"/>
                    <a:pt x="39875" y="23308"/>
                    <a:pt x="39753" y="23382"/>
                  </a:cubicBezTo>
                  <a:cubicBezTo>
                    <a:pt x="39635" y="23453"/>
                    <a:pt x="39552" y="23585"/>
                    <a:pt x="39444" y="23682"/>
                  </a:cubicBezTo>
                  <a:cubicBezTo>
                    <a:pt x="39339" y="23776"/>
                    <a:pt x="39255" y="23894"/>
                    <a:pt x="39154" y="23993"/>
                  </a:cubicBezTo>
                  <a:cubicBezTo>
                    <a:pt x="39066" y="24080"/>
                    <a:pt x="38920" y="24107"/>
                    <a:pt x="38806" y="24161"/>
                  </a:cubicBezTo>
                  <a:cubicBezTo>
                    <a:pt x="38701" y="24211"/>
                    <a:pt x="38584" y="24321"/>
                    <a:pt x="38469" y="24321"/>
                  </a:cubicBezTo>
                  <a:cubicBezTo>
                    <a:pt x="38456" y="24321"/>
                    <a:pt x="38444" y="24319"/>
                    <a:pt x="38431" y="24316"/>
                  </a:cubicBezTo>
                  <a:cubicBezTo>
                    <a:pt x="38249" y="24275"/>
                    <a:pt x="38137" y="24119"/>
                    <a:pt x="38034" y="24028"/>
                  </a:cubicBezTo>
                  <a:cubicBezTo>
                    <a:pt x="37913" y="23920"/>
                    <a:pt x="37875" y="23782"/>
                    <a:pt x="37842" y="23622"/>
                  </a:cubicBezTo>
                  <a:cubicBezTo>
                    <a:pt x="37812" y="23480"/>
                    <a:pt x="37700" y="23320"/>
                    <a:pt x="37720" y="23152"/>
                  </a:cubicBezTo>
                  <a:cubicBezTo>
                    <a:pt x="37738" y="23003"/>
                    <a:pt x="37838" y="22855"/>
                    <a:pt x="37882" y="22696"/>
                  </a:cubicBezTo>
                  <a:cubicBezTo>
                    <a:pt x="37923" y="22546"/>
                    <a:pt x="37945" y="22384"/>
                    <a:pt x="37999" y="22233"/>
                  </a:cubicBezTo>
                  <a:cubicBezTo>
                    <a:pt x="38051" y="22084"/>
                    <a:pt x="38074" y="21918"/>
                    <a:pt x="38128" y="21776"/>
                  </a:cubicBezTo>
                  <a:cubicBezTo>
                    <a:pt x="38189" y="21616"/>
                    <a:pt x="38297" y="21487"/>
                    <a:pt x="38343" y="21351"/>
                  </a:cubicBezTo>
                  <a:cubicBezTo>
                    <a:pt x="38405" y="21169"/>
                    <a:pt x="38532" y="21021"/>
                    <a:pt x="38536" y="20904"/>
                  </a:cubicBezTo>
                  <a:cubicBezTo>
                    <a:pt x="38542" y="20752"/>
                    <a:pt x="38499" y="20583"/>
                    <a:pt x="38452" y="20438"/>
                  </a:cubicBezTo>
                  <a:cubicBezTo>
                    <a:pt x="38407" y="20292"/>
                    <a:pt x="38264" y="20189"/>
                    <a:pt x="38173" y="20067"/>
                  </a:cubicBezTo>
                  <a:cubicBezTo>
                    <a:pt x="38084" y="19943"/>
                    <a:pt x="37967" y="19868"/>
                    <a:pt x="37841" y="19781"/>
                  </a:cubicBezTo>
                  <a:cubicBezTo>
                    <a:pt x="37703" y="19686"/>
                    <a:pt x="37612" y="19569"/>
                    <a:pt x="37488" y="19535"/>
                  </a:cubicBezTo>
                  <a:cubicBezTo>
                    <a:pt x="37456" y="19527"/>
                    <a:pt x="37425" y="19523"/>
                    <a:pt x="37395" y="19523"/>
                  </a:cubicBezTo>
                  <a:cubicBezTo>
                    <a:pt x="37282" y="19523"/>
                    <a:pt x="37177" y="19571"/>
                    <a:pt x="37067" y="19588"/>
                  </a:cubicBezTo>
                  <a:cubicBezTo>
                    <a:pt x="37051" y="19590"/>
                    <a:pt x="37034" y="19591"/>
                    <a:pt x="37017" y="19591"/>
                  </a:cubicBezTo>
                  <a:cubicBezTo>
                    <a:pt x="36925" y="19591"/>
                    <a:pt x="36822" y="19561"/>
                    <a:pt x="36725" y="19561"/>
                  </a:cubicBezTo>
                  <a:cubicBezTo>
                    <a:pt x="36688" y="19561"/>
                    <a:pt x="36652" y="19565"/>
                    <a:pt x="36618" y="19578"/>
                  </a:cubicBezTo>
                  <a:cubicBezTo>
                    <a:pt x="36486" y="19628"/>
                    <a:pt x="36371" y="19736"/>
                    <a:pt x="36229" y="19783"/>
                  </a:cubicBezTo>
                  <a:cubicBezTo>
                    <a:pt x="36095" y="19825"/>
                    <a:pt x="35953" y="19822"/>
                    <a:pt x="35802" y="19837"/>
                  </a:cubicBezTo>
                  <a:cubicBezTo>
                    <a:pt x="35704" y="19845"/>
                    <a:pt x="35613" y="19861"/>
                    <a:pt x="35534" y="19861"/>
                  </a:cubicBezTo>
                  <a:cubicBezTo>
                    <a:pt x="35474" y="19861"/>
                    <a:pt x="35420" y="19852"/>
                    <a:pt x="35374" y="19825"/>
                  </a:cubicBezTo>
                  <a:cubicBezTo>
                    <a:pt x="35248" y="19751"/>
                    <a:pt x="35121" y="19626"/>
                    <a:pt x="35074" y="19484"/>
                  </a:cubicBezTo>
                  <a:cubicBezTo>
                    <a:pt x="35032" y="19355"/>
                    <a:pt x="35054" y="19187"/>
                    <a:pt x="35067" y="19038"/>
                  </a:cubicBezTo>
                  <a:cubicBezTo>
                    <a:pt x="35079" y="18895"/>
                    <a:pt x="35158" y="18760"/>
                    <a:pt x="35211" y="18630"/>
                  </a:cubicBezTo>
                  <a:cubicBezTo>
                    <a:pt x="35266" y="18487"/>
                    <a:pt x="35276" y="18307"/>
                    <a:pt x="35369" y="18213"/>
                  </a:cubicBezTo>
                  <a:cubicBezTo>
                    <a:pt x="35491" y="18092"/>
                    <a:pt x="35627" y="17986"/>
                    <a:pt x="35774" y="17895"/>
                  </a:cubicBezTo>
                  <a:cubicBezTo>
                    <a:pt x="35916" y="17806"/>
                    <a:pt x="36123" y="17839"/>
                    <a:pt x="36277" y="17774"/>
                  </a:cubicBezTo>
                  <a:cubicBezTo>
                    <a:pt x="36431" y="17708"/>
                    <a:pt x="36568" y="17595"/>
                    <a:pt x="36729" y="17539"/>
                  </a:cubicBezTo>
                  <a:cubicBezTo>
                    <a:pt x="36888" y="17487"/>
                    <a:pt x="37042" y="17420"/>
                    <a:pt x="37191" y="17339"/>
                  </a:cubicBezTo>
                  <a:cubicBezTo>
                    <a:pt x="37315" y="17270"/>
                    <a:pt x="37400" y="17168"/>
                    <a:pt x="37491" y="17071"/>
                  </a:cubicBezTo>
                  <a:cubicBezTo>
                    <a:pt x="37583" y="16976"/>
                    <a:pt x="37659" y="16867"/>
                    <a:pt x="37714" y="16744"/>
                  </a:cubicBezTo>
                  <a:cubicBezTo>
                    <a:pt x="37770" y="16621"/>
                    <a:pt x="37899" y="16507"/>
                    <a:pt x="37910" y="16368"/>
                  </a:cubicBezTo>
                  <a:cubicBezTo>
                    <a:pt x="37920" y="16236"/>
                    <a:pt x="37920" y="16076"/>
                    <a:pt x="37888" y="15937"/>
                  </a:cubicBezTo>
                  <a:cubicBezTo>
                    <a:pt x="37852" y="15785"/>
                    <a:pt x="37655" y="15704"/>
                    <a:pt x="37576" y="15577"/>
                  </a:cubicBezTo>
                  <a:cubicBezTo>
                    <a:pt x="37501" y="15456"/>
                    <a:pt x="37406" y="15347"/>
                    <a:pt x="37295" y="15255"/>
                  </a:cubicBezTo>
                  <a:cubicBezTo>
                    <a:pt x="37183" y="15156"/>
                    <a:pt x="37099" y="15031"/>
                    <a:pt x="36962" y="14962"/>
                  </a:cubicBezTo>
                  <a:cubicBezTo>
                    <a:pt x="36827" y="14893"/>
                    <a:pt x="36694" y="14828"/>
                    <a:pt x="36547" y="14793"/>
                  </a:cubicBezTo>
                  <a:cubicBezTo>
                    <a:pt x="36379" y="14750"/>
                    <a:pt x="36199" y="14700"/>
                    <a:pt x="36017" y="14692"/>
                  </a:cubicBezTo>
                  <a:cubicBezTo>
                    <a:pt x="35832" y="14683"/>
                    <a:pt x="35684" y="14638"/>
                    <a:pt x="35526" y="14562"/>
                  </a:cubicBezTo>
                  <a:cubicBezTo>
                    <a:pt x="35401" y="14504"/>
                    <a:pt x="35350" y="14453"/>
                    <a:pt x="35307" y="14335"/>
                  </a:cubicBezTo>
                  <a:cubicBezTo>
                    <a:pt x="35263" y="14217"/>
                    <a:pt x="35170" y="14104"/>
                    <a:pt x="35182" y="13981"/>
                  </a:cubicBezTo>
                  <a:cubicBezTo>
                    <a:pt x="35201" y="13810"/>
                    <a:pt x="35243" y="13640"/>
                    <a:pt x="35327" y="13509"/>
                  </a:cubicBezTo>
                  <a:cubicBezTo>
                    <a:pt x="35411" y="13378"/>
                    <a:pt x="35508" y="13220"/>
                    <a:pt x="35634" y="13114"/>
                  </a:cubicBezTo>
                  <a:cubicBezTo>
                    <a:pt x="35755" y="13011"/>
                    <a:pt x="35913" y="12939"/>
                    <a:pt x="36048" y="12851"/>
                  </a:cubicBezTo>
                  <a:cubicBezTo>
                    <a:pt x="36186" y="12760"/>
                    <a:pt x="36304" y="12649"/>
                    <a:pt x="36431" y="12561"/>
                  </a:cubicBezTo>
                  <a:cubicBezTo>
                    <a:pt x="36550" y="12477"/>
                    <a:pt x="36732" y="12470"/>
                    <a:pt x="36843" y="12366"/>
                  </a:cubicBezTo>
                  <a:cubicBezTo>
                    <a:pt x="36954" y="12262"/>
                    <a:pt x="37032" y="12130"/>
                    <a:pt x="37117" y="12009"/>
                  </a:cubicBezTo>
                  <a:cubicBezTo>
                    <a:pt x="37202" y="11887"/>
                    <a:pt x="37235" y="11740"/>
                    <a:pt x="37282" y="11600"/>
                  </a:cubicBezTo>
                  <a:cubicBezTo>
                    <a:pt x="37329" y="11459"/>
                    <a:pt x="37330" y="11331"/>
                    <a:pt x="37323" y="11176"/>
                  </a:cubicBezTo>
                  <a:cubicBezTo>
                    <a:pt x="37316" y="11000"/>
                    <a:pt x="37272" y="10892"/>
                    <a:pt x="37204" y="10771"/>
                  </a:cubicBezTo>
                  <a:cubicBezTo>
                    <a:pt x="37126" y="10636"/>
                    <a:pt x="37040" y="10563"/>
                    <a:pt x="36905" y="10482"/>
                  </a:cubicBezTo>
                  <a:cubicBezTo>
                    <a:pt x="36780" y="10407"/>
                    <a:pt x="36662" y="10337"/>
                    <a:pt x="36507" y="10294"/>
                  </a:cubicBezTo>
                  <a:cubicBezTo>
                    <a:pt x="36364" y="10255"/>
                    <a:pt x="36224" y="10182"/>
                    <a:pt x="36068" y="10159"/>
                  </a:cubicBezTo>
                  <a:cubicBezTo>
                    <a:pt x="35916" y="10138"/>
                    <a:pt x="35764" y="10098"/>
                    <a:pt x="35612" y="10083"/>
                  </a:cubicBezTo>
                  <a:cubicBezTo>
                    <a:pt x="35454" y="10067"/>
                    <a:pt x="35303" y="10020"/>
                    <a:pt x="35158" y="10000"/>
                  </a:cubicBezTo>
                  <a:cubicBezTo>
                    <a:pt x="34989" y="9977"/>
                    <a:pt x="34834" y="9980"/>
                    <a:pt x="34705" y="9938"/>
                  </a:cubicBezTo>
                  <a:cubicBezTo>
                    <a:pt x="34533" y="9879"/>
                    <a:pt x="34439" y="9791"/>
                    <a:pt x="34383" y="9662"/>
                  </a:cubicBezTo>
                  <a:cubicBezTo>
                    <a:pt x="34335" y="9550"/>
                    <a:pt x="34243" y="9399"/>
                    <a:pt x="34315" y="9208"/>
                  </a:cubicBezTo>
                  <a:cubicBezTo>
                    <a:pt x="34361" y="9090"/>
                    <a:pt x="34504" y="8988"/>
                    <a:pt x="34604" y="8833"/>
                  </a:cubicBezTo>
                  <a:cubicBezTo>
                    <a:pt x="34678" y="8718"/>
                    <a:pt x="34771" y="8600"/>
                    <a:pt x="34878" y="8463"/>
                  </a:cubicBezTo>
                  <a:cubicBezTo>
                    <a:pt x="34963" y="8352"/>
                    <a:pt x="35049" y="8225"/>
                    <a:pt x="35158" y="8097"/>
                  </a:cubicBezTo>
                  <a:cubicBezTo>
                    <a:pt x="35249" y="7990"/>
                    <a:pt x="35282" y="7851"/>
                    <a:pt x="35336" y="7724"/>
                  </a:cubicBezTo>
                  <a:cubicBezTo>
                    <a:pt x="35388" y="7596"/>
                    <a:pt x="35504" y="7478"/>
                    <a:pt x="35514" y="7339"/>
                  </a:cubicBezTo>
                  <a:cubicBezTo>
                    <a:pt x="35524" y="7204"/>
                    <a:pt x="35479" y="7057"/>
                    <a:pt x="35444" y="6919"/>
                  </a:cubicBezTo>
                  <a:cubicBezTo>
                    <a:pt x="35401" y="6753"/>
                    <a:pt x="35349" y="6575"/>
                    <a:pt x="35249" y="6438"/>
                  </a:cubicBezTo>
                  <a:cubicBezTo>
                    <a:pt x="35151" y="6300"/>
                    <a:pt x="34995" y="6202"/>
                    <a:pt x="34857" y="6101"/>
                  </a:cubicBezTo>
                  <a:cubicBezTo>
                    <a:pt x="34720" y="5998"/>
                    <a:pt x="34568" y="5917"/>
                    <a:pt x="34408" y="5859"/>
                  </a:cubicBezTo>
                  <a:cubicBezTo>
                    <a:pt x="34339" y="5836"/>
                    <a:pt x="34269" y="5829"/>
                    <a:pt x="34197" y="5829"/>
                  </a:cubicBezTo>
                  <a:cubicBezTo>
                    <a:pt x="34099" y="5829"/>
                    <a:pt x="34000" y="5842"/>
                    <a:pt x="33903" y="5843"/>
                  </a:cubicBezTo>
                  <a:cubicBezTo>
                    <a:pt x="33766" y="5845"/>
                    <a:pt x="33653" y="5872"/>
                    <a:pt x="33528" y="5909"/>
                  </a:cubicBezTo>
                  <a:cubicBezTo>
                    <a:pt x="33402" y="5944"/>
                    <a:pt x="33279" y="5987"/>
                    <a:pt x="33158" y="6037"/>
                  </a:cubicBezTo>
                  <a:cubicBezTo>
                    <a:pt x="33037" y="6089"/>
                    <a:pt x="32918" y="6155"/>
                    <a:pt x="32793" y="6199"/>
                  </a:cubicBezTo>
                  <a:cubicBezTo>
                    <a:pt x="32676" y="6239"/>
                    <a:pt x="32525" y="6282"/>
                    <a:pt x="32384" y="6282"/>
                  </a:cubicBezTo>
                  <a:cubicBezTo>
                    <a:pt x="32298" y="6282"/>
                    <a:pt x="32214" y="6266"/>
                    <a:pt x="32146" y="6223"/>
                  </a:cubicBezTo>
                  <a:cubicBezTo>
                    <a:pt x="32046" y="6162"/>
                    <a:pt x="32039" y="5988"/>
                    <a:pt x="31999" y="5880"/>
                  </a:cubicBezTo>
                  <a:cubicBezTo>
                    <a:pt x="31959" y="5771"/>
                    <a:pt x="32005" y="5657"/>
                    <a:pt x="32005" y="5549"/>
                  </a:cubicBezTo>
                  <a:cubicBezTo>
                    <a:pt x="32004" y="5374"/>
                    <a:pt x="31995" y="5216"/>
                    <a:pt x="32043" y="5051"/>
                  </a:cubicBezTo>
                  <a:cubicBezTo>
                    <a:pt x="32092" y="4885"/>
                    <a:pt x="32147" y="4723"/>
                    <a:pt x="32195" y="4560"/>
                  </a:cubicBezTo>
                  <a:cubicBezTo>
                    <a:pt x="32244" y="4395"/>
                    <a:pt x="32205" y="4218"/>
                    <a:pt x="32207" y="4043"/>
                  </a:cubicBezTo>
                  <a:cubicBezTo>
                    <a:pt x="32208" y="3910"/>
                    <a:pt x="32258" y="3773"/>
                    <a:pt x="32227" y="3644"/>
                  </a:cubicBezTo>
                  <a:cubicBezTo>
                    <a:pt x="32195" y="3515"/>
                    <a:pt x="32055" y="3431"/>
                    <a:pt x="31995" y="3311"/>
                  </a:cubicBezTo>
                  <a:cubicBezTo>
                    <a:pt x="31935" y="3192"/>
                    <a:pt x="31881" y="3088"/>
                    <a:pt x="31797" y="2984"/>
                  </a:cubicBezTo>
                  <a:cubicBezTo>
                    <a:pt x="31698" y="2861"/>
                    <a:pt x="31583" y="2751"/>
                    <a:pt x="31453" y="2659"/>
                  </a:cubicBezTo>
                  <a:cubicBezTo>
                    <a:pt x="31317" y="2562"/>
                    <a:pt x="31202" y="2455"/>
                    <a:pt x="31048" y="2399"/>
                  </a:cubicBezTo>
                  <a:cubicBezTo>
                    <a:pt x="30895" y="2343"/>
                    <a:pt x="30735" y="2337"/>
                    <a:pt x="30571" y="2323"/>
                  </a:cubicBezTo>
                  <a:cubicBezTo>
                    <a:pt x="30540" y="2320"/>
                    <a:pt x="30510" y="2319"/>
                    <a:pt x="30480" y="2319"/>
                  </a:cubicBezTo>
                  <a:cubicBezTo>
                    <a:pt x="30351" y="2319"/>
                    <a:pt x="30230" y="2343"/>
                    <a:pt x="30096" y="2363"/>
                  </a:cubicBezTo>
                  <a:cubicBezTo>
                    <a:pt x="29935" y="2389"/>
                    <a:pt x="29787" y="2411"/>
                    <a:pt x="29632" y="2474"/>
                  </a:cubicBezTo>
                  <a:cubicBezTo>
                    <a:pt x="29436" y="2552"/>
                    <a:pt x="29213" y="2582"/>
                    <a:pt x="29046" y="2711"/>
                  </a:cubicBezTo>
                  <a:cubicBezTo>
                    <a:pt x="28946" y="2791"/>
                    <a:pt x="28906" y="2933"/>
                    <a:pt x="28820" y="3028"/>
                  </a:cubicBezTo>
                  <a:cubicBezTo>
                    <a:pt x="28734" y="3122"/>
                    <a:pt x="28603" y="3172"/>
                    <a:pt x="28509" y="3259"/>
                  </a:cubicBezTo>
                  <a:cubicBezTo>
                    <a:pt x="28414" y="3350"/>
                    <a:pt x="28297" y="3414"/>
                    <a:pt x="28171" y="3446"/>
                  </a:cubicBezTo>
                  <a:cubicBezTo>
                    <a:pt x="28080" y="3468"/>
                    <a:pt x="27984" y="3491"/>
                    <a:pt x="27890" y="3491"/>
                  </a:cubicBezTo>
                  <a:cubicBezTo>
                    <a:pt x="27851" y="3491"/>
                    <a:pt x="27812" y="3487"/>
                    <a:pt x="27774" y="3478"/>
                  </a:cubicBezTo>
                  <a:cubicBezTo>
                    <a:pt x="27649" y="3446"/>
                    <a:pt x="27528" y="3370"/>
                    <a:pt x="27423" y="3283"/>
                  </a:cubicBezTo>
                  <a:cubicBezTo>
                    <a:pt x="27289" y="3169"/>
                    <a:pt x="27224" y="3026"/>
                    <a:pt x="27190" y="2881"/>
                  </a:cubicBezTo>
                  <a:cubicBezTo>
                    <a:pt x="27157" y="2736"/>
                    <a:pt x="27223" y="2576"/>
                    <a:pt x="27224" y="2417"/>
                  </a:cubicBezTo>
                  <a:cubicBezTo>
                    <a:pt x="27227" y="2259"/>
                    <a:pt x="27181" y="2100"/>
                    <a:pt x="27153" y="1952"/>
                  </a:cubicBezTo>
                  <a:cubicBezTo>
                    <a:pt x="27129" y="1820"/>
                    <a:pt x="27029" y="1718"/>
                    <a:pt x="26975" y="1597"/>
                  </a:cubicBezTo>
                  <a:cubicBezTo>
                    <a:pt x="26920" y="1476"/>
                    <a:pt x="26836" y="1386"/>
                    <a:pt x="26755" y="1281"/>
                  </a:cubicBezTo>
                  <a:cubicBezTo>
                    <a:pt x="26674" y="1176"/>
                    <a:pt x="26695" y="970"/>
                    <a:pt x="26593" y="885"/>
                  </a:cubicBezTo>
                  <a:cubicBezTo>
                    <a:pt x="26468" y="782"/>
                    <a:pt x="26280" y="768"/>
                    <a:pt x="26138" y="707"/>
                  </a:cubicBezTo>
                  <a:cubicBezTo>
                    <a:pt x="25991" y="646"/>
                    <a:pt x="25835" y="651"/>
                    <a:pt x="25680" y="634"/>
                  </a:cubicBezTo>
                  <a:cubicBezTo>
                    <a:pt x="25543" y="618"/>
                    <a:pt x="25402" y="546"/>
                    <a:pt x="25265" y="546"/>
                  </a:cubicBezTo>
                  <a:cubicBezTo>
                    <a:pt x="25246" y="546"/>
                    <a:pt x="25227" y="547"/>
                    <a:pt x="25208" y="550"/>
                  </a:cubicBezTo>
                  <a:cubicBezTo>
                    <a:pt x="25053" y="576"/>
                    <a:pt x="24884" y="612"/>
                    <a:pt x="24742" y="680"/>
                  </a:cubicBezTo>
                  <a:cubicBezTo>
                    <a:pt x="24601" y="745"/>
                    <a:pt x="24460" y="849"/>
                    <a:pt x="24341" y="953"/>
                  </a:cubicBezTo>
                  <a:cubicBezTo>
                    <a:pt x="24227" y="1051"/>
                    <a:pt x="24244" y="1240"/>
                    <a:pt x="24173" y="1355"/>
                  </a:cubicBezTo>
                  <a:cubicBezTo>
                    <a:pt x="24099" y="1475"/>
                    <a:pt x="24001" y="1573"/>
                    <a:pt x="23941" y="1701"/>
                  </a:cubicBezTo>
                  <a:cubicBezTo>
                    <a:pt x="23883" y="1824"/>
                    <a:pt x="23784" y="1929"/>
                    <a:pt x="23708" y="2052"/>
                  </a:cubicBezTo>
                  <a:cubicBezTo>
                    <a:pt x="23599" y="2232"/>
                    <a:pt x="23488" y="2383"/>
                    <a:pt x="23358" y="2393"/>
                  </a:cubicBezTo>
                  <a:cubicBezTo>
                    <a:pt x="23350" y="2394"/>
                    <a:pt x="23341" y="2394"/>
                    <a:pt x="23332" y="2394"/>
                  </a:cubicBezTo>
                  <a:cubicBezTo>
                    <a:pt x="23188" y="2394"/>
                    <a:pt x="22996" y="2310"/>
                    <a:pt x="22879" y="2194"/>
                  </a:cubicBezTo>
                  <a:cubicBezTo>
                    <a:pt x="22771" y="2086"/>
                    <a:pt x="22695" y="1902"/>
                    <a:pt x="22642" y="1755"/>
                  </a:cubicBezTo>
                  <a:cubicBezTo>
                    <a:pt x="22592" y="1612"/>
                    <a:pt x="22523" y="1475"/>
                    <a:pt x="22480" y="1332"/>
                  </a:cubicBezTo>
                  <a:cubicBezTo>
                    <a:pt x="22439" y="1189"/>
                    <a:pt x="22449" y="1034"/>
                    <a:pt x="22386" y="899"/>
                  </a:cubicBezTo>
                  <a:cubicBezTo>
                    <a:pt x="22325" y="768"/>
                    <a:pt x="22294" y="609"/>
                    <a:pt x="22183" y="495"/>
                  </a:cubicBezTo>
                  <a:cubicBezTo>
                    <a:pt x="22086" y="395"/>
                    <a:pt x="21964" y="312"/>
                    <a:pt x="21844" y="241"/>
                  </a:cubicBezTo>
                  <a:cubicBezTo>
                    <a:pt x="21725" y="168"/>
                    <a:pt x="21562" y="211"/>
                    <a:pt x="21428" y="174"/>
                  </a:cubicBezTo>
                  <a:cubicBezTo>
                    <a:pt x="21296" y="137"/>
                    <a:pt x="21177" y="0"/>
                    <a:pt x="21040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8"/>
            <p:cNvSpPr/>
            <p:nvPr/>
          </p:nvSpPr>
          <p:spPr>
            <a:xfrm flipH="1">
              <a:off x="6430688" y="2231348"/>
              <a:ext cx="1884486" cy="2188970"/>
            </a:xfrm>
            <a:custGeom>
              <a:rect b="b" l="l" r="r" t="t"/>
              <a:pathLst>
                <a:path extrusionOk="0" h="49418" w="42544">
                  <a:moveTo>
                    <a:pt x="18305" y="0"/>
                  </a:moveTo>
                  <a:cubicBezTo>
                    <a:pt x="12098" y="0"/>
                    <a:pt x="5497" y="4266"/>
                    <a:pt x="2918" y="10015"/>
                  </a:cubicBezTo>
                  <a:cubicBezTo>
                    <a:pt x="2567" y="10797"/>
                    <a:pt x="2274" y="11601"/>
                    <a:pt x="2041" y="12424"/>
                  </a:cubicBezTo>
                  <a:cubicBezTo>
                    <a:pt x="370" y="16304"/>
                    <a:pt x="0" y="22619"/>
                    <a:pt x="1611" y="29471"/>
                  </a:cubicBezTo>
                  <a:cubicBezTo>
                    <a:pt x="3415" y="37148"/>
                    <a:pt x="8351" y="43222"/>
                    <a:pt x="12593" y="45495"/>
                  </a:cubicBezTo>
                  <a:cubicBezTo>
                    <a:pt x="14034" y="46544"/>
                    <a:pt x="15663" y="47434"/>
                    <a:pt x="17437" y="48131"/>
                  </a:cubicBezTo>
                  <a:cubicBezTo>
                    <a:pt x="19641" y="48997"/>
                    <a:pt x="21950" y="49418"/>
                    <a:pt x="24228" y="49418"/>
                  </a:cubicBezTo>
                  <a:cubicBezTo>
                    <a:pt x="30770" y="49418"/>
                    <a:pt x="37062" y="45950"/>
                    <a:pt x="39920" y="39602"/>
                  </a:cubicBezTo>
                  <a:cubicBezTo>
                    <a:pt x="42415" y="34060"/>
                    <a:pt x="42543" y="29814"/>
                    <a:pt x="38794" y="25380"/>
                  </a:cubicBezTo>
                  <a:cubicBezTo>
                    <a:pt x="35435" y="21408"/>
                    <a:pt x="32468" y="21810"/>
                    <a:pt x="31237" y="18651"/>
                  </a:cubicBezTo>
                  <a:cubicBezTo>
                    <a:pt x="29871" y="15144"/>
                    <a:pt x="31302" y="13833"/>
                    <a:pt x="30711" y="9233"/>
                  </a:cubicBezTo>
                  <a:cubicBezTo>
                    <a:pt x="30192" y="5194"/>
                    <a:pt x="27278" y="2332"/>
                    <a:pt x="22225" y="625"/>
                  </a:cubicBezTo>
                  <a:cubicBezTo>
                    <a:pt x="20966" y="199"/>
                    <a:pt x="19645" y="0"/>
                    <a:pt x="1830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8"/>
            <p:cNvSpPr/>
            <p:nvPr/>
          </p:nvSpPr>
          <p:spPr>
            <a:xfrm flipH="1">
              <a:off x="7551721" y="2905175"/>
              <a:ext cx="155298" cy="154279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8"/>
            <p:cNvSpPr/>
            <p:nvPr/>
          </p:nvSpPr>
          <p:spPr>
            <a:xfrm flipH="1">
              <a:off x="7491505" y="2488176"/>
              <a:ext cx="584428" cy="605380"/>
            </a:xfrm>
            <a:custGeom>
              <a:rect b="b" l="l" r="r" t="t"/>
              <a:pathLst>
                <a:path extrusionOk="0" h="13667" w="13194">
                  <a:moveTo>
                    <a:pt x="12454" y="0"/>
                  </a:moveTo>
                  <a:cubicBezTo>
                    <a:pt x="12416" y="0"/>
                    <a:pt x="12377" y="2"/>
                    <a:pt x="12337" y="6"/>
                  </a:cubicBezTo>
                  <a:cubicBezTo>
                    <a:pt x="10388" y="175"/>
                    <a:pt x="8512" y="822"/>
                    <a:pt x="6873" y="1888"/>
                  </a:cubicBezTo>
                  <a:cubicBezTo>
                    <a:pt x="6600" y="2066"/>
                    <a:pt x="6314" y="2283"/>
                    <a:pt x="6240" y="2600"/>
                  </a:cubicBezTo>
                  <a:cubicBezTo>
                    <a:pt x="6174" y="2882"/>
                    <a:pt x="6394" y="3227"/>
                    <a:pt x="6661" y="3227"/>
                  </a:cubicBezTo>
                  <a:cubicBezTo>
                    <a:pt x="6694" y="3227"/>
                    <a:pt x="6728" y="3221"/>
                    <a:pt x="6762" y="3210"/>
                  </a:cubicBezTo>
                  <a:cubicBezTo>
                    <a:pt x="7022" y="3124"/>
                    <a:pt x="7182" y="2744"/>
                    <a:pt x="7426" y="2744"/>
                  </a:cubicBezTo>
                  <a:cubicBezTo>
                    <a:pt x="7450" y="2744"/>
                    <a:pt x="7476" y="2748"/>
                    <a:pt x="7502" y="2757"/>
                  </a:cubicBezTo>
                  <a:cubicBezTo>
                    <a:pt x="7669" y="2812"/>
                    <a:pt x="7720" y="3041"/>
                    <a:pt x="7649" y="3202"/>
                  </a:cubicBezTo>
                  <a:cubicBezTo>
                    <a:pt x="7576" y="3362"/>
                    <a:pt x="7424" y="3469"/>
                    <a:pt x="7282" y="3571"/>
                  </a:cubicBezTo>
                  <a:cubicBezTo>
                    <a:pt x="6132" y="4393"/>
                    <a:pt x="5134" y="5407"/>
                    <a:pt x="4329" y="6568"/>
                  </a:cubicBezTo>
                  <a:cubicBezTo>
                    <a:pt x="4211" y="6737"/>
                    <a:pt x="4065" y="6929"/>
                    <a:pt x="3859" y="6929"/>
                  </a:cubicBezTo>
                  <a:cubicBezTo>
                    <a:pt x="3633" y="6929"/>
                    <a:pt x="3473" y="6676"/>
                    <a:pt x="3490" y="6450"/>
                  </a:cubicBezTo>
                  <a:cubicBezTo>
                    <a:pt x="3507" y="6223"/>
                    <a:pt x="3647" y="6028"/>
                    <a:pt x="3789" y="5850"/>
                  </a:cubicBezTo>
                  <a:cubicBezTo>
                    <a:pt x="4183" y="5354"/>
                    <a:pt x="4623" y="4895"/>
                    <a:pt x="5104" y="4481"/>
                  </a:cubicBezTo>
                  <a:cubicBezTo>
                    <a:pt x="5347" y="4271"/>
                    <a:pt x="5630" y="3971"/>
                    <a:pt x="5499" y="3675"/>
                  </a:cubicBezTo>
                  <a:cubicBezTo>
                    <a:pt x="5428" y="3513"/>
                    <a:pt x="5247" y="3432"/>
                    <a:pt x="5066" y="3432"/>
                  </a:cubicBezTo>
                  <a:cubicBezTo>
                    <a:pt x="5003" y="3432"/>
                    <a:pt x="4940" y="3442"/>
                    <a:pt x="4881" y="3462"/>
                  </a:cubicBezTo>
                  <a:cubicBezTo>
                    <a:pt x="4653" y="3539"/>
                    <a:pt x="4480" y="3718"/>
                    <a:pt x="4315" y="3891"/>
                  </a:cubicBezTo>
                  <a:lnTo>
                    <a:pt x="3819" y="4413"/>
                  </a:lnTo>
                  <a:cubicBezTo>
                    <a:pt x="3769" y="4465"/>
                    <a:pt x="3716" y="4519"/>
                    <a:pt x="3648" y="4541"/>
                  </a:cubicBezTo>
                  <a:cubicBezTo>
                    <a:pt x="3627" y="4548"/>
                    <a:pt x="3606" y="4551"/>
                    <a:pt x="3585" y="4551"/>
                  </a:cubicBezTo>
                  <a:cubicBezTo>
                    <a:pt x="3434" y="4551"/>
                    <a:pt x="3301" y="4382"/>
                    <a:pt x="3306" y="4221"/>
                  </a:cubicBezTo>
                  <a:cubicBezTo>
                    <a:pt x="3311" y="4039"/>
                    <a:pt x="3434" y="3881"/>
                    <a:pt x="3553" y="3743"/>
                  </a:cubicBezTo>
                  <a:cubicBezTo>
                    <a:pt x="4113" y="3102"/>
                    <a:pt x="4771" y="2555"/>
                    <a:pt x="5503" y="2121"/>
                  </a:cubicBezTo>
                  <a:cubicBezTo>
                    <a:pt x="5747" y="1978"/>
                    <a:pt x="6011" y="1834"/>
                    <a:pt x="6145" y="1585"/>
                  </a:cubicBezTo>
                  <a:cubicBezTo>
                    <a:pt x="6280" y="1338"/>
                    <a:pt x="6197" y="951"/>
                    <a:pt x="5923" y="889"/>
                  </a:cubicBezTo>
                  <a:cubicBezTo>
                    <a:pt x="5895" y="882"/>
                    <a:pt x="5868" y="879"/>
                    <a:pt x="5841" y="879"/>
                  </a:cubicBezTo>
                  <a:cubicBezTo>
                    <a:pt x="5701" y="879"/>
                    <a:pt x="5563" y="954"/>
                    <a:pt x="5441" y="1029"/>
                  </a:cubicBezTo>
                  <a:cubicBezTo>
                    <a:pt x="3175" y="2418"/>
                    <a:pt x="1338" y="4409"/>
                    <a:pt x="138" y="6781"/>
                  </a:cubicBezTo>
                  <a:cubicBezTo>
                    <a:pt x="69" y="6919"/>
                    <a:pt x="0" y="7066"/>
                    <a:pt x="7" y="7221"/>
                  </a:cubicBezTo>
                  <a:cubicBezTo>
                    <a:pt x="20" y="7465"/>
                    <a:pt x="266" y="7650"/>
                    <a:pt x="502" y="7650"/>
                  </a:cubicBezTo>
                  <a:cubicBezTo>
                    <a:pt x="578" y="7650"/>
                    <a:pt x="652" y="7631"/>
                    <a:pt x="718" y="7589"/>
                  </a:cubicBezTo>
                  <a:cubicBezTo>
                    <a:pt x="954" y="7440"/>
                    <a:pt x="1005" y="7127"/>
                    <a:pt x="1116" y="6872"/>
                  </a:cubicBezTo>
                  <a:cubicBezTo>
                    <a:pt x="1201" y="6676"/>
                    <a:pt x="1405" y="6490"/>
                    <a:pt x="1595" y="6490"/>
                  </a:cubicBezTo>
                  <a:cubicBezTo>
                    <a:pt x="1652" y="6490"/>
                    <a:pt x="1709" y="6507"/>
                    <a:pt x="1760" y="6547"/>
                  </a:cubicBezTo>
                  <a:cubicBezTo>
                    <a:pt x="1971" y="6707"/>
                    <a:pt x="1857" y="7039"/>
                    <a:pt x="1733" y="7273"/>
                  </a:cubicBezTo>
                  <a:cubicBezTo>
                    <a:pt x="1044" y="8573"/>
                    <a:pt x="590" y="9984"/>
                    <a:pt x="393" y="11441"/>
                  </a:cubicBezTo>
                  <a:cubicBezTo>
                    <a:pt x="349" y="11770"/>
                    <a:pt x="384" y="12203"/>
                    <a:pt x="703" y="12293"/>
                  </a:cubicBezTo>
                  <a:cubicBezTo>
                    <a:pt x="734" y="12302"/>
                    <a:pt x="766" y="12306"/>
                    <a:pt x="798" y="12306"/>
                  </a:cubicBezTo>
                  <a:cubicBezTo>
                    <a:pt x="972" y="12306"/>
                    <a:pt x="1141" y="12182"/>
                    <a:pt x="1230" y="12026"/>
                  </a:cubicBezTo>
                  <a:cubicBezTo>
                    <a:pt x="1335" y="11840"/>
                    <a:pt x="1357" y="11621"/>
                    <a:pt x="1381" y="11409"/>
                  </a:cubicBezTo>
                  <a:cubicBezTo>
                    <a:pt x="1463" y="10715"/>
                    <a:pt x="1617" y="10031"/>
                    <a:pt x="1840" y="9369"/>
                  </a:cubicBezTo>
                  <a:cubicBezTo>
                    <a:pt x="2032" y="8797"/>
                    <a:pt x="2389" y="8157"/>
                    <a:pt x="2991" y="8112"/>
                  </a:cubicBezTo>
                  <a:cubicBezTo>
                    <a:pt x="3004" y="8111"/>
                    <a:pt x="3017" y="8111"/>
                    <a:pt x="3031" y="8111"/>
                  </a:cubicBezTo>
                  <a:cubicBezTo>
                    <a:pt x="3232" y="8111"/>
                    <a:pt x="3456" y="8222"/>
                    <a:pt x="3471" y="8419"/>
                  </a:cubicBezTo>
                  <a:cubicBezTo>
                    <a:pt x="3476" y="8493"/>
                    <a:pt x="3452" y="8565"/>
                    <a:pt x="3431" y="8637"/>
                  </a:cubicBezTo>
                  <a:cubicBezTo>
                    <a:pt x="3371" y="8836"/>
                    <a:pt x="3345" y="9073"/>
                    <a:pt x="3479" y="9232"/>
                  </a:cubicBezTo>
                  <a:cubicBezTo>
                    <a:pt x="3554" y="9322"/>
                    <a:pt x="3657" y="9360"/>
                    <a:pt x="3767" y="9360"/>
                  </a:cubicBezTo>
                  <a:cubicBezTo>
                    <a:pt x="3974" y="9360"/>
                    <a:pt x="4204" y="9225"/>
                    <a:pt x="4315" y="9036"/>
                  </a:cubicBezTo>
                  <a:cubicBezTo>
                    <a:pt x="4487" y="8747"/>
                    <a:pt x="4493" y="8393"/>
                    <a:pt x="4595" y="8074"/>
                  </a:cubicBezTo>
                  <a:cubicBezTo>
                    <a:pt x="4689" y="7781"/>
                    <a:pt x="4932" y="7487"/>
                    <a:pt x="5226" y="7487"/>
                  </a:cubicBezTo>
                  <a:cubicBezTo>
                    <a:pt x="5253" y="7487"/>
                    <a:pt x="5281" y="7490"/>
                    <a:pt x="5309" y="7495"/>
                  </a:cubicBezTo>
                  <a:cubicBezTo>
                    <a:pt x="5380" y="7506"/>
                    <a:pt x="5445" y="7540"/>
                    <a:pt x="5496" y="7590"/>
                  </a:cubicBezTo>
                  <a:cubicBezTo>
                    <a:pt x="5671" y="7768"/>
                    <a:pt x="5566" y="8064"/>
                    <a:pt x="5457" y="8288"/>
                  </a:cubicBezTo>
                  <a:cubicBezTo>
                    <a:pt x="4764" y="9708"/>
                    <a:pt x="4294" y="11227"/>
                    <a:pt x="4065" y="12791"/>
                  </a:cubicBezTo>
                  <a:cubicBezTo>
                    <a:pt x="4016" y="13113"/>
                    <a:pt x="4036" y="13536"/>
                    <a:pt x="4343" y="13645"/>
                  </a:cubicBezTo>
                  <a:cubicBezTo>
                    <a:pt x="4383" y="13659"/>
                    <a:pt x="4425" y="13666"/>
                    <a:pt x="4466" y="13666"/>
                  </a:cubicBezTo>
                  <a:cubicBezTo>
                    <a:pt x="4639" y="13666"/>
                    <a:pt x="4812" y="13548"/>
                    <a:pt x="4906" y="13395"/>
                  </a:cubicBezTo>
                  <a:cubicBezTo>
                    <a:pt x="5023" y="13206"/>
                    <a:pt x="5049" y="12977"/>
                    <a:pt x="5076" y="12755"/>
                  </a:cubicBezTo>
                  <a:cubicBezTo>
                    <a:pt x="5216" y="11598"/>
                    <a:pt x="5472" y="10443"/>
                    <a:pt x="5967" y="9387"/>
                  </a:cubicBezTo>
                  <a:cubicBezTo>
                    <a:pt x="6462" y="8331"/>
                    <a:pt x="7208" y="7374"/>
                    <a:pt x="8193" y="6749"/>
                  </a:cubicBezTo>
                  <a:cubicBezTo>
                    <a:pt x="8351" y="6649"/>
                    <a:pt x="8516" y="6555"/>
                    <a:pt x="8637" y="6413"/>
                  </a:cubicBezTo>
                  <a:cubicBezTo>
                    <a:pt x="8758" y="6271"/>
                    <a:pt x="8823" y="6063"/>
                    <a:pt x="8743" y="5896"/>
                  </a:cubicBezTo>
                  <a:cubicBezTo>
                    <a:pt x="8669" y="5735"/>
                    <a:pt x="8494" y="5663"/>
                    <a:pt x="8313" y="5663"/>
                  </a:cubicBezTo>
                  <a:cubicBezTo>
                    <a:pt x="8223" y="5663"/>
                    <a:pt x="8132" y="5680"/>
                    <a:pt x="8051" y="5714"/>
                  </a:cubicBezTo>
                  <a:cubicBezTo>
                    <a:pt x="7807" y="5813"/>
                    <a:pt x="7617" y="6011"/>
                    <a:pt x="7396" y="6153"/>
                  </a:cubicBezTo>
                  <a:cubicBezTo>
                    <a:pt x="7257" y="6241"/>
                    <a:pt x="7087" y="6305"/>
                    <a:pt x="6926" y="6305"/>
                  </a:cubicBezTo>
                  <a:cubicBezTo>
                    <a:pt x="6829" y="6305"/>
                    <a:pt x="6735" y="6282"/>
                    <a:pt x="6652" y="6225"/>
                  </a:cubicBezTo>
                  <a:cubicBezTo>
                    <a:pt x="6425" y="6070"/>
                    <a:pt x="6401" y="5728"/>
                    <a:pt x="6524" y="5482"/>
                  </a:cubicBezTo>
                  <a:cubicBezTo>
                    <a:pt x="6648" y="5236"/>
                    <a:pt x="6880" y="5065"/>
                    <a:pt x="7103" y="4905"/>
                  </a:cubicBezTo>
                  <a:lnTo>
                    <a:pt x="8232" y="4089"/>
                  </a:lnTo>
                  <a:cubicBezTo>
                    <a:pt x="8488" y="3902"/>
                    <a:pt x="8762" y="3711"/>
                    <a:pt x="9078" y="3684"/>
                  </a:cubicBezTo>
                  <a:cubicBezTo>
                    <a:pt x="9097" y="3682"/>
                    <a:pt x="9116" y="3681"/>
                    <a:pt x="9136" y="3681"/>
                  </a:cubicBezTo>
                  <a:cubicBezTo>
                    <a:pt x="9436" y="3681"/>
                    <a:pt x="9754" y="3883"/>
                    <a:pt x="9767" y="4181"/>
                  </a:cubicBezTo>
                  <a:cubicBezTo>
                    <a:pt x="9785" y="4616"/>
                    <a:pt x="9184" y="4956"/>
                    <a:pt x="9328" y="5367"/>
                  </a:cubicBezTo>
                  <a:cubicBezTo>
                    <a:pt x="9393" y="5554"/>
                    <a:pt x="9596" y="5646"/>
                    <a:pt x="9798" y="5646"/>
                  </a:cubicBezTo>
                  <a:cubicBezTo>
                    <a:pt x="9864" y="5646"/>
                    <a:pt x="9929" y="5636"/>
                    <a:pt x="9990" y="5617"/>
                  </a:cubicBezTo>
                  <a:cubicBezTo>
                    <a:pt x="10240" y="5539"/>
                    <a:pt x="10435" y="5351"/>
                    <a:pt x="10641" y="5189"/>
                  </a:cubicBezTo>
                  <a:cubicBezTo>
                    <a:pt x="11103" y="4831"/>
                    <a:pt x="11651" y="4600"/>
                    <a:pt x="12229" y="4518"/>
                  </a:cubicBezTo>
                  <a:cubicBezTo>
                    <a:pt x="12434" y="4490"/>
                    <a:pt x="12646" y="4478"/>
                    <a:pt x="12836" y="4394"/>
                  </a:cubicBezTo>
                  <a:cubicBezTo>
                    <a:pt x="13027" y="4312"/>
                    <a:pt x="13193" y="4131"/>
                    <a:pt x="13185" y="3924"/>
                  </a:cubicBezTo>
                  <a:cubicBezTo>
                    <a:pt x="13182" y="3782"/>
                    <a:pt x="13092" y="3658"/>
                    <a:pt x="12973" y="3575"/>
                  </a:cubicBezTo>
                  <a:cubicBezTo>
                    <a:pt x="12915" y="3536"/>
                    <a:pt x="12849" y="3506"/>
                    <a:pt x="12782" y="3489"/>
                  </a:cubicBezTo>
                  <a:cubicBezTo>
                    <a:pt x="12705" y="3468"/>
                    <a:pt x="12625" y="3460"/>
                    <a:pt x="12545" y="3460"/>
                  </a:cubicBezTo>
                  <a:cubicBezTo>
                    <a:pt x="12413" y="3460"/>
                    <a:pt x="12279" y="3482"/>
                    <a:pt x="12148" y="3503"/>
                  </a:cubicBezTo>
                  <a:lnTo>
                    <a:pt x="10856" y="3720"/>
                  </a:lnTo>
                  <a:cubicBezTo>
                    <a:pt x="10791" y="3731"/>
                    <a:pt x="10720" y="3738"/>
                    <a:pt x="10649" y="3738"/>
                  </a:cubicBezTo>
                  <a:cubicBezTo>
                    <a:pt x="10443" y="3738"/>
                    <a:pt x="10240" y="3680"/>
                    <a:pt x="10203" y="3493"/>
                  </a:cubicBezTo>
                  <a:cubicBezTo>
                    <a:pt x="10157" y="3261"/>
                    <a:pt x="10420" y="3103"/>
                    <a:pt x="10546" y="2904"/>
                  </a:cubicBezTo>
                  <a:cubicBezTo>
                    <a:pt x="10754" y="2575"/>
                    <a:pt x="10462" y="2069"/>
                    <a:pt x="10078" y="2069"/>
                  </a:cubicBezTo>
                  <a:cubicBezTo>
                    <a:pt x="10068" y="2069"/>
                    <a:pt x="10058" y="2069"/>
                    <a:pt x="10048" y="2070"/>
                  </a:cubicBezTo>
                  <a:cubicBezTo>
                    <a:pt x="9800" y="2087"/>
                    <a:pt x="9596" y="2266"/>
                    <a:pt x="9360" y="2347"/>
                  </a:cubicBezTo>
                  <a:cubicBezTo>
                    <a:pt x="9309" y="2365"/>
                    <a:pt x="9252" y="2373"/>
                    <a:pt x="9194" y="2373"/>
                  </a:cubicBezTo>
                  <a:cubicBezTo>
                    <a:pt x="8990" y="2373"/>
                    <a:pt x="8782" y="2266"/>
                    <a:pt x="8792" y="2071"/>
                  </a:cubicBezTo>
                  <a:cubicBezTo>
                    <a:pt x="8802" y="1887"/>
                    <a:pt x="9004" y="1781"/>
                    <a:pt x="9177" y="1716"/>
                  </a:cubicBezTo>
                  <a:cubicBezTo>
                    <a:pt x="10110" y="1372"/>
                    <a:pt x="11076" y="1130"/>
                    <a:pt x="12060" y="997"/>
                  </a:cubicBezTo>
                  <a:cubicBezTo>
                    <a:pt x="12306" y="964"/>
                    <a:pt x="12570" y="928"/>
                    <a:pt x="12755" y="762"/>
                  </a:cubicBezTo>
                  <a:cubicBezTo>
                    <a:pt x="12902" y="630"/>
                    <a:pt x="12936" y="421"/>
                    <a:pt x="12865" y="243"/>
                  </a:cubicBezTo>
                  <a:cubicBezTo>
                    <a:pt x="12787" y="49"/>
                    <a:pt x="12634" y="0"/>
                    <a:pt x="124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8"/>
            <p:cNvSpPr/>
            <p:nvPr/>
          </p:nvSpPr>
          <p:spPr>
            <a:xfrm flipH="1">
              <a:off x="7190871" y="3664232"/>
              <a:ext cx="678821" cy="530920"/>
            </a:xfrm>
            <a:custGeom>
              <a:rect b="b" l="l" r="r" t="t"/>
              <a:pathLst>
                <a:path extrusionOk="0" h="11986" w="15325">
                  <a:moveTo>
                    <a:pt x="3802" y="1"/>
                  </a:moveTo>
                  <a:cubicBezTo>
                    <a:pt x="3765" y="1"/>
                    <a:pt x="3728" y="6"/>
                    <a:pt x="3692" y="16"/>
                  </a:cubicBezTo>
                  <a:cubicBezTo>
                    <a:pt x="3553" y="56"/>
                    <a:pt x="3456" y="173"/>
                    <a:pt x="3406" y="309"/>
                  </a:cubicBezTo>
                  <a:cubicBezTo>
                    <a:pt x="3382" y="376"/>
                    <a:pt x="3369" y="446"/>
                    <a:pt x="3368" y="517"/>
                  </a:cubicBezTo>
                  <a:cubicBezTo>
                    <a:pt x="3367" y="730"/>
                    <a:pt x="3455" y="931"/>
                    <a:pt x="3542" y="1125"/>
                  </a:cubicBezTo>
                  <a:lnTo>
                    <a:pt x="4072" y="2324"/>
                  </a:lnTo>
                  <a:cubicBezTo>
                    <a:pt x="4176" y="2558"/>
                    <a:pt x="4245" y="2901"/>
                    <a:pt x="4013" y="3013"/>
                  </a:cubicBezTo>
                  <a:cubicBezTo>
                    <a:pt x="3974" y="3032"/>
                    <a:pt x="3935" y="3040"/>
                    <a:pt x="3895" y="3040"/>
                  </a:cubicBezTo>
                  <a:cubicBezTo>
                    <a:pt x="3720" y="3040"/>
                    <a:pt x="3541" y="2886"/>
                    <a:pt x="3360" y="2827"/>
                  </a:cubicBezTo>
                  <a:cubicBezTo>
                    <a:pt x="3315" y="2813"/>
                    <a:pt x="3269" y="2806"/>
                    <a:pt x="3224" y="2806"/>
                  </a:cubicBezTo>
                  <a:cubicBezTo>
                    <a:pt x="2885" y="2806"/>
                    <a:pt x="2563" y="3182"/>
                    <a:pt x="2673" y="3518"/>
                  </a:cubicBezTo>
                  <a:cubicBezTo>
                    <a:pt x="2751" y="3754"/>
                    <a:pt x="2977" y="3906"/>
                    <a:pt x="3114" y="4115"/>
                  </a:cubicBezTo>
                  <a:cubicBezTo>
                    <a:pt x="3250" y="4323"/>
                    <a:pt x="3232" y="4685"/>
                    <a:pt x="2987" y="4733"/>
                  </a:cubicBezTo>
                  <a:cubicBezTo>
                    <a:pt x="2970" y="4737"/>
                    <a:pt x="2954" y="4738"/>
                    <a:pt x="2938" y="4738"/>
                  </a:cubicBezTo>
                  <a:cubicBezTo>
                    <a:pt x="2779" y="4738"/>
                    <a:pt x="2645" y="4587"/>
                    <a:pt x="2548" y="4449"/>
                  </a:cubicBezTo>
                  <a:cubicBezTo>
                    <a:pt x="1982" y="3632"/>
                    <a:pt x="1509" y="2756"/>
                    <a:pt x="1135" y="1835"/>
                  </a:cubicBezTo>
                  <a:cubicBezTo>
                    <a:pt x="1041" y="1604"/>
                    <a:pt x="941" y="1357"/>
                    <a:pt x="735" y="1221"/>
                  </a:cubicBezTo>
                  <a:cubicBezTo>
                    <a:pt x="660" y="1172"/>
                    <a:pt x="576" y="1149"/>
                    <a:pt x="492" y="1149"/>
                  </a:cubicBezTo>
                  <a:cubicBezTo>
                    <a:pt x="390" y="1149"/>
                    <a:pt x="289" y="1182"/>
                    <a:pt x="205" y="1243"/>
                  </a:cubicBezTo>
                  <a:cubicBezTo>
                    <a:pt x="0" y="1393"/>
                    <a:pt x="30" y="1596"/>
                    <a:pt x="105" y="1813"/>
                  </a:cubicBezTo>
                  <a:cubicBezTo>
                    <a:pt x="754" y="3659"/>
                    <a:pt x="1847" y="5316"/>
                    <a:pt x="3287" y="6638"/>
                  </a:cubicBezTo>
                  <a:cubicBezTo>
                    <a:pt x="3524" y="6856"/>
                    <a:pt x="3800" y="7075"/>
                    <a:pt x="4121" y="7075"/>
                  </a:cubicBezTo>
                  <a:cubicBezTo>
                    <a:pt x="4125" y="7075"/>
                    <a:pt x="4129" y="7075"/>
                    <a:pt x="4133" y="7075"/>
                  </a:cubicBezTo>
                  <a:cubicBezTo>
                    <a:pt x="4458" y="7068"/>
                    <a:pt x="4771" y="6691"/>
                    <a:pt x="4595" y="6417"/>
                  </a:cubicBezTo>
                  <a:cubicBezTo>
                    <a:pt x="4430" y="6162"/>
                    <a:pt x="3952" y="6115"/>
                    <a:pt x="3972" y="5813"/>
                  </a:cubicBezTo>
                  <a:cubicBezTo>
                    <a:pt x="3982" y="5657"/>
                    <a:pt x="4148" y="5556"/>
                    <a:pt x="4306" y="5556"/>
                  </a:cubicBezTo>
                  <a:cubicBezTo>
                    <a:pt x="4327" y="5556"/>
                    <a:pt x="4347" y="5558"/>
                    <a:pt x="4366" y="5561"/>
                  </a:cubicBezTo>
                  <a:cubicBezTo>
                    <a:pt x="4539" y="5591"/>
                    <a:pt x="4680" y="5712"/>
                    <a:pt x="4815" y="5824"/>
                  </a:cubicBezTo>
                  <a:cubicBezTo>
                    <a:pt x="5897" y="6732"/>
                    <a:pt x="7127" y="7447"/>
                    <a:pt x="8452" y="7939"/>
                  </a:cubicBezTo>
                  <a:cubicBezTo>
                    <a:pt x="8645" y="8010"/>
                    <a:pt x="8867" y="8104"/>
                    <a:pt x="8918" y="8305"/>
                  </a:cubicBezTo>
                  <a:cubicBezTo>
                    <a:pt x="8975" y="8524"/>
                    <a:pt x="8769" y="8741"/>
                    <a:pt x="8546" y="8781"/>
                  </a:cubicBezTo>
                  <a:cubicBezTo>
                    <a:pt x="8508" y="8788"/>
                    <a:pt x="8470" y="8791"/>
                    <a:pt x="8432" y="8791"/>
                  </a:cubicBezTo>
                  <a:cubicBezTo>
                    <a:pt x="8247" y="8791"/>
                    <a:pt x="8063" y="8717"/>
                    <a:pt x="7892" y="8640"/>
                  </a:cubicBezTo>
                  <a:cubicBezTo>
                    <a:pt x="7312" y="8381"/>
                    <a:pt x="6759" y="8069"/>
                    <a:pt x="6238" y="7706"/>
                  </a:cubicBezTo>
                  <a:cubicBezTo>
                    <a:pt x="6052" y="7577"/>
                    <a:pt x="5818" y="7440"/>
                    <a:pt x="5607" y="7440"/>
                  </a:cubicBezTo>
                  <a:cubicBezTo>
                    <a:pt x="5519" y="7440"/>
                    <a:pt x="5435" y="7464"/>
                    <a:pt x="5360" y="7523"/>
                  </a:cubicBezTo>
                  <a:cubicBezTo>
                    <a:pt x="5172" y="7671"/>
                    <a:pt x="5178" y="7973"/>
                    <a:pt x="5307" y="8175"/>
                  </a:cubicBezTo>
                  <a:cubicBezTo>
                    <a:pt x="5435" y="8376"/>
                    <a:pt x="5653" y="8501"/>
                    <a:pt x="5862" y="8617"/>
                  </a:cubicBezTo>
                  <a:lnTo>
                    <a:pt x="6491" y="8969"/>
                  </a:lnTo>
                  <a:cubicBezTo>
                    <a:pt x="6554" y="9004"/>
                    <a:pt x="6619" y="9041"/>
                    <a:pt x="6658" y="9101"/>
                  </a:cubicBezTo>
                  <a:cubicBezTo>
                    <a:pt x="6756" y="9256"/>
                    <a:pt x="6611" y="9472"/>
                    <a:pt x="6432" y="9512"/>
                  </a:cubicBezTo>
                  <a:cubicBezTo>
                    <a:pt x="6398" y="9519"/>
                    <a:pt x="6365" y="9523"/>
                    <a:pt x="6331" y="9523"/>
                  </a:cubicBezTo>
                  <a:cubicBezTo>
                    <a:pt x="6186" y="9523"/>
                    <a:pt x="6040" y="9458"/>
                    <a:pt x="5907" y="9391"/>
                  </a:cubicBezTo>
                  <a:cubicBezTo>
                    <a:pt x="5148" y="9010"/>
                    <a:pt x="4454" y="8508"/>
                    <a:pt x="3853" y="7905"/>
                  </a:cubicBezTo>
                  <a:cubicBezTo>
                    <a:pt x="3652" y="7706"/>
                    <a:pt x="3448" y="7486"/>
                    <a:pt x="3173" y="7418"/>
                  </a:cubicBezTo>
                  <a:cubicBezTo>
                    <a:pt x="3133" y="7407"/>
                    <a:pt x="3091" y="7402"/>
                    <a:pt x="3048" y="7402"/>
                  </a:cubicBezTo>
                  <a:cubicBezTo>
                    <a:pt x="2804" y="7402"/>
                    <a:pt x="2547" y="7566"/>
                    <a:pt x="2553" y="7807"/>
                  </a:cubicBezTo>
                  <a:cubicBezTo>
                    <a:pt x="2558" y="7978"/>
                    <a:pt x="2687" y="8118"/>
                    <a:pt x="2809" y="8238"/>
                  </a:cubicBezTo>
                  <a:cubicBezTo>
                    <a:pt x="4719" y="10087"/>
                    <a:pt x="7103" y="11371"/>
                    <a:pt x="9699" y="11944"/>
                  </a:cubicBezTo>
                  <a:cubicBezTo>
                    <a:pt x="9795" y="11965"/>
                    <a:pt x="9896" y="11985"/>
                    <a:pt x="9994" y="11985"/>
                  </a:cubicBezTo>
                  <a:cubicBezTo>
                    <a:pt x="10050" y="11985"/>
                    <a:pt x="10105" y="11979"/>
                    <a:pt x="10158" y="11963"/>
                  </a:cubicBezTo>
                  <a:cubicBezTo>
                    <a:pt x="10465" y="11866"/>
                    <a:pt x="10572" y="11402"/>
                    <a:pt x="10337" y="11182"/>
                  </a:cubicBezTo>
                  <a:cubicBezTo>
                    <a:pt x="10134" y="10990"/>
                    <a:pt x="9818" y="11019"/>
                    <a:pt x="9544" y="10975"/>
                  </a:cubicBezTo>
                  <a:cubicBezTo>
                    <a:pt x="9269" y="10930"/>
                    <a:pt x="8959" y="10687"/>
                    <a:pt x="9069" y="10431"/>
                  </a:cubicBezTo>
                  <a:cubicBezTo>
                    <a:pt x="9132" y="10282"/>
                    <a:pt x="9287" y="10234"/>
                    <a:pt x="9457" y="10234"/>
                  </a:cubicBezTo>
                  <a:cubicBezTo>
                    <a:pt x="9565" y="10234"/>
                    <a:pt x="9679" y="10254"/>
                    <a:pt x="9780" y="10278"/>
                  </a:cubicBezTo>
                  <a:cubicBezTo>
                    <a:pt x="10738" y="10508"/>
                    <a:pt x="11718" y="10624"/>
                    <a:pt x="12700" y="10624"/>
                  </a:cubicBezTo>
                  <a:cubicBezTo>
                    <a:pt x="13184" y="10624"/>
                    <a:pt x="13669" y="10596"/>
                    <a:pt x="14151" y="10539"/>
                  </a:cubicBezTo>
                  <a:cubicBezTo>
                    <a:pt x="14480" y="10501"/>
                    <a:pt x="14892" y="10359"/>
                    <a:pt x="14899" y="10029"/>
                  </a:cubicBezTo>
                  <a:cubicBezTo>
                    <a:pt x="14903" y="9816"/>
                    <a:pt x="14713" y="9640"/>
                    <a:pt x="14508" y="9584"/>
                  </a:cubicBezTo>
                  <a:cubicBezTo>
                    <a:pt x="14428" y="9562"/>
                    <a:pt x="14345" y="9554"/>
                    <a:pt x="14262" y="9554"/>
                  </a:cubicBezTo>
                  <a:cubicBezTo>
                    <a:pt x="14133" y="9554"/>
                    <a:pt x="14002" y="9574"/>
                    <a:pt x="13874" y="9591"/>
                  </a:cubicBezTo>
                  <a:cubicBezTo>
                    <a:pt x="13429" y="9652"/>
                    <a:pt x="12980" y="9682"/>
                    <a:pt x="12531" y="9682"/>
                  </a:cubicBezTo>
                  <a:cubicBezTo>
                    <a:pt x="12282" y="9682"/>
                    <a:pt x="12033" y="9673"/>
                    <a:pt x="11784" y="9654"/>
                  </a:cubicBezTo>
                  <a:cubicBezTo>
                    <a:pt x="11181" y="9610"/>
                    <a:pt x="10473" y="9423"/>
                    <a:pt x="10280" y="8851"/>
                  </a:cubicBezTo>
                  <a:cubicBezTo>
                    <a:pt x="10212" y="8650"/>
                    <a:pt x="10257" y="8377"/>
                    <a:pt x="10458" y="8309"/>
                  </a:cubicBezTo>
                  <a:cubicBezTo>
                    <a:pt x="10500" y="8295"/>
                    <a:pt x="10544" y="8292"/>
                    <a:pt x="10588" y="8292"/>
                  </a:cubicBezTo>
                  <a:cubicBezTo>
                    <a:pt x="10618" y="8292"/>
                    <a:pt x="10648" y="8294"/>
                    <a:pt x="10678" y="8295"/>
                  </a:cubicBezTo>
                  <a:cubicBezTo>
                    <a:pt x="10697" y="8295"/>
                    <a:pt x="10716" y="8296"/>
                    <a:pt x="10735" y="8296"/>
                  </a:cubicBezTo>
                  <a:cubicBezTo>
                    <a:pt x="10928" y="8296"/>
                    <a:pt x="11133" y="8254"/>
                    <a:pt x="11244" y="8100"/>
                  </a:cubicBezTo>
                  <a:cubicBezTo>
                    <a:pt x="11439" y="7827"/>
                    <a:pt x="11169" y="7432"/>
                    <a:pt x="10847" y="7338"/>
                  </a:cubicBezTo>
                  <a:cubicBezTo>
                    <a:pt x="10723" y="7301"/>
                    <a:pt x="10596" y="7291"/>
                    <a:pt x="10467" y="7291"/>
                  </a:cubicBezTo>
                  <a:cubicBezTo>
                    <a:pt x="10299" y="7291"/>
                    <a:pt x="10129" y="7308"/>
                    <a:pt x="9961" y="7308"/>
                  </a:cubicBezTo>
                  <a:cubicBezTo>
                    <a:pt x="9922" y="7308"/>
                    <a:pt x="9884" y="7308"/>
                    <a:pt x="9845" y="7305"/>
                  </a:cubicBezTo>
                  <a:cubicBezTo>
                    <a:pt x="9510" y="7287"/>
                    <a:pt x="9127" y="7093"/>
                    <a:pt x="9106" y="6759"/>
                  </a:cubicBezTo>
                  <a:cubicBezTo>
                    <a:pt x="9100" y="6687"/>
                    <a:pt x="9117" y="6616"/>
                    <a:pt x="9153" y="6553"/>
                  </a:cubicBezTo>
                  <a:cubicBezTo>
                    <a:pt x="9231" y="6423"/>
                    <a:pt x="9378" y="6383"/>
                    <a:pt x="9537" y="6383"/>
                  </a:cubicBezTo>
                  <a:cubicBezTo>
                    <a:pt x="9638" y="6383"/>
                    <a:pt x="9743" y="6399"/>
                    <a:pt x="9838" y="6418"/>
                  </a:cubicBezTo>
                  <a:cubicBezTo>
                    <a:pt x="10858" y="6628"/>
                    <a:pt x="11895" y="6733"/>
                    <a:pt x="12934" y="6733"/>
                  </a:cubicBezTo>
                  <a:cubicBezTo>
                    <a:pt x="13472" y="6733"/>
                    <a:pt x="14010" y="6705"/>
                    <a:pt x="14546" y="6648"/>
                  </a:cubicBezTo>
                  <a:cubicBezTo>
                    <a:pt x="14871" y="6613"/>
                    <a:pt x="15274" y="6491"/>
                    <a:pt x="15304" y="6165"/>
                  </a:cubicBezTo>
                  <a:cubicBezTo>
                    <a:pt x="15324" y="5945"/>
                    <a:pt x="15134" y="5749"/>
                    <a:pt x="14922" y="5682"/>
                  </a:cubicBezTo>
                  <a:cubicBezTo>
                    <a:pt x="14831" y="5654"/>
                    <a:pt x="14737" y="5644"/>
                    <a:pt x="14641" y="5644"/>
                  </a:cubicBezTo>
                  <a:cubicBezTo>
                    <a:pt x="14515" y="5644"/>
                    <a:pt x="14386" y="5661"/>
                    <a:pt x="14261" y="5677"/>
                  </a:cubicBezTo>
                  <a:cubicBezTo>
                    <a:pt x="13672" y="5754"/>
                    <a:pt x="13077" y="5802"/>
                    <a:pt x="12484" y="5802"/>
                  </a:cubicBezTo>
                  <a:cubicBezTo>
                    <a:pt x="11911" y="5802"/>
                    <a:pt x="11340" y="5757"/>
                    <a:pt x="10778" y="5650"/>
                  </a:cubicBezTo>
                  <a:cubicBezTo>
                    <a:pt x="9632" y="5434"/>
                    <a:pt x="8519" y="4948"/>
                    <a:pt x="7669" y="4149"/>
                  </a:cubicBezTo>
                  <a:cubicBezTo>
                    <a:pt x="7533" y="4023"/>
                    <a:pt x="7401" y="3885"/>
                    <a:pt x="7234" y="3804"/>
                  </a:cubicBezTo>
                  <a:cubicBezTo>
                    <a:pt x="7152" y="3764"/>
                    <a:pt x="7059" y="3741"/>
                    <a:pt x="6969" y="3741"/>
                  </a:cubicBezTo>
                  <a:cubicBezTo>
                    <a:pt x="6873" y="3741"/>
                    <a:pt x="6779" y="3768"/>
                    <a:pt x="6705" y="3829"/>
                  </a:cubicBezTo>
                  <a:cubicBezTo>
                    <a:pt x="6500" y="3996"/>
                    <a:pt x="6543" y="4333"/>
                    <a:pt x="6700" y="4544"/>
                  </a:cubicBezTo>
                  <a:cubicBezTo>
                    <a:pt x="6858" y="4756"/>
                    <a:pt x="7096" y="4890"/>
                    <a:pt x="7289" y="5070"/>
                  </a:cubicBezTo>
                  <a:cubicBezTo>
                    <a:pt x="7481" y="5251"/>
                    <a:pt x="7634" y="5524"/>
                    <a:pt x="7545" y="5771"/>
                  </a:cubicBezTo>
                  <a:cubicBezTo>
                    <a:pt x="7467" y="5985"/>
                    <a:pt x="7232" y="6096"/>
                    <a:pt x="7001" y="6096"/>
                  </a:cubicBezTo>
                  <a:cubicBezTo>
                    <a:pt x="6951" y="6096"/>
                    <a:pt x="6902" y="6091"/>
                    <a:pt x="6855" y="6081"/>
                  </a:cubicBezTo>
                  <a:cubicBezTo>
                    <a:pt x="6587" y="6023"/>
                    <a:pt x="6363" y="5841"/>
                    <a:pt x="6153" y="5665"/>
                  </a:cubicBezTo>
                  <a:lnTo>
                    <a:pt x="5083" y="4773"/>
                  </a:lnTo>
                  <a:cubicBezTo>
                    <a:pt x="4838" y="4571"/>
                    <a:pt x="4585" y="4354"/>
                    <a:pt x="4478" y="4054"/>
                  </a:cubicBezTo>
                  <a:cubicBezTo>
                    <a:pt x="4373" y="3755"/>
                    <a:pt x="4487" y="3356"/>
                    <a:pt x="4790" y="3263"/>
                  </a:cubicBezTo>
                  <a:cubicBezTo>
                    <a:pt x="4838" y="3249"/>
                    <a:pt x="4887" y="3243"/>
                    <a:pt x="4937" y="3243"/>
                  </a:cubicBezTo>
                  <a:cubicBezTo>
                    <a:pt x="5231" y="3243"/>
                    <a:pt x="5543" y="3461"/>
                    <a:pt x="5818" y="3461"/>
                  </a:cubicBezTo>
                  <a:cubicBezTo>
                    <a:pt x="5899" y="3461"/>
                    <a:pt x="5976" y="3442"/>
                    <a:pt x="6049" y="3393"/>
                  </a:cubicBezTo>
                  <a:cubicBezTo>
                    <a:pt x="6265" y="3248"/>
                    <a:pt x="6264" y="2911"/>
                    <a:pt x="6126" y="2689"/>
                  </a:cubicBezTo>
                  <a:cubicBezTo>
                    <a:pt x="5988" y="2467"/>
                    <a:pt x="5756" y="2325"/>
                    <a:pt x="5550" y="2166"/>
                  </a:cubicBezTo>
                  <a:cubicBezTo>
                    <a:pt x="5088" y="1808"/>
                    <a:pt x="4729" y="1334"/>
                    <a:pt x="4505" y="795"/>
                  </a:cubicBezTo>
                  <a:cubicBezTo>
                    <a:pt x="4426" y="604"/>
                    <a:pt x="4363" y="400"/>
                    <a:pt x="4235" y="237"/>
                  </a:cubicBezTo>
                  <a:cubicBezTo>
                    <a:pt x="4131" y="103"/>
                    <a:pt x="3967" y="1"/>
                    <a:pt x="380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8"/>
            <p:cNvSpPr/>
            <p:nvPr/>
          </p:nvSpPr>
          <p:spPr>
            <a:xfrm flipH="1">
              <a:off x="6821349" y="3920263"/>
              <a:ext cx="358568" cy="359985"/>
            </a:xfrm>
            <a:custGeom>
              <a:rect b="b" l="l" r="r" t="t"/>
              <a:pathLst>
                <a:path extrusionOk="0" h="8127" w="8095">
                  <a:moveTo>
                    <a:pt x="3838" y="1"/>
                  </a:moveTo>
                  <a:cubicBezTo>
                    <a:pt x="3835" y="1"/>
                    <a:pt x="3831" y="1"/>
                    <a:pt x="3828" y="1"/>
                  </a:cubicBezTo>
                  <a:cubicBezTo>
                    <a:pt x="3747" y="7"/>
                    <a:pt x="3674" y="101"/>
                    <a:pt x="3593" y="111"/>
                  </a:cubicBezTo>
                  <a:cubicBezTo>
                    <a:pt x="3514" y="121"/>
                    <a:pt x="3441" y="160"/>
                    <a:pt x="3362" y="176"/>
                  </a:cubicBezTo>
                  <a:cubicBezTo>
                    <a:pt x="3356" y="177"/>
                    <a:pt x="3350" y="178"/>
                    <a:pt x="3344" y="178"/>
                  </a:cubicBezTo>
                  <a:cubicBezTo>
                    <a:pt x="3276" y="178"/>
                    <a:pt x="3195" y="116"/>
                    <a:pt x="3127" y="116"/>
                  </a:cubicBezTo>
                  <a:cubicBezTo>
                    <a:pt x="3119" y="116"/>
                    <a:pt x="3111" y="117"/>
                    <a:pt x="3103" y="119"/>
                  </a:cubicBezTo>
                  <a:cubicBezTo>
                    <a:pt x="3025" y="139"/>
                    <a:pt x="2964" y="222"/>
                    <a:pt x="2885" y="246"/>
                  </a:cubicBezTo>
                  <a:cubicBezTo>
                    <a:pt x="2868" y="251"/>
                    <a:pt x="2849" y="253"/>
                    <a:pt x="2830" y="253"/>
                  </a:cubicBezTo>
                  <a:cubicBezTo>
                    <a:pt x="2787" y="253"/>
                    <a:pt x="2741" y="244"/>
                    <a:pt x="2698" y="244"/>
                  </a:cubicBezTo>
                  <a:cubicBezTo>
                    <a:pt x="2675" y="244"/>
                    <a:pt x="2653" y="247"/>
                    <a:pt x="2632" y="254"/>
                  </a:cubicBezTo>
                  <a:cubicBezTo>
                    <a:pt x="2557" y="283"/>
                    <a:pt x="2517" y="401"/>
                    <a:pt x="2443" y="435"/>
                  </a:cubicBezTo>
                  <a:cubicBezTo>
                    <a:pt x="2369" y="468"/>
                    <a:pt x="2284" y="473"/>
                    <a:pt x="2213" y="510"/>
                  </a:cubicBezTo>
                  <a:cubicBezTo>
                    <a:pt x="2140" y="549"/>
                    <a:pt x="2055" y="563"/>
                    <a:pt x="1987" y="603"/>
                  </a:cubicBezTo>
                  <a:cubicBezTo>
                    <a:pt x="1917" y="644"/>
                    <a:pt x="1880" y="735"/>
                    <a:pt x="1814" y="780"/>
                  </a:cubicBezTo>
                  <a:cubicBezTo>
                    <a:pt x="1747" y="826"/>
                    <a:pt x="1701" y="894"/>
                    <a:pt x="1637" y="945"/>
                  </a:cubicBezTo>
                  <a:cubicBezTo>
                    <a:pt x="1573" y="995"/>
                    <a:pt x="1458" y="981"/>
                    <a:pt x="1397" y="1033"/>
                  </a:cubicBezTo>
                  <a:cubicBezTo>
                    <a:pt x="1337" y="1087"/>
                    <a:pt x="1319" y="1184"/>
                    <a:pt x="1260" y="1241"/>
                  </a:cubicBezTo>
                  <a:cubicBezTo>
                    <a:pt x="1202" y="1298"/>
                    <a:pt x="1079" y="1291"/>
                    <a:pt x="1024" y="1352"/>
                  </a:cubicBezTo>
                  <a:cubicBezTo>
                    <a:pt x="972" y="1413"/>
                    <a:pt x="1015" y="1555"/>
                    <a:pt x="965" y="1619"/>
                  </a:cubicBezTo>
                  <a:cubicBezTo>
                    <a:pt x="915" y="1682"/>
                    <a:pt x="879" y="1751"/>
                    <a:pt x="833" y="1817"/>
                  </a:cubicBezTo>
                  <a:cubicBezTo>
                    <a:pt x="787" y="1882"/>
                    <a:pt x="612" y="1866"/>
                    <a:pt x="571" y="1935"/>
                  </a:cubicBezTo>
                  <a:cubicBezTo>
                    <a:pt x="530" y="2004"/>
                    <a:pt x="511" y="2091"/>
                    <a:pt x="474" y="2162"/>
                  </a:cubicBezTo>
                  <a:cubicBezTo>
                    <a:pt x="436" y="2233"/>
                    <a:pt x="426" y="2321"/>
                    <a:pt x="392" y="2395"/>
                  </a:cubicBezTo>
                  <a:cubicBezTo>
                    <a:pt x="359" y="2468"/>
                    <a:pt x="281" y="2526"/>
                    <a:pt x="251" y="2601"/>
                  </a:cubicBezTo>
                  <a:cubicBezTo>
                    <a:pt x="223" y="2677"/>
                    <a:pt x="261" y="2778"/>
                    <a:pt x="237" y="2854"/>
                  </a:cubicBezTo>
                  <a:cubicBezTo>
                    <a:pt x="211" y="2933"/>
                    <a:pt x="223" y="3018"/>
                    <a:pt x="203" y="3096"/>
                  </a:cubicBezTo>
                  <a:cubicBezTo>
                    <a:pt x="183" y="3174"/>
                    <a:pt x="201" y="3258"/>
                    <a:pt x="187" y="3338"/>
                  </a:cubicBezTo>
                  <a:cubicBezTo>
                    <a:pt x="172" y="3417"/>
                    <a:pt x="137" y="3490"/>
                    <a:pt x="127" y="3570"/>
                  </a:cubicBezTo>
                  <a:cubicBezTo>
                    <a:pt x="117" y="3651"/>
                    <a:pt x="11" y="3722"/>
                    <a:pt x="7" y="3803"/>
                  </a:cubicBezTo>
                  <a:cubicBezTo>
                    <a:pt x="1" y="3882"/>
                    <a:pt x="71" y="3966"/>
                    <a:pt x="71" y="4047"/>
                  </a:cubicBezTo>
                  <a:cubicBezTo>
                    <a:pt x="71" y="4128"/>
                    <a:pt x="90" y="4206"/>
                    <a:pt x="95" y="4288"/>
                  </a:cubicBezTo>
                  <a:cubicBezTo>
                    <a:pt x="99" y="4369"/>
                    <a:pt x="65" y="4451"/>
                    <a:pt x="75" y="4532"/>
                  </a:cubicBezTo>
                  <a:cubicBezTo>
                    <a:pt x="83" y="4612"/>
                    <a:pt x="63" y="4697"/>
                    <a:pt x="78" y="4777"/>
                  </a:cubicBezTo>
                  <a:cubicBezTo>
                    <a:pt x="93" y="4856"/>
                    <a:pt x="224" y="4910"/>
                    <a:pt x="243" y="4988"/>
                  </a:cubicBezTo>
                  <a:cubicBezTo>
                    <a:pt x="262" y="5067"/>
                    <a:pt x="199" y="5166"/>
                    <a:pt x="221" y="5243"/>
                  </a:cubicBezTo>
                  <a:cubicBezTo>
                    <a:pt x="245" y="5321"/>
                    <a:pt x="321" y="5379"/>
                    <a:pt x="349" y="5455"/>
                  </a:cubicBezTo>
                  <a:cubicBezTo>
                    <a:pt x="378" y="5530"/>
                    <a:pt x="307" y="5648"/>
                    <a:pt x="339" y="5721"/>
                  </a:cubicBezTo>
                  <a:cubicBezTo>
                    <a:pt x="372" y="5794"/>
                    <a:pt x="520" y="5814"/>
                    <a:pt x="557" y="5885"/>
                  </a:cubicBezTo>
                  <a:cubicBezTo>
                    <a:pt x="594" y="5957"/>
                    <a:pt x="588" y="6050"/>
                    <a:pt x="631" y="6120"/>
                  </a:cubicBezTo>
                  <a:cubicBezTo>
                    <a:pt x="672" y="6188"/>
                    <a:pt x="710" y="6261"/>
                    <a:pt x="756" y="6326"/>
                  </a:cubicBezTo>
                  <a:cubicBezTo>
                    <a:pt x="801" y="6393"/>
                    <a:pt x="905" y="6414"/>
                    <a:pt x="955" y="6478"/>
                  </a:cubicBezTo>
                  <a:cubicBezTo>
                    <a:pt x="1005" y="6542"/>
                    <a:pt x="1020" y="6630"/>
                    <a:pt x="1074" y="6690"/>
                  </a:cubicBezTo>
                  <a:cubicBezTo>
                    <a:pt x="1127" y="6751"/>
                    <a:pt x="1140" y="6852"/>
                    <a:pt x="1197" y="6908"/>
                  </a:cubicBezTo>
                  <a:cubicBezTo>
                    <a:pt x="1252" y="6964"/>
                    <a:pt x="1333" y="7000"/>
                    <a:pt x="1393" y="7054"/>
                  </a:cubicBezTo>
                  <a:cubicBezTo>
                    <a:pt x="1454" y="7107"/>
                    <a:pt x="1499" y="7181"/>
                    <a:pt x="1563" y="7230"/>
                  </a:cubicBezTo>
                  <a:cubicBezTo>
                    <a:pt x="1626" y="7280"/>
                    <a:pt x="1727" y="7280"/>
                    <a:pt x="1792" y="7327"/>
                  </a:cubicBezTo>
                  <a:cubicBezTo>
                    <a:pt x="1859" y="7372"/>
                    <a:pt x="1885" y="7482"/>
                    <a:pt x="1954" y="7523"/>
                  </a:cubicBezTo>
                  <a:cubicBezTo>
                    <a:pt x="2022" y="7566"/>
                    <a:pt x="2105" y="7590"/>
                    <a:pt x="2176" y="7628"/>
                  </a:cubicBezTo>
                  <a:cubicBezTo>
                    <a:pt x="2247" y="7665"/>
                    <a:pt x="2332" y="7682"/>
                    <a:pt x="2404" y="7715"/>
                  </a:cubicBezTo>
                  <a:cubicBezTo>
                    <a:pt x="2476" y="7748"/>
                    <a:pt x="2558" y="7759"/>
                    <a:pt x="2635" y="7788"/>
                  </a:cubicBezTo>
                  <a:cubicBezTo>
                    <a:pt x="2712" y="7817"/>
                    <a:pt x="2759" y="7928"/>
                    <a:pt x="2836" y="7953"/>
                  </a:cubicBezTo>
                  <a:cubicBezTo>
                    <a:pt x="2858" y="7959"/>
                    <a:pt x="2882" y="7962"/>
                    <a:pt x="2906" y="7962"/>
                  </a:cubicBezTo>
                  <a:cubicBezTo>
                    <a:pt x="2946" y="7962"/>
                    <a:pt x="2987" y="7956"/>
                    <a:pt x="3026" y="7956"/>
                  </a:cubicBezTo>
                  <a:cubicBezTo>
                    <a:pt x="3047" y="7956"/>
                    <a:pt x="3068" y="7958"/>
                    <a:pt x="3087" y="7962"/>
                  </a:cubicBezTo>
                  <a:cubicBezTo>
                    <a:pt x="3108" y="7968"/>
                    <a:pt x="3129" y="7969"/>
                    <a:pt x="3150" y="7969"/>
                  </a:cubicBezTo>
                  <a:cubicBezTo>
                    <a:pt x="3194" y="7969"/>
                    <a:pt x="3239" y="7962"/>
                    <a:pt x="3282" y="7962"/>
                  </a:cubicBezTo>
                  <a:cubicBezTo>
                    <a:pt x="3300" y="7962"/>
                    <a:pt x="3318" y="7963"/>
                    <a:pt x="3335" y="7967"/>
                  </a:cubicBezTo>
                  <a:cubicBezTo>
                    <a:pt x="3413" y="7981"/>
                    <a:pt x="3492" y="7980"/>
                    <a:pt x="3574" y="7989"/>
                  </a:cubicBezTo>
                  <a:cubicBezTo>
                    <a:pt x="3653" y="7999"/>
                    <a:pt x="3727" y="8062"/>
                    <a:pt x="3808" y="8066"/>
                  </a:cubicBezTo>
                  <a:cubicBezTo>
                    <a:pt x="3889" y="8072"/>
                    <a:pt x="3970" y="8106"/>
                    <a:pt x="4050" y="8107"/>
                  </a:cubicBezTo>
                  <a:cubicBezTo>
                    <a:pt x="4124" y="8107"/>
                    <a:pt x="4202" y="8126"/>
                    <a:pt x="4275" y="8126"/>
                  </a:cubicBezTo>
                  <a:cubicBezTo>
                    <a:pt x="4282" y="8126"/>
                    <a:pt x="4289" y="8126"/>
                    <a:pt x="4296" y="8126"/>
                  </a:cubicBezTo>
                  <a:cubicBezTo>
                    <a:pt x="4377" y="8122"/>
                    <a:pt x="4445" y="7972"/>
                    <a:pt x="4525" y="7964"/>
                  </a:cubicBezTo>
                  <a:cubicBezTo>
                    <a:pt x="4529" y="7963"/>
                    <a:pt x="4533" y="7963"/>
                    <a:pt x="4538" y="7963"/>
                  </a:cubicBezTo>
                  <a:cubicBezTo>
                    <a:pt x="4608" y="7963"/>
                    <a:pt x="4688" y="8029"/>
                    <a:pt x="4760" y="8029"/>
                  </a:cubicBezTo>
                  <a:cubicBezTo>
                    <a:pt x="4766" y="8029"/>
                    <a:pt x="4772" y="8029"/>
                    <a:pt x="4778" y="8028"/>
                  </a:cubicBezTo>
                  <a:cubicBezTo>
                    <a:pt x="4857" y="8014"/>
                    <a:pt x="4934" y="7981"/>
                    <a:pt x="5012" y="7962"/>
                  </a:cubicBezTo>
                  <a:cubicBezTo>
                    <a:pt x="5090" y="7943"/>
                    <a:pt x="5142" y="7835"/>
                    <a:pt x="5220" y="7810"/>
                  </a:cubicBezTo>
                  <a:cubicBezTo>
                    <a:pt x="5297" y="7788"/>
                    <a:pt x="5369" y="7766"/>
                    <a:pt x="5444" y="7738"/>
                  </a:cubicBezTo>
                  <a:cubicBezTo>
                    <a:pt x="5521" y="7709"/>
                    <a:pt x="5609" y="7721"/>
                    <a:pt x="5683" y="7688"/>
                  </a:cubicBezTo>
                  <a:cubicBezTo>
                    <a:pt x="5700" y="7680"/>
                    <a:pt x="5719" y="7678"/>
                    <a:pt x="5739" y="7678"/>
                  </a:cubicBezTo>
                  <a:cubicBezTo>
                    <a:pt x="5786" y="7678"/>
                    <a:pt x="5841" y="7692"/>
                    <a:pt x="5888" y="7692"/>
                  </a:cubicBezTo>
                  <a:cubicBezTo>
                    <a:pt x="5911" y="7692"/>
                    <a:pt x="5932" y="7689"/>
                    <a:pt x="5949" y="7680"/>
                  </a:cubicBezTo>
                  <a:cubicBezTo>
                    <a:pt x="6022" y="7643"/>
                    <a:pt x="6039" y="7506"/>
                    <a:pt x="6108" y="7465"/>
                  </a:cubicBezTo>
                  <a:cubicBezTo>
                    <a:pt x="6177" y="7422"/>
                    <a:pt x="6232" y="7365"/>
                    <a:pt x="6299" y="7318"/>
                  </a:cubicBezTo>
                  <a:cubicBezTo>
                    <a:pt x="6366" y="7273"/>
                    <a:pt x="6474" y="7287"/>
                    <a:pt x="6538" y="7237"/>
                  </a:cubicBezTo>
                  <a:cubicBezTo>
                    <a:pt x="6602" y="7186"/>
                    <a:pt x="6600" y="7063"/>
                    <a:pt x="6661" y="7009"/>
                  </a:cubicBezTo>
                  <a:cubicBezTo>
                    <a:pt x="6721" y="6956"/>
                    <a:pt x="6816" y="6942"/>
                    <a:pt x="6873" y="6885"/>
                  </a:cubicBezTo>
                  <a:cubicBezTo>
                    <a:pt x="6930" y="6828"/>
                    <a:pt x="6954" y="6743"/>
                    <a:pt x="7008" y="6683"/>
                  </a:cubicBezTo>
                  <a:cubicBezTo>
                    <a:pt x="7062" y="6622"/>
                    <a:pt x="7183" y="6619"/>
                    <a:pt x="7233" y="6555"/>
                  </a:cubicBezTo>
                  <a:cubicBezTo>
                    <a:pt x="7283" y="6492"/>
                    <a:pt x="7320" y="6417"/>
                    <a:pt x="7365" y="6350"/>
                  </a:cubicBezTo>
                  <a:cubicBezTo>
                    <a:pt x="7411" y="6285"/>
                    <a:pt x="7392" y="6177"/>
                    <a:pt x="7433" y="6109"/>
                  </a:cubicBezTo>
                  <a:cubicBezTo>
                    <a:pt x="7476" y="6040"/>
                    <a:pt x="7513" y="5971"/>
                    <a:pt x="7550" y="5901"/>
                  </a:cubicBezTo>
                  <a:cubicBezTo>
                    <a:pt x="7588" y="5830"/>
                    <a:pt x="7617" y="5757"/>
                    <a:pt x="7651" y="5684"/>
                  </a:cubicBezTo>
                  <a:cubicBezTo>
                    <a:pt x="7684" y="5611"/>
                    <a:pt x="7829" y="5584"/>
                    <a:pt x="7857" y="5509"/>
                  </a:cubicBezTo>
                  <a:cubicBezTo>
                    <a:pt x="7887" y="5432"/>
                    <a:pt x="7935" y="5359"/>
                    <a:pt x="7959" y="5281"/>
                  </a:cubicBezTo>
                  <a:cubicBezTo>
                    <a:pt x="7983" y="5204"/>
                    <a:pt x="7922" y="5102"/>
                    <a:pt x="7942" y="5024"/>
                  </a:cubicBezTo>
                  <a:cubicBezTo>
                    <a:pt x="7961" y="4944"/>
                    <a:pt x="7992" y="4870"/>
                    <a:pt x="8006" y="4789"/>
                  </a:cubicBezTo>
                  <a:cubicBezTo>
                    <a:pt x="8020" y="4710"/>
                    <a:pt x="8046" y="4633"/>
                    <a:pt x="8056" y="4552"/>
                  </a:cubicBezTo>
                  <a:cubicBezTo>
                    <a:pt x="8066" y="4472"/>
                    <a:pt x="8072" y="4391"/>
                    <a:pt x="8076" y="4310"/>
                  </a:cubicBezTo>
                  <a:cubicBezTo>
                    <a:pt x="8082" y="4229"/>
                    <a:pt x="8013" y="4148"/>
                    <a:pt x="8013" y="4067"/>
                  </a:cubicBezTo>
                  <a:cubicBezTo>
                    <a:pt x="8013" y="3986"/>
                    <a:pt x="8094" y="3905"/>
                    <a:pt x="8090" y="3824"/>
                  </a:cubicBezTo>
                  <a:cubicBezTo>
                    <a:pt x="8084" y="3743"/>
                    <a:pt x="8043" y="3665"/>
                    <a:pt x="8033" y="3585"/>
                  </a:cubicBezTo>
                  <a:cubicBezTo>
                    <a:pt x="8023" y="3506"/>
                    <a:pt x="7991" y="3430"/>
                    <a:pt x="7976" y="3351"/>
                  </a:cubicBezTo>
                  <a:cubicBezTo>
                    <a:pt x="7962" y="3271"/>
                    <a:pt x="8015" y="3177"/>
                    <a:pt x="7996" y="3099"/>
                  </a:cubicBezTo>
                  <a:cubicBezTo>
                    <a:pt x="7976" y="3019"/>
                    <a:pt x="7863" y="2968"/>
                    <a:pt x="7838" y="2891"/>
                  </a:cubicBezTo>
                  <a:cubicBezTo>
                    <a:pt x="7814" y="2815"/>
                    <a:pt x="7804" y="2736"/>
                    <a:pt x="7776" y="2660"/>
                  </a:cubicBezTo>
                  <a:cubicBezTo>
                    <a:pt x="7747" y="2584"/>
                    <a:pt x="7790" y="2479"/>
                    <a:pt x="7757" y="2407"/>
                  </a:cubicBezTo>
                  <a:cubicBezTo>
                    <a:pt x="7725" y="2333"/>
                    <a:pt x="7679" y="2262"/>
                    <a:pt x="7642" y="2191"/>
                  </a:cubicBezTo>
                  <a:cubicBezTo>
                    <a:pt x="7605" y="2119"/>
                    <a:pt x="7600" y="2027"/>
                    <a:pt x="7558" y="1957"/>
                  </a:cubicBezTo>
                  <a:cubicBezTo>
                    <a:pt x="7516" y="1888"/>
                    <a:pt x="7422" y="1849"/>
                    <a:pt x="7376" y="1783"/>
                  </a:cubicBezTo>
                  <a:cubicBezTo>
                    <a:pt x="7331" y="1716"/>
                    <a:pt x="7307" y="1632"/>
                    <a:pt x="7257" y="1568"/>
                  </a:cubicBezTo>
                  <a:cubicBezTo>
                    <a:pt x="7207" y="1505"/>
                    <a:pt x="7139" y="1454"/>
                    <a:pt x="7086" y="1393"/>
                  </a:cubicBezTo>
                  <a:cubicBezTo>
                    <a:pt x="7032" y="1333"/>
                    <a:pt x="7017" y="1232"/>
                    <a:pt x="6960" y="1176"/>
                  </a:cubicBezTo>
                  <a:cubicBezTo>
                    <a:pt x="6903" y="1119"/>
                    <a:pt x="6740" y="1173"/>
                    <a:pt x="6680" y="1120"/>
                  </a:cubicBezTo>
                  <a:cubicBezTo>
                    <a:pt x="6619" y="1066"/>
                    <a:pt x="6568" y="1006"/>
                    <a:pt x="6505" y="957"/>
                  </a:cubicBezTo>
                  <a:cubicBezTo>
                    <a:pt x="6442" y="907"/>
                    <a:pt x="6378" y="863"/>
                    <a:pt x="6312" y="816"/>
                  </a:cubicBezTo>
                  <a:cubicBezTo>
                    <a:pt x="6246" y="770"/>
                    <a:pt x="6208" y="685"/>
                    <a:pt x="6138" y="644"/>
                  </a:cubicBezTo>
                  <a:cubicBezTo>
                    <a:pt x="6070" y="601"/>
                    <a:pt x="6029" y="506"/>
                    <a:pt x="5958" y="469"/>
                  </a:cubicBezTo>
                  <a:cubicBezTo>
                    <a:pt x="5887" y="432"/>
                    <a:pt x="5790" y="441"/>
                    <a:pt x="5717" y="406"/>
                  </a:cubicBezTo>
                  <a:cubicBezTo>
                    <a:pt x="5645" y="372"/>
                    <a:pt x="5547" y="401"/>
                    <a:pt x="5471" y="372"/>
                  </a:cubicBezTo>
                  <a:cubicBezTo>
                    <a:pt x="5395" y="342"/>
                    <a:pt x="5346" y="244"/>
                    <a:pt x="5270" y="220"/>
                  </a:cubicBezTo>
                  <a:cubicBezTo>
                    <a:pt x="5258" y="217"/>
                    <a:pt x="5246" y="215"/>
                    <a:pt x="5233" y="215"/>
                  </a:cubicBezTo>
                  <a:cubicBezTo>
                    <a:pt x="5172" y="215"/>
                    <a:pt x="5103" y="251"/>
                    <a:pt x="5043" y="251"/>
                  </a:cubicBezTo>
                  <a:cubicBezTo>
                    <a:pt x="5032" y="251"/>
                    <a:pt x="5022" y="250"/>
                    <a:pt x="5012" y="247"/>
                  </a:cubicBezTo>
                  <a:cubicBezTo>
                    <a:pt x="4934" y="227"/>
                    <a:pt x="4869" y="168"/>
                    <a:pt x="4789" y="153"/>
                  </a:cubicBezTo>
                  <a:cubicBezTo>
                    <a:pt x="4709" y="138"/>
                    <a:pt x="4633" y="123"/>
                    <a:pt x="4552" y="114"/>
                  </a:cubicBezTo>
                  <a:cubicBezTo>
                    <a:pt x="4472" y="104"/>
                    <a:pt x="4399" y="8"/>
                    <a:pt x="4318" y="4"/>
                  </a:cubicBezTo>
                  <a:cubicBezTo>
                    <a:pt x="4314" y="4"/>
                    <a:pt x="4309" y="4"/>
                    <a:pt x="4305" y="4"/>
                  </a:cubicBezTo>
                  <a:cubicBezTo>
                    <a:pt x="4228" y="4"/>
                    <a:pt x="4149" y="45"/>
                    <a:pt x="4073" y="45"/>
                  </a:cubicBezTo>
                  <a:cubicBezTo>
                    <a:pt x="3995" y="45"/>
                    <a:pt x="3916" y="1"/>
                    <a:pt x="38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8"/>
            <p:cNvSpPr/>
            <p:nvPr/>
          </p:nvSpPr>
          <p:spPr>
            <a:xfrm flipH="1">
              <a:off x="6850406" y="3952067"/>
              <a:ext cx="298947" cy="297175"/>
            </a:xfrm>
            <a:custGeom>
              <a:rect b="b" l="l" r="r" t="t"/>
              <a:pathLst>
                <a:path extrusionOk="0" h="6709" w="6749">
                  <a:moveTo>
                    <a:pt x="3584" y="1"/>
                  </a:moveTo>
                  <a:cubicBezTo>
                    <a:pt x="3520" y="1"/>
                    <a:pt x="3453" y="55"/>
                    <a:pt x="3388" y="55"/>
                  </a:cubicBezTo>
                  <a:cubicBezTo>
                    <a:pt x="3386" y="55"/>
                    <a:pt x="3383" y="55"/>
                    <a:pt x="3381" y="55"/>
                  </a:cubicBezTo>
                  <a:cubicBezTo>
                    <a:pt x="3317" y="55"/>
                    <a:pt x="3254" y="72"/>
                    <a:pt x="3189" y="75"/>
                  </a:cubicBezTo>
                  <a:cubicBezTo>
                    <a:pt x="3186" y="75"/>
                    <a:pt x="3183" y="75"/>
                    <a:pt x="3180" y="75"/>
                  </a:cubicBezTo>
                  <a:cubicBezTo>
                    <a:pt x="3123" y="75"/>
                    <a:pt x="3065" y="55"/>
                    <a:pt x="3009" y="55"/>
                  </a:cubicBezTo>
                  <a:cubicBezTo>
                    <a:pt x="3002" y="55"/>
                    <a:pt x="2995" y="56"/>
                    <a:pt x="2987" y="57"/>
                  </a:cubicBezTo>
                  <a:cubicBezTo>
                    <a:pt x="2973" y="58"/>
                    <a:pt x="2958" y="59"/>
                    <a:pt x="2943" y="59"/>
                  </a:cubicBezTo>
                  <a:cubicBezTo>
                    <a:pt x="2910" y="59"/>
                    <a:pt x="2876" y="56"/>
                    <a:pt x="2843" y="56"/>
                  </a:cubicBezTo>
                  <a:cubicBezTo>
                    <a:pt x="2822" y="56"/>
                    <a:pt x="2802" y="57"/>
                    <a:pt x="2783" y="61"/>
                  </a:cubicBezTo>
                  <a:cubicBezTo>
                    <a:pt x="2717" y="72"/>
                    <a:pt x="2673" y="182"/>
                    <a:pt x="2608" y="197"/>
                  </a:cubicBezTo>
                  <a:cubicBezTo>
                    <a:pt x="2599" y="199"/>
                    <a:pt x="2590" y="200"/>
                    <a:pt x="2581" y="200"/>
                  </a:cubicBezTo>
                  <a:cubicBezTo>
                    <a:pt x="2531" y="200"/>
                    <a:pt x="2476" y="175"/>
                    <a:pt x="2426" y="175"/>
                  </a:cubicBezTo>
                  <a:cubicBezTo>
                    <a:pt x="2416" y="175"/>
                    <a:pt x="2406" y="176"/>
                    <a:pt x="2396" y="179"/>
                  </a:cubicBezTo>
                  <a:cubicBezTo>
                    <a:pt x="2332" y="199"/>
                    <a:pt x="2284" y="261"/>
                    <a:pt x="2221" y="285"/>
                  </a:cubicBezTo>
                  <a:cubicBezTo>
                    <a:pt x="2210" y="289"/>
                    <a:pt x="2199" y="291"/>
                    <a:pt x="2186" y="291"/>
                  </a:cubicBezTo>
                  <a:cubicBezTo>
                    <a:pt x="2140" y="291"/>
                    <a:pt x="2085" y="270"/>
                    <a:pt x="2039" y="270"/>
                  </a:cubicBezTo>
                  <a:cubicBezTo>
                    <a:pt x="2025" y="270"/>
                    <a:pt x="2011" y="272"/>
                    <a:pt x="1999" y="277"/>
                  </a:cubicBezTo>
                  <a:cubicBezTo>
                    <a:pt x="1938" y="304"/>
                    <a:pt x="1922" y="426"/>
                    <a:pt x="1863" y="458"/>
                  </a:cubicBezTo>
                  <a:cubicBezTo>
                    <a:pt x="1803" y="489"/>
                    <a:pt x="1726" y="485"/>
                    <a:pt x="1668" y="519"/>
                  </a:cubicBezTo>
                  <a:cubicBezTo>
                    <a:pt x="1611" y="553"/>
                    <a:pt x="1551" y="585"/>
                    <a:pt x="1497" y="622"/>
                  </a:cubicBezTo>
                  <a:cubicBezTo>
                    <a:pt x="1442" y="661"/>
                    <a:pt x="1423" y="746"/>
                    <a:pt x="1371" y="787"/>
                  </a:cubicBezTo>
                  <a:cubicBezTo>
                    <a:pt x="1318" y="829"/>
                    <a:pt x="1244" y="843"/>
                    <a:pt x="1195" y="887"/>
                  </a:cubicBezTo>
                  <a:cubicBezTo>
                    <a:pt x="1145" y="931"/>
                    <a:pt x="1061" y="941"/>
                    <a:pt x="1014" y="988"/>
                  </a:cubicBezTo>
                  <a:cubicBezTo>
                    <a:pt x="967" y="1035"/>
                    <a:pt x="939" y="1102"/>
                    <a:pt x="893" y="1151"/>
                  </a:cubicBezTo>
                  <a:cubicBezTo>
                    <a:pt x="849" y="1201"/>
                    <a:pt x="788" y="1239"/>
                    <a:pt x="747" y="1292"/>
                  </a:cubicBezTo>
                  <a:cubicBezTo>
                    <a:pt x="706" y="1345"/>
                    <a:pt x="706" y="1428"/>
                    <a:pt x="667" y="1483"/>
                  </a:cubicBezTo>
                  <a:cubicBezTo>
                    <a:pt x="629" y="1538"/>
                    <a:pt x="538" y="1559"/>
                    <a:pt x="504" y="1616"/>
                  </a:cubicBezTo>
                  <a:cubicBezTo>
                    <a:pt x="470" y="1674"/>
                    <a:pt x="448" y="1743"/>
                    <a:pt x="417" y="1801"/>
                  </a:cubicBezTo>
                  <a:cubicBezTo>
                    <a:pt x="386" y="1859"/>
                    <a:pt x="373" y="1929"/>
                    <a:pt x="344" y="1990"/>
                  </a:cubicBezTo>
                  <a:cubicBezTo>
                    <a:pt x="317" y="2051"/>
                    <a:pt x="309" y="2119"/>
                    <a:pt x="285" y="2183"/>
                  </a:cubicBezTo>
                  <a:cubicBezTo>
                    <a:pt x="261" y="2246"/>
                    <a:pt x="168" y="2286"/>
                    <a:pt x="148" y="2350"/>
                  </a:cubicBezTo>
                  <a:cubicBezTo>
                    <a:pt x="127" y="2414"/>
                    <a:pt x="155" y="2493"/>
                    <a:pt x="140" y="2559"/>
                  </a:cubicBezTo>
                  <a:cubicBezTo>
                    <a:pt x="123" y="2624"/>
                    <a:pt x="148" y="2697"/>
                    <a:pt x="135" y="2763"/>
                  </a:cubicBezTo>
                  <a:cubicBezTo>
                    <a:pt x="124" y="2829"/>
                    <a:pt x="126" y="2894"/>
                    <a:pt x="117" y="2961"/>
                  </a:cubicBezTo>
                  <a:cubicBezTo>
                    <a:pt x="108" y="3029"/>
                    <a:pt x="57" y="3089"/>
                    <a:pt x="53" y="3157"/>
                  </a:cubicBezTo>
                  <a:cubicBezTo>
                    <a:pt x="49" y="3224"/>
                    <a:pt x="20" y="3291"/>
                    <a:pt x="20" y="3358"/>
                  </a:cubicBezTo>
                  <a:cubicBezTo>
                    <a:pt x="19" y="3424"/>
                    <a:pt x="0" y="3496"/>
                    <a:pt x="3" y="3562"/>
                  </a:cubicBezTo>
                  <a:cubicBezTo>
                    <a:pt x="8" y="3629"/>
                    <a:pt x="131" y="3685"/>
                    <a:pt x="138" y="3751"/>
                  </a:cubicBezTo>
                  <a:cubicBezTo>
                    <a:pt x="147" y="3818"/>
                    <a:pt x="73" y="3895"/>
                    <a:pt x="86" y="3962"/>
                  </a:cubicBezTo>
                  <a:cubicBezTo>
                    <a:pt x="97" y="4029"/>
                    <a:pt x="124" y="4091"/>
                    <a:pt x="140" y="4157"/>
                  </a:cubicBezTo>
                  <a:cubicBezTo>
                    <a:pt x="155" y="4222"/>
                    <a:pt x="245" y="4265"/>
                    <a:pt x="265" y="4329"/>
                  </a:cubicBezTo>
                  <a:cubicBezTo>
                    <a:pt x="285" y="4393"/>
                    <a:pt x="303" y="4454"/>
                    <a:pt x="326" y="4516"/>
                  </a:cubicBezTo>
                  <a:cubicBezTo>
                    <a:pt x="350" y="4579"/>
                    <a:pt x="340" y="4651"/>
                    <a:pt x="367" y="4714"/>
                  </a:cubicBezTo>
                  <a:cubicBezTo>
                    <a:pt x="394" y="4775"/>
                    <a:pt x="343" y="4875"/>
                    <a:pt x="374" y="4934"/>
                  </a:cubicBezTo>
                  <a:cubicBezTo>
                    <a:pt x="404" y="4995"/>
                    <a:pt x="519" y="5008"/>
                    <a:pt x="553" y="5067"/>
                  </a:cubicBezTo>
                  <a:cubicBezTo>
                    <a:pt x="588" y="5123"/>
                    <a:pt x="636" y="5169"/>
                    <a:pt x="674" y="5224"/>
                  </a:cubicBezTo>
                  <a:cubicBezTo>
                    <a:pt x="711" y="5281"/>
                    <a:pt x="700" y="5369"/>
                    <a:pt x="741" y="5423"/>
                  </a:cubicBezTo>
                  <a:cubicBezTo>
                    <a:pt x="782" y="5476"/>
                    <a:pt x="886" y="5475"/>
                    <a:pt x="930" y="5526"/>
                  </a:cubicBezTo>
                  <a:cubicBezTo>
                    <a:pt x="974" y="5575"/>
                    <a:pt x="986" y="5654"/>
                    <a:pt x="1034" y="5701"/>
                  </a:cubicBezTo>
                  <a:cubicBezTo>
                    <a:pt x="1081" y="5749"/>
                    <a:pt x="1151" y="5769"/>
                    <a:pt x="1200" y="5813"/>
                  </a:cubicBezTo>
                  <a:cubicBezTo>
                    <a:pt x="1251" y="5857"/>
                    <a:pt x="1254" y="5958"/>
                    <a:pt x="1305" y="5999"/>
                  </a:cubicBezTo>
                  <a:cubicBezTo>
                    <a:pt x="1358" y="6040"/>
                    <a:pt x="1422" y="6072"/>
                    <a:pt x="1476" y="6110"/>
                  </a:cubicBezTo>
                  <a:cubicBezTo>
                    <a:pt x="1532" y="6147"/>
                    <a:pt x="1620" y="6131"/>
                    <a:pt x="1677" y="6167"/>
                  </a:cubicBezTo>
                  <a:cubicBezTo>
                    <a:pt x="1735" y="6201"/>
                    <a:pt x="1790" y="6232"/>
                    <a:pt x="1850" y="6264"/>
                  </a:cubicBezTo>
                  <a:cubicBezTo>
                    <a:pt x="1908" y="6293"/>
                    <a:pt x="1968" y="6319"/>
                    <a:pt x="2029" y="6346"/>
                  </a:cubicBezTo>
                  <a:cubicBezTo>
                    <a:pt x="2090" y="6373"/>
                    <a:pt x="2113" y="6494"/>
                    <a:pt x="2176" y="6518"/>
                  </a:cubicBezTo>
                  <a:cubicBezTo>
                    <a:pt x="2240" y="6542"/>
                    <a:pt x="2298" y="6579"/>
                    <a:pt x="2363" y="6599"/>
                  </a:cubicBezTo>
                  <a:cubicBezTo>
                    <a:pt x="2375" y="6603"/>
                    <a:pt x="2386" y="6604"/>
                    <a:pt x="2399" y="6604"/>
                  </a:cubicBezTo>
                  <a:cubicBezTo>
                    <a:pt x="2447" y="6604"/>
                    <a:pt x="2501" y="6582"/>
                    <a:pt x="2549" y="6582"/>
                  </a:cubicBezTo>
                  <a:cubicBezTo>
                    <a:pt x="2558" y="6582"/>
                    <a:pt x="2568" y="6583"/>
                    <a:pt x="2576" y="6585"/>
                  </a:cubicBezTo>
                  <a:cubicBezTo>
                    <a:pt x="2642" y="6600"/>
                    <a:pt x="2704" y="6626"/>
                    <a:pt x="2771" y="6639"/>
                  </a:cubicBezTo>
                  <a:cubicBezTo>
                    <a:pt x="2837" y="6652"/>
                    <a:pt x="2902" y="6670"/>
                    <a:pt x="2969" y="6680"/>
                  </a:cubicBezTo>
                  <a:cubicBezTo>
                    <a:pt x="3034" y="6689"/>
                    <a:pt x="3102" y="6693"/>
                    <a:pt x="3169" y="6697"/>
                  </a:cubicBezTo>
                  <a:cubicBezTo>
                    <a:pt x="3172" y="6697"/>
                    <a:pt x="3174" y="6697"/>
                    <a:pt x="3177" y="6697"/>
                  </a:cubicBezTo>
                  <a:cubicBezTo>
                    <a:pt x="3240" y="6697"/>
                    <a:pt x="3304" y="6646"/>
                    <a:pt x="3369" y="6646"/>
                  </a:cubicBezTo>
                  <a:cubicBezTo>
                    <a:pt x="3369" y="6646"/>
                    <a:pt x="3370" y="6646"/>
                    <a:pt x="3371" y="6646"/>
                  </a:cubicBezTo>
                  <a:cubicBezTo>
                    <a:pt x="3436" y="6646"/>
                    <a:pt x="3502" y="6709"/>
                    <a:pt x="3567" y="6709"/>
                  </a:cubicBezTo>
                  <a:cubicBezTo>
                    <a:pt x="3569" y="6709"/>
                    <a:pt x="3571" y="6709"/>
                    <a:pt x="3573" y="6709"/>
                  </a:cubicBezTo>
                  <a:cubicBezTo>
                    <a:pt x="3640" y="6704"/>
                    <a:pt x="3704" y="6670"/>
                    <a:pt x="3771" y="6662"/>
                  </a:cubicBezTo>
                  <a:cubicBezTo>
                    <a:pt x="3837" y="6653"/>
                    <a:pt x="3900" y="6626"/>
                    <a:pt x="3965" y="6615"/>
                  </a:cubicBezTo>
                  <a:cubicBezTo>
                    <a:pt x="3974" y="6613"/>
                    <a:pt x="3983" y="6612"/>
                    <a:pt x="3992" y="6612"/>
                  </a:cubicBezTo>
                  <a:cubicBezTo>
                    <a:pt x="4042" y="6612"/>
                    <a:pt x="4095" y="6634"/>
                    <a:pt x="4144" y="6634"/>
                  </a:cubicBezTo>
                  <a:cubicBezTo>
                    <a:pt x="4154" y="6634"/>
                    <a:pt x="4165" y="6633"/>
                    <a:pt x="4174" y="6630"/>
                  </a:cubicBezTo>
                  <a:cubicBezTo>
                    <a:pt x="4240" y="6615"/>
                    <a:pt x="4282" y="6519"/>
                    <a:pt x="4346" y="6500"/>
                  </a:cubicBezTo>
                  <a:cubicBezTo>
                    <a:pt x="4410" y="6480"/>
                    <a:pt x="4477" y="6473"/>
                    <a:pt x="4540" y="6448"/>
                  </a:cubicBezTo>
                  <a:cubicBezTo>
                    <a:pt x="4557" y="6442"/>
                    <a:pt x="4577" y="6440"/>
                    <a:pt x="4598" y="6440"/>
                  </a:cubicBezTo>
                  <a:cubicBezTo>
                    <a:pt x="4626" y="6440"/>
                    <a:pt x="4657" y="6444"/>
                    <a:pt x="4685" y="6444"/>
                  </a:cubicBezTo>
                  <a:cubicBezTo>
                    <a:pt x="4708" y="6444"/>
                    <a:pt x="4731" y="6441"/>
                    <a:pt x="4750" y="6433"/>
                  </a:cubicBezTo>
                  <a:cubicBezTo>
                    <a:pt x="4811" y="6406"/>
                    <a:pt x="4870" y="6369"/>
                    <a:pt x="4929" y="6337"/>
                  </a:cubicBezTo>
                  <a:cubicBezTo>
                    <a:pt x="4988" y="6306"/>
                    <a:pt x="5066" y="6300"/>
                    <a:pt x="5123" y="6266"/>
                  </a:cubicBezTo>
                  <a:cubicBezTo>
                    <a:pt x="5179" y="6232"/>
                    <a:pt x="5212" y="6154"/>
                    <a:pt x="5268" y="6116"/>
                  </a:cubicBezTo>
                  <a:cubicBezTo>
                    <a:pt x="5322" y="6079"/>
                    <a:pt x="5393" y="6057"/>
                    <a:pt x="5445" y="6018"/>
                  </a:cubicBezTo>
                  <a:cubicBezTo>
                    <a:pt x="5498" y="5976"/>
                    <a:pt x="5541" y="5919"/>
                    <a:pt x="5590" y="5875"/>
                  </a:cubicBezTo>
                  <a:cubicBezTo>
                    <a:pt x="5640" y="5831"/>
                    <a:pt x="5724" y="5817"/>
                    <a:pt x="5771" y="5770"/>
                  </a:cubicBezTo>
                  <a:cubicBezTo>
                    <a:pt x="5818" y="5723"/>
                    <a:pt x="5772" y="5587"/>
                    <a:pt x="5818" y="5537"/>
                  </a:cubicBezTo>
                  <a:cubicBezTo>
                    <a:pt x="5862" y="5487"/>
                    <a:pt x="5912" y="5445"/>
                    <a:pt x="5953" y="5393"/>
                  </a:cubicBezTo>
                  <a:cubicBezTo>
                    <a:pt x="5994" y="5341"/>
                    <a:pt x="6031" y="5288"/>
                    <a:pt x="6069" y="5233"/>
                  </a:cubicBezTo>
                  <a:cubicBezTo>
                    <a:pt x="6106" y="5177"/>
                    <a:pt x="6177" y="5146"/>
                    <a:pt x="6213" y="5089"/>
                  </a:cubicBezTo>
                  <a:cubicBezTo>
                    <a:pt x="6247" y="5032"/>
                    <a:pt x="6325" y="4998"/>
                    <a:pt x="6357" y="4939"/>
                  </a:cubicBezTo>
                  <a:cubicBezTo>
                    <a:pt x="6388" y="4880"/>
                    <a:pt x="6382" y="4801"/>
                    <a:pt x="6409" y="4740"/>
                  </a:cubicBezTo>
                  <a:cubicBezTo>
                    <a:pt x="6436" y="4678"/>
                    <a:pt x="6413" y="4597"/>
                    <a:pt x="6438" y="4535"/>
                  </a:cubicBezTo>
                  <a:cubicBezTo>
                    <a:pt x="6462" y="4472"/>
                    <a:pt x="6543" y="4431"/>
                    <a:pt x="6564" y="4367"/>
                  </a:cubicBezTo>
                  <a:cubicBezTo>
                    <a:pt x="6584" y="4303"/>
                    <a:pt x="6526" y="4219"/>
                    <a:pt x="6541" y="4154"/>
                  </a:cubicBezTo>
                  <a:cubicBezTo>
                    <a:pt x="6558" y="4088"/>
                    <a:pt x="6607" y="4034"/>
                    <a:pt x="6620" y="3969"/>
                  </a:cubicBezTo>
                  <a:cubicBezTo>
                    <a:pt x="6632" y="3902"/>
                    <a:pt x="6644" y="3838"/>
                    <a:pt x="6652" y="3773"/>
                  </a:cubicBezTo>
                  <a:cubicBezTo>
                    <a:pt x="6661" y="3706"/>
                    <a:pt x="6739" y="3646"/>
                    <a:pt x="6743" y="3578"/>
                  </a:cubicBezTo>
                  <a:cubicBezTo>
                    <a:pt x="6748" y="3511"/>
                    <a:pt x="6709" y="3442"/>
                    <a:pt x="6709" y="3375"/>
                  </a:cubicBezTo>
                  <a:cubicBezTo>
                    <a:pt x="6709" y="3308"/>
                    <a:pt x="6749" y="3238"/>
                    <a:pt x="6745" y="3171"/>
                  </a:cubicBezTo>
                  <a:cubicBezTo>
                    <a:pt x="6740" y="3105"/>
                    <a:pt x="6662" y="3043"/>
                    <a:pt x="6654" y="2978"/>
                  </a:cubicBezTo>
                  <a:cubicBezTo>
                    <a:pt x="6647" y="2911"/>
                    <a:pt x="6613" y="2850"/>
                    <a:pt x="6601" y="2785"/>
                  </a:cubicBezTo>
                  <a:cubicBezTo>
                    <a:pt x="6588" y="2719"/>
                    <a:pt x="6664" y="2635"/>
                    <a:pt x="6648" y="2570"/>
                  </a:cubicBezTo>
                  <a:cubicBezTo>
                    <a:pt x="6631" y="2505"/>
                    <a:pt x="6563" y="2454"/>
                    <a:pt x="6543" y="2390"/>
                  </a:cubicBezTo>
                  <a:cubicBezTo>
                    <a:pt x="6523" y="2326"/>
                    <a:pt x="6558" y="2242"/>
                    <a:pt x="6534" y="2179"/>
                  </a:cubicBezTo>
                  <a:cubicBezTo>
                    <a:pt x="6512" y="2117"/>
                    <a:pt x="6413" y="2084"/>
                    <a:pt x="6386" y="2023"/>
                  </a:cubicBezTo>
                  <a:cubicBezTo>
                    <a:pt x="6358" y="1962"/>
                    <a:pt x="6354" y="1891"/>
                    <a:pt x="6322" y="1832"/>
                  </a:cubicBezTo>
                  <a:cubicBezTo>
                    <a:pt x="6291" y="1773"/>
                    <a:pt x="6280" y="1701"/>
                    <a:pt x="6246" y="1645"/>
                  </a:cubicBezTo>
                  <a:cubicBezTo>
                    <a:pt x="6212" y="1586"/>
                    <a:pt x="6135" y="1556"/>
                    <a:pt x="6098" y="1501"/>
                  </a:cubicBezTo>
                  <a:cubicBezTo>
                    <a:pt x="6059" y="1446"/>
                    <a:pt x="6003" y="1407"/>
                    <a:pt x="5961" y="1355"/>
                  </a:cubicBezTo>
                  <a:cubicBezTo>
                    <a:pt x="5920" y="1302"/>
                    <a:pt x="5933" y="1205"/>
                    <a:pt x="5889" y="1156"/>
                  </a:cubicBezTo>
                  <a:cubicBezTo>
                    <a:pt x="5845" y="1106"/>
                    <a:pt x="5764" y="1089"/>
                    <a:pt x="5717" y="1042"/>
                  </a:cubicBezTo>
                  <a:cubicBezTo>
                    <a:pt x="5670" y="995"/>
                    <a:pt x="5674" y="891"/>
                    <a:pt x="5624" y="846"/>
                  </a:cubicBezTo>
                  <a:cubicBezTo>
                    <a:pt x="5575" y="802"/>
                    <a:pt x="5457" y="839"/>
                    <a:pt x="5404" y="797"/>
                  </a:cubicBezTo>
                  <a:cubicBezTo>
                    <a:pt x="5351" y="756"/>
                    <a:pt x="5295" y="725"/>
                    <a:pt x="5239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5"/>
                    <a:pt x="5010" y="421"/>
                    <a:pt x="4952" y="389"/>
                  </a:cubicBezTo>
                  <a:cubicBezTo>
                    <a:pt x="4894" y="358"/>
                    <a:pt x="4820" y="349"/>
                    <a:pt x="4760" y="321"/>
                  </a:cubicBezTo>
                  <a:cubicBezTo>
                    <a:pt x="4699" y="294"/>
                    <a:pt x="4651" y="229"/>
                    <a:pt x="4588" y="204"/>
                  </a:cubicBezTo>
                  <a:cubicBezTo>
                    <a:pt x="4569" y="197"/>
                    <a:pt x="4547" y="195"/>
                    <a:pt x="4525" y="195"/>
                  </a:cubicBezTo>
                  <a:cubicBezTo>
                    <a:pt x="4495" y="195"/>
                    <a:pt x="4463" y="199"/>
                    <a:pt x="4433" y="199"/>
                  </a:cubicBezTo>
                  <a:cubicBezTo>
                    <a:pt x="4414" y="199"/>
                    <a:pt x="4395" y="197"/>
                    <a:pt x="4378" y="192"/>
                  </a:cubicBezTo>
                  <a:cubicBezTo>
                    <a:pt x="4314" y="172"/>
                    <a:pt x="4243" y="180"/>
                    <a:pt x="4177" y="165"/>
                  </a:cubicBezTo>
                  <a:cubicBezTo>
                    <a:pt x="4148" y="157"/>
                    <a:pt x="4118" y="156"/>
                    <a:pt x="4087" y="156"/>
                  </a:cubicBezTo>
                  <a:cubicBezTo>
                    <a:pt x="4076" y="156"/>
                    <a:pt x="4065" y="156"/>
                    <a:pt x="4054" y="156"/>
                  </a:cubicBezTo>
                  <a:cubicBezTo>
                    <a:pt x="4028" y="156"/>
                    <a:pt x="4002" y="155"/>
                    <a:pt x="3977" y="150"/>
                  </a:cubicBezTo>
                  <a:cubicBezTo>
                    <a:pt x="3911" y="139"/>
                    <a:pt x="3852" y="109"/>
                    <a:pt x="3785" y="102"/>
                  </a:cubicBezTo>
                  <a:cubicBezTo>
                    <a:pt x="3718" y="94"/>
                    <a:pt x="3658" y="5"/>
                    <a:pt x="3591" y="1"/>
                  </a:cubicBezTo>
                  <a:cubicBezTo>
                    <a:pt x="3589" y="1"/>
                    <a:pt x="3587" y="1"/>
                    <a:pt x="35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8"/>
            <p:cNvSpPr/>
            <p:nvPr/>
          </p:nvSpPr>
          <p:spPr>
            <a:xfrm flipH="1">
              <a:off x="7048182" y="4010449"/>
              <a:ext cx="27551" cy="38404"/>
            </a:xfrm>
            <a:custGeom>
              <a:rect b="b" l="l" r="r" t="t"/>
              <a:pathLst>
                <a:path extrusionOk="0" h="867" w="622">
                  <a:moveTo>
                    <a:pt x="169" y="1"/>
                  </a:moveTo>
                  <a:cubicBezTo>
                    <a:pt x="147" y="1"/>
                    <a:pt x="125" y="6"/>
                    <a:pt x="104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0" y="150"/>
                    <a:pt x="9" y="194"/>
                  </a:cubicBezTo>
                  <a:lnTo>
                    <a:pt x="9" y="193"/>
                  </a:lnTo>
                  <a:cubicBezTo>
                    <a:pt x="17" y="236"/>
                    <a:pt x="27" y="277"/>
                    <a:pt x="39" y="318"/>
                  </a:cubicBezTo>
                  <a:cubicBezTo>
                    <a:pt x="53" y="374"/>
                    <a:pt x="74" y="429"/>
                    <a:pt x="94" y="483"/>
                  </a:cubicBezTo>
                  <a:cubicBezTo>
                    <a:pt x="124" y="565"/>
                    <a:pt x="152" y="649"/>
                    <a:pt x="181" y="733"/>
                  </a:cubicBezTo>
                  <a:cubicBezTo>
                    <a:pt x="192" y="760"/>
                    <a:pt x="209" y="784"/>
                    <a:pt x="232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9" y="867"/>
                    <a:pt x="450" y="860"/>
                    <a:pt x="479" y="848"/>
                  </a:cubicBezTo>
                  <a:cubicBezTo>
                    <a:pt x="533" y="823"/>
                    <a:pt x="576" y="779"/>
                    <a:pt x="597" y="722"/>
                  </a:cubicBezTo>
                  <a:cubicBezTo>
                    <a:pt x="616" y="669"/>
                    <a:pt x="622" y="601"/>
                    <a:pt x="593" y="550"/>
                  </a:cubicBezTo>
                  <a:cubicBezTo>
                    <a:pt x="549" y="473"/>
                    <a:pt x="505" y="396"/>
                    <a:pt x="462" y="318"/>
                  </a:cubicBezTo>
                  <a:cubicBezTo>
                    <a:pt x="435" y="270"/>
                    <a:pt x="410" y="219"/>
                    <a:pt x="377" y="172"/>
                  </a:cubicBezTo>
                  <a:cubicBezTo>
                    <a:pt x="353" y="136"/>
                    <a:pt x="327" y="98"/>
                    <a:pt x="302" y="62"/>
                  </a:cubicBezTo>
                  <a:lnTo>
                    <a:pt x="272" y="32"/>
                  </a:lnTo>
                  <a:cubicBezTo>
                    <a:pt x="253" y="18"/>
                    <a:pt x="232" y="10"/>
                    <a:pt x="211" y="7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8"/>
            <p:cNvSpPr/>
            <p:nvPr/>
          </p:nvSpPr>
          <p:spPr>
            <a:xfrm flipH="1">
              <a:off x="7004551" y="4039729"/>
              <a:ext cx="30918" cy="25647"/>
            </a:xfrm>
            <a:custGeom>
              <a:rect b="b" l="l" r="r" t="t"/>
              <a:pathLst>
                <a:path extrusionOk="0" h="579" w="698">
                  <a:moveTo>
                    <a:pt x="449" y="0"/>
                  </a:moveTo>
                  <a:cubicBezTo>
                    <a:pt x="438" y="0"/>
                    <a:pt x="427" y="1"/>
                    <a:pt x="416" y="3"/>
                  </a:cubicBezTo>
                  <a:cubicBezTo>
                    <a:pt x="376" y="10"/>
                    <a:pt x="338" y="27"/>
                    <a:pt x="307" y="52"/>
                  </a:cubicBezTo>
                  <a:cubicBezTo>
                    <a:pt x="261" y="88"/>
                    <a:pt x="216" y="123"/>
                    <a:pt x="172" y="159"/>
                  </a:cubicBezTo>
                  <a:cubicBezTo>
                    <a:pt x="160" y="167"/>
                    <a:pt x="149" y="175"/>
                    <a:pt x="138" y="183"/>
                  </a:cubicBezTo>
                  <a:cubicBezTo>
                    <a:pt x="113" y="202"/>
                    <a:pt x="92" y="223"/>
                    <a:pt x="75" y="246"/>
                  </a:cubicBezTo>
                  <a:cubicBezTo>
                    <a:pt x="67" y="256"/>
                    <a:pt x="59" y="267"/>
                    <a:pt x="52" y="278"/>
                  </a:cubicBezTo>
                  <a:cubicBezTo>
                    <a:pt x="41" y="297"/>
                    <a:pt x="31" y="315"/>
                    <a:pt x="21" y="335"/>
                  </a:cubicBezTo>
                  <a:cubicBezTo>
                    <a:pt x="13" y="356"/>
                    <a:pt x="9" y="377"/>
                    <a:pt x="8" y="399"/>
                  </a:cubicBezTo>
                  <a:lnTo>
                    <a:pt x="8" y="399"/>
                  </a:lnTo>
                  <a:cubicBezTo>
                    <a:pt x="0" y="472"/>
                    <a:pt x="45" y="542"/>
                    <a:pt x="115" y="565"/>
                  </a:cubicBezTo>
                  <a:lnTo>
                    <a:pt x="115" y="565"/>
                  </a:lnTo>
                  <a:cubicBezTo>
                    <a:pt x="137" y="574"/>
                    <a:pt x="160" y="578"/>
                    <a:pt x="184" y="578"/>
                  </a:cubicBezTo>
                  <a:cubicBezTo>
                    <a:pt x="186" y="578"/>
                    <a:pt x="188" y="578"/>
                    <a:pt x="190" y="578"/>
                  </a:cubicBezTo>
                  <a:cubicBezTo>
                    <a:pt x="195" y="579"/>
                    <a:pt x="200" y="579"/>
                    <a:pt x="205" y="579"/>
                  </a:cubicBezTo>
                  <a:cubicBezTo>
                    <a:pt x="229" y="579"/>
                    <a:pt x="252" y="576"/>
                    <a:pt x="276" y="573"/>
                  </a:cubicBezTo>
                  <a:cubicBezTo>
                    <a:pt x="304" y="567"/>
                    <a:pt x="332" y="558"/>
                    <a:pt x="359" y="544"/>
                  </a:cubicBezTo>
                  <a:cubicBezTo>
                    <a:pt x="371" y="538"/>
                    <a:pt x="384" y="533"/>
                    <a:pt x="396" y="527"/>
                  </a:cubicBezTo>
                  <a:cubicBezTo>
                    <a:pt x="449" y="503"/>
                    <a:pt x="500" y="480"/>
                    <a:pt x="553" y="456"/>
                  </a:cubicBezTo>
                  <a:cubicBezTo>
                    <a:pt x="610" y="429"/>
                    <a:pt x="655" y="382"/>
                    <a:pt x="678" y="324"/>
                  </a:cubicBezTo>
                  <a:cubicBezTo>
                    <a:pt x="694" y="284"/>
                    <a:pt x="698" y="241"/>
                    <a:pt x="691" y="199"/>
                  </a:cubicBezTo>
                  <a:cubicBezTo>
                    <a:pt x="669" y="82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8"/>
            <p:cNvSpPr/>
            <p:nvPr/>
          </p:nvSpPr>
          <p:spPr>
            <a:xfrm flipH="1">
              <a:off x="7071039" y="4064801"/>
              <a:ext cx="34506" cy="38182"/>
            </a:xfrm>
            <a:custGeom>
              <a:rect b="b" l="l" r="r" t="t"/>
              <a:pathLst>
                <a:path extrusionOk="0" h="862" w="779">
                  <a:moveTo>
                    <a:pt x="191" y="0"/>
                  </a:moveTo>
                  <a:cubicBezTo>
                    <a:pt x="150" y="0"/>
                    <a:pt x="106" y="16"/>
                    <a:pt x="76" y="41"/>
                  </a:cubicBezTo>
                  <a:cubicBezTo>
                    <a:pt x="26" y="81"/>
                    <a:pt x="1" y="146"/>
                    <a:pt x="12" y="208"/>
                  </a:cubicBezTo>
                  <a:lnTo>
                    <a:pt x="15" y="221"/>
                  </a:lnTo>
                  <a:cubicBezTo>
                    <a:pt x="21" y="287"/>
                    <a:pt x="62" y="358"/>
                    <a:pt x="95" y="408"/>
                  </a:cubicBezTo>
                  <a:cubicBezTo>
                    <a:pt x="119" y="446"/>
                    <a:pt x="146" y="481"/>
                    <a:pt x="173" y="518"/>
                  </a:cubicBezTo>
                  <a:lnTo>
                    <a:pt x="294" y="686"/>
                  </a:lnTo>
                  <a:cubicBezTo>
                    <a:pt x="308" y="725"/>
                    <a:pt x="329" y="757"/>
                    <a:pt x="358" y="784"/>
                  </a:cubicBezTo>
                  <a:cubicBezTo>
                    <a:pt x="400" y="825"/>
                    <a:pt x="458" y="861"/>
                    <a:pt x="518" y="861"/>
                  </a:cubicBezTo>
                  <a:cubicBezTo>
                    <a:pt x="519" y="861"/>
                    <a:pt x="520" y="861"/>
                    <a:pt x="521" y="861"/>
                  </a:cubicBezTo>
                  <a:lnTo>
                    <a:pt x="581" y="860"/>
                  </a:lnTo>
                  <a:cubicBezTo>
                    <a:pt x="609" y="855"/>
                    <a:pt x="638" y="845"/>
                    <a:pt x="661" y="827"/>
                  </a:cubicBezTo>
                  <a:cubicBezTo>
                    <a:pt x="700" y="803"/>
                    <a:pt x="744" y="763"/>
                    <a:pt x="756" y="716"/>
                  </a:cubicBezTo>
                  <a:cubicBezTo>
                    <a:pt x="769" y="672"/>
                    <a:pt x="779" y="635"/>
                    <a:pt x="770" y="588"/>
                  </a:cubicBezTo>
                  <a:cubicBezTo>
                    <a:pt x="766" y="561"/>
                    <a:pt x="757" y="535"/>
                    <a:pt x="747" y="511"/>
                  </a:cubicBezTo>
                  <a:cubicBezTo>
                    <a:pt x="726" y="470"/>
                    <a:pt x="696" y="435"/>
                    <a:pt x="658" y="408"/>
                  </a:cubicBezTo>
                  <a:lnTo>
                    <a:pt x="516" y="241"/>
                  </a:lnTo>
                  <a:cubicBezTo>
                    <a:pt x="487" y="208"/>
                    <a:pt x="460" y="174"/>
                    <a:pt x="432" y="143"/>
                  </a:cubicBezTo>
                  <a:cubicBezTo>
                    <a:pt x="387" y="95"/>
                    <a:pt x="322" y="35"/>
                    <a:pt x="256" y="16"/>
                  </a:cubicBezTo>
                  <a:lnTo>
                    <a:pt x="256" y="16"/>
                  </a:lnTo>
                  <a:lnTo>
                    <a:pt x="251" y="14"/>
                  </a:lnTo>
                  <a:cubicBezTo>
                    <a:pt x="233" y="5"/>
                    <a:pt x="212" y="0"/>
                    <a:pt x="19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8"/>
            <p:cNvSpPr/>
            <p:nvPr/>
          </p:nvSpPr>
          <p:spPr>
            <a:xfrm flipH="1">
              <a:off x="6978771" y="4116007"/>
              <a:ext cx="47617" cy="31804"/>
            </a:xfrm>
            <a:custGeom>
              <a:rect b="b" l="l" r="r" t="t"/>
              <a:pathLst>
                <a:path extrusionOk="0" h="718" w="1075">
                  <a:moveTo>
                    <a:pt x="779" y="1"/>
                  </a:moveTo>
                  <a:cubicBezTo>
                    <a:pt x="746" y="1"/>
                    <a:pt x="713" y="7"/>
                    <a:pt x="685" y="23"/>
                  </a:cubicBezTo>
                  <a:cubicBezTo>
                    <a:pt x="589" y="75"/>
                    <a:pt x="493" y="126"/>
                    <a:pt x="399" y="180"/>
                  </a:cubicBezTo>
                  <a:lnTo>
                    <a:pt x="260" y="262"/>
                  </a:lnTo>
                  <a:cubicBezTo>
                    <a:pt x="224" y="282"/>
                    <a:pt x="190" y="304"/>
                    <a:pt x="157" y="328"/>
                  </a:cubicBezTo>
                  <a:lnTo>
                    <a:pt x="89" y="379"/>
                  </a:lnTo>
                  <a:cubicBezTo>
                    <a:pt x="22" y="434"/>
                    <a:pt x="1" y="525"/>
                    <a:pt x="35" y="605"/>
                  </a:cubicBezTo>
                  <a:cubicBezTo>
                    <a:pt x="49" y="635"/>
                    <a:pt x="71" y="660"/>
                    <a:pt x="96" y="680"/>
                  </a:cubicBezTo>
                  <a:cubicBezTo>
                    <a:pt x="129" y="705"/>
                    <a:pt x="167" y="717"/>
                    <a:pt x="207" y="717"/>
                  </a:cubicBezTo>
                  <a:cubicBezTo>
                    <a:pt x="218" y="717"/>
                    <a:pt x="229" y="716"/>
                    <a:pt x="240" y="714"/>
                  </a:cubicBezTo>
                  <a:cubicBezTo>
                    <a:pt x="305" y="702"/>
                    <a:pt x="369" y="683"/>
                    <a:pt x="433" y="662"/>
                  </a:cubicBezTo>
                  <a:lnTo>
                    <a:pt x="588" y="605"/>
                  </a:lnTo>
                  <a:cubicBezTo>
                    <a:pt x="690" y="567"/>
                    <a:pt x="790" y="524"/>
                    <a:pt x="891" y="483"/>
                  </a:cubicBezTo>
                  <a:cubicBezTo>
                    <a:pt x="1017" y="426"/>
                    <a:pt x="1074" y="278"/>
                    <a:pt x="1017" y="150"/>
                  </a:cubicBezTo>
                  <a:cubicBezTo>
                    <a:pt x="989" y="92"/>
                    <a:pt x="941" y="39"/>
                    <a:pt x="878" y="18"/>
                  </a:cubicBezTo>
                  <a:cubicBezTo>
                    <a:pt x="847" y="8"/>
                    <a:pt x="813" y="1"/>
                    <a:pt x="7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8"/>
            <p:cNvSpPr/>
            <p:nvPr/>
          </p:nvSpPr>
          <p:spPr>
            <a:xfrm flipH="1">
              <a:off x="6933456" y="4024491"/>
              <a:ext cx="30298" cy="49300"/>
            </a:xfrm>
            <a:custGeom>
              <a:rect b="b" l="l" r="r" t="t"/>
              <a:pathLst>
                <a:path extrusionOk="0" h="1113" w="684">
                  <a:moveTo>
                    <a:pt x="173" y="1"/>
                  </a:moveTo>
                  <a:cubicBezTo>
                    <a:pt x="157" y="1"/>
                    <a:pt x="140" y="3"/>
                    <a:pt x="124" y="8"/>
                  </a:cubicBezTo>
                  <a:cubicBezTo>
                    <a:pt x="63" y="25"/>
                    <a:pt x="4" y="85"/>
                    <a:pt x="3" y="152"/>
                  </a:cubicBezTo>
                  <a:cubicBezTo>
                    <a:pt x="0" y="223"/>
                    <a:pt x="9" y="294"/>
                    <a:pt x="27" y="364"/>
                  </a:cubicBezTo>
                  <a:cubicBezTo>
                    <a:pt x="44" y="423"/>
                    <a:pt x="61" y="483"/>
                    <a:pt x="77" y="543"/>
                  </a:cubicBezTo>
                  <a:cubicBezTo>
                    <a:pt x="105" y="661"/>
                    <a:pt x="132" y="780"/>
                    <a:pt x="164" y="897"/>
                  </a:cubicBezTo>
                  <a:cubicBezTo>
                    <a:pt x="171" y="941"/>
                    <a:pt x="189" y="982"/>
                    <a:pt x="216" y="1016"/>
                  </a:cubicBezTo>
                  <a:lnTo>
                    <a:pt x="264" y="1063"/>
                  </a:lnTo>
                  <a:cubicBezTo>
                    <a:pt x="308" y="1095"/>
                    <a:pt x="360" y="1113"/>
                    <a:pt x="414" y="1113"/>
                  </a:cubicBezTo>
                  <a:cubicBezTo>
                    <a:pt x="440" y="1113"/>
                    <a:pt x="466" y="1108"/>
                    <a:pt x="492" y="1100"/>
                  </a:cubicBezTo>
                  <a:cubicBezTo>
                    <a:pt x="556" y="1082"/>
                    <a:pt x="611" y="1037"/>
                    <a:pt x="643" y="978"/>
                  </a:cubicBezTo>
                  <a:cubicBezTo>
                    <a:pt x="681" y="907"/>
                    <a:pt x="684" y="823"/>
                    <a:pt x="653" y="750"/>
                  </a:cubicBezTo>
                  <a:cubicBezTo>
                    <a:pt x="647" y="736"/>
                    <a:pt x="641" y="723"/>
                    <a:pt x="634" y="712"/>
                  </a:cubicBezTo>
                  <a:cubicBezTo>
                    <a:pt x="589" y="612"/>
                    <a:pt x="540" y="516"/>
                    <a:pt x="493" y="418"/>
                  </a:cubicBezTo>
                  <a:cubicBezTo>
                    <a:pt x="435" y="295"/>
                    <a:pt x="394" y="166"/>
                    <a:pt x="304" y="62"/>
                  </a:cubicBezTo>
                  <a:cubicBezTo>
                    <a:pt x="271" y="23"/>
                    <a:pt x="223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8"/>
            <p:cNvSpPr/>
            <p:nvPr/>
          </p:nvSpPr>
          <p:spPr>
            <a:xfrm flipH="1">
              <a:off x="6961982" y="3978556"/>
              <a:ext cx="40884" cy="29988"/>
            </a:xfrm>
            <a:custGeom>
              <a:rect b="b" l="l" r="r" t="t"/>
              <a:pathLst>
                <a:path extrusionOk="0" h="677" w="923">
                  <a:moveTo>
                    <a:pt x="682" y="0"/>
                  </a:moveTo>
                  <a:cubicBezTo>
                    <a:pt x="649" y="0"/>
                    <a:pt x="616" y="7"/>
                    <a:pt x="584" y="22"/>
                  </a:cubicBezTo>
                  <a:cubicBezTo>
                    <a:pt x="492" y="77"/>
                    <a:pt x="398" y="130"/>
                    <a:pt x="309" y="188"/>
                  </a:cubicBezTo>
                  <a:lnTo>
                    <a:pt x="195" y="260"/>
                  </a:lnTo>
                  <a:cubicBezTo>
                    <a:pt x="159" y="285"/>
                    <a:pt x="124" y="313"/>
                    <a:pt x="91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3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6" y="661"/>
                    <a:pt x="353" y="646"/>
                    <a:pt x="408" y="624"/>
                  </a:cubicBezTo>
                  <a:lnTo>
                    <a:pt x="533" y="573"/>
                  </a:lnTo>
                  <a:cubicBezTo>
                    <a:pt x="617" y="539"/>
                    <a:pt x="698" y="499"/>
                    <a:pt x="781" y="462"/>
                  </a:cubicBezTo>
                  <a:cubicBezTo>
                    <a:pt x="860" y="427"/>
                    <a:pt x="914" y="351"/>
                    <a:pt x="923" y="265"/>
                  </a:cubicBezTo>
                  <a:cubicBezTo>
                    <a:pt x="921" y="222"/>
                    <a:pt x="923" y="184"/>
                    <a:pt x="903" y="142"/>
                  </a:cubicBezTo>
                  <a:cubicBezTo>
                    <a:pt x="886" y="105"/>
                    <a:pt x="859" y="73"/>
                    <a:pt x="826" y="47"/>
                  </a:cubicBezTo>
                  <a:cubicBezTo>
                    <a:pt x="783" y="16"/>
                    <a:pt x="733" y="0"/>
                    <a:pt x="68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8"/>
            <p:cNvSpPr/>
            <p:nvPr/>
          </p:nvSpPr>
          <p:spPr>
            <a:xfrm flipH="1">
              <a:off x="7046144" y="4145508"/>
              <a:ext cx="24052" cy="34196"/>
            </a:xfrm>
            <a:custGeom>
              <a:rect b="b" l="l" r="r" t="t"/>
              <a:pathLst>
                <a:path extrusionOk="0" h="772" w="543">
                  <a:moveTo>
                    <a:pt x="196" y="0"/>
                  </a:moveTo>
                  <a:cubicBezTo>
                    <a:pt x="172" y="0"/>
                    <a:pt x="149" y="5"/>
                    <a:pt x="127" y="14"/>
                  </a:cubicBezTo>
                  <a:cubicBezTo>
                    <a:pt x="77" y="36"/>
                    <a:pt x="39" y="75"/>
                    <a:pt x="19" y="125"/>
                  </a:cubicBezTo>
                  <a:cubicBezTo>
                    <a:pt x="10" y="146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7" y="419"/>
                    <a:pt x="23" y="452"/>
                    <a:pt x="30" y="483"/>
                  </a:cubicBezTo>
                  <a:cubicBezTo>
                    <a:pt x="35" y="500"/>
                    <a:pt x="37" y="516"/>
                    <a:pt x="42" y="532"/>
                  </a:cubicBezTo>
                  <a:cubicBezTo>
                    <a:pt x="56" y="584"/>
                    <a:pt x="67" y="638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39" y="763"/>
                  </a:cubicBezTo>
                  <a:cubicBezTo>
                    <a:pt x="254" y="768"/>
                    <a:pt x="268" y="771"/>
                    <a:pt x="283" y="771"/>
                  </a:cubicBezTo>
                  <a:cubicBezTo>
                    <a:pt x="290" y="771"/>
                    <a:pt x="296" y="771"/>
                    <a:pt x="303" y="769"/>
                  </a:cubicBezTo>
                  <a:cubicBezTo>
                    <a:pt x="306" y="769"/>
                    <a:pt x="309" y="769"/>
                    <a:pt x="313" y="769"/>
                  </a:cubicBezTo>
                  <a:cubicBezTo>
                    <a:pt x="341" y="769"/>
                    <a:pt x="369" y="763"/>
                    <a:pt x="394" y="751"/>
                  </a:cubicBezTo>
                  <a:cubicBezTo>
                    <a:pt x="433" y="732"/>
                    <a:pt x="465" y="705"/>
                    <a:pt x="491" y="672"/>
                  </a:cubicBezTo>
                  <a:cubicBezTo>
                    <a:pt x="512" y="647"/>
                    <a:pt x="525" y="616"/>
                    <a:pt x="529" y="583"/>
                  </a:cubicBezTo>
                  <a:cubicBezTo>
                    <a:pt x="541" y="553"/>
                    <a:pt x="542" y="520"/>
                    <a:pt x="535" y="489"/>
                  </a:cubicBezTo>
                  <a:cubicBezTo>
                    <a:pt x="532" y="435"/>
                    <a:pt x="497" y="390"/>
                    <a:pt x="474" y="344"/>
                  </a:cubicBezTo>
                  <a:cubicBezTo>
                    <a:pt x="460" y="314"/>
                    <a:pt x="445" y="286"/>
                    <a:pt x="433" y="255"/>
                  </a:cubicBezTo>
                  <a:cubicBezTo>
                    <a:pt x="420" y="225"/>
                    <a:pt x="411" y="193"/>
                    <a:pt x="397" y="165"/>
                  </a:cubicBezTo>
                  <a:cubicBezTo>
                    <a:pt x="390" y="149"/>
                    <a:pt x="383" y="135"/>
                    <a:pt x="376" y="119"/>
                  </a:cubicBezTo>
                  <a:cubicBezTo>
                    <a:pt x="354" y="73"/>
                    <a:pt x="315" y="34"/>
                    <a:pt x="265" y="14"/>
                  </a:cubicBezTo>
                  <a:cubicBezTo>
                    <a:pt x="243" y="5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8"/>
            <p:cNvSpPr/>
            <p:nvPr/>
          </p:nvSpPr>
          <p:spPr>
            <a:xfrm flipH="1">
              <a:off x="6957243" y="4172573"/>
              <a:ext cx="36942" cy="26533"/>
            </a:xfrm>
            <a:custGeom>
              <a:rect b="b" l="l" r="r" t="t"/>
              <a:pathLst>
                <a:path extrusionOk="0" h="599" w="834">
                  <a:moveTo>
                    <a:pt x="11" y="342"/>
                  </a:moveTo>
                  <a:lnTo>
                    <a:pt x="8" y="356"/>
                  </a:lnTo>
                  <a:lnTo>
                    <a:pt x="8" y="356"/>
                  </a:lnTo>
                  <a:cubicBezTo>
                    <a:pt x="9" y="351"/>
                    <a:pt x="10" y="347"/>
                    <a:pt x="11" y="342"/>
                  </a:cubicBezTo>
                  <a:close/>
                  <a:moveTo>
                    <a:pt x="573" y="0"/>
                  </a:moveTo>
                  <a:cubicBezTo>
                    <a:pt x="551" y="0"/>
                    <a:pt x="528" y="4"/>
                    <a:pt x="506" y="10"/>
                  </a:cubicBezTo>
                  <a:cubicBezTo>
                    <a:pt x="495" y="13"/>
                    <a:pt x="484" y="17"/>
                    <a:pt x="472" y="20"/>
                  </a:cubicBezTo>
                  <a:lnTo>
                    <a:pt x="461" y="26"/>
                  </a:lnTo>
                  <a:lnTo>
                    <a:pt x="407" y="50"/>
                  </a:lnTo>
                  <a:lnTo>
                    <a:pt x="300" y="97"/>
                  </a:lnTo>
                  <a:lnTo>
                    <a:pt x="197" y="141"/>
                  </a:lnTo>
                  <a:cubicBezTo>
                    <a:pt x="162" y="155"/>
                    <a:pt x="130" y="175"/>
                    <a:pt x="101" y="199"/>
                  </a:cubicBezTo>
                  <a:cubicBezTo>
                    <a:pt x="83" y="216"/>
                    <a:pt x="64" y="234"/>
                    <a:pt x="49" y="253"/>
                  </a:cubicBezTo>
                  <a:cubicBezTo>
                    <a:pt x="29" y="278"/>
                    <a:pt x="16" y="306"/>
                    <a:pt x="10" y="336"/>
                  </a:cubicBezTo>
                  <a:cubicBezTo>
                    <a:pt x="6" y="346"/>
                    <a:pt x="5" y="358"/>
                    <a:pt x="5" y="369"/>
                  </a:cubicBezTo>
                  <a:lnTo>
                    <a:pt x="5" y="369"/>
                  </a:lnTo>
                  <a:lnTo>
                    <a:pt x="3" y="376"/>
                  </a:lnTo>
                  <a:cubicBezTo>
                    <a:pt x="0" y="400"/>
                    <a:pt x="3" y="425"/>
                    <a:pt x="12" y="448"/>
                  </a:cubicBezTo>
                  <a:cubicBezTo>
                    <a:pt x="23" y="488"/>
                    <a:pt x="46" y="524"/>
                    <a:pt x="80" y="548"/>
                  </a:cubicBezTo>
                  <a:lnTo>
                    <a:pt x="80" y="548"/>
                  </a:lnTo>
                  <a:cubicBezTo>
                    <a:pt x="91" y="557"/>
                    <a:pt x="104" y="565"/>
                    <a:pt x="117" y="570"/>
                  </a:cubicBezTo>
                  <a:cubicBezTo>
                    <a:pt x="133" y="582"/>
                    <a:pt x="151" y="589"/>
                    <a:pt x="170" y="590"/>
                  </a:cubicBezTo>
                  <a:cubicBezTo>
                    <a:pt x="182" y="595"/>
                    <a:pt x="195" y="596"/>
                    <a:pt x="206" y="599"/>
                  </a:cubicBezTo>
                  <a:cubicBezTo>
                    <a:pt x="229" y="599"/>
                    <a:pt x="252" y="599"/>
                    <a:pt x="273" y="597"/>
                  </a:cubicBezTo>
                  <a:cubicBezTo>
                    <a:pt x="282" y="597"/>
                    <a:pt x="292" y="597"/>
                    <a:pt x="300" y="596"/>
                  </a:cubicBezTo>
                  <a:cubicBezTo>
                    <a:pt x="323" y="592"/>
                    <a:pt x="344" y="585"/>
                    <a:pt x="366" y="576"/>
                  </a:cubicBezTo>
                  <a:lnTo>
                    <a:pt x="379" y="572"/>
                  </a:lnTo>
                  <a:lnTo>
                    <a:pt x="492" y="533"/>
                  </a:lnTo>
                  <a:lnTo>
                    <a:pt x="603" y="497"/>
                  </a:lnTo>
                  <a:lnTo>
                    <a:pt x="656" y="479"/>
                  </a:lnTo>
                  <a:cubicBezTo>
                    <a:pt x="661" y="477"/>
                    <a:pt x="667" y="475"/>
                    <a:pt x="673" y="474"/>
                  </a:cubicBezTo>
                  <a:lnTo>
                    <a:pt x="678" y="471"/>
                  </a:lnTo>
                  <a:lnTo>
                    <a:pt x="731" y="438"/>
                  </a:lnTo>
                  <a:lnTo>
                    <a:pt x="775" y="391"/>
                  </a:lnTo>
                  <a:cubicBezTo>
                    <a:pt x="787" y="371"/>
                    <a:pt x="798" y="352"/>
                    <a:pt x="809" y="332"/>
                  </a:cubicBezTo>
                  <a:lnTo>
                    <a:pt x="814" y="322"/>
                  </a:lnTo>
                  <a:cubicBezTo>
                    <a:pt x="833" y="263"/>
                    <a:pt x="832" y="199"/>
                    <a:pt x="809" y="143"/>
                  </a:cubicBezTo>
                  <a:cubicBezTo>
                    <a:pt x="784" y="86"/>
                    <a:pt x="737" y="42"/>
                    <a:pt x="678" y="19"/>
                  </a:cubicBezTo>
                  <a:lnTo>
                    <a:pt x="670" y="16"/>
                  </a:lnTo>
                  <a:cubicBezTo>
                    <a:pt x="657" y="12"/>
                    <a:pt x="646" y="9"/>
                    <a:pt x="633" y="7"/>
                  </a:cubicBezTo>
                  <a:cubicBezTo>
                    <a:pt x="613" y="3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8"/>
            <p:cNvSpPr/>
            <p:nvPr/>
          </p:nvSpPr>
          <p:spPr>
            <a:xfrm flipH="1">
              <a:off x="6886989" y="4129916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4" y="1"/>
                  </a:moveTo>
                  <a:cubicBezTo>
                    <a:pt x="218" y="1"/>
                    <a:pt x="212" y="1"/>
                    <a:pt x="206" y="2"/>
                  </a:cubicBezTo>
                  <a:cubicBezTo>
                    <a:pt x="204" y="2"/>
                    <a:pt x="201" y="2"/>
                    <a:pt x="198" y="2"/>
                  </a:cubicBezTo>
                  <a:cubicBezTo>
                    <a:pt x="174" y="2"/>
                    <a:pt x="150" y="8"/>
                    <a:pt x="128" y="19"/>
                  </a:cubicBezTo>
                  <a:cubicBezTo>
                    <a:pt x="96" y="35"/>
                    <a:pt x="67" y="58"/>
                    <a:pt x="44" y="86"/>
                  </a:cubicBezTo>
                  <a:cubicBezTo>
                    <a:pt x="27" y="108"/>
                    <a:pt x="14" y="135"/>
                    <a:pt x="12" y="163"/>
                  </a:cubicBezTo>
                  <a:cubicBezTo>
                    <a:pt x="2" y="189"/>
                    <a:pt x="0" y="217"/>
                    <a:pt x="6" y="244"/>
                  </a:cubicBezTo>
                  <a:lnTo>
                    <a:pt x="6" y="243"/>
                  </a:lnTo>
                  <a:cubicBezTo>
                    <a:pt x="22" y="304"/>
                    <a:pt x="40" y="363"/>
                    <a:pt x="63" y="422"/>
                  </a:cubicBezTo>
                  <a:cubicBezTo>
                    <a:pt x="84" y="476"/>
                    <a:pt x="107" y="528"/>
                    <a:pt x="128" y="582"/>
                  </a:cubicBezTo>
                  <a:lnTo>
                    <a:pt x="144" y="618"/>
                  </a:lnTo>
                  <a:cubicBezTo>
                    <a:pt x="145" y="622"/>
                    <a:pt x="147" y="628"/>
                    <a:pt x="150" y="632"/>
                  </a:cubicBezTo>
                  <a:cubicBezTo>
                    <a:pt x="151" y="635"/>
                    <a:pt x="151" y="636"/>
                    <a:pt x="152" y="639"/>
                  </a:cubicBezTo>
                  <a:lnTo>
                    <a:pt x="154" y="642"/>
                  </a:lnTo>
                  <a:lnTo>
                    <a:pt x="188" y="698"/>
                  </a:lnTo>
                  <a:cubicBezTo>
                    <a:pt x="201" y="716"/>
                    <a:pt x="216" y="732"/>
                    <a:pt x="236" y="743"/>
                  </a:cubicBezTo>
                  <a:cubicBezTo>
                    <a:pt x="283" y="778"/>
                    <a:pt x="335" y="793"/>
                    <a:pt x="387" y="793"/>
                  </a:cubicBezTo>
                  <a:cubicBezTo>
                    <a:pt x="510" y="793"/>
                    <a:pt x="626" y="702"/>
                    <a:pt x="640" y="564"/>
                  </a:cubicBezTo>
                  <a:cubicBezTo>
                    <a:pt x="640" y="550"/>
                    <a:pt x="640" y="510"/>
                    <a:pt x="637" y="496"/>
                  </a:cubicBezTo>
                  <a:cubicBezTo>
                    <a:pt x="630" y="453"/>
                    <a:pt x="612" y="412"/>
                    <a:pt x="585" y="378"/>
                  </a:cubicBezTo>
                  <a:lnTo>
                    <a:pt x="582" y="373"/>
                  </a:lnTo>
                  <a:cubicBezTo>
                    <a:pt x="579" y="369"/>
                    <a:pt x="576" y="365"/>
                    <a:pt x="573" y="362"/>
                  </a:cubicBezTo>
                  <a:cubicBezTo>
                    <a:pt x="567" y="353"/>
                    <a:pt x="560" y="344"/>
                    <a:pt x="555" y="335"/>
                  </a:cubicBezTo>
                  <a:cubicBezTo>
                    <a:pt x="540" y="312"/>
                    <a:pt x="526" y="291"/>
                    <a:pt x="511" y="270"/>
                  </a:cubicBezTo>
                  <a:cubicBezTo>
                    <a:pt x="479" y="223"/>
                    <a:pt x="450" y="174"/>
                    <a:pt x="415" y="130"/>
                  </a:cubicBezTo>
                  <a:cubicBezTo>
                    <a:pt x="401" y="113"/>
                    <a:pt x="388" y="96"/>
                    <a:pt x="376" y="79"/>
                  </a:cubicBezTo>
                  <a:lnTo>
                    <a:pt x="337" y="41"/>
                  </a:lnTo>
                  <a:cubicBezTo>
                    <a:pt x="314" y="24"/>
                    <a:pt x="289" y="12"/>
                    <a:pt x="260" y="8"/>
                  </a:cubicBezTo>
                  <a:cubicBezTo>
                    <a:pt x="249" y="3"/>
                    <a:pt x="236" y="1"/>
                    <a:pt x="2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8"/>
            <p:cNvSpPr/>
            <p:nvPr/>
          </p:nvSpPr>
          <p:spPr>
            <a:xfrm flipH="1">
              <a:off x="6879326" y="4079994"/>
              <a:ext cx="40441" cy="30431"/>
            </a:xfrm>
            <a:custGeom>
              <a:rect b="b" l="l" r="r" t="t"/>
              <a:pathLst>
                <a:path extrusionOk="0" h="687" w="913">
                  <a:moveTo>
                    <a:pt x="582" y="565"/>
                  </a:moveTo>
                  <a:lnTo>
                    <a:pt x="554" y="574"/>
                  </a:lnTo>
                  <a:lnTo>
                    <a:pt x="554" y="574"/>
                  </a:lnTo>
                  <a:cubicBezTo>
                    <a:pt x="563" y="571"/>
                    <a:pt x="573" y="568"/>
                    <a:pt x="582" y="565"/>
                  </a:cubicBezTo>
                  <a:close/>
                  <a:moveTo>
                    <a:pt x="634" y="1"/>
                  </a:moveTo>
                  <a:cubicBezTo>
                    <a:pt x="595" y="1"/>
                    <a:pt x="557" y="8"/>
                    <a:pt x="521" y="25"/>
                  </a:cubicBezTo>
                  <a:cubicBezTo>
                    <a:pt x="449" y="52"/>
                    <a:pt x="377" y="84"/>
                    <a:pt x="311" y="124"/>
                  </a:cubicBezTo>
                  <a:cubicBezTo>
                    <a:pt x="259" y="151"/>
                    <a:pt x="211" y="183"/>
                    <a:pt x="164" y="217"/>
                  </a:cubicBezTo>
                  <a:cubicBezTo>
                    <a:pt x="123" y="254"/>
                    <a:pt x="83" y="293"/>
                    <a:pt x="45" y="336"/>
                  </a:cubicBezTo>
                  <a:lnTo>
                    <a:pt x="16" y="387"/>
                  </a:lnTo>
                  <a:cubicBezTo>
                    <a:pt x="5" y="414"/>
                    <a:pt x="1" y="444"/>
                    <a:pt x="4" y="474"/>
                  </a:cubicBezTo>
                  <a:cubicBezTo>
                    <a:pt x="5" y="521"/>
                    <a:pt x="21" y="566"/>
                    <a:pt x="51" y="603"/>
                  </a:cubicBezTo>
                  <a:cubicBezTo>
                    <a:pt x="76" y="633"/>
                    <a:pt x="109" y="656"/>
                    <a:pt x="144" y="672"/>
                  </a:cubicBezTo>
                  <a:cubicBezTo>
                    <a:pt x="169" y="681"/>
                    <a:pt x="196" y="686"/>
                    <a:pt x="222" y="686"/>
                  </a:cubicBezTo>
                  <a:cubicBezTo>
                    <a:pt x="253" y="686"/>
                    <a:pt x="284" y="680"/>
                    <a:pt x="312" y="667"/>
                  </a:cubicBezTo>
                  <a:cubicBezTo>
                    <a:pt x="356" y="649"/>
                    <a:pt x="402" y="633"/>
                    <a:pt x="446" y="615"/>
                  </a:cubicBezTo>
                  <a:cubicBezTo>
                    <a:pt x="474" y="602"/>
                    <a:pt x="504" y="591"/>
                    <a:pt x="533" y="581"/>
                  </a:cubicBezTo>
                  <a:lnTo>
                    <a:pt x="533" y="581"/>
                  </a:lnTo>
                  <a:cubicBezTo>
                    <a:pt x="580" y="567"/>
                    <a:pt x="629" y="557"/>
                    <a:pt x="677" y="549"/>
                  </a:cubicBezTo>
                  <a:cubicBezTo>
                    <a:pt x="749" y="536"/>
                    <a:pt x="813" y="497"/>
                    <a:pt x="855" y="440"/>
                  </a:cubicBezTo>
                  <a:cubicBezTo>
                    <a:pt x="885" y="400"/>
                    <a:pt x="903" y="353"/>
                    <a:pt x="908" y="303"/>
                  </a:cubicBezTo>
                  <a:cubicBezTo>
                    <a:pt x="912" y="232"/>
                    <a:pt x="891" y="161"/>
                    <a:pt x="848" y="104"/>
                  </a:cubicBezTo>
                  <a:cubicBezTo>
                    <a:pt x="827" y="74"/>
                    <a:pt x="798" y="52"/>
                    <a:pt x="764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3" y="1"/>
                    <a:pt x="63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8"/>
            <p:cNvSpPr/>
            <p:nvPr/>
          </p:nvSpPr>
          <p:spPr>
            <a:xfrm flipH="1">
              <a:off x="7095939" y="2645780"/>
              <a:ext cx="358479" cy="359941"/>
            </a:xfrm>
            <a:custGeom>
              <a:rect b="b" l="l" r="r" t="t"/>
              <a:pathLst>
                <a:path extrusionOk="0" h="8126" w="8093">
                  <a:moveTo>
                    <a:pt x="3837" y="0"/>
                  </a:moveTo>
                  <a:cubicBezTo>
                    <a:pt x="3834" y="0"/>
                    <a:pt x="3830" y="0"/>
                    <a:pt x="3827" y="0"/>
                  </a:cubicBezTo>
                  <a:cubicBezTo>
                    <a:pt x="3747" y="5"/>
                    <a:pt x="3673" y="100"/>
                    <a:pt x="3593" y="110"/>
                  </a:cubicBezTo>
                  <a:cubicBezTo>
                    <a:pt x="3512" y="120"/>
                    <a:pt x="3441" y="160"/>
                    <a:pt x="3362" y="174"/>
                  </a:cubicBezTo>
                  <a:cubicBezTo>
                    <a:pt x="3355" y="175"/>
                    <a:pt x="3349" y="176"/>
                    <a:pt x="3342" y="176"/>
                  </a:cubicBezTo>
                  <a:cubicBezTo>
                    <a:pt x="3274" y="176"/>
                    <a:pt x="3194" y="116"/>
                    <a:pt x="3126" y="116"/>
                  </a:cubicBezTo>
                  <a:cubicBezTo>
                    <a:pt x="3118" y="116"/>
                    <a:pt x="3109" y="116"/>
                    <a:pt x="3102" y="118"/>
                  </a:cubicBezTo>
                  <a:cubicBezTo>
                    <a:pt x="3023" y="138"/>
                    <a:pt x="2962" y="221"/>
                    <a:pt x="2885" y="245"/>
                  </a:cubicBezTo>
                  <a:cubicBezTo>
                    <a:pt x="2868" y="250"/>
                    <a:pt x="2849" y="252"/>
                    <a:pt x="2830" y="252"/>
                  </a:cubicBezTo>
                  <a:cubicBezTo>
                    <a:pt x="2787" y="252"/>
                    <a:pt x="2740" y="243"/>
                    <a:pt x="2697" y="243"/>
                  </a:cubicBezTo>
                  <a:cubicBezTo>
                    <a:pt x="2674" y="243"/>
                    <a:pt x="2651" y="246"/>
                    <a:pt x="2631" y="253"/>
                  </a:cubicBezTo>
                  <a:cubicBezTo>
                    <a:pt x="2556" y="282"/>
                    <a:pt x="2517" y="401"/>
                    <a:pt x="2443" y="434"/>
                  </a:cubicBezTo>
                  <a:cubicBezTo>
                    <a:pt x="2369" y="467"/>
                    <a:pt x="2284" y="472"/>
                    <a:pt x="2212" y="509"/>
                  </a:cubicBezTo>
                  <a:cubicBezTo>
                    <a:pt x="2141" y="548"/>
                    <a:pt x="2055" y="561"/>
                    <a:pt x="1986" y="602"/>
                  </a:cubicBezTo>
                  <a:cubicBezTo>
                    <a:pt x="1917" y="643"/>
                    <a:pt x="1880" y="735"/>
                    <a:pt x="1814" y="781"/>
                  </a:cubicBezTo>
                  <a:cubicBezTo>
                    <a:pt x="1747" y="826"/>
                    <a:pt x="1700" y="895"/>
                    <a:pt x="1637" y="944"/>
                  </a:cubicBezTo>
                  <a:cubicBezTo>
                    <a:pt x="1573" y="994"/>
                    <a:pt x="1458" y="980"/>
                    <a:pt x="1397" y="1034"/>
                  </a:cubicBezTo>
                  <a:cubicBezTo>
                    <a:pt x="1337" y="1087"/>
                    <a:pt x="1317" y="1183"/>
                    <a:pt x="1261" y="1240"/>
                  </a:cubicBezTo>
                  <a:cubicBezTo>
                    <a:pt x="1202" y="1297"/>
                    <a:pt x="1079" y="1291"/>
                    <a:pt x="1025" y="1352"/>
                  </a:cubicBezTo>
                  <a:cubicBezTo>
                    <a:pt x="971" y="1412"/>
                    <a:pt x="1015" y="1554"/>
                    <a:pt x="965" y="1618"/>
                  </a:cubicBezTo>
                  <a:cubicBezTo>
                    <a:pt x="915" y="1681"/>
                    <a:pt x="878" y="1750"/>
                    <a:pt x="833" y="1816"/>
                  </a:cubicBezTo>
                  <a:cubicBezTo>
                    <a:pt x="787" y="1881"/>
                    <a:pt x="612" y="1866"/>
                    <a:pt x="571" y="1934"/>
                  </a:cubicBezTo>
                  <a:cubicBezTo>
                    <a:pt x="530" y="2004"/>
                    <a:pt x="511" y="2090"/>
                    <a:pt x="473" y="2161"/>
                  </a:cubicBezTo>
                  <a:cubicBezTo>
                    <a:pt x="436" y="2232"/>
                    <a:pt x="425" y="2321"/>
                    <a:pt x="392" y="2394"/>
                  </a:cubicBezTo>
                  <a:cubicBezTo>
                    <a:pt x="359" y="2467"/>
                    <a:pt x="280" y="2525"/>
                    <a:pt x="251" y="2601"/>
                  </a:cubicBezTo>
                  <a:cubicBezTo>
                    <a:pt x="223" y="2676"/>
                    <a:pt x="260" y="2777"/>
                    <a:pt x="236" y="2854"/>
                  </a:cubicBezTo>
                  <a:cubicBezTo>
                    <a:pt x="211" y="2932"/>
                    <a:pt x="221" y="3017"/>
                    <a:pt x="203" y="3095"/>
                  </a:cubicBezTo>
                  <a:cubicBezTo>
                    <a:pt x="183" y="3174"/>
                    <a:pt x="201" y="3257"/>
                    <a:pt x="186" y="3337"/>
                  </a:cubicBezTo>
                  <a:cubicBezTo>
                    <a:pt x="172" y="3417"/>
                    <a:pt x="136" y="3489"/>
                    <a:pt x="126" y="3569"/>
                  </a:cubicBezTo>
                  <a:cubicBezTo>
                    <a:pt x="116" y="3650"/>
                    <a:pt x="11" y="3721"/>
                    <a:pt x="7" y="3800"/>
                  </a:cubicBezTo>
                  <a:cubicBezTo>
                    <a:pt x="1" y="3882"/>
                    <a:pt x="71" y="3967"/>
                    <a:pt x="71" y="4046"/>
                  </a:cubicBezTo>
                  <a:cubicBezTo>
                    <a:pt x="69" y="4126"/>
                    <a:pt x="91" y="4206"/>
                    <a:pt x="95" y="4287"/>
                  </a:cubicBezTo>
                  <a:cubicBezTo>
                    <a:pt x="99" y="4368"/>
                    <a:pt x="65" y="4450"/>
                    <a:pt x="73" y="4530"/>
                  </a:cubicBezTo>
                  <a:cubicBezTo>
                    <a:pt x="83" y="4611"/>
                    <a:pt x="63" y="4696"/>
                    <a:pt x="78" y="4776"/>
                  </a:cubicBezTo>
                  <a:cubicBezTo>
                    <a:pt x="92" y="4855"/>
                    <a:pt x="224" y="4909"/>
                    <a:pt x="243" y="4988"/>
                  </a:cubicBezTo>
                  <a:cubicBezTo>
                    <a:pt x="263" y="5066"/>
                    <a:pt x="197" y="5165"/>
                    <a:pt x="221" y="5242"/>
                  </a:cubicBezTo>
                  <a:cubicBezTo>
                    <a:pt x="245" y="5319"/>
                    <a:pt x="321" y="5379"/>
                    <a:pt x="349" y="5454"/>
                  </a:cubicBezTo>
                  <a:cubicBezTo>
                    <a:pt x="378" y="5529"/>
                    <a:pt x="305" y="5647"/>
                    <a:pt x="339" y="5720"/>
                  </a:cubicBezTo>
                  <a:cubicBezTo>
                    <a:pt x="372" y="5794"/>
                    <a:pt x="518" y="5812"/>
                    <a:pt x="557" y="5885"/>
                  </a:cubicBezTo>
                  <a:cubicBezTo>
                    <a:pt x="594" y="5956"/>
                    <a:pt x="588" y="6050"/>
                    <a:pt x="629" y="6118"/>
                  </a:cubicBezTo>
                  <a:cubicBezTo>
                    <a:pt x="672" y="6187"/>
                    <a:pt x="709" y="6259"/>
                    <a:pt x="756" y="6325"/>
                  </a:cubicBezTo>
                  <a:cubicBezTo>
                    <a:pt x="801" y="6392"/>
                    <a:pt x="905" y="6413"/>
                    <a:pt x="955" y="6477"/>
                  </a:cubicBezTo>
                  <a:cubicBezTo>
                    <a:pt x="1003" y="6541"/>
                    <a:pt x="1020" y="6630"/>
                    <a:pt x="1073" y="6689"/>
                  </a:cubicBezTo>
                  <a:cubicBezTo>
                    <a:pt x="1127" y="6750"/>
                    <a:pt x="1138" y="6851"/>
                    <a:pt x="1195" y="6907"/>
                  </a:cubicBezTo>
                  <a:cubicBezTo>
                    <a:pt x="1252" y="6964"/>
                    <a:pt x="1333" y="6999"/>
                    <a:pt x="1393" y="7052"/>
                  </a:cubicBezTo>
                  <a:cubicBezTo>
                    <a:pt x="1452" y="7106"/>
                    <a:pt x="1499" y="7180"/>
                    <a:pt x="1562" y="7228"/>
                  </a:cubicBezTo>
                  <a:cubicBezTo>
                    <a:pt x="1626" y="7278"/>
                    <a:pt x="1727" y="7279"/>
                    <a:pt x="1792" y="7325"/>
                  </a:cubicBezTo>
                  <a:cubicBezTo>
                    <a:pt x="1858" y="7372"/>
                    <a:pt x="1885" y="7481"/>
                    <a:pt x="1953" y="7522"/>
                  </a:cubicBezTo>
                  <a:cubicBezTo>
                    <a:pt x="2023" y="7565"/>
                    <a:pt x="2105" y="7589"/>
                    <a:pt x="2176" y="7628"/>
                  </a:cubicBezTo>
                  <a:cubicBezTo>
                    <a:pt x="2247" y="7665"/>
                    <a:pt x="2331" y="7682"/>
                    <a:pt x="2404" y="7714"/>
                  </a:cubicBezTo>
                  <a:cubicBezTo>
                    <a:pt x="2476" y="7747"/>
                    <a:pt x="2558" y="7758"/>
                    <a:pt x="2635" y="7787"/>
                  </a:cubicBezTo>
                  <a:cubicBezTo>
                    <a:pt x="2712" y="7815"/>
                    <a:pt x="2759" y="7928"/>
                    <a:pt x="2836" y="7952"/>
                  </a:cubicBezTo>
                  <a:cubicBezTo>
                    <a:pt x="2858" y="7959"/>
                    <a:pt x="2881" y="7961"/>
                    <a:pt x="2906" y="7961"/>
                  </a:cubicBezTo>
                  <a:cubicBezTo>
                    <a:pt x="2945" y="7961"/>
                    <a:pt x="2987" y="7955"/>
                    <a:pt x="3026" y="7955"/>
                  </a:cubicBezTo>
                  <a:cubicBezTo>
                    <a:pt x="3047" y="7955"/>
                    <a:pt x="3068" y="7957"/>
                    <a:pt x="3087" y="7962"/>
                  </a:cubicBezTo>
                  <a:cubicBezTo>
                    <a:pt x="3108" y="7967"/>
                    <a:pt x="3129" y="7969"/>
                    <a:pt x="3150" y="7969"/>
                  </a:cubicBezTo>
                  <a:cubicBezTo>
                    <a:pt x="3193" y="7969"/>
                    <a:pt x="3239" y="7961"/>
                    <a:pt x="3282" y="7961"/>
                  </a:cubicBezTo>
                  <a:cubicBezTo>
                    <a:pt x="3300" y="7961"/>
                    <a:pt x="3318" y="7963"/>
                    <a:pt x="3335" y="7966"/>
                  </a:cubicBezTo>
                  <a:cubicBezTo>
                    <a:pt x="3413" y="7980"/>
                    <a:pt x="3493" y="7979"/>
                    <a:pt x="3574" y="7989"/>
                  </a:cubicBezTo>
                  <a:cubicBezTo>
                    <a:pt x="3653" y="7999"/>
                    <a:pt x="3727" y="8061"/>
                    <a:pt x="3808" y="8065"/>
                  </a:cubicBezTo>
                  <a:cubicBezTo>
                    <a:pt x="3888" y="8070"/>
                    <a:pt x="3969" y="8105"/>
                    <a:pt x="4050" y="8105"/>
                  </a:cubicBezTo>
                  <a:cubicBezTo>
                    <a:pt x="4124" y="8107"/>
                    <a:pt x="4200" y="8126"/>
                    <a:pt x="4275" y="8126"/>
                  </a:cubicBezTo>
                  <a:cubicBezTo>
                    <a:pt x="4282" y="8126"/>
                    <a:pt x="4289" y="8126"/>
                    <a:pt x="4296" y="8125"/>
                  </a:cubicBezTo>
                  <a:cubicBezTo>
                    <a:pt x="4377" y="8119"/>
                    <a:pt x="4444" y="7972"/>
                    <a:pt x="4525" y="7963"/>
                  </a:cubicBezTo>
                  <a:cubicBezTo>
                    <a:pt x="4529" y="7963"/>
                    <a:pt x="4533" y="7962"/>
                    <a:pt x="4538" y="7962"/>
                  </a:cubicBezTo>
                  <a:cubicBezTo>
                    <a:pt x="4608" y="7962"/>
                    <a:pt x="4688" y="8029"/>
                    <a:pt x="4760" y="8029"/>
                  </a:cubicBezTo>
                  <a:cubicBezTo>
                    <a:pt x="4766" y="8029"/>
                    <a:pt x="4772" y="8028"/>
                    <a:pt x="4778" y="8027"/>
                  </a:cubicBezTo>
                  <a:cubicBezTo>
                    <a:pt x="4857" y="8013"/>
                    <a:pt x="4934" y="7980"/>
                    <a:pt x="5012" y="7962"/>
                  </a:cubicBezTo>
                  <a:cubicBezTo>
                    <a:pt x="5090" y="7942"/>
                    <a:pt x="5142" y="7834"/>
                    <a:pt x="5218" y="7810"/>
                  </a:cubicBezTo>
                  <a:cubicBezTo>
                    <a:pt x="5297" y="7785"/>
                    <a:pt x="5369" y="7764"/>
                    <a:pt x="5444" y="7736"/>
                  </a:cubicBezTo>
                  <a:cubicBezTo>
                    <a:pt x="5520" y="7707"/>
                    <a:pt x="5609" y="7720"/>
                    <a:pt x="5682" y="7687"/>
                  </a:cubicBezTo>
                  <a:cubicBezTo>
                    <a:pt x="5699" y="7680"/>
                    <a:pt x="5718" y="7677"/>
                    <a:pt x="5738" y="7677"/>
                  </a:cubicBezTo>
                  <a:cubicBezTo>
                    <a:pt x="5786" y="7677"/>
                    <a:pt x="5841" y="7691"/>
                    <a:pt x="5888" y="7691"/>
                  </a:cubicBezTo>
                  <a:cubicBezTo>
                    <a:pt x="5911" y="7691"/>
                    <a:pt x="5932" y="7688"/>
                    <a:pt x="5949" y="7679"/>
                  </a:cubicBezTo>
                  <a:cubicBezTo>
                    <a:pt x="6020" y="7640"/>
                    <a:pt x="6039" y="7505"/>
                    <a:pt x="6107" y="7463"/>
                  </a:cubicBezTo>
                  <a:cubicBezTo>
                    <a:pt x="6177" y="7421"/>
                    <a:pt x="6232" y="7365"/>
                    <a:pt x="6299" y="7318"/>
                  </a:cubicBezTo>
                  <a:cubicBezTo>
                    <a:pt x="6366" y="7271"/>
                    <a:pt x="6472" y="7286"/>
                    <a:pt x="6538" y="7235"/>
                  </a:cubicBezTo>
                  <a:cubicBezTo>
                    <a:pt x="6602" y="7185"/>
                    <a:pt x="6602" y="7062"/>
                    <a:pt x="6661" y="7008"/>
                  </a:cubicBezTo>
                  <a:cubicBezTo>
                    <a:pt x="6723" y="6955"/>
                    <a:pt x="6816" y="6941"/>
                    <a:pt x="6873" y="6884"/>
                  </a:cubicBezTo>
                  <a:cubicBezTo>
                    <a:pt x="6930" y="6827"/>
                    <a:pt x="6956" y="6742"/>
                    <a:pt x="7008" y="6681"/>
                  </a:cubicBezTo>
                  <a:cubicBezTo>
                    <a:pt x="7062" y="6621"/>
                    <a:pt x="7183" y="6618"/>
                    <a:pt x="7233" y="6554"/>
                  </a:cubicBezTo>
                  <a:cubicBezTo>
                    <a:pt x="7283" y="6492"/>
                    <a:pt x="7320" y="6416"/>
                    <a:pt x="7365" y="6350"/>
                  </a:cubicBezTo>
                  <a:cubicBezTo>
                    <a:pt x="7412" y="6284"/>
                    <a:pt x="7392" y="6176"/>
                    <a:pt x="7435" y="6108"/>
                  </a:cubicBezTo>
                  <a:cubicBezTo>
                    <a:pt x="7476" y="6040"/>
                    <a:pt x="7513" y="5970"/>
                    <a:pt x="7551" y="5899"/>
                  </a:cubicBezTo>
                  <a:cubicBezTo>
                    <a:pt x="7588" y="5828"/>
                    <a:pt x="7618" y="5757"/>
                    <a:pt x="7651" y="5683"/>
                  </a:cubicBezTo>
                  <a:cubicBezTo>
                    <a:pt x="7684" y="5610"/>
                    <a:pt x="7829" y="5583"/>
                    <a:pt x="7858" y="5508"/>
                  </a:cubicBezTo>
                  <a:cubicBezTo>
                    <a:pt x="7887" y="5431"/>
                    <a:pt x="7935" y="5359"/>
                    <a:pt x="7959" y="5280"/>
                  </a:cubicBezTo>
                  <a:cubicBezTo>
                    <a:pt x="7982" y="5204"/>
                    <a:pt x="7921" y="5101"/>
                    <a:pt x="7941" y="5022"/>
                  </a:cubicBezTo>
                  <a:cubicBezTo>
                    <a:pt x="7961" y="4944"/>
                    <a:pt x="7991" y="4868"/>
                    <a:pt x="8006" y="4789"/>
                  </a:cubicBezTo>
                  <a:cubicBezTo>
                    <a:pt x="8020" y="4709"/>
                    <a:pt x="8046" y="4631"/>
                    <a:pt x="8056" y="4551"/>
                  </a:cubicBezTo>
                  <a:cubicBezTo>
                    <a:pt x="8066" y="4470"/>
                    <a:pt x="8070" y="4390"/>
                    <a:pt x="8076" y="4309"/>
                  </a:cubicBezTo>
                  <a:cubicBezTo>
                    <a:pt x="8082" y="4228"/>
                    <a:pt x="8013" y="4147"/>
                    <a:pt x="8013" y="4066"/>
                  </a:cubicBezTo>
                  <a:cubicBezTo>
                    <a:pt x="8013" y="3985"/>
                    <a:pt x="8093" y="3904"/>
                    <a:pt x="8089" y="3823"/>
                  </a:cubicBezTo>
                  <a:cubicBezTo>
                    <a:pt x="8084" y="3742"/>
                    <a:pt x="8042" y="3664"/>
                    <a:pt x="8033" y="3584"/>
                  </a:cubicBezTo>
                  <a:cubicBezTo>
                    <a:pt x="8023" y="3503"/>
                    <a:pt x="7991" y="3428"/>
                    <a:pt x="7975" y="3350"/>
                  </a:cubicBezTo>
                  <a:cubicBezTo>
                    <a:pt x="7961" y="3270"/>
                    <a:pt x="8015" y="3176"/>
                    <a:pt x="7995" y="3097"/>
                  </a:cubicBezTo>
                  <a:cubicBezTo>
                    <a:pt x="7976" y="3019"/>
                    <a:pt x="7861" y="2966"/>
                    <a:pt x="7837" y="2891"/>
                  </a:cubicBezTo>
                  <a:cubicBezTo>
                    <a:pt x="7814" y="2814"/>
                    <a:pt x="7804" y="2736"/>
                    <a:pt x="7776" y="2659"/>
                  </a:cubicBezTo>
                  <a:cubicBezTo>
                    <a:pt x="7748" y="2582"/>
                    <a:pt x="7790" y="2478"/>
                    <a:pt x="7757" y="2404"/>
                  </a:cubicBezTo>
                  <a:cubicBezTo>
                    <a:pt x="7725" y="2332"/>
                    <a:pt x="7679" y="2261"/>
                    <a:pt x="7642" y="2190"/>
                  </a:cubicBezTo>
                  <a:cubicBezTo>
                    <a:pt x="7605" y="2119"/>
                    <a:pt x="7598" y="2025"/>
                    <a:pt x="7557" y="1957"/>
                  </a:cubicBezTo>
                  <a:cubicBezTo>
                    <a:pt x="7516" y="1887"/>
                    <a:pt x="7422" y="1849"/>
                    <a:pt x="7376" y="1782"/>
                  </a:cubicBezTo>
                  <a:cubicBezTo>
                    <a:pt x="7331" y="1715"/>
                    <a:pt x="7307" y="1631"/>
                    <a:pt x="7257" y="1567"/>
                  </a:cubicBezTo>
                  <a:cubicBezTo>
                    <a:pt x="7207" y="1503"/>
                    <a:pt x="7139" y="1452"/>
                    <a:pt x="7085" y="1392"/>
                  </a:cubicBezTo>
                  <a:cubicBezTo>
                    <a:pt x="7032" y="1331"/>
                    <a:pt x="7017" y="1232"/>
                    <a:pt x="6960" y="1175"/>
                  </a:cubicBezTo>
                  <a:cubicBezTo>
                    <a:pt x="6903" y="1118"/>
                    <a:pt x="6738" y="1172"/>
                    <a:pt x="6678" y="1119"/>
                  </a:cubicBezTo>
                  <a:cubicBezTo>
                    <a:pt x="6619" y="1065"/>
                    <a:pt x="6568" y="1006"/>
                    <a:pt x="6505" y="956"/>
                  </a:cubicBezTo>
                  <a:cubicBezTo>
                    <a:pt x="6441" y="906"/>
                    <a:pt x="6377" y="861"/>
                    <a:pt x="6312" y="815"/>
                  </a:cubicBezTo>
                  <a:cubicBezTo>
                    <a:pt x="6246" y="770"/>
                    <a:pt x="6206" y="684"/>
                    <a:pt x="6138" y="642"/>
                  </a:cubicBezTo>
                  <a:cubicBezTo>
                    <a:pt x="6070" y="600"/>
                    <a:pt x="6029" y="505"/>
                    <a:pt x="5958" y="468"/>
                  </a:cubicBezTo>
                  <a:cubicBezTo>
                    <a:pt x="5887" y="431"/>
                    <a:pt x="5790" y="438"/>
                    <a:pt x="5717" y="406"/>
                  </a:cubicBezTo>
                  <a:cubicBezTo>
                    <a:pt x="5643" y="371"/>
                    <a:pt x="5547" y="400"/>
                    <a:pt x="5470" y="371"/>
                  </a:cubicBezTo>
                  <a:cubicBezTo>
                    <a:pt x="5395" y="342"/>
                    <a:pt x="5346" y="244"/>
                    <a:pt x="5268" y="219"/>
                  </a:cubicBezTo>
                  <a:cubicBezTo>
                    <a:pt x="5257" y="216"/>
                    <a:pt x="5244" y="214"/>
                    <a:pt x="5232" y="214"/>
                  </a:cubicBezTo>
                  <a:cubicBezTo>
                    <a:pt x="5171" y="214"/>
                    <a:pt x="5102" y="250"/>
                    <a:pt x="5040" y="250"/>
                  </a:cubicBezTo>
                  <a:cubicBezTo>
                    <a:pt x="5030" y="250"/>
                    <a:pt x="5020" y="249"/>
                    <a:pt x="5011" y="246"/>
                  </a:cubicBezTo>
                  <a:cubicBezTo>
                    <a:pt x="4933" y="226"/>
                    <a:pt x="4867" y="167"/>
                    <a:pt x="4788" y="153"/>
                  </a:cubicBezTo>
                  <a:cubicBezTo>
                    <a:pt x="4708" y="137"/>
                    <a:pt x="4631" y="123"/>
                    <a:pt x="4552" y="113"/>
                  </a:cubicBezTo>
                  <a:cubicBezTo>
                    <a:pt x="4471" y="103"/>
                    <a:pt x="4398" y="8"/>
                    <a:pt x="4317" y="2"/>
                  </a:cubicBezTo>
                  <a:cubicBezTo>
                    <a:pt x="4314" y="2"/>
                    <a:pt x="4310" y="2"/>
                    <a:pt x="4307" y="2"/>
                  </a:cubicBezTo>
                  <a:cubicBezTo>
                    <a:pt x="4230" y="2"/>
                    <a:pt x="4150" y="44"/>
                    <a:pt x="4073" y="44"/>
                  </a:cubicBezTo>
                  <a:cubicBezTo>
                    <a:pt x="3995" y="43"/>
                    <a:pt x="3915" y="0"/>
                    <a:pt x="383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8"/>
            <p:cNvSpPr/>
            <p:nvPr/>
          </p:nvSpPr>
          <p:spPr>
            <a:xfrm flipH="1">
              <a:off x="7124863" y="2677585"/>
              <a:ext cx="298991" cy="297087"/>
            </a:xfrm>
            <a:custGeom>
              <a:rect b="b" l="l" r="r" t="t"/>
              <a:pathLst>
                <a:path extrusionOk="0" h="6707" w="6750">
                  <a:moveTo>
                    <a:pt x="3586" y="0"/>
                  </a:moveTo>
                  <a:cubicBezTo>
                    <a:pt x="3521" y="0"/>
                    <a:pt x="3454" y="54"/>
                    <a:pt x="3388" y="54"/>
                  </a:cubicBezTo>
                  <a:cubicBezTo>
                    <a:pt x="3386" y="54"/>
                    <a:pt x="3383" y="54"/>
                    <a:pt x="3381" y="54"/>
                  </a:cubicBezTo>
                  <a:cubicBezTo>
                    <a:pt x="3317" y="54"/>
                    <a:pt x="3255" y="72"/>
                    <a:pt x="3189" y="74"/>
                  </a:cubicBezTo>
                  <a:cubicBezTo>
                    <a:pt x="3186" y="74"/>
                    <a:pt x="3183" y="74"/>
                    <a:pt x="3180" y="74"/>
                  </a:cubicBezTo>
                  <a:cubicBezTo>
                    <a:pt x="3123" y="74"/>
                    <a:pt x="3066" y="55"/>
                    <a:pt x="3010" y="55"/>
                  </a:cubicBezTo>
                  <a:cubicBezTo>
                    <a:pt x="3002" y="55"/>
                    <a:pt x="2995" y="55"/>
                    <a:pt x="2987" y="56"/>
                  </a:cubicBezTo>
                  <a:cubicBezTo>
                    <a:pt x="2973" y="58"/>
                    <a:pt x="2958" y="58"/>
                    <a:pt x="2943" y="58"/>
                  </a:cubicBezTo>
                  <a:cubicBezTo>
                    <a:pt x="2910" y="58"/>
                    <a:pt x="2876" y="55"/>
                    <a:pt x="2843" y="55"/>
                  </a:cubicBezTo>
                  <a:cubicBezTo>
                    <a:pt x="2823" y="55"/>
                    <a:pt x="2803" y="56"/>
                    <a:pt x="2784" y="60"/>
                  </a:cubicBezTo>
                  <a:cubicBezTo>
                    <a:pt x="2717" y="71"/>
                    <a:pt x="2673" y="181"/>
                    <a:pt x="2608" y="197"/>
                  </a:cubicBezTo>
                  <a:cubicBezTo>
                    <a:pt x="2599" y="199"/>
                    <a:pt x="2590" y="199"/>
                    <a:pt x="2581" y="199"/>
                  </a:cubicBezTo>
                  <a:cubicBezTo>
                    <a:pt x="2532" y="199"/>
                    <a:pt x="2476" y="174"/>
                    <a:pt x="2427" y="174"/>
                  </a:cubicBezTo>
                  <a:cubicBezTo>
                    <a:pt x="2416" y="174"/>
                    <a:pt x="2406" y="175"/>
                    <a:pt x="2396" y="178"/>
                  </a:cubicBezTo>
                  <a:cubicBezTo>
                    <a:pt x="2332" y="198"/>
                    <a:pt x="2284" y="261"/>
                    <a:pt x="2221" y="285"/>
                  </a:cubicBezTo>
                  <a:cubicBezTo>
                    <a:pt x="2210" y="289"/>
                    <a:pt x="2199" y="290"/>
                    <a:pt x="2186" y="290"/>
                  </a:cubicBezTo>
                  <a:cubicBezTo>
                    <a:pt x="2140" y="290"/>
                    <a:pt x="2085" y="269"/>
                    <a:pt x="2039" y="269"/>
                  </a:cubicBezTo>
                  <a:cubicBezTo>
                    <a:pt x="2025" y="269"/>
                    <a:pt x="2011" y="271"/>
                    <a:pt x="1999" y="276"/>
                  </a:cubicBezTo>
                  <a:cubicBezTo>
                    <a:pt x="1938" y="303"/>
                    <a:pt x="1923" y="425"/>
                    <a:pt x="1863" y="457"/>
                  </a:cubicBezTo>
                  <a:cubicBezTo>
                    <a:pt x="1805" y="488"/>
                    <a:pt x="1726" y="484"/>
                    <a:pt x="1669" y="518"/>
                  </a:cubicBezTo>
                  <a:cubicBezTo>
                    <a:pt x="1611" y="552"/>
                    <a:pt x="1553" y="585"/>
                    <a:pt x="1497" y="622"/>
                  </a:cubicBezTo>
                  <a:cubicBezTo>
                    <a:pt x="1442" y="660"/>
                    <a:pt x="1424" y="745"/>
                    <a:pt x="1371" y="787"/>
                  </a:cubicBezTo>
                  <a:cubicBezTo>
                    <a:pt x="1318" y="828"/>
                    <a:pt x="1246" y="842"/>
                    <a:pt x="1195" y="886"/>
                  </a:cubicBezTo>
                  <a:cubicBezTo>
                    <a:pt x="1145" y="930"/>
                    <a:pt x="1062" y="940"/>
                    <a:pt x="1014" y="987"/>
                  </a:cubicBezTo>
                  <a:cubicBezTo>
                    <a:pt x="967" y="1034"/>
                    <a:pt x="939" y="1101"/>
                    <a:pt x="895" y="1150"/>
                  </a:cubicBezTo>
                  <a:cubicBezTo>
                    <a:pt x="851" y="1200"/>
                    <a:pt x="789" y="1239"/>
                    <a:pt x="748" y="1291"/>
                  </a:cubicBezTo>
                  <a:cubicBezTo>
                    <a:pt x="707" y="1344"/>
                    <a:pt x="706" y="1428"/>
                    <a:pt x="667" y="1482"/>
                  </a:cubicBezTo>
                  <a:cubicBezTo>
                    <a:pt x="630" y="1537"/>
                    <a:pt x="538" y="1558"/>
                    <a:pt x="504" y="1615"/>
                  </a:cubicBezTo>
                  <a:cubicBezTo>
                    <a:pt x="470" y="1674"/>
                    <a:pt x="448" y="1742"/>
                    <a:pt x="417" y="1800"/>
                  </a:cubicBezTo>
                  <a:cubicBezTo>
                    <a:pt x="387" y="1858"/>
                    <a:pt x="373" y="1930"/>
                    <a:pt x="346" y="1989"/>
                  </a:cubicBezTo>
                  <a:cubicBezTo>
                    <a:pt x="317" y="2050"/>
                    <a:pt x="309" y="2119"/>
                    <a:pt x="285" y="2183"/>
                  </a:cubicBezTo>
                  <a:cubicBezTo>
                    <a:pt x="261" y="2245"/>
                    <a:pt x="168" y="2285"/>
                    <a:pt x="148" y="2349"/>
                  </a:cubicBezTo>
                  <a:cubicBezTo>
                    <a:pt x="128" y="2413"/>
                    <a:pt x="155" y="2493"/>
                    <a:pt x="140" y="2558"/>
                  </a:cubicBezTo>
                  <a:cubicBezTo>
                    <a:pt x="123" y="2623"/>
                    <a:pt x="148" y="2696"/>
                    <a:pt x="137" y="2763"/>
                  </a:cubicBezTo>
                  <a:cubicBezTo>
                    <a:pt x="124" y="2828"/>
                    <a:pt x="126" y="2893"/>
                    <a:pt x="117" y="2960"/>
                  </a:cubicBezTo>
                  <a:cubicBezTo>
                    <a:pt x="110" y="3028"/>
                    <a:pt x="57" y="3088"/>
                    <a:pt x="53" y="3156"/>
                  </a:cubicBezTo>
                  <a:cubicBezTo>
                    <a:pt x="49" y="3223"/>
                    <a:pt x="20" y="3290"/>
                    <a:pt x="20" y="3357"/>
                  </a:cubicBezTo>
                  <a:cubicBezTo>
                    <a:pt x="20" y="3424"/>
                    <a:pt x="0" y="3493"/>
                    <a:pt x="5" y="3562"/>
                  </a:cubicBezTo>
                  <a:cubicBezTo>
                    <a:pt x="9" y="3628"/>
                    <a:pt x="131" y="3684"/>
                    <a:pt x="140" y="3751"/>
                  </a:cubicBezTo>
                  <a:cubicBezTo>
                    <a:pt x="147" y="3817"/>
                    <a:pt x="74" y="3894"/>
                    <a:pt x="86" y="3961"/>
                  </a:cubicBezTo>
                  <a:cubicBezTo>
                    <a:pt x="97" y="4026"/>
                    <a:pt x="124" y="4090"/>
                    <a:pt x="140" y="4156"/>
                  </a:cubicBezTo>
                  <a:cubicBezTo>
                    <a:pt x="157" y="4221"/>
                    <a:pt x="246" y="4264"/>
                    <a:pt x="266" y="4328"/>
                  </a:cubicBezTo>
                  <a:cubicBezTo>
                    <a:pt x="286" y="4392"/>
                    <a:pt x="303" y="4453"/>
                    <a:pt x="327" y="4516"/>
                  </a:cubicBezTo>
                  <a:cubicBezTo>
                    <a:pt x="350" y="4578"/>
                    <a:pt x="340" y="4651"/>
                    <a:pt x="369" y="4712"/>
                  </a:cubicBezTo>
                  <a:cubicBezTo>
                    <a:pt x="396" y="4774"/>
                    <a:pt x="343" y="4874"/>
                    <a:pt x="374" y="4933"/>
                  </a:cubicBezTo>
                  <a:cubicBezTo>
                    <a:pt x="406" y="4993"/>
                    <a:pt x="519" y="5007"/>
                    <a:pt x="553" y="5064"/>
                  </a:cubicBezTo>
                  <a:cubicBezTo>
                    <a:pt x="588" y="5123"/>
                    <a:pt x="636" y="5168"/>
                    <a:pt x="674" y="5224"/>
                  </a:cubicBezTo>
                  <a:cubicBezTo>
                    <a:pt x="713" y="5279"/>
                    <a:pt x="701" y="5369"/>
                    <a:pt x="743" y="5421"/>
                  </a:cubicBezTo>
                  <a:cubicBezTo>
                    <a:pt x="784" y="5475"/>
                    <a:pt x="888" y="5474"/>
                    <a:pt x="932" y="5525"/>
                  </a:cubicBezTo>
                  <a:cubicBezTo>
                    <a:pt x="976" y="5575"/>
                    <a:pt x="987" y="5653"/>
                    <a:pt x="1034" y="5700"/>
                  </a:cubicBezTo>
                  <a:cubicBezTo>
                    <a:pt x="1081" y="5748"/>
                    <a:pt x="1152" y="5768"/>
                    <a:pt x="1202" y="5812"/>
                  </a:cubicBezTo>
                  <a:cubicBezTo>
                    <a:pt x="1251" y="5856"/>
                    <a:pt x="1254" y="5957"/>
                    <a:pt x="1307" y="5998"/>
                  </a:cubicBezTo>
                  <a:cubicBezTo>
                    <a:pt x="1360" y="6040"/>
                    <a:pt x="1422" y="6071"/>
                    <a:pt x="1476" y="6108"/>
                  </a:cubicBezTo>
                  <a:cubicBezTo>
                    <a:pt x="1532" y="6146"/>
                    <a:pt x="1621" y="6131"/>
                    <a:pt x="1678" y="6165"/>
                  </a:cubicBezTo>
                  <a:cubicBezTo>
                    <a:pt x="1735" y="6200"/>
                    <a:pt x="1792" y="6230"/>
                    <a:pt x="1850" y="6261"/>
                  </a:cubicBezTo>
                  <a:cubicBezTo>
                    <a:pt x="1910" y="6293"/>
                    <a:pt x="1969" y="6318"/>
                    <a:pt x="2031" y="6345"/>
                  </a:cubicBezTo>
                  <a:cubicBezTo>
                    <a:pt x="2090" y="6372"/>
                    <a:pt x="2113" y="6493"/>
                    <a:pt x="2176" y="6517"/>
                  </a:cubicBezTo>
                  <a:cubicBezTo>
                    <a:pt x="2240" y="6541"/>
                    <a:pt x="2299" y="6577"/>
                    <a:pt x="2363" y="6598"/>
                  </a:cubicBezTo>
                  <a:cubicBezTo>
                    <a:pt x="2374" y="6602"/>
                    <a:pt x="2386" y="6603"/>
                    <a:pt x="2398" y="6603"/>
                  </a:cubicBezTo>
                  <a:cubicBezTo>
                    <a:pt x="2446" y="6603"/>
                    <a:pt x="2501" y="6581"/>
                    <a:pt x="2549" y="6581"/>
                  </a:cubicBezTo>
                  <a:cubicBezTo>
                    <a:pt x="2559" y="6581"/>
                    <a:pt x="2569" y="6582"/>
                    <a:pt x="2578" y="6584"/>
                  </a:cubicBezTo>
                  <a:cubicBezTo>
                    <a:pt x="2643" y="6600"/>
                    <a:pt x="2704" y="6624"/>
                    <a:pt x="2771" y="6637"/>
                  </a:cubicBezTo>
                  <a:cubicBezTo>
                    <a:pt x="2837" y="6649"/>
                    <a:pt x="2902" y="6669"/>
                    <a:pt x="2969" y="6678"/>
                  </a:cubicBezTo>
                  <a:cubicBezTo>
                    <a:pt x="3036" y="6688"/>
                    <a:pt x="3102" y="6692"/>
                    <a:pt x="3169" y="6696"/>
                  </a:cubicBezTo>
                  <a:cubicBezTo>
                    <a:pt x="3172" y="6696"/>
                    <a:pt x="3174" y="6697"/>
                    <a:pt x="3177" y="6697"/>
                  </a:cubicBezTo>
                  <a:cubicBezTo>
                    <a:pt x="3241" y="6697"/>
                    <a:pt x="3307" y="6644"/>
                    <a:pt x="3371" y="6644"/>
                  </a:cubicBezTo>
                  <a:cubicBezTo>
                    <a:pt x="3436" y="6644"/>
                    <a:pt x="3502" y="6706"/>
                    <a:pt x="3567" y="6706"/>
                  </a:cubicBezTo>
                  <a:cubicBezTo>
                    <a:pt x="3569" y="6706"/>
                    <a:pt x="3571" y="6706"/>
                    <a:pt x="3573" y="6706"/>
                  </a:cubicBezTo>
                  <a:cubicBezTo>
                    <a:pt x="3640" y="6702"/>
                    <a:pt x="3704" y="6668"/>
                    <a:pt x="3771" y="6659"/>
                  </a:cubicBezTo>
                  <a:cubicBezTo>
                    <a:pt x="3837" y="6652"/>
                    <a:pt x="3900" y="6625"/>
                    <a:pt x="3967" y="6612"/>
                  </a:cubicBezTo>
                  <a:cubicBezTo>
                    <a:pt x="3975" y="6611"/>
                    <a:pt x="3983" y="6611"/>
                    <a:pt x="3991" y="6611"/>
                  </a:cubicBezTo>
                  <a:cubicBezTo>
                    <a:pt x="4041" y="6611"/>
                    <a:pt x="4095" y="6632"/>
                    <a:pt x="4144" y="6632"/>
                  </a:cubicBezTo>
                  <a:cubicBezTo>
                    <a:pt x="4155" y="6632"/>
                    <a:pt x="4165" y="6631"/>
                    <a:pt x="4176" y="6628"/>
                  </a:cubicBezTo>
                  <a:cubicBezTo>
                    <a:pt x="4241" y="6612"/>
                    <a:pt x="4284" y="6519"/>
                    <a:pt x="4348" y="6499"/>
                  </a:cubicBezTo>
                  <a:cubicBezTo>
                    <a:pt x="4412" y="6479"/>
                    <a:pt x="4477" y="6470"/>
                    <a:pt x="4540" y="6448"/>
                  </a:cubicBezTo>
                  <a:cubicBezTo>
                    <a:pt x="4558" y="6441"/>
                    <a:pt x="4578" y="6439"/>
                    <a:pt x="4598" y="6439"/>
                  </a:cubicBezTo>
                  <a:cubicBezTo>
                    <a:pt x="4627" y="6439"/>
                    <a:pt x="4658" y="6443"/>
                    <a:pt x="4688" y="6443"/>
                  </a:cubicBezTo>
                  <a:cubicBezTo>
                    <a:pt x="4710" y="6443"/>
                    <a:pt x="4731" y="6440"/>
                    <a:pt x="4750" y="6432"/>
                  </a:cubicBezTo>
                  <a:cubicBezTo>
                    <a:pt x="4811" y="6403"/>
                    <a:pt x="4870" y="6368"/>
                    <a:pt x="4929" y="6335"/>
                  </a:cubicBezTo>
                  <a:cubicBezTo>
                    <a:pt x="4989" y="6304"/>
                    <a:pt x="5066" y="6300"/>
                    <a:pt x="5123" y="6264"/>
                  </a:cubicBezTo>
                  <a:cubicBezTo>
                    <a:pt x="5181" y="6230"/>
                    <a:pt x="5212" y="6152"/>
                    <a:pt x="5268" y="6115"/>
                  </a:cubicBezTo>
                  <a:cubicBezTo>
                    <a:pt x="5323" y="6076"/>
                    <a:pt x="5393" y="6057"/>
                    <a:pt x="5445" y="6015"/>
                  </a:cubicBezTo>
                  <a:cubicBezTo>
                    <a:pt x="5498" y="5974"/>
                    <a:pt x="5541" y="5917"/>
                    <a:pt x="5590" y="5873"/>
                  </a:cubicBezTo>
                  <a:cubicBezTo>
                    <a:pt x="5640" y="5829"/>
                    <a:pt x="5724" y="5816"/>
                    <a:pt x="5771" y="5768"/>
                  </a:cubicBezTo>
                  <a:cubicBezTo>
                    <a:pt x="5819" y="5721"/>
                    <a:pt x="5774" y="5586"/>
                    <a:pt x="5818" y="5536"/>
                  </a:cubicBezTo>
                  <a:cubicBezTo>
                    <a:pt x="5862" y="5485"/>
                    <a:pt x="5912" y="5444"/>
                    <a:pt x="5953" y="5391"/>
                  </a:cubicBezTo>
                  <a:cubicBezTo>
                    <a:pt x="5994" y="5339"/>
                    <a:pt x="6033" y="5286"/>
                    <a:pt x="6069" y="5231"/>
                  </a:cubicBezTo>
                  <a:cubicBezTo>
                    <a:pt x="6106" y="5177"/>
                    <a:pt x="6179" y="5144"/>
                    <a:pt x="6213" y="5087"/>
                  </a:cubicBezTo>
                  <a:cubicBezTo>
                    <a:pt x="6247" y="5030"/>
                    <a:pt x="6327" y="4996"/>
                    <a:pt x="6358" y="4938"/>
                  </a:cubicBezTo>
                  <a:cubicBezTo>
                    <a:pt x="6388" y="4878"/>
                    <a:pt x="6382" y="4798"/>
                    <a:pt x="6409" y="4737"/>
                  </a:cubicBezTo>
                  <a:cubicBezTo>
                    <a:pt x="6438" y="4678"/>
                    <a:pt x="6414" y="4597"/>
                    <a:pt x="6438" y="4534"/>
                  </a:cubicBezTo>
                  <a:cubicBezTo>
                    <a:pt x="6462" y="4470"/>
                    <a:pt x="6544" y="4430"/>
                    <a:pt x="6564" y="4366"/>
                  </a:cubicBezTo>
                  <a:cubicBezTo>
                    <a:pt x="6584" y="4302"/>
                    <a:pt x="6526" y="4218"/>
                    <a:pt x="6541" y="4153"/>
                  </a:cubicBezTo>
                  <a:cubicBezTo>
                    <a:pt x="6559" y="4088"/>
                    <a:pt x="6607" y="4032"/>
                    <a:pt x="6620" y="3967"/>
                  </a:cubicBezTo>
                  <a:cubicBezTo>
                    <a:pt x="6632" y="3901"/>
                    <a:pt x="6645" y="3837"/>
                    <a:pt x="6652" y="3772"/>
                  </a:cubicBezTo>
                  <a:cubicBezTo>
                    <a:pt x="6661" y="3705"/>
                    <a:pt x="6739" y="3645"/>
                    <a:pt x="6743" y="3577"/>
                  </a:cubicBezTo>
                  <a:cubicBezTo>
                    <a:pt x="6748" y="3510"/>
                    <a:pt x="6709" y="3441"/>
                    <a:pt x="6709" y="3374"/>
                  </a:cubicBezTo>
                  <a:cubicBezTo>
                    <a:pt x="6709" y="3307"/>
                    <a:pt x="6749" y="3237"/>
                    <a:pt x="6745" y="3171"/>
                  </a:cubicBezTo>
                  <a:cubicBezTo>
                    <a:pt x="6742" y="3104"/>
                    <a:pt x="6662" y="3043"/>
                    <a:pt x="6655" y="2977"/>
                  </a:cubicBezTo>
                  <a:cubicBezTo>
                    <a:pt x="6647" y="2910"/>
                    <a:pt x="6613" y="2849"/>
                    <a:pt x="6601" y="2784"/>
                  </a:cubicBezTo>
                  <a:cubicBezTo>
                    <a:pt x="6590" y="2719"/>
                    <a:pt x="6665" y="2635"/>
                    <a:pt x="6648" y="2569"/>
                  </a:cubicBezTo>
                  <a:cubicBezTo>
                    <a:pt x="6632" y="2504"/>
                    <a:pt x="6563" y="2453"/>
                    <a:pt x="6543" y="2389"/>
                  </a:cubicBezTo>
                  <a:cubicBezTo>
                    <a:pt x="6523" y="2325"/>
                    <a:pt x="6559" y="2241"/>
                    <a:pt x="6536" y="2178"/>
                  </a:cubicBezTo>
                  <a:cubicBezTo>
                    <a:pt x="6512" y="2116"/>
                    <a:pt x="6415" y="2083"/>
                    <a:pt x="6386" y="2022"/>
                  </a:cubicBezTo>
                  <a:cubicBezTo>
                    <a:pt x="6358" y="1961"/>
                    <a:pt x="6354" y="1890"/>
                    <a:pt x="6323" y="1831"/>
                  </a:cubicBezTo>
                  <a:cubicBezTo>
                    <a:pt x="6293" y="1772"/>
                    <a:pt x="6281" y="1701"/>
                    <a:pt x="6246" y="1644"/>
                  </a:cubicBezTo>
                  <a:cubicBezTo>
                    <a:pt x="6212" y="1585"/>
                    <a:pt x="6136" y="1556"/>
                    <a:pt x="6098" y="1500"/>
                  </a:cubicBezTo>
                  <a:cubicBezTo>
                    <a:pt x="6061" y="1445"/>
                    <a:pt x="6003" y="1406"/>
                    <a:pt x="5963" y="1354"/>
                  </a:cubicBezTo>
                  <a:cubicBezTo>
                    <a:pt x="5922" y="1301"/>
                    <a:pt x="5933" y="1204"/>
                    <a:pt x="5889" y="1155"/>
                  </a:cubicBezTo>
                  <a:cubicBezTo>
                    <a:pt x="5845" y="1105"/>
                    <a:pt x="5764" y="1088"/>
                    <a:pt x="5717" y="1041"/>
                  </a:cubicBezTo>
                  <a:cubicBezTo>
                    <a:pt x="5670" y="994"/>
                    <a:pt x="5674" y="890"/>
                    <a:pt x="5624" y="845"/>
                  </a:cubicBezTo>
                  <a:cubicBezTo>
                    <a:pt x="5575" y="801"/>
                    <a:pt x="5457" y="838"/>
                    <a:pt x="5404" y="796"/>
                  </a:cubicBezTo>
                  <a:cubicBezTo>
                    <a:pt x="5352" y="755"/>
                    <a:pt x="5295" y="724"/>
                    <a:pt x="5241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4"/>
                    <a:pt x="5012" y="420"/>
                    <a:pt x="4953" y="388"/>
                  </a:cubicBezTo>
                  <a:cubicBezTo>
                    <a:pt x="4894" y="356"/>
                    <a:pt x="4821" y="349"/>
                    <a:pt x="4760" y="320"/>
                  </a:cubicBezTo>
                  <a:cubicBezTo>
                    <a:pt x="4699" y="293"/>
                    <a:pt x="4652" y="228"/>
                    <a:pt x="4588" y="204"/>
                  </a:cubicBezTo>
                  <a:cubicBezTo>
                    <a:pt x="4569" y="196"/>
                    <a:pt x="4549" y="194"/>
                    <a:pt x="4527" y="194"/>
                  </a:cubicBezTo>
                  <a:cubicBezTo>
                    <a:pt x="4497" y="194"/>
                    <a:pt x="4465" y="199"/>
                    <a:pt x="4435" y="199"/>
                  </a:cubicBezTo>
                  <a:cubicBezTo>
                    <a:pt x="4415" y="199"/>
                    <a:pt x="4396" y="197"/>
                    <a:pt x="4378" y="191"/>
                  </a:cubicBezTo>
                  <a:cubicBezTo>
                    <a:pt x="4314" y="171"/>
                    <a:pt x="4244" y="179"/>
                    <a:pt x="4179" y="164"/>
                  </a:cubicBezTo>
                  <a:cubicBezTo>
                    <a:pt x="4149" y="156"/>
                    <a:pt x="4119" y="155"/>
                    <a:pt x="4088" y="155"/>
                  </a:cubicBezTo>
                  <a:cubicBezTo>
                    <a:pt x="4077" y="155"/>
                    <a:pt x="4066" y="155"/>
                    <a:pt x="4054" y="155"/>
                  </a:cubicBezTo>
                  <a:cubicBezTo>
                    <a:pt x="4029" y="155"/>
                    <a:pt x="4003" y="155"/>
                    <a:pt x="3978" y="150"/>
                  </a:cubicBezTo>
                  <a:cubicBezTo>
                    <a:pt x="3911" y="138"/>
                    <a:pt x="3852" y="108"/>
                    <a:pt x="3785" y="100"/>
                  </a:cubicBezTo>
                  <a:cubicBezTo>
                    <a:pt x="3718" y="93"/>
                    <a:pt x="3660" y="5"/>
                    <a:pt x="3593" y="0"/>
                  </a:cubicBezTo>
                  <a:cubicBezTo>
                    <a:pt x="3591" y="0"/>
                    <a:pt x="3588" y="0"/>
                    <a:pt x="3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8"/>
            <p:cNvSpPr/>
            <p:nvPr/>
          </p:nvSpPr>
          <p:spPr>
            <a:xfrm flipH="1">
              <a:off x="7322594" y="2735923"/>
              <a:ext cx="27596" cy="38404"/>
            </a:xfrm>
            <a:custGeom>
              <a:rect b="b" l="l" r="r" t="t"/>
              <a:pathLst>
                <a:path extrusionOk="0" h="867" w="623">
                  <a:moveTo>
                    <a:pt x="171" y="1"/>
                  </a:moveTo>
                  <a:cubicBezTo>
                    <a:pt x="148" y="1"/>
                    <a:pt x="125" y="6"/>
                    <a:pt x="105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1" y="149"/>
                    <a:pt x="8" y="195"/>
                  </a:cubicBezTo>
                  <a:lnTo>
                    <a:pt x="8" y="193"/>
                  </a:lnTo>
                  <a:cubicBezTo>
                    <a:pt x="18" y="236"/>
                    <a:pt x="28" y="277"/>
                    <a:pt x="39" y="318"/>
                  </a:cubicBezTo>
                  <a:cubicBezTo>
                    <a:pt x="53" y="374"/>
                    <a:pt x="75" y="429"/>
                    <a:pt x="95" y="483"/>
                  </a:cubicBezTo>
                  <a:cubicBezTo>
                    <a:pt x="124" y="567"/>
                    <a:pt x="153" y="650"/>
                    <a:pt x="181" y="733"/>
                  </a:cubicBezTo>
                  <a:cubicBezTo>
                    <a:pt x="193" y="760"/>
                    <a:pt x="210" y="785"/>
                    <a:pt x="233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8" y="867"/>
                    <a:pt x="450" y="860"/>
                    <a:pt x="480" y="847"/>
                  </a:cubicBezTo>
                  <a:cubicBezTo>
                    <a:pt x="534" y="823"/>
                    <a:pt x="577" y="777"/>
                    <a:pt x="598" y="722"/>
                  </a:cubicBezTo>
                  <a:cubicBezTo>
                    <a:pt x="616" y="669"/>
                    <a:pt x="622" y="601"/>
                    <a:pt x="594" y="550"/>
                  </a:cubicBezTo>
                  <a:cubicBezTo>
                    <a:pt x="550" y="473"/>
                    <a:pt x="505" y="395"/>
                    <a:pt x="463" y="318"/>
                  </a:cubicBezTo>
                  <a:cubicBezTo>
                    <a:pt x="436" y="268"/>
                    <a:pt x="410" y="217"/>
                    <a:pt x="378" y="170"/>
                  </a:cubicBezTo>
                  <a:cubicBezTo>
                    <a:pt x="353" y="135"/>
                    <a:pt x="328" y="98"/>
                    <a:pt x="302" y="62"/>
                  </a:cubicBezTo>
                  <a:lnTo>
                    <a:pt x="271" y="33"/>
                  </a:lnTo>
                  <a:cubicBezTo>
                    <a:pt x="254" y="18"/>
                    <a:pt x="233" y="10"/>
                    <a:pt x="211" y="5"/>
                  </a:cubicBezTo>
                  <a:cubicBezTo>
                    <a:pt x="198" y="2"/>
                    <a:pt x="185" y="1"/>
                    <a:pt x="17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8"/>
            <p:cNvSpPr/>
            <p:nvPr/>
          </p:nvSpPr>
          <p:spPr>
            <a:xfrm flipH="1">
              <a:off x="7279052" y="2765114"/>
              <a:ext cx="31051" cy="25735"/>
            </a:xfrm>
            <a:custGeom>
              <a:rect b="b" l="l" r="r" t="t"/>
              <a:pathLst>
                <a:path extrusionOk="0" h="581" w="701">
                  <a:moveTo>
                    <a:pt x="23" y="357"/>
                  </a:moveTo>
                  <a:cubicBezTo>
                    <a:pt x="23" y="358"/>
                    <a:pt x="23" y="359"/>
                    <a:pt x="22" y="359"/>
                  </a:cubicBezTo>
                  <a:lnTo>
                    <a:pt x="22" y="359"/>
                  </a:lnTo>
                  <a:lnTo>
                    <a:pt x="23" y="357"/>
                  </a:lnTo>
                  <a:close/>
                  <a:moveTo>
                    <a:pt x="455" y="1"/>
                  </a:moveTo>
                  <a:cubicBezTo>
                    <a:pt x="444" y="1"/>
                    <a:pt x="432" y="2"/>
                    <a:pt x="421" y="5"/>
                  </a:cubicBezTo>
                  <a:cubicBezTo>
                    <a:pt x="380" y="12"/>
                    <a:pt x="341" y="29"/>
                    <a:pt x="310" y="54"/>
                  </a:cubicBezTo>
                  <a:cubicBezTo>
                    <a:pt x="264" y="90"/>
                    <a:pt x="220" y="126"/>
                    <a:pt x="175" y="161"/>
                  </a:cubicBezTo>
                  <a:cubicBezTo>
                    <a:pt x="163" y="170"/>
                    <a:pt x="152" y="177"/>
                    <a:pt x="142" y="185"/>
                  </a:cubicBezTo>
                  <a:cubicBezTo>
                    <a:pt x="118" y="204"/>
                    <a:pt x="97" y="225"/>
                    <a:pt x="78" y="248"/>
                  </a:cubicBezTo>
                  <a:cubicBezTo>
                    <a:pt x="70" y="258"/>
                    <a:pt x="62" y="269"/>
                    <a:pt x="55" y="281"/>
                  </a:cubicBezTo>
                  <a:cubicBezTo>
                    <a:pt x="44" y="299"/>
                    <a:pt x="34" y="317"/>
                    <a:pt x="24" y="337"/>
                  </a:cubicBezTo>
                  <a:cubicBezTo>
                    <a:pt x="17" y="356"/>
                    <a:pt x="13" y="376"/>
                    <a:pt x="12" y="397"/>
                  </a:cubicBezTo>
                  <a:lnTo>
                    <a:pt x="12" y="397"/>
                  </a:lnTo>
                  <a:cubicBezTo>
                    <a:pt x="1" y="474"/>
                    <a:pt x="50" y="549"/>
                    <a:pt x="126" y="569"/>
                  </a:cubicBezTo>
                  <a:lnTo>
                    <a:pt x="126" y="569"/>
                  </a:lnTo>
                  <a:cubicBezTo>
                    <a:pt x="146" y="577"/>
                    <a:pt x="167" y="581"/>
                    <a:pt x="188" y="581"/>
                  </a:cubicBezTo>
                  <a:cubicBezTo>
                    <a:pt x="190" y="581"/>
                    <a:pt x="191" y="581"/>
                    <a:pt x="193" y="580"/>
                  </a:cubicBezTo>
                  <a:cubicBezTo>
                    <a:pt x="222" y="580"/>
                    <a:pt x="250" y="579"/>
                    <a:pt x="279" y="575"/>
                  </a:cubicBezTo>
                  <a:cubicBezTo>
                    <a:pt x="308" y="569"/>
                    <a:pt x="335" y="559"/>
                    <a:pt x="362" y="546"/>
                  </a:cubicBezTo>
                  <a:cubicBezTo>
                    <a:pt x="375" y="541"/>
                    <a:pt x="388" y="534"/>
                    <a:pt x="399" y="529"/>
                  </a:cubicBezTo>
                  <a:cubicBezTo>
                    <a:pt x="452" y="505"/>
                    <a:pt x="505" y="481"/>
                    <a:pt x="556" y="458"/>
                  </a:cubicBezTo>
                  <a:cubicBezTo>
                    <a:pt x="614" y="431"/>
                    <a:pt x="658" y="384"/>
                    <a:pt x="682" y="326"/>
                  </a:cubicBezTo>
                  <a:cubicBezTo>
                    <a:pt x="697" y="286"/>
                    <a:pt x="701" y="242"/>
                    <a:pt x="695" y="201"/>
                  </a:cubicBezTo>
                  <a:cubicBezTo>
                    <a:pt x="691" y="171"/>
                    <a:pt x="679" y="141"/>
                    <a:pt x="661" y="117"/>
                  </a:cubicBezTo>
                  <a:cubicBezTo>
                    <a:pt x="630" y="60"/>
                    <a:pt x="576" y="22"/>
                    <a:pt x="513" y="10"/>
                  </a:cubicBezTo>
                  <a:cubicBezTo>
                    <a:pt x="495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8"/>
            <p:cNvSpPr/>
            <p:nvPr/>
          </p:nvSpPr>
          <p:spPr>
            <a:xfrm flipH="1">
              <a:off x="7345496" y="2790274"/>
              <a:ext cx="34417" cy="38182"/>
            </a:xfrm>
            <a:custGeom>
              <a:rect b="b" l="l" r="r" t="t"/>
              <a:pathLst>
                <a:path extrusionOk="0" h="862" w="777">
                  <a:moveTo>
                    <a:pt x="190" y="1"/>
                  </a:moveTo>
                  <a:cubicBezTo>
                    <a:pt x="148" y="1"/>
                    <a:pt x="105" y="16"/>
                    <a:pt x="75" y="41"/>
                  </a:cubicBezTo>
                  <a:cubicBezTo>
                    <a:pt x="25" y="81"/>
                    <a:pt x="1" y="146"/>
                    <a:pt x="11" y="209"/>
                  </a:cubicBezTo>
                  <a:cubicBezTo>
                    <a:pt x="11" y="213"/>
                    <a:pt x="12" y="217"/>
                    <a:pt x="14" y="221"/>
                  </a:cubicBezTo>
                  <a:cubicBezTo>
                    <a:pt x="21" y="285"/>
                    <a:pt x="60" y="358"/>
                    <a:pt x="93" y="408"/>
                  </a:cubicBezTo>
                  <a:cubicBezTo>
                    <a:pt x="117" y="446"/>
                    <a:pt x="144" y="482"/>
                    <a:pt x="171" y="517"/>
                  </a:cubicBezTo>
                  <a:lnTo>
                    <a:pt x="292" y="686"/>
                  </a:lnTo>
                  <a:cubicBezTo>
                    <a:pt x="306" y="723"/>
                    <a:pt x="328" y="757"/>
                    <a:pt x="358" y="784"/>
                  </a:cubicBezTo>
                  <a:cubicBezTo>
                    <a:pt x="399" y="825"/>
                    <a:pt x="456" y="861"/>
                    <a:pt x="516" y="861"/>
                  </a:cubicBezTo>
                  <a:cubicBezTo>
                    <a:pt x="517" y="861"/>
                    <a:pt x="519" y="861"/>
                    <a:pt x="520" y="861"/>
                  </a:cubicBezTo>
                  <a:lnTo>
                    <a:pt x="579" y="860"/>
                  </a:lnTo>
                  <a:cubicBezTo>
                    <a:pt x="608" y="856"/>
                    <a:pt x="636" y="846"/>
                    <a:pt x="660" y="827"/>
                  </a:cubicBezTo>
                  <a:cubicBezTo>
                    <a:pt x="699" y="803"/>
                    <a:pt x="743" y="762"/>
                    <a:pt x="756" y="716"/>
                  </a:cubicBezTo>
                  <a:cubicBezTo>
                    <a:pt x="766" y="672"/>
                    <a:pt x="777" y="635"/>
                    <a:pt x="768" y="588"/>
                  </a:cubicBezTo>
                  <a:cubicBezTo>
                    <a:pt x="763" y="561"/>
                    <a:pt x="756" y="536"/>
                    <a:pt x="744" y="511"/>
                  </a:cubicBezTo>
                  <a:cubicBezTo>
                    <a:pt x="724" y="470"/>
                    <a:pt x="693" y="435"/>
                    <a:pt x="656" y="408"/>
                  </a:cubicBezTo>
                  <a:lnTo>
                    <a:pt x="514" y="241"/>
                  </a:lnTo>
                  <a:cubicBezTo>
                    <a:pt x="487" y="209"/>
                    <a:pt x="460" y="175"/>
                    <a:pt x="430" y="143"/>
                  </a:cubicBezTo>
                  <a:cubicBezTo>
                    <a:pt x="388" y="96"/>
                    <a:pt x="323" y="38"/>
                    <a:pt x="258" y="17"/>
                  </a:cubicBezTo>
                  <a:lnTo>
                    <a:pt x="258" y="17"/>
                  </a:lnTo>
                  <a:lnTo>
                    <a:pt x="251" y="14"/>
                  </a:lnTo>
                  <a:cubicBezTo>
                    <a:pt x="232" y="5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8"/>
            <p:cNvSpPr/>
            <p:nvPr/>
          </p:nvSpPr>
          <p:spPr>
            <a:xfrm flipH="1">
              <a:off x="7253272" y="2841524"/>
              <a:ext cx="47617" cy="31760"/>
            </a:xfrm>
            <a:custGeom>
              <a:rect b="b" l="l" r="r" t="t"/>
              <a:pathLst>
                <a:path extrusionOk="0" h="717" w="1075">
                  <a:moveTo>
                    <a:pt x="779" y="0"/>
                  </a:moveTo>
                  <a:cubicBezTo>
                    <a:pt x="746" y="0"/>
                    <a:pt x="713" y="7"/>
                    <a:pt x="685" y="23"/>
                  </a:cubicBezTo>
                  <a:cubicBezTo>
                    <a:pt x="589" y="74"/>
                    <a:pt x="493" y="125"/>
                    <a:pt x="399" y="179"/>
                  </a:cubicBezTo>
                  <a:lnTo>
                    <a:pt x="261" y="260"/>
                  </a:lnTo>
                  <a:cubicBezTo>
                    <a:pt x="226" y="280"/>
                    <a:pt x="190" y="303"/>
                    <a:pt x="157" y="327"/>
                  </a:cubicBezTo>
                  <a:lnTo>
                    <a:pt x="90" y="378"/>
                  </a:lnTo>
                  <a:cubicBezTo>
                    <a:pt x="24" y="432"/>
                    <a:pt x="1" y="525"/>
                    <a:pt x="35" y="604"/>
                  </a:cubicBezTo>
                  <a:cubicBezTo>
                    <a:pt x="51" y="633"/>
                    <a:pt x="71" y="660"/>
                    <a:pt x="96" y="679"/>
                  </a:cubicBezTo>
                  <a:cubicBezTo>
                    <a:pt x="129" y="703"/>
                    <a:pt x="169" y="716"/>
                    <a:pt x="209" y="716"/>
                  </a:cubicBezTo>
                  <a:cubicBezTo>
                    <a:pt x="219" y="716"/>
                    <a:pt x="230" y="715"/>
                    <a:pt x="240" y="714"/>
                  </a:cubicBezTo>
                  <a:cubicBezTo>
                    <a:pt x="305" y="699"/>
                    <a:pt x="371" y="682"/>
                    <a:pt x="435" y="661"/>
                  </a:cubicBezTo>
                  <a:lnTo>
                    <a:pt x="589" y="603"/>
                  </a:lnTo>
                  <a:cubicBezTo>
                    <a:pt x="690" y="566"/>
                    <a:pt x="790" y="523"/>
                    <a:pt x="891" y="482"/>
                  </a:cubicBezTo>
                  <a:cubicBezTo>
                    <a:pt x="1017" y="425"/>
                    <a:pt x="1074" y="276"/>
                    <a:pt x="1019" y="149"/>
                  </a:cubicBezTo>
                  <a:cubicBezTo>
                    <a:pt x="989" y="91"/>
                    <a:pt x="942" y="38"/>
                    <a:pt x="878" y="17"/>
                  </a:cubicBezTo>
                  <a:cubicBezTo>
                    <a:pt x="847" y="7"/>
                    <a:pt x="813" y="0"/>
                    <a:pt x="7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8"/>
            <p:cNvSpPr/>
            <p:nvPr/>
          </p:nvSpPr>
          <p:spPr>
            <a:xfrm flipH="1">
              <a:off x="7207868" y="2749920"/>
              <a:ext cx="30342" cy="49345"/>
            </a:xfrm>
            <a:custGeom>
              <a:rect b="b" l="l" r="r" t="t"/>
              <a:pathLst>
                <a:path extrusionOk="0" h="1114" w="685">
                  <a:moveTo>
                    <a:pt x="172" y="1"/>
                  </a:moveTo>
                  <a:cubicBezTo>
                    <a:pt x="156" y="1"/>
                    <a:pt x="139" y="3"/>
                    <a:pt x="123" y="8"/>
                  </a:cubicBezTo>
                  <a:cubicBezTo>
                    <a:pt x="62" y="25"/>
                    <a:pt x="5" y="85"/>
                    <a:pt x="3" y="153"/>
                  </a:cubicBezTo>
                  <a:cubicBezTo>
                    <a:pt x="0" y="224"/>
                    <a:pt x="8" y="295"/>
                    <a:pt x="26" y="363"/>
                  </a:cubicBezTo>
                  <a:cubicBezTo>
                    <a:pt x="43" y="423"/>
                    <a:pt x="60" y="483"/>
                    <a:pt x="76" y="542"/>
                  </a:cubicBezTo>
                  <a:cubicBezTo>
                    <a:pt x="104" y="660"/>
                    <a:pt x="131" y="780"/>
                    <a:pt x="163" y="898"/>
                  </a:cubicBezTo>
                  <a:cubicBezTo>
                    <a:pt x="170" y="942"/>
                    <a:pt x="188" y="983"/>
                    <a:pt x="217" y="1017"/>
                  </a:cubicBezTo>
                  <a:lnTo>
                    <a:pt x="265" y="1064"/>
                  </a:lnTo>
                  <a:cubicBezTo>
                    <a:pt x="308" y="1097"/>
                    <a:pt x="360" y="1114"/>
                    <a:pt x="413" y="1114"/>
                  </a:cubicBezTo>
                  <a:cubicBezTo>
                    <a:pt x="439" y="1114"/>
                    <a:pt x="466" y="1110"/>
                    <a:pt x="491" y="1101"/>
                  </a:cubicBezTo>
                  <a:cubicBezTo>
                    <a:pt x="556" y="1083"/>
                    <a:pt x="610" y="1039"/>
                    <a:pt x="642" y="979"/>
                  </a:cubicBezTo>
                  <a:cubicBezTo>
                    <a:pt x="680" y="908"/>
                    <a:pt x="684" y="824"/>
                    <a:pt x="652" y="751"/>
                  </a:cubicBezTo>
                  <a:cubicBezTo>
                    <a:pt x="647" y="737"/>
                    <a:pt x="640" y="724"/>
                    <a:pt x="635" y="713"/>
                  </a:cubicBezTo>
                  <a:cubicBezTo>
                    <a:pt x="588" y="614"/>
                    <a:pt x="541" y="517"/>
                    <a:pt x="494" y="417"/>
                  </a:cubicBezTo>
                  <a:cubicBezTo>
                    <a:pt x="435" y="297"/>
                    <a:pt x="393" y="167"/>
                    <a:pt x="303" y="62"/>
                  </a:cubicBezTo>
                  <a:cubicBezTo>
                    <a:pt x="270" y="22"/>
                    <a:pt x="222" y="1"/>
                    <a:pt x="1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8"/>
            <p:cNvSpPr/>
            <p:nvPr/>
          </p:nvSpPr>
          <p:spPr>
            <a:xfrm flipH="1">
              <a:off x="7236395" y="2704030"/>
              <a:ext cx="40973" cy="29988"/>
            </a:xfrm>
            <a:custGeom>
              <a:rect b="b" l="l" r="r" t="t"/>
              <a:pathLst>
                <a:path extrusionOk="0" h="677" w="925">
                  <a:moveTo>
                    <a:pt x="683" y="1"/>
                  </a:moveTo>
                  <a:cubicBezTo>
                    <a:pt x="650" y="1"/>
                    <a:pt x="616" y="8"/>
                    <a:pt x="584" y="22"/>
                  </a:cubicBezTo>
                  <a:cubicBezTo>
                    <a:pt x="492" y="76"/>
                    <a:pt x="400" y="130"/>
                    <a:pt x="309" y="188"/>
                  </a:cubicBezTo>
                  <a:lnTo>
                    <a:pt x="196" y="259"/>
                  </a:lnTo>
                  <a:cubicBezTo>
                    <a:pt x="159" y="285"/>
                    <a:pt x="125" y="313"/>
                    <a:pt x="93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4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7" y="662"/>
                    <a:pt x="354" y="644"/>
                    <a:pt x="408" y="625"/>
                  </a:cubicBezTo>
                  <a:lnTo>
                    <a:pt x="535" y="573"/>
                  </a:lnTo>
                  <a:cubicBezTo>
                    <a:pt x="617" y="539"/>
                    <a:pt x="700" y="499"/>
                    <a:pt x="781" y="462"/>
                  </a:cubicBezTo>
                  <a:cubicBezTo>
                    <a:pt x="860" y="427"/>
                    <a:pt x="914" y="352"/>
                    <a:pt x="923" y="265"/>
                  </a:cubicBezTo>
                  <a:cubicBezTo>
                    <a:pt x="921" y="222"/>
                    <a:pt x="924" y="184"/>
                    <a:pt x="904" y="143"/>
                  </a:cubicBezTo>
                  <a:cubicBezTo>
                    <a:pt x="886" y="106"/>
                    <a:pt x="859" y="73"/>
                    <a:pt x="826" y="47"/>
                  </a:cubicBezTo>
                  <a:cubicBezTo>
                    <a:pt x="784" y="17"/>
                    <a:pt x="734" y="1"/>
                    <a:pt x="6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8"/>
            <p:cNvSpPr/>
            <p:nvPr/>
          </p:nvSpPr>
          <p:spPr>
            <a:xfrm flipH="1">
              <a:off x="7320601" y="2870981"/>
              <a:ext cx="24096" cy="34196"/>
            </a:xfrm>
            <a:custGeom>
              <a:rect b="b" l="l" r="r" t="t"/>
              <a:pathLst>
                <a:path extrusionOk="0" h="772" w="544">
                  <a:moveTo>
                    <a:pt x="196" y="1"/>
                  </a:moveTo>
                  <a:cubicBezTo>
                    <a:pt x="172" y="1"/>
                    <a:pt x="149" y="5"/>
                    <a:pt x="127" y="14"/>
                  </a:cubicBezTo>
                  <a:cubicBezTo>
                    <a:pt x="77" y="36"/>
                    <a:pt x="39" y="76"/>
                    <a:pt x="19" y="124"/>
                  </a:cubicBezTo>
                  <a:cubicBezTo>
                    <a:pt x="10" y="147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8" y="420"/>
                    <a:pt x="23" y="452"/>
                    <a:pt x="30" y="484"/>
                  </a:cubicBezTo>
                  <a:cubicBezTo>
                    <a:pt x="35" y="501"/>
                    <a:pt x="39" y="516"/>
                    <a:pt x="43" y="532"/>
                  </a:cubicBezTo>
                  <a:cubicBezTo>
                    <a:pt x="56" y="586"/>
                    <a:pt x="67" y="639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41" y="762"/>
                  </a:cubicBezTo>
                  <a:cubicBezTo>
                    <a:pt x="254" y="768"/>
                    <a:pt x="269" y="771"/>
                    <a:pt x="284" y="771"/>
                  </a:cubicBezTo>
                  <a:cubicBezTo>
                    <a:pt x="290" y="771"/>
                    <a:pt x="297" y="771"/>
                    <a:pt x="303" y="769"/>
                  </a:cubicBezTo>
                  <a:cubicBezTo>
                    <a:pt x="307" y="770"/>
                    <a:pt x="310" y="770"/>
                    <a:pt x="313" y="770"/>
                  </a:cubicBezTo>
                  <a:cubicBezTo>
                    <a:pt x="342" y="770"/>
                    <a:pt x="370" y="764"/>
                    <a:pt x="394" y="751"/>
                  </a:cubicBezTo>
                  <a:cubicBezTo>
                    <a:pt x="433" y="731"/>
                    <a:pt x="465" y="705"/>
                    <a:pt x="491" y="673"/>
                  </a:cubicBezTo>
                  <a:cubicBezTo>
                    <a:pt x="528" y="619"/>
                    <a:pt x="544" y="553"/>
                    <a:pt x="535" y="488"/>
                  </a:cubicBezTo>
                  <a:cubicBezTo>
                    <a:pt x="532" y="435"/>
                    <a:pt x="498" y="390"/>
                    <a:pt x="474" y="344"/>
                  </a:cubicBezTo>
                  <a:cubicBezTo>
                    <a:pt x="460" y="314"/>
                    <a:pt x="445" y="285"/>
                    <a:pt x="433" y="255"/>
                  </a:cubicBezTo>
                  <a:cubicBezTo>
                    <a:pt x="420" y="225"/>
                    <a:pt x="411" y="194"/>
                    <a:pt x="397" y="165"/>
                  </a:cubicBezTo>
                  <a:cubicBezTo>
                    <a:pt x="390" y="150"/>
                    <a:pt x="383" y="135"/>
                    <a:pt x="376" y="120"/>
                  </a:cubicBezTo>
                  <a:cubicBezTo>
                    <a:pt x="354" y="71"/>
                    <a:pt x="315" y="34"/>
                    <a:pt x="266" y="14"/>
                  </a:cubicBezTo>
                  <a:cubicBezTo>
                    <a:pt x="244" y="5"/>
                    <a:pt x="220" y="1"/>
                    <a:pt x="19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8"/>
            <p:cNvSpPr/>
            <p:nvPr/>
          </p:nvSpPr>
          <p:spPr>
            <a:xfrm flipH="1">
              <a:off x="7231744" y="2897957"/>
              <a:ext cx="37031" cy="26621"/>
            </a:xfrm>
            <a:custGeom>
              <a:rect b="b" l="l" r="r" t="t"/>
              <a:pathLst>
                <a:path extrusionOk="0" h="601" w="836">
                  <a:moveTo>
                    <a:pt x="18" y="322"/>
                  </a:moveTo>
                  <a:cubicBezTo>
                    <a:pt x="18" y="323"/>
                    <a:pt x="18" y="323"/>
                    <a:pt x="18" y="324"/>
                  </a:cubicBezTo>
                  <a:lnTo>
                    <a:pt x="18" y="324"/>
                  </a:lnTo>
                  <a:cubicBezTo>
                    <a:pt x="18" y="323"/>
                    <a:pt x="18" y="323"/>
                    <a:pt x="18" y="322"/>
                  </a:cubicBezTo>
                  <a:close/>
                  <a:moveTo>
                    <a:pt x="81" y="547"/>
                  </a:moveTo>
                  <a:cubicBezTo>
                    <a:pt x="82" y="547"/>
                    <a:pt x="82" y="547"/>
                    <a:pt x="82" y="547"/>
                  </a:cubicBezTo>
                  <a:lnTo>
                    <a:pt x="83" y="548"/>
                  </a:lnTo>
                  <a:lnTo>
                    <a:pt x="86" y="551"/>
                  </a:lnTo>
                  <a:lnTo>
                    <a:pt x="86" y="551"/>
                  </a:lnTo>
                  <a:lnTo>
                    <a:pt x="81" y="547"/>
                  </a:lnTo>
                  <a:close/>
                  <a:moveTo>
                    <a:pt x="592" y="1"/>
                  </a:moveTo>
                  <a:cubicBezTo>
                    <a:pt x="585" y="1"/>
                    <a:pt x="578" y="1"/>
                    <a:pt x="571" y="3"/>
                  </a:cubicBezTo>
                  <a:cubicBezTo>
                    <a:pt x="566" y="2"/>
                    <a:pt x="561" y="2"/>
                    <a:pt x="556" y="2"/>
                  </a:cubicBezTo>
                  <a:cubicBezTo>
                    <a:pt x="539" y="2"/>
                    <a:pt x="524" y="5"/>
                    <a:pt x="508" y="13"/>
                  </a:cubicBezTo>
                  <a:cubicBezTo>
                    <a:pt x="497" y="15"/>
                    <a:pt x="486" y="18"/>
                    <a:pt x="474" y="22"/>
                  </a:cubicBezTo>
                  <a:lnTo>
                    <a:pt x="463" y="27"/>
                  </a:lnTo>
                  <a:lnTo>
                    <a:pt x="408" y="51"/>
                  </a:lnTo>
                  <a:lnTo>
                    <a:pt x="301" y="98"/>
                  </a:lnTo>
                  <a:lnTo>
                    <a:pt x="199" y="143"/>
                  </a:lnTo>
                  <a:cubicBezTo>
                    <a:pt x="164" y="158"/>
                    <a:pt x="132" y="177"/>
                    <a:pt x="103" y="200"/>
                  </a:cubicBezTo>
                  <a:cubicBezTo>
                    <a:pt x="85" y="217"/>
                    <a:pt x="66" y="236"/>
                    <a:pt x="51" y="254"/>
                  </a:cubicBezTo>
                  <a:cubicBezTo>
                    <a:pt x="31" y="278"/>
                    <a:pt x="18" y="307"/>
                    <a:pt x="12" y="337"/>
                  </a:cubicBezTo>
                  <a:cubicBezTo>
                    <a:pt x="8" y="348"/>
                    <a:pt x="7" y="361"/>
                    <a:pt x="5" y="374"/>
                  </a:cubicBezTo>
                  <a:cubicBezTo>
                    <a:pt x="8" y="361"/>
                    <a:pt x="11" y="350"/>
                    <a:pt x="14" y="339"/>
                  </a:cubicBezTo>
                  <a:lnTo>
                    <a:pt x="14" y="339"/>
                  </a:lnTo>
                  <a:lnTo>
                    <a:pt x="5" y="376"/>
                  </a:lnTo>
                  <a:cubicBezTo>
                    <a:pt x="1" y="401"/>
                    <a:pt x="5" y="426"/>
                    <a:pt x="14" y="449"/>
                  </a:cubicBezTo>
                  <a:cubicBezTo>
                    <a:pt x="22" y="481"/>
                    <a:pt x="39" y="510"/>
                    <a:pt x="64" y="533"/>
                  </a:cubicBezTo>
                  <a:lnTo>
                    <a:pt x="64" y="533"/>
                  </a:lnTo>
                  <a:cubicBezTo>
                    <a:pt x="80" y="549"/>
                    <a:pt x="98" y="562"/>
                    <a:pt x="119" y="571"/>
                  </a:cubicBezTo>
                  <a:cubicBezTo>
                    <a:pt x="135" y="583"/>
                    <a:pt x="153" y="590"/>
                    <a:pt x="173" y="593"/>
                  </a:cubicBezTo>
                  <a:cubicBezTo>
                    <a:pt x="184" y="595"/>
                    <a:pt x="197" y="598"/>
                    <a:pt x="210" y="600"/>
                  </a:cubicBezTo>
                  <a:cubicBezTo>
                    <a:pt x="216" y="600"/>
                    <a:pt x="223" y="600"/>
                    <a:pt x="229" y="600"/>
                  </a:cubicBezTo>
                  <a:cubicBezTo>
                    <a:pt x="244" y="600"/>
                    <a:pt x="260" y="599"/>
                    <a:pt x="275" y="598"/>
                  </a:cubicBezTo>
                  <a:cubicBezTo>
                    <a:pt x="285" y="598"/>
                    <a:pt x="294" y="598"/>
                    <a:pt x="302" y="597"/>
                  </a:cubicBezTo>
                  <a:cubicBezTo>
                    <a:pt x="325" y="593"/>
                    <a:pt x="348" y="587"/>
                    <a:pt x="369" y="578"/>
                  </a:cubicBezTo>
                  <a:lnTo>
                    <a:pt x="382" y="574"/>
                  </a:lnTo>
                  <a:lnTo>
                    <a:pt x="494" y="536"/>
                  </a:lnTo>
                  <a:lnTo>
                    <a:pt x="605" y="499"/>
                  </a:lnTo>
                  <a:lnTo>
                    <a:pt x="659" y="480"/>
                  </a:lnTo>
                  <a:cubicBezTo>
                    <a:pt x="663" y="479"/>
                    <a:pt x="669" y="477"/>
                    <a:pt x="675" y="475"/>
                  </a:cubicBezTo>
                  <a:lnTo>
                    <a:pt x="681" y="472"/>
                  </a:lnTo>
                  <a:cubicBezTo>
                    <a:pt x="698" y="462"/>
                    <a:pt x="716" y="450"/>
                    <a:pt x="733" y="439"/>
                  </a:cubicBezTo>
                  <a:lnTo>
                    <a:pt x="777" y="394"/>
                  </a:lnTo>
                  <a:cubicBezTo>
                    <a:pt x="789" y="374"/>
                    <a:pt x="800" y="354"/>
                    <a:pt x="811" y="332"/>
                  </a:cubicBezTo>
                  <a:lnTo>
                    <a:pt x="816" y="324"/>
                  </a:lnTo>
                  <a:cubicBezTo>
                    <a:pt x="835" y="264"/>
                    <a:pt x="834" y="202"/>
                    <a:pt x="811" y="145"/>
                  </a:cubicBezTo>
                  <a:cubicBezTo>
                    <a:pt x="786" y="88"/>
                    <a:pt x="739" y="44"/>
                    <a:pt x="681" y="21"/>
                  </a:cubicBezTo>
                  <a:lnTo>
                    <a:pt x="672" y="18"/>
                  </a:lnTo>
                  <a:cubicBezTo>
                    <a:pt x="659" y="13"/>
                    <a:pt x="648" y="10"/>
                    <a:pt x="635" y="8"/>
                  </a:cubicBezTo>
                  <a:cubicBezTo>
                    <a:pt x="621" y="3"/>
                    <a:pt x="606" y="1"/>
                    <a:pt x="5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8"/>
            <p:cNvSpPr/>
            <p:nvPr/>
          </p:nvSpPr>
          <p:spPr>
            <a:xfrm flipH="1">
              <a:off x="7161446" y="2855344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0" y="1"/>
                  </a:moveTo>
                  <a:cubicBezTo>
                    <a:pt x="215" y="1"/>
                    <a:pt x="210" y="1"/>
                    <a:pt x="205" y="2"/>
                  </a:cubicBezTo>
                  <a:cubicBezTo>
                    <a:pt x="203" y="2"/>
                    <a:pt x="200" y="2"/>
                    <a:pt x="197" y="2"/>
                  </a:cubicBezTo>
                  <a:cubicBezTo>
                    <a:pt x="173" y="2"/>
                    <a:pt x="149" y="8"/>
                    <a:pt x="127" y="19"/>
                  </a:cubicBezTo>
                  <a:cubicBezTo>
                    <a:pt x="96" y="35"/>
                    <a:pt x="68" y="58"/>
                    <a:pt x="45" y="86"/>
                  </a:cubicBezTo>
                  <a:cubicBezTo>
                    <a:pt x="26" y="109"/>
                    <a:pt x="15" y="134"/>
                    <a:pt x="11" y="163"/>
                  </a:cubicBezTo>
                  <a:cubicBezTo>
                    <a:pt x="2" y="188"/>
                    <a:pt x="1" y="217"/>
                    <a:pt x="6" y="244"/>
                  </a:cubicBezTo>
                  <a:cubicBezTo>
                    <a:pt x="22" y="305"/>
                    <a:pt x="41" y="365"/>
                    <a:pt x="63" y="423"/>
                  </a:cubicBezTo>
                  <a:cubicBezTo>
                    <a:pt x="85" y="477"/>
                    <a:pt x="107" y="530"/>
                    <a:pt x="129" y="584"/>
                  </a:cubicBezTo>
                  <a:lnTo>
                    <a:pt x="143" y="618"/>
                  </a:lnTo>
                  <a:cubicBezTo>
                    <a:pt x="146" y="623"/>
                    <a:pt x="147" y="628"/>
                    <a:pt x="150" y="632"/>
                  </a:cubicBezTo>
                  <a:cubicBezTo>
                    <a:pt x="150" y="635"/>
                    <a:pt x="151" y="638"/>
                    <a:pt x="153" y="639"/>
                  </a:cubicBezTo>
                  <a:lnTo>
                    <a:pt x="153" y="642"/>
                  </a:lnTo>
                  <a:lnTo>
                    <a:pt x="187" y="697"/>
                  </a:lnTo>
                  <a:cubicBezTo>
                    <a:pt x="201" y="716"/>
                    <a:pt x="217" y="731"/>
                    <a:pt x="235" y="744"/>
                  </a:cubicBezTo>
                  <a:cubicBezTo>
                    <a:pt x="282" y="778"/>
                    <a:pt x="334" y="794"/>
                    <a:pt x="385" y="794"/>
                  </a:cubicBezTo>
                  <a:cubicBezTo>
                    <a:pt x="509" y="794"/>
                    <a:pt x="626" y="703"/>
                    <a:pt x="639" y="564"/>
                  </a:cubicBezTo>
                  <a:cubicBezTo>
                    <a:pt x="639" y="549"/>
                    <a:pt x="639" y="510"/>
                    <a:pt x="638" y="495"/>
                  </a:cubicBezTo>
                  <a:cubicBezTo>
                    <a:pt x="629" y="453"/>
                    <a:pt x="611" y="413"/>
                    <a:pt x="584" y="377"/>
                  </a:cubicBezTo>
                  <a:lnTo>
                    <a:pt x="581" y="373"/>
                  </a:lnTo>
                  <a:lnTo>
                    <a:pt x="574" y="362"/>
                  </a:lnTo>
                  <a:cubicBezTo>
                    <a:pt x="567" y="353"/>
                    <a:pt x="561" y="343"/>
                    <a:pt x="555" y="335"/>
                  </a:cubicBezTo>
                  <a:cubicBezTo>
                    <a:pt x="541" y="313"/>
                    <a:pt x="525" y="291"/>
                    <a:pt x="511" y="269"/>
                  </a:cubicBezTo>
                  <a:cubicBezTo>
                    <a:pt x="478" y="222"/>
                    <a:pt x="450" y="174"/>
                    <a:pt x="414" y="130"/>
                  </a:cubicBezTo>
                  <a:cubicBezTo>
                    <a:pt x="402" y="113"/>
                    <a:pt x="389" y="96"/>
                    <a:pt x="376" y="79"/>
                  </a:cubicBezTo>
                  <a:lnTo>
                    <a:pt x="336" y="42"/>
                  </a:lnTo>
                  <a:cubicBezTo>
                    <a:pt x="315" y="23"/>
                    <a:pt x="288" y="12"/>
                    <a:pt x="261" y="8"/>
                  </a:cubicBezTo>
                  <a:cubicBezTo>
                    <a:pt x="247" y="4"/>
                    <a:pt x="234" y="1"/>
                    <a:pt x="22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8"/>
            <p:cNvSpPr/>
            <p:nvPr/>
          </p:nvSpPr>
          <p:spPr>
            <a:xfrm flipH="1">
              <a:off x="7153828" y="2805423"/>
              <a:ext cx="40441" cy="30386"/>
            </a:xfrm>
            <a:custGeom>
              <a:rect b="b" l="l" r="r" t="t"/>
              <a:pathLst>
                <a:path extrusionOk="0" h="686" w="913">
                  <a:moveTo>
                    <a:pt x="584" y="566"/>
                  </a:moveTo>
                  <a:lnTo>
                    <a:pt x="560" y="573"/>
                  </a:lnTo>
                  <a:lnTo>
                    <a:pt x="560" y="573"/>
                  </a:lnTo>
                  <a:cubicBezTo>
                    <a:pt x="568" y="571"/>
                    <a:pt x="576" y="568"/>
                    <a:pt x="584" y="566"/>
                  </a:cubicBezTo>
                  <a:close/>
                  <a:moveTo>
                    <a:pt x="536" y="580"/>
                  </a:moveTo>
                  <a:lnTo>
                    <a:pt x="520" y="585"/>
                  </a:lnTo>
                  <a:cubicBezTo>
                    <a:pt x="525" y="583"/>
                    <a:pt x="531" y="581"/>
                    <a:pt x="536" y="580"/>
                  </a:cubicBezTo>
                  <a:close/>
                  <a:moveTo>
                    <a:pt x="632" y="0"/>
                  </a:moveTo>
                  <a:cubicBezTo>
                    <a:pt x="594" y="0"/>
                    <a:pt x="556" y="9"/>
                    <a:pt x="523" y="24"/>
                  </a:cubicBezTo>
                  <a:cubicBezTo>
                    <a:pt x="449" y="50"/>
                    <a:pt x="378" y="84"/>
                    <a:pt x="311" y="124"/>
                  </a:cubicBezTo>
                  <a:cubicBezTo>
                    <a:pt x="260" y="151"/>
                    <a:pt x="211" y="181"/>
                    <a:pt x="166" y="216"/>
                  </a:cubicBezTo>
                  <a:cubicBezTo>
                    <a:pt x="123" y="253"/>
                    <a:pt x="83" y="293"/>
                    <a:pt x="46" y="336"/>
                  </a:cubicBezTo>
                  <a:lnTo>
                    <a:pt x="18" y="387"/>
                  </a:lnTo>
                  <a:cubicBezTo>
                    <a:pt x="5" y="414"/>
                    <a:pt x="1" y="444"/>
                    <a:pt x="5" y="474"/>
                  </a:cubicBezTo>
                  <a:cubicBezTo>
                    <a:pt x="5" y="521"/>
                    <a:pt x="22" y="566"/>
                    <a:pt x="52" y="603"/>
                  </a:cubicBezTo>
                  <a:cubicBezTo>
                    <a:pt x="76" y="633"/>
                    <a:pt x="109" y="656"/>
                    <a:pt x="144" y="671"/>
                  </a:cubicBezTo>
                  <a:cubicBezTo>
                    <a:pt x="170" y="681"/>
                    <a:pt x="196" y="685"/>
                    <a:pt x="223" y="685"/>
                  </a:cubicBezTo>
                  <a:cubicBezTo>
                    <a:pt x="254" y="685"/>
                    <a:pt x="285" y="679"/>
                    <a:pt x="314" y="667"/>
                  </a:cubicBezTo>
                  <a:lnTo>
                    <a:pt x="314" y="667"/>
                  </a:lnTo>
                  <a:lnTo>
                    <a:pt x="312" y="668"/>
                  </a:lnTo>
                  <a:cubicBezTo>
                    <a:pt x="356" y="649"/>
                    <a:pt x="402" y="634"/>
                    <a:pt x="446" y="614"/>
                  </a:cubicBezTo>
                  <a:cubicBezTo>
                    <a:pt x="480" y="600"/>
                    <a:pt x="515" y="587"/>
                    <a:pt x="550" y="576"/>
                  </a:cubicBezTo>
                  <a:lnTo>
                    <a:pt x="550" y="576"/>
                  </a:lnTo>
                  <a:cubicBezTo>
                    <a:pt x="593" y="565"/>
                    <a:pt x="635" y="556"/>
                    <a:pt x="679" y="548"/>
                  </a:cubicBezTo>
                  <a:cubicBezTo>
                    <a:pt x="750" y="535"/>
                    <a:pt x="813" y="496"/>
                    <a:pt x="857" y="440"/>
                  </a:cubicBezTo>
                  <a:cubicBezTo>
                    <a:pt x="885" y="400"/>
                    <a:pt x="904" y="353"/>
                    <a:pt x="909" y="303"/>
                  </a:cubicBezTo>
                  <a:cubicBezTo>
                    <a:pt x="912" y="232"/>
                    <a:pt x="891" y="161"/>
                    <a:pt x="850" y="104"/>
                  </a:cubicBezTo>
                  <a:cubicBezTo>
                    <a:pt x="828" y="74"/>
                    <a:pt x="798" y="51"/>
                    <a:pt x="766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1" y="0"/>
                    <a:pt x="6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8"/>
            <p:cNvSpPr/>
            <p:nvPr/>
          </p:nvSpPr>
          <p:spPr>
            <a:xfrm flipH="1">
              <a:off x="7046999" y="3071376"/>
              <a:ext cx="706594" cy="709384"/>
            </a:xfrm>
            <a:custGeom>
              <a:rect b="b" l="l" r="r" t="t"/>
              <a:pathLst>
                <a:path extrusionOk="0" h="16015" w="15952">
                  <a:moveTo>
                    <a:pt x="7565" y="1"/>
                  </a:moveTo>
                  <a:cubicBezTo>
                    <a:pt x="7557" y="1"/>
                    <a:pt x="7549" y="1"/>
                    <a:pt x="7541" y="1"/>
                  </a:cubicBezTo>
                  <a:cubicBezTo>
                    <a:pt x="7383" y="10"/>
                    <a:pt x="7238" y="198"/>
                    <a:pt x="7081" y="216"/>
                  </a:cubicBezTo>
                  <a:cubicBezTo>
                    <a:pt x="6923" y="235"/>
                    <a:pt x="6781" y="316"/>
                    <a:pt x="6623" y="344"/>
                  </a:cubicBezTo>
                  <a:cubicBezTo>
                    <a:pt x="6612" y="346"/>
                    <a:pt x="6600" y="347"/>
                    <a:pt x="6588" y="347"/>
                  </a:cubicBezTo>
                  <a:cubicBezTo>
                    <a:pt x="6454" y="347"/>
                    <a:pt x="6293" y="227"/>
                    <a:pt x="6158" y="227"/>
                  </a:cubicBezTo>
                  <a:cubicBezTo>
                    <a:pt x="6142" y="227"/>
                    <a:pt x="6127" y="228"/>
                    <a:pt x="6112" y="232"/>
                  </a:cubicBezTo>
                  <a:cubicBezTo>
                    <a:pt x="5957" y="269"/>
                    <a:pt x="5837" y="434"/>
                    <a:pt x="5684" y="480"/>
                  </a:cubicBezTo>
                  <a:cubicBezTo>
                    <a:pt x="5648" y="492"/>
                    <a:pt x="5609" y="495"/>
                    <a:pt x="5569" y="495"/>
                  </a:cubicBezTo>
                  <a:cubicBezTo>
                    <a:pt x="5486" y="495"/>
                    <a:pt x="5397" y="479"/>
                    <a:pt x="5314" y="479"/>
                  </a:cubicBezTo>
                  <a:cubicBezTo>
                    <a:pt x="5268" y="479"/>
                    <a:pt x="5224" y="484"/>
                    <a:pt x="5184" y="499"/>
                  </a:cubicBezTo>
                  <a:cubicBezTo>
                    <a:pt x="5036" y="556"/>
                    <a:pt x="4958" y="789"/>
                    <a:pt x="4813" y="853"/>
                  </a:cubicBezTo>
                  <a:cubicBezTo>
                    <a:pt x="4668" y="918"/>
                    <a:pt x="4500" y="931"/>
                    <a:pt x="4359" y="1004"/>
                  </a:cubicBezTo>
                  <a:cubicBezTo>
                    <a:pt x="4219" y="1078"/>
                    <a:pt x="4050" y="1105"/>
                    <a:pt x="3913" y="1186"/>
                  </a:cubicBezTo>
                  <a:cubicBezTo>
                    <a:pt x="3777" y="1268"/>
                    <a:pt x="3704" y="1449"/>
                    <a:pt x="3573" y="1538"/>
                  </a:cubicBezTo>
                  <a:cubicBezTo>
                    <a:pt x="3443" y="1628"/>
                    <a:pt x="3350" y="1763"/>
                    <a:pt x="3225" y="1861"/>
                  </a:cubicBezTo>
                  <a:cubicBezTo>
                    <a:pt x="3100" y="1958"/>
                    <a:pt x="2871" y="1929"/>
                    <a:pt x="2753" y="2034"/>
                  </a:cubicBezTo>
                  <a:cubicBezTo>
                    <a:pt x="2634" y="2140"/>
                    <a:pt x="2595" y="2331"/>
                    <a:pt x="2481" y="2444"/>
                  </a:cubicBezTo>
                  <a:cubicBezTo>
                    <a:pt x="2369" y="2555"/>
                    <a:pt x="2123" y="2545"/>
                    <a:pt x="2018" y="2663"/>
                  </a:cubicBezTo>
                  <a:cubicBezTo>
                    <a:pt x="1913" y="2781"/>
                    <a:pt x="1998" y="3062"/>
                    <a:pt x="1900" y="3186"/>
                  </a:cubicBezTo>
                  <a:cubicBezTo>
                    <a:pt x="1802" y="3311"/>
                    <a:pt x="1729" y="3446"/>
                    <a:pt x="1640" y="3577"/>
                  </a:cubicBezTo>
                  <a:cubicBezTo>
                    <a:pt x="1550" y="3706"/>
                    <a:pt x="1206" y="3675"/>
                    <a:pt x="1125" y="3810"/>
                  </a:cubicBezTo>
                  <a:cubicBezTo>
                    <a:pt x="1043" y="3946"/>
                    <a:pt x="1006" y="4118"/>
                    <a:pt x="932" y="4259"/>
                  </a:cubicBezTo>
                  <a:cubicBezTo>
                    <a:pt x="859" y="4399"/>
                    <a:pt x="837" y="4572"/>
                    <a:pt x="773" y="4717"/>
                  </a:cubicBezTo>
                  <a:cubicBezTo>
                    <a:pt x="707" y="4861"/>
                    <a:pt x="551" y="4974"/>
                    <a:pt x="494" y="5124"/>
                  </a:cubicBezTo>
                  <a:cubicBezTo>
                    <a:pt x="437" y="5273"/>
                    <a:pt x="514" y="5470"/>
                    <a:pt x="464" y="5624"/>
                  </a:cubicBezTo>
                  <a:cubicBezTo>
                    <a:pt x="416" y="5776"/>
                    <a:pt x="437" y="5942"/>
                    <a:pt x="397" y="6099"/>
                  </a:cubicBezTo>
                  <a:cubicBezTo>
                    <a:pt x="359" y="6255"/>
                    <a:pt x="394" y="6417"/>
                    <a:pt x="366" y="6575"/>
                  </a:cubicBezTo>
                  <a:cubicBezTo>
                    <a:pt x="338" y="6731"/>
                    <a:pt x="269" y="6875"/>
                    <a:pt x="249" y="7033"/>
                  </a:cubicBezTo>
                  <a:cubicBezTo>
                    <a:pt x="230" y="7191"/>
                    <a:pt x="21" y="7331"/>
                    <a:pt x="11" y="7491"/>
                  </a:cubicBezTo>
                  <a:cubicBezTo>
                    <a:pt x="1" y="7650"/>
                    <a:pt x="137" y="7815"/>
                    <a:pt x="137" y="7974"/>
                  </a:cubicBezTo>
                  <a:cubicBezTo>
                    <a:pt x="137" y="8133"/>
                    <a:pt x="177" y="8288"/>
                    <a:pt x="186" y="8447"/>
                  </a:cubicBezTo>
                  <a:cubicBezTo>
                    <a:pt x="195" y="8605"/>
                    <a:pt x="126" y="8770"/>
                    <a:pt x="146" y="8928"/>
                  </a:cubicBezTo>
                  <a:cubicBezTo>
                    <a:pt x="164" y="9086"/>
                    <a:pt x="124" y="9255"/>
                    <a:pt x="153" y="9413"/>
                  </a:cubicBezTo>
                  <a:cubicBezTo>
                    <a:pt x="181" y="9569"/>
                    <a:pt x="440" y="9674"/>
                    <a:pt x="478" y="9828"/>
                  </a:cubicBezTo>
                  <a:cubicBezTo>
                    <a:pt x="515" y="9983"/>
                    <a:pt x="389" y="10179"/>
                    <a:pt x="436" y="10331"/>
                  </a:cubicBezTo>
                  <a:cubicBezTo>
                    <a:pt x="483" y="10483"/>
                    <a:pt x="630" y="10598"/>
                    <a:pt x="686" y="10748"/>
                  </a:cubicBezTo>
                  <a:cubicBezTo>
                    <a:pt x="743" y="10897"/>
                    <a:pt x="602" y="11129"/>
                    <a:pt x="666" y="11274"/>
                  </a:cubicBezTo>
                  <a:cubicBezTo>
                    <a:pt x="731" y="11419"/>
                    <a:pt x="1021" y="11456"/>
                    <a:pt x="1095" y="11598"/>
                  </a:cubicBezTo>
                  <a:cubicBezTo>
                    <a:pt x="1169" y="11740"/>
                    <a:pt x="1159" y="11923"/>
                    <a:pt x="1240" y="12060"/>
                  </a:cubicBezTo>
                  <a:cubicBezTo>
                    <a:pt x="1323" y="12196"/>
                    <a:pt x="1398" y="12337"/>
                    <a:pt x="1488" y="12468"/>
                  </a:cubicBezTo>
                  <a:cubicBezTo>
                    <a:pt x="1577" y="12599"/>
                    <a:pt x="1783" y="12641"/>
                    <a:pt x="1880" y="12768"/>
                  </a:cubicBezTo>
                  <a:cubicBezTo>
                    <a:pt x="1978" y="12893"/>
                    <a:pt x="2009" y="13066"/>
                    <a:pt x="2115" y="13186"/>
                  </a:cubicBezTo>
                  <a:cubicBezTo>
                    <a:pt x="2220" y="13305"/>
                    <a:pt x="2244" y="13501"/>
                    <a:pt x="2356" y="13615"/>
                  </a:cubicBezTo>
                  <a:cubicBezTo>
                    <a:pt x="2467" y="13727"/>
                    <a:pt x="2626" y="13796"/>
                    <a:pt x="2744" y="13901"/>
                  </a:cubicBezTo>
                  <a:cubicBezTo>
                    <a:pt x="2864" y="14006"/>
                    <a:pt x="2955" y="14150"/>
                    <a:pt x="3080" y="14248"/>
                  </a:cubicBezTo>
                  <a:cubicBezTo>
                    <a:pt x="3204" y="14346"/>
                    <a:pt x="3401" y="14349"/>
                    <a:pt x="3532" y="14438"/>
                  </a:cubicBezTo>
                  <a:cubicBezTo>
                    <a:pt x="3661" y="14529"/>
                    <a:pt x="3714" y="14745"/>
                    <a:pt x="3849" y="14828"/>
                  </a:cubicBezTo>
                  <a:cubicBezTo>
                    <a:pt x="3986" y="14910"/>
                    <a:pt x="4148" y="14960"/>
                    <a:pt x="4287" y="15032"/>
                  </a:cubicBezTo>
                  <a:cubicBezTo>
                    <a:pt x="4428" y="15106"/>
                    <a:pt x="4593" y="15141"/>
                    <a:pt x="4738" y="15205"/>
                  </a:cubicBezTo>
                  <a:cubicBezTo>
                    <a:pt x="4881" y="15270"/>
                    <a:pt x="5045" y="15290"/>
                    <a:pt x="5194" y="15348"/>
                  </a:cubicBezTo>
                  <a:cubicBezTo>
                    <a:pt x="5343" y="15406"/>
                    <a:pt x="5437" y="15625"/>
                    <a:pt x="5591" y="15672"/>
                  </a:cubicBezTo>
                  <a:cubicBezTo>
                    <a:pt x="5635" y="15686"/>
                    <a:pt x="5683" y="15691"/>
                    <a:pt x="5732" y="15691"/>
                  </a:cubicBezTo>
                  <a:cubicBezTo>
                    <a:pt x="5808" y="15691"/>
                    <a:pt x="5887" y="15680"/>
                    <a:pt x="5964" y="15680"/>
                  </a:cubicBezTo>
                  <a:cubicBezTo>
                    <a:pt x="6006" y="15680"/>
                    <a:pt x="6047" y="15683"/>
                    <a:pt x="6087" y="15694"/>
                  </a:cubicBezTo>
                  <a:cubicBezTo>
                    <a:pt x="6126" y="15703"/>
                    <a:pt x="6167" y="15707"/>
                    <a:pt x="6208" y="15707"/>
                  </a:cubicBezTo>
                  <a:cubicBezTo>
                    <a:pt x="6295" y="15707"/>
                    <a:pt x="6384" y="15692"/>
                    <a:pt x="6471" y="15692"/>
                  </a:cubicBezTo>
                  <a:cubicBezTo>
                    <a:pt x="6505" y="15692"/>
                    <a:pt x="6539" y="15694"/>
                    <a:pt x="6572" y="15701"/>
                  </a:cubicBezTo>
                  <a:cubicBezTo>
                    <a:pt x="6729" y="15729"/>
                    <a:pt x="6886" y="15725"/>
                    <a:pt x="7044" y="15745"/>
                  </a:cubicBezTo>
                  <a:cubicBezTo>
                    <a:pt x="7201" y="15765"/>
                    <a:pt x="7346" y="15887"/>
                    <a:pt x="7506" y="15898"/>
                  </a:cubicBezTo>
                  <a:cubicBezTo>
                    <a:pt x="7665" y="15908"/>
                    <a:pt x="7824" y="15976"/>
                    <a:pt x="7983" y="15976"/>
                  </a:cubicBezTo>
                  <a:cubicBezTo>
                    <a:pt x="8127" y="15976"/>
                    <a:pt x="8277" y="16015"/>
                    <a:pt x="8422" y="16015"/>
                  </a:cubicBezTo>
                  <a:cubicBezTo>
                    <a:pt x="8437" y="16015"/>
                    <a:pt x="8453" y="16014"/>
                    <a:pt x="8468" y="16013"/>
                  </a:cubicBezTo>
                  <a:cubicBezTo>
                    <a:pt x="8627" y="16005"/>
                    <a:pt x="8759" y="15713"/>
                    <a:pt x="8919" y="15694"/>
                  </a:cubicBezTo>
                  <a:cubicBezTo>
                    <a:pt x="8927" y="15693"/>
                    <a:pt x="8935" y="15692"/>
                    <a:pt x="8943" y="15692"/>
                  </a:cubicBezTo>
                  <a:cubicBezTo>
                    <a:pt x="9083" y="15692"/>
                    <a:pt x="9240" y="15825"/>
                    <a:pt x="9380" y="15825"/>
                  </a:cubicBezTo>
                  <a:cubicBezTo>
                    <a:pt x="9393" y="15825"/>
                    <a:pt x="9404" y="15824"/>
                    <a:pt x="9416" y="15822"/>
                  </a:cubicBezTo>
                  <a:cubicBezTo>
                    <a:pt x="9573" y="15793"/>
                    <a:pt x="9723" y="15729"/>
                    <a:pt x="9878" y="15691"/>
                  </a:cubicBezTo>
                  <a:cubicBezTo>
                    <a:pt x="10033" y="15654"/>
                    <a:pt x="10136" y="15440"/>
                    <a:pt x="10288" y="15394"/>
                  </a:cubicBezTo>
                  <a:cubicBezTo>
                    <a:pt x="10438" y="15347"/>
                    <a:pt x="10582" y="15304"/>
                    <a:pt x="10731" y="15249"/>
                  </a:cubicBezTo>
                  <a:cubicBezTo>
                    <a:pt x="10881" y="15192"/>
                    <a:pt x="11055" y="15214"/>
                    <a:pt x="11200" y="15150"/>
                  </a:cubicBezTo>
                  <a:cubicBezTo>
                    <a:pt x="11233" y="15136"/>
                    <a:pt x="11270" y="15131"/>
                    <a:pt x="11310" y="15131"/>
                  </a:cubicBezTo>
                  <a:cubicBezTo>
                    <a:pt x="11404" y="15131"/>
                    <a:pt x="11513" y="15159"/>
                    <a:pt x="11607" y="15159"/>
                  </a:cubicBezTo>
                  <a:cubicBezTo>
                    <a:pt x="11651" y="15159"/>
                    <a:pt x="11692" y="15153"/>
                    <a:pt x="11726" y="15135"/>
                  </a:cubicBezTo>
                  <a:cubicBezTo>
                    <a:pt x="11867" y="15061"/>
                    <a:pt x="11901" y="14791"/>
                    <a:pt x="12038" y="14710"/>
                  </a:cubicBezTo>
                  <a:cubicBezTo>
                    <a:pt x="12174" y="14627"/>
                    <a:pt x="12284" y="14514"/>
                    <a:pt x="12415" y="14423"/>
                  </a:cubicBezTo>
                  <a:cubicBezTo>
                    <a:pt x="12545" y="14333"/>
                    <a:pt x="12760" y="14359"/>
                    <a:pt x="12885" y="14262"/>
                  </a:cubicBezTo>
                  <a:cubicBezTo>
                    <a:pt x="13012" y="14164"/>
                    <a:pt x="13010" y="13918"/>
                    <a:pt x="13130" y="13813"/>
                  </a:cubicBezTo>
                  <a:cubicBezTo>
                    <a:pt x="13249" y="13708"/>
                    <a:pt x="13434" y="13680"/>
                    <a:pt x="13546" y="13568"/>
                  </a:cubicBezTo>
                  <a:cubicBezTo>
                    <a:pt x="13660" y="13457"/>
                    <a:pt x="13708" y="13288"/>
                    <a:pt x="13813" y="13170"/>
                  </a:cubicBezTo>
                  <a:cubicBezTo>
                    <a:pt x="13919" y="13052"/>
                    <a:pt x="14157" y="13045"/>
                    <a:pt x="14256" y="12920"/>
                  </a:cubicBezTo>
                  <a:cubicBezTo>
                    <a:pt x="14354" y="12796"/>
                    <a:pt x="14426" y="12647"/>
                    <a:pt x="14517" y="12518"/>
                  </a:cubicBezTo>
                  <a:cubicBezTo>
                    <a:pt x="14607" y="12387"/>
                    <a:pt x="14570" y="12175"/>
                    <a:pt x="14652" y="12040"/>
                  </a:cubicBezTo>
                  <a:cubicBezTo>
                    <a:pt x="14735" y="11903"/>
                    <a:pt x="14809" y="11768"/>
                    <a:pt x="14881" y="11629"/>
                  </a:cubicBezTo>
                  <a:cubicBezTo>
                    <a:pt x="14955" y="11488"/>
                    <a:pt x="15013" y="11346"/>
                    <a:pt x="15079" y="11203"/>
                  </a:cubicBezTo>
                  <a:cubicBezTo>
                    <a:pt x="15144" y="11058"/>
                    <a:pt x="15430" y="11005"/>
                    <a:pt x="15487" y="10856"/>
                  </a:cubicBezTo>
                  <a:cubicBezTo>
                    <a:pt x="15544" y="10706"/>
                    <a:pt x="15636" y="10564"/>
                    <a:pt x="15684" y="10411"/>
                  </a:cubicBezTo>
                  <a:cubicBezTo>
                    <a:pt x="15733" y="10259"/>
                    <a:pt x="15612" y="10057"/>
                    <a:pt x="15652" y="9902"/>
                  </a:cubicBezTo>
                  <a:cubicBezTo>
                    <a:pt x="15690" y="9747"/>
                    <a:pt x="15750" y="9599"/>
                    <a:pt x="15780" y="9441"/>
                  </a:cubicBezTo>
                  <a:cubicBezTo>
                    <a:pt x="15808" y="9285"/>
                    <a:pt x="15856" y="9131"/>
                    <a:pt x="15876" y="8972"/>
                  </a:cubicBezTo>
                  <a:cubicBezTo>
                    <a:pt x="15896" y="8814"/>
                    <a:pt x="15908" y="8655"/>
                    <a:pt x="15917" y="8496"/>
                  </a:cubicBezTo>
                  <a:cubicBezTo>
                    <a:pt x="15926" y="8335"/>
                    <a:pt x="15792" y="8176"/>
                    <a:pt x="15792" y="8015"/>
                  </a:cubicBezTo>
                  <a:cubicBezTo>
                    <a:pt x="15792" y="7856"/>
                    <a:pt x="15952" y="7695"/>
                    <a:pt x="15942" y="7536"/>
                  </a:cubicBezTo>
                  <a:cubicBezTo>
                    <a:pt x="15933" y="7377"/>
                    <a:pt x="15849" y="7223"/>
                    <a:pt x="15831" y="7066"/>
                  </a:cubicBezTo>
                  <a:cubicBezTo>
                    <a:pt x="15812" y="6908"/>
                    <a:pt x="15747" y="6758"/>
                    <a:pt x="15718" y="6602"/>
                  </a:cubicBezTo>
                  <a:cubicBezTo>
                    <a:pt x="15690" y="6446"/>
                    <a:pt x="15795" y="6261"/>
                    <a:pt x="15757" y="6106"/>
                  </a:cubicBezTo>
                  <a:cubicBezTo>
                    <a:pt x="15718" y="5951"/>
                    <a:pt x="15494" y="5849"/>
                    <a:pt x="15447" y="5698"/>
                  </a:cubicBezTo>
                  <a:cubicBezTo>
                    <a:pt x="15400" y="5546"/>
                    <a:pt x="15382" y="5389"/>
                    <a:pt x="15325" y="5240"/>
                  </a:cubicBezTo>
                  <a:cubicBezTo>
                    <a:pt x="15269" y="5092"/>
                    <a:pt x="15353" y="4885"/>
                    <a:pt x="15288" y="4740"/>
                  </a:cubicBezTo>
                  <a:cubicBezTo>
                    <a:pt x="15224" y="4595"/>
                    <a:pt x="15134" y="4455"/>
                    <a:pt x="15062" y="4315"/>
                  </a:cubicBezTo>
                  <a:cubicBezTo>
                    <a:pt x="14988" y="4175"/>
                    <a:pt x="14975" y="3992"/>
                    <a:pt x="14894" y="3855"/>
                  </a:cubicBezTo>
                  <a:cubicBezTo>
                    <a:pt x="14811" y="3719"/>
                    <a:pt x="14627" y="3642"/>
                    <a:pt x="14537" y="3511"/>
                  </a:cubicBezTo>
                  <a:cubicBezTo>
                    <a:pt x="14447" y="3381"/>
                    <a:pt x="14399" y="3213"/>
                    <a:pt x="14301" y="3088"/>
                  </a:cubicBezTo>
                  <a:cubicBezTo>
                    <a:pt x="14204" y="2963"/>
                    <a:pt x="14069" y="2862"/>
                    <a:pt x="13964" y="2744"/>
                  </a:cubicBezTo>
                  <a:cubicBezTo>
                    <a:pt x="13859" y="2624"/>
                    <a:pt x="13826" y="2427"/>
                    <a:pt x="13715" y="2314"/>
                  </a:cubicBezTo>
                  <a:cubicBezTo>
                    <a:pt x="13603" y="2202"/>
                    <a:pt x="13280" y="2310"/>
                    <a:pt x="13162" y="2204"/>
                  </a:cubicBezTo>
                  <a:cubicBezTo>
                    <a:pt x="13043" y="2098"/>
                    <a:pt x="12943" y="1982"/>
                    <a:pt x="12818" y="1882"/>
                  </a:cubicBezTo>
                  <a:cubicBezTo>
                    <a:pt x="12695" y="1784"/>
                    <a:pt x="12568" y="1697"/>
                    <a:pt x="12439" y="1606"/>
                  </a:cubicBezTo>
                  <a:cubicBezTo>
                    <a:pt x="12308" y="1517"/>
                    <a:pt x="12233" y="1348"/>
                    <a:pt x="12096" y="1265"/>
                  </a:cubicBezTo>
                  <a:cubicBezTo>
                    <a:pt x="11961" y="1183"/>
                    <a:pt x="11880" y="995"/>
                    <a:pt x="11739" y="921"/>
                  </a:cubicBezTo>
                  <a:cubicBezTo>
                    <a:pt x="11600" y="847"/>
                    <a:pt x="11409" y="861"/>
                    <a:pt x="11266" y="797"/>
                  </a:cubicBezTo>
                  <a:cubicBezTo>
                    <a:pt x="11122" y="732"/>
                    <a:pt x="10930" y="788"/>
                    <a:pt x="10781" y="729"/>
                  </a:cubicBezTo>
                  <a:cubicBezTo>
                    <a:pt x="10632" y="672"/>
                    <a:pt x="10535" y="478"/>
                    <a:pt x="10383" y="431"/>
                  </a:cubicBezTo>
                  <a:cubicBezTo>
                    <a:pt x="10360" y="423"/>
                    <a:pt x="10336" y="420"/>
                    <a:pt x="10311" y="420"/>
                  </a:cubicBezTo>
                  <a:cubicBezTo>
                    <a:pt x="10192" y="420"/>
                    <a:pt x="10055" y="490"/>
                    <a:pt x="9936" y="490"/>
                  </a:cubicBezTo>
                  <a:cubicBezTo>
                    <a:pt x="9915" y="490"/>
                    <a:pt x="9895" y="488"/>
                    <a:pt x="9875" y="483"/>
                  </a:cubicBezTo>
                  <a:cubicBezTo>
                    <a:pt x="9721" y="445"/>
                    <a:pt x="9591" y="328"/>
                    <a:pt x="9435" y="298"/>
                  </a:cubicBezTo>
                  <a:cubicBezTo>
                    <a:pt x="9278" y="270"/>
                    <a:pt x="9126" y="242"/>
                    <a:pt x="8968" y="220"/>
                  </a:cubicBezTo>
                  <a:cubicBezTo>
                    <a:pt x="8811" y="200"/>
                    <a:pt x="8667" y="14"/>
                    <a:pt x="8508" y="4"/>
                  </a:cubicBezTo>
                  <a:cubicBezTo>
                    <a:pt x="8500" y="4"/>
                    <a:pt x="8492" y="3"/>
                    <a:pt x="8483" y="3"/>
                  </a:cubicBezTo>
                  <a:cubicBezTo>
                    <a:pt x="8333" y="3"/>
                    <a:pt x="8178" y="85"/>
                    <a:pt x="8028" y="85"/>
                  </a:cubicBezTo>
                  <a:cubicBezTo>
                    <a:pt x="8027" y="85"/>
                    <a:pt x="8026" y="85"/>
                    <a:pt x="8024" y="85"/>
                  </a:cubicBezTo>
                  <a:cubicBezTo>
                    <a:pt x="7873" y="85"/>
                    <a:pt x="7717" y="1"/>
                    <a:pt x="756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8"/>
            <p:cNvSpPr/>
            <p:nvPr/>
          </p:nvSpPr>
          <p:spPr>
            <a:xfrm flipH="1">
              <a:off x="7084693" y="3115716"/>
              <a:ext cx="628546" cy="624604"/>
            </a:xfrm>
            <a:custGeom>
              <a:rect b="b" l="l" r="r" t="t"/>
              <a:pathLst>
                <a:path extrusionOk="0" h="14101" w="14190">
                  <a:moveTo>
                    <a:pt x="7538" y="1"/>
                  </a:moveTo>
                  <a:cubicBezTo>
                    <a:pt x="7402" y="1"/>
                    <a:pt x="7261" y="114"/>
                    <a:pt x="7123" y="114"/>
                  </a:cubicBezTo>
                  <a:cubicBezTo>
                    <a:pt x="7121" y="113"/>
                    <a:pt x="7118" y="113"/>
                    <a:pt x="7115" y="113"/>
                  </a:cubicBezTo>
                  <a:cubicBezTo>
                    <a:pt x="6977" y="113"/>
                    <a:pt x="6845" y="148"/>
                    <a:pt x="6705" y="156"/>
                  </a:cubicBezTo>
                  <a:cubicBezTo>
                    <a:pt x="6696" y="157"/>
                    <a:pt x="6687" y="157"/>
                    <a:pt x="6677" y="157"/>
                  </a:cubicBezTo>
                  <a:cubicBezTo>
                    <a:pt x="6562" y="157"/>
                    <a:pt x="6446" y="118"/>
                    <a:pt x="6331" y="118"/>
                  </a:cubicBezTo>
                  <a:cubicBezTo>
                    <a:pt x="6314" y="118"/>
                    <a:pt x="6296" y="119"/>
                    <a:pt x="6279" y="121"/>
                  </a:cubicBezTo>
                  <a:cubicBezTo>
                    <a:pt x="6250" y="124"/>
                    <a:pt x="6220" y="125"/>
                    <a:pt x="6190" y="125"/>
                  </a:cubicBezTo>
                  <a:cubicBezTo>
                    <a:pt x="6118" y="125"/>
                    <a:pt x="6044" y="118"/>
                    <a:pt x="5971" y="118"/>
                  </a:cubicBezTo>
                  <a:cubicBezTo>
                    <a:pt x="5931" y="118"/>
                    <a:pt x="5890" y="120"/>
                    <a:pt x="5851" y="128"/>
                  </a:cubicBezTo>
                  <a:cubicBezTo>
                    <a:pt x="5713" y="153"/>
                    <a:pt x="5619" y="381"/>
                    <a:pt x="5483" y="415"/>
                  </a:cubicBezTo>
                  <a:cubicBezTo>
                    <a:pt x="5464" y="420"/>
                    <a:pt x="5445" y="421"/>
                    <a:pt x="5426" y="421"/>
                  </a:cubicBezTo>
                  <a:cubicBezTo>
                    <a:pt x="5323" y="421"/>
                    <a:pt x="5207" y="369"/>
                    <a:pt x="5105" y="369"/>
                  </a:cubicBezTo>
                  <a:cubicBezTo>
                    <a:pt x="5082" y="369"/>
                    <a:pt x="5059" y="371"/>
                    <a:pt x="5038" y="378"/>
                  </a:cubicBezTo>
                  <a:cubicBezTo>
                    <a:pt x="4904" y="419"/>
                    <a:pt x="4802" y="550"/>
                    <a:pt x="4670" y="600"/>
                  </a:cubicBezTo>
                  <a:cubicBezTo>
                    <a:pt x="4647" y="608"/>
                    <a:pt x="4622" y="612"/>
                    <a:pt x="4595" y="612"/>
                  </a:cubicBezTo>
                  <a:cubicBezTo>
                    <a:pt x="4498" y="612"/>
                    <a:pt x="4383" y="566"/>
                    <a:pt x="4286" y="566"/>
                  </a:cubicBezTo>
                  <a:cubicBezTo>
                    <a:pt x="4257" y="566"/>
                    <a:pt x="4229" y="570"/>
                    <a:pt x="4205" y="581"/>
                  </a:cubicBezTo>
                  <a:cubicBezTo>
                    <a:pt x="4075" y="640"/>
                    <a:pt x="4043" y="895"/>
                    <a:pt x="3918" y="961"/>
                  </a:cubicBezTo>
                  <a:cubicBezTo>
                    <a:pt x="3794" y="1026"/>
                    <a:pt x="3629" y="1018"/>
                    <a:pt x="3510" y="1090"/>
                  </a:cubicBezTo>
                  <a:cubicBezTo>
                    <a:pt x="3389" y="1163"/>
                    <a:pt x="3264" y="1230"/>
                    <a:pt x="3149" y="1309"/>
                  </a:cubicBezTo>
                  <a:cubicBezTo>
                    <a:pt x="3032" y="1387"/>
                    <a:pt x="2994" y="1569"/>
                    <a:pt x="2883" y="1656"/>
                  </a:cubicBezTo>
                  <a:cubicBezTo>
                    <a:pt x="2772" y="1743"/>
                    <a:pt x="2618" y="1770"/>
                    <a:pt x="2513" y="1864"/>
                  </a:cubicBezTo>
                  <a:cubicBezTo>
                    <a:pt x="2408" y="1956"/>
                    <a:pt x="2233" y="1977"/>
                    <a:pt x="2133" y="2077"/>
                  </a:cubicBezTo>
                  <a:cubicBezTo>
                    <a:pt x="2034" y="2175"/>
                    <a:pt x="1974" y="2316"/>
                    <a:pt x="1880" y="2421"/>
                  </a:cubicBezTo>
                  <a:cubicBezTo>
                    <a:pt x="1787" y="2526"/>
                    <a:pt x="1660" y="2607"/>
                    <a:pt x="1573" y="2717"/>
                  </a:cubicBezTo>
                  <a:cubicBezTo>
                    <a:pt x="1487" y="2827"/>
                    <a:pt x="1484" y="3002"/>
                    <a:pt x="1404" y="3117"/>
                  </a:cubicBezTo>
                  <a:cubicBezTo>
                    <a:pt x="1325" y="3233"/>
                    <a:pt x="1133" y="3278"/>
                    <a:pt x="1060" y="3399"/>
                  </a:cubicBezTo>
                  <a:cubicBezTo>
                    <a:pt x="988" y="3518"/>
                    <a:pt x="944" y="3662"/>
                    <a:pt x="878" y="3786"/>
                  </a:cubicBezTo>
                  <a:cubicBezTo>
                    <a:pt x="813" y="3909"/>
                    <a:pt x="784" y="4056"/>
                    <a:pt x="726" y="4184"/>
                  </a:cubicBezTo>
                  <a:cubicBezTo>
                    <a:pt x="669" y="4312"/>
                    <a:pt x="651" y="4457"/>
                    <a:pt x="599" y="4587"/>
                  </a:cubicBezTo>
                  <a:cubicBezTo>
                    <a:pt x="548" y="4720"/>
                    <a:pt x="355" y="4804"/>
                    <a:pt x="312" y="4939"/>
                  </a:cubicBezTo>
                  <a:cubicBezTo>
                    <a:pt x="270" y="5074"/>
                    <a:pt x="329" y="5240"/>
                    <a:pt x="294" y="5378"/>
                  </a:cubicBezTo>
                  <a:cubicBezTo>
                    <a:pt x="260" y="5514"/>
                    <a:pt x="315" y="5669"/>
                    <a:pt x="288" y="5807"/>
                  </a:cubicBezTo>
                  <a:cubicBezTo>
                    <a:pt x="263" y="5947"/>
                    <a:pt x="265" y="6084"/>
                    <a:pt x="248" y="6224"/>
                  </a:cubicBezTo>
                  <a:cubicBezTo>
                    <a:pt x="231" y="6365"/>
                    <a:pt x="123" y="6492"/>
                    <a:pt x="113" y="6633"/>
                  </a:cubicBezTo>
                  <a:cubicBezTo>
                    <a:pt x="103" y="6774"/>
                    <a:pt x="44" y="6915"/>
                    <a:pt x="42" y="7055"/>
                  </a:cubicBezTo>
                  <a:cubicBezTo>
                    <a:pt x="42" y="7198"/>
                    <a:pt x="1" y="7344"/>
                    <a:pt x="10" y="7485"/>
                  </a:cubicBezTo>
                  <a:cubicBezTo>
                    <a:pt x="18" y="7626"/>
                    <a:pt x="275" y="7744"/>
                    <a:pt x="292" y="7883"/>
                  </a:cubicBezTo>
                  <a:cubicBezTo>
                    <a:pt x="309" y="8022"/>
                    <a:pt x="155" y="8186"/>
                    <a:pt x="180" y="8325"/>
                  </a:cubicBezTo>
                  <a:cubicBezTo>
                    <a:pt x="206" y="8463"/>
                    <a:pt x="263" y="8597"/>
                    <a:pt x="295" y="8733"/>
                  </a:cubicBezTo>
                  <a:cubicBezTo>
                    <a:pt x="328" y="8869"/>
                    <a:pt x="517" y="8960"/>
                    <a:pt x="558" y="9094"/>
                  </a:cubicBezTo>
                  <a:cubicBezTo>
                    <a:pt x="601" y="9229"/>
                    <a:pt x="638" y="9356"/>
                    <a:pt x="688" y="9488"/>
                  </a:cubicBezTo>
                  <a:cubicBezTo>
                    <a:pt x="737" y="9620"/>
                    <a:pt x="716" y="9775"/>
                    <a:pt x="774" y="9903"/>
                  </a:cubicBezTo>
                  <a:cubicBezTo>
                    <a:pt x="831" y="10031"/>
                    <a:pt x="722" y="10243"/>
                    <a:pt x="787" y="10368"/>
                  </a:cubicBezTo>
                  <a:cubicBezTo>
                    <a:pt x="853" y="10493"/>
                    <a:pt x="1091" y="10523"/>
                    <a:pt x="1164" y="10644"/>
                  </a:cubicBezTo>
                  <a:cubicBezTo>
                    <a:pt x="1236" y="10765"/>
                    <a:pt x="1339" y="10861"/>
                    <a:pt x="1417" y="10978"/>
                  </a:cubicBezTo>
                  <a:cubicBezTo>
                    <a:pt x="1497" y="11093"/>
                    <a:pt x="1474" y="11283"/>
                    <a:pt x="1559" y="11394"/>
                  </a:cubicBezTo>
                  <a:cubicBezTo>
                    <a:pt x="1646" y="11505"/>
                    <a:pt x="1865" y="11504"/>
                    <a:pt x="1957" y="11609"/>
                  </a:cubicBezTo>
                  <a:cubicBezTo>
                    <a:pt x="2050" y="11716"/>
                    <a:pt x="2074" y="11879"/>
                    <a:pt x="2173" y="11979"/>
                  </a:cubicBezTo>
                  <a:cubicBezTo>
                    <a:pt x="2271" y="12078"/>
                    <a:pt x="2421" y="12122"/>
                    <a:pt x="2524" y="12215"/>
                  </a:cubicBezTo>
                  <a:cubicBezTo>
                    <a:pt x="2630" y="12308"/>
                    <a:pt x="2635" y="12519"/>
                    <a:pt x="2746" y="12606"/>
                  </a:cubicBezTo>
                  <a:cubicBezTo>
                    <a:pt x="2856" y="12692"/>
                    <a:pt x="2988" y="12758"/>
                    <a:pt x="3103" y="12837"/>
                  </a:cubicBezTo>
                  <a:cubicBezTo>
                    <a:pt x="3218" y="12917"/>
                    <a:pt x="3406" y="12884"/>
                    <a:pt x="3527" y="12957"/>
                  </a:cubicBezTo>
                  <a:cubicBezTo>
                    <a:pt x="3646" y="13029"/>
                    <a:pt x="3765" y="13095"/>
                    <a:pt x="3889" y="13160"/>
                  </a:cubicBezTo>
                  <a:cubicBezTo>
                    <a:pt x="4013" y="13225"/>
                    <a:pt x="4139" y="13277"/>
                    <a:pt x="4266" y="13335"/>
                  </a:cubicBezTo>
                  <a:cubicBezTo>
                    <a:pt x="4394" y="13392"/>
                    <a:pt x="4441" y="13645"/>
                    <a:pt x="4573" y="13695"/>
                  </a:cubicBezTo>
                  <a:cubicBezTo>
                    <a:pt x="4705" y="13746"/>
                    <a:pt x="4835" y="13830"/>
                    <a:pt x="4970" y="13872"/>
                  </a:cubicBezTo>
                  <a:cubicBezTo>
                    <a:pt x="4993" y="13879"/>
                    <a:pt x="5017" y="13882"/>
                    <a:pt x="5042" y="13882"/>
                  </a:cubicBezTo>
                  <a:cubicBezTo>
                    <a:pt x="5142" y="13882"/>
                    <a:pt x="5257" y="13835"/>
                    <a:pt x="5358" y="13835"/>
                  </a:cubicBezTo>
                  <a:cubicBezTo>
                    <a:pt x="5379" y="13835"/>
                    <a:pt x="5400" y="13837"/>
                    <a:pt x="5420" y="13842"/>
                  </a:cubicBezTo>
                  <a:cubicBezTo>
                    <a:pt x="5557" y="13877"/>
                    <a:pt x="5689" y="13929"/>
                    <a:pt x="5827" y="13955"/>
                  </a:cubicBezTo>
                  <a:cubicBezTo>
                    <a:pt x="5966" y="13980"/>
                    <a:pt x="6103" y="14024"/>
                    <a:pt x="6242" y="14041"/>
                  </a:cubicBezTo>
                  <a:cubicBezTo>
                    <a:pt x="6383" y="14060"/>
                    <a:pt x="6523" y="14068"/>
                    <a:pt x="6664" y="14077"/>
                  </a:cubicBezTo>
                  <a:cubicBezTo>
                    <a:pt x="6669" y="14077"/>
                    <a:pt x="6674" y="14077"/>
                    <a:pt x="6679" y="14077"/>
                  </a:cubicBezTo>
                  <a:cubicBezTo>
                    <a:pt x="6815" y="14077"/>
                    <a:pt x="6952" y="13968"/>
                    <a:pt x="7088" y="13968"/>
                  </a:cubicBezTo>
                  <a:cubicBezTo>
                    <a:pt x="7224" y="13968"/>
                    <a:pt x="7364" y="14100"/>
                    <a:pt x="7501" y="14100"/>
                  </a:cubicBezTo>
                  <a:cubicBezTo>
                    <a:pt x="7505" y="14100"/>
                    <a:pt x="7509" y="14100"/>
                    <a:pt x="7513" y="14100"/>
                  </a:cubicBezTo>
                  <a:cubicBezTo>
                    <a:pt x="7654" y="14091"/>
                    <a:pt x="7789" y="14019"/>
                    <a:pt x="7928" y="14002"/>
                  </a:cubicBezTo>
                  <a:cubicBezTo>
                    <a:pt x="8069" y="13985"/>
                    <a:pt x="8200" y="13926"/>
                    <a:pt x="8339" y="13902"/>
                  </a:cubicBezTo>
                  <a:cubicBezTo>
                    <a:pt x="8356" y="13899"/>
                    <a:pt x="8374" y="13898"/>
                    <a:pt x="8391" y="13898"/>
                  </a:cubicBezTo>
                  <a:cubicBezTo>
                    <a:pt x="8495" y="13898"/>
                    <a:pt x="8609" y="13943"/>
                    <a:pt x="8713" y="13943"/>
                  </a:cubicBezTo>
                  <a:cubicBezTo>
                    <a:pt x="8735" y="13943"/>
                    <a:pt x="8757" y="13941"/>
                    <a:pt x="8778" y="13936"/>
                  </a:cubicBezTo>
                  <a:cubicBezTo>
                    <a:pt x="8915" y="13902"/>
                    <a:pt x="9004" y="13702"/>
                    <a:pt x="9139" y="13662"/>
                  </a:cubicBezTo>
                  <a:cubicBezTo>
                    <a:pt x="9273" y="13621"/>
                    <a:pt x="9411" y="13605"/>
                    <a:pt x="9543" y="13555"/>
                  </a:cubicBezTo>
                  <a:cubicBezTo>
                    <a:pt x="9581" y="13541"/>
                    <a:pt x="9623" y="13536"/>
                    <a:pt x="9666" y="13536"/>
                  </a:cubicBezTo>
                  <a:cubicBezTo>
                    <a:pt x="9728" y="13536"/>
                    <a:pt x="9793" y="13545"/>
                    <a:pt x="9855" y="13545"/>
                  </a:cubicBezTo>
                  <a:cubicBezTo>
                    <a:pt x="9902" y="13545"/>
                    <a:pt x="9947" y="13540"/>
                    <a:pt x="9987" y="13523"/>
                  </a:cubicBezTo>
                  <a:cubicBezTo>
                    <a:pt x="10115" y="13464"/>
                    <a:pt x="10237" y="13386"/>
                    <a:pt x="10362" y="13321"/>
                  </a:cubicBezTo>
                  <a:cubicBezTo>
                    <a:pt x="10487" y="13255"/>
                    <a:pt x="10649" y="13245"/>
                    <a:pt x="10770" y="13173"/>
                  </a:cubicBezTo>
                  <a:cubicBezTo>
                    <a:pt x="10889" y="13100"/>
                    <a:pt x="10958" y="12937"/>
                    <a:pt x="11073" y="12857"/>
                  </a:cubicBezTo>
                  <a:cubicBezTo>
                    <a:pt x="11189" y="12778"/>
                    <a:pt x="11337" y="12735"/>
                    <a:pt x="11448" y="12648"/>
                  </a:cubicBezTo>
                  <a:cubicBezTo>
                    <a:pt x="11559" y="12563"/>
                    <a:pt x="11647" y="12444"/>
                    <a:pt x="11754" y="12350"/>
                  </a:cubicBezTo>
                  <a:cubicBezTo>
                    <a:pt x="11859" y="12257"/>
                    <a:pt x="12034" y="12229"/>
                    <a:pt x="12133" y="12131"/>
                  </a:cubicBezTo>
                  <a:cubicBezTo>
                    <a:pt x="12233" y="12031"/>
                    <a:pt x="12136" y="11745"/>
                    <a:pt x="12230" y="11640"/>
                  </a:cubicBezTo>
                  <a:cubicBezTo>
                    <a:pt x="12324" y="11535"/>
                    <a:pt x="12428" y="11447"/>
                    <a:pt x="12514" y="11337"/>
                  </a:cubicBezTo>
                  <a:cubicBezTo>
                    <a:pt x="12601" y="11227"/>
                    <a:pt x="12679" y="11116"/>
                    <a:pt x="12759" y="11001"/>
                  </a:cubicBezTo>
                  <a:cubicBezTo>
                    <a:pt x="12838" y="10885"/>
                    <a:pt x="12988" y="10819"/>
                    <a:pt x="13062" y="10699"/>
                  </a:cubicBezTo>
                  <a:cubicBezTo>
                    <a:pt x="13134" y="10578"/>
                    <a:pt x="13300" y="10507"/>
                    <a:pt x="13364" y="10384"/>
                  </a:cubicBezTo>
                  <a:cubicBezTo>
                    <a:pt x="13430" y="10260"/>
                    <a:pt x="13417" y="10091"/>
                    <a:pt x="13475" y="9964"/>
                  </a:cubicBezTo>
                  <a:cubicBezTo>
                    <a:pt x="13532" y="9836"/>
                    <a:pt x="13484" y="9667"/>
                    <a:pt x="13535" y="9535"/>
                  </a:cubicBezTo>
                  <a:cubicBezTo>
                    <a:pt x="13585" y="9401"/>
                    <a:pt x="13758" y="9317"/>
                    <a:pt x="13799" y="9182"/>
                  </a:cubicBezTo>
                  <a:cubicBezTo>
                    <a:pt x="13842" y="9047"/>
                    <a:pt x="13718" y="8871"/>
                    <a:pt x="13753" y="8733"/>
                  </a:cubicBezTo>
                  <a:cubicBezTo>
                    <a:pt x="13787" y="8595"/>
                    <a:pt x="13890" y="8481"/>
                    <a:pt x="13916" y="8342"/>
                  </a:cubicBezTo>
                  <a:cubicBezTo>
                    <a:pt x="13942" y="8203"/>
                    <a:pt x="13969" y="8071"/>
                    <a:pt x="13986" y="7930"/>
                  </a:cubicBezTo>
                  <a:cubicBezTo>
                    <a:pt x="14003" y="7789"/>
                    <a:pt x="14168" y="7664"/>
                    <a:pt x="14178" y="7523"/>
                  </a:cubicBezTo>
                  <a:cubicBezTo>
                    <a:pt x="14186" y="7381"/>
                    <a:pt x="14105" y="7236"/>
                    <a:pt x="14105" y="7095"/>
                  </a:cubicBezTo>
                  <a:cubicBezTo>
                    <a:pt x="14105" y="6953"/>
                    <a:pt x="14189" y="6809"/>
                    <a:pt x="14180" y="6667"/>
                  </a:cubicBezTo>
                  <a:cubicBezTo>
                    <a:pt x="14172" y="6525"/>
                    <a:pt x="14007" y="6399"/>
                    <a:pt x="13990" y="6258"/>
                  </a:cubicBezTo>
                  <a:cubicBezTo>
                    <a:pt x="13973" y="6119"/>
                    <a:pt x="13902" y="5992"/>
                    <a:pt x="13878" y="5854"/>
                  </a:cubicBezTo>
                  <a:cubicBezTo>
                    <a:pt x="13852" y="5715"/>
                    <a:pt x="14010" y="5539"/>
                    <a:pt x="13976" y="5402"/>
                  </a:cubicBezTo>
                  <a:cubicBezTo>
                    <a:pt x="13943" y="5266"/>
                    <a:pt x="13798" y="5158"/>
                    <a:pt x="13755" y="5024"/>
                  </a:cubicBezTo>
                  <a:cubicBezTo>
                    <a:pt x="13713" y="4889"/>
                    <a:pt x="13788" y="4713"/>
                    <a:pt x="13738" y="4580"/>
                  </a:cubicBezTo>
                  <a:cubicBezTo>
                    <a:pt x="13689" y="4450"/>
                    <a:pt x="13482" y="4380"/>
                    <a:pt x="13424" y="4252"/>
                  </a:cubicBezTo>
                  <a:cubicBezTo>
                    <a:pt x="13367" y="4124"/>
                    <a:pt x="13356" y="3975"/>
                    <a:pt x="13292" y="3850"/>
                  </a:cubicBezTo>
                  <a:cubicBezTo>
                    <a:pt x="13227" y="3726"/>
                    <a:pt x="13202" y="3577"/>
                    <a:pt x="13130" y="3456"/>
                  </a:cubicBezTo>
                  <a:cubicBezTo>
                    <a:pt x="13057" y="3335"/>
                    <a:pt x="12898" y="3271"/>
                    <a:pt x="12819" y="3154"/>
                  </a:cubicBezTo>
                  <a:cubicBezTo>
                    <a:pt x="12739" y="3039"/>
                    <a:pt x="12620" y="2958"/>
                    <a:pt x="12533" y="2847"/>
                  </a:cubicBezTo>
                  <a:cubicBezTo>
                    <a:pt x="12448" y="2736"/>
                    <a:pt x="12472" y="2535"/>
                    <a:pt x="12379" y="2429"/>
                  </a:cubicBezTo>
                  <a:cubicBezTo>
                    <a:pt x="12287" y="2323"/>
                    <a:pt x="12118" y="2289"/>
                    <a:pt x="12018" y="2189"/>
                  </a:cubicBezTo>
                  <a:cubicBezTo>
                    <a:pt x="11919" y="2090"/>
                    <a:pt x="11929" y="1872"/>
                    <a:pt x="11823" y="1778"/>
                  </a:cubicBezTo>
                  <a:cubicBezTo>
                    <a:pt x="11720" y="1686"/>
                    <a:pt x="11471" y="1763"/>
                    <a:pt x="11360" y="1674"/>
                  </a:cubicBezTo>
                  <a:cubicBezTo>
                    <a:pt x="11250" y="1588"/>
                    <a:pt x="11131" y="1524"/>
                    <a:pt x="11016" y="1444"/>
                  </a:cubicBezTo>
                  <a:cubicBezTo>
                    <a:pt x="10901" y="1365"/>
                    <a:pt x="10928" y="1060"/>
                    <a:pt x="10808" y="988"/>
                  </a:cubicBezTo>
                  <a:cubicBezTo>
                    <a:pt x="10689" y="915"/>
                    <a:pt x="10535" y="883"/>
                    <a:pt x="10412" y="817"/>
                  </a:cubicBezTo>
                  <a:cubicBezTo>
                    <a:pt x="10288" y="752"/>
                    <a:pt x="10134" y="733"/>
                    <a:pt x="10007" y="675"/>
                  </a:cubicBezTo>
                  <a:cubicBezTo>
                    <a:pt x="9879" y="617"/>
                    <a:pt x="9779" y="480"/>
                    <a:pt x="9647" y="429"/>
                  </a:cubicBezTo>
                  <a:cubicBezTo>
                    <a:pt x="9606" y="413"/>
                    <a:pt x="9561" y="409"/>
                    <a:pt x="9514" y="409"/>
                  </a:cubicBezTo>
                  <a:cubicBezTo>
                    <a:pt x="9451" y="409"/>
                    <a:pt x="9385" y="417"/>
                    <a:pt x="9322" y="417"/>
                  </a:cubicBezTo>
                  <a:cubicBezTo>
                    <a:pt x="9281" y="417"/>
                    <a:pt x="9241" y="414"/>
                    <a:pt x="9205" y="402"/>
                  </a:cubicBezTo>
                  <a:cubicBezTo>
                    <a:pt x="9070" y="359"/>
                    <a:pt x="8920" y="378"/>
                    <a:pt x="8784" y="344"/>
                  </a:cubicBezTo>
                  <a:cubicBezTo>
                    <a:pt x="8725" y="329"/>
                    <a:pt x="8664" y="327"/>
                    <a:pt x="8603" y="327"/>
                  </a:cubicBezTo>
                  <a:cubicBezTo>
                    <a:pt x="8576" y="327"/>
                    <a:pt x="8548" y="327"/>
                    <a:pt x="8521" y="327"/>
                  </a:cubicBezTo>
                  <a:cubicBezTo>
                    <a:pt x="8468" y="327"/>
                    <a:pt x="8415" y="326"/>
                    <a:pt x="8363" y="315"/>
                  </a:cubicBezTo>
                  <a:cubicBezTo>
                    <a:pt x="8224" y="290"/>
                    <a:pt x="8097" y="229"/>
                    <a:pt x="7957" y="212"/>
                  </a:cubicBezTo>
                  <a:cubicBezTo>
                    <a:pt x="7817" y="195"/>
                    <a:pt x="7694" y="10"/>
                    <a:pt x="7553" y="1"/>
                  </a:cubicBezTo>
                  <a:cubicBezTo>
                    <a:pt x="7548" y="1"/>
                    <a:pt x="7543" y="1"/>
                    <a:pt x="753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8"/>
            <p:cNvSpPr/>
            <p:nvPr/>
          </p:nvSpPr>
          <p:spPr>
            <a:xfrm flipH="1">
              <a:off x="7178772" y="3199302"/>
              <a:ext cx="344659" cy="342445"/>
            </a:xfrm>
            <a:custGeom>
              <a:rect b="b" l="l" r="r" t="t"/>
              <a:pathLst>
                <a:path extrusionOk="0" h="7731" w="7781">
                  <a:moveTo>
                    <a:pt x="4133" y="1"/>
                  </a:moveTo>
                  <a:cubicBezTo>
                    <a:pt x="4057" y="1"/>
                    <a:pt x="3980" y="62"/>
                    <a:pt x="3906" y="62"/>
                  </a:cubicBezTo>
                  <a:cubicBezTo>
                    <a:pt x="3828" y="62"/>
                    <a:pt x="3753" y="82"/>
                    <a:pt x="3676" y="86"/>
                  </a:cubicBezTo>
                  <a:cubicBezTo>
                    <a:pt x="3671" y="86"/>
                    <a:pt x="3667" y="86"/>
                    <a:pt x="3662" y="86"/>
                  </a:cubicBezTo>
                  <a:cubicBezTo>
                    <a:pt x="3599" y="86"/>
                    <a:pt x="3535" y="64"/>
                    <a:pt x="3472" y="64"/>
                  </a:cubicBezTo>
                  <a:cubicBezTo>
                    <a:pt x="3462" y="64"/>
                    <a:pt x="3452" y="65"/>
                    <a:pt x="3443" y="66"/>
                  </a:cubicBezTo>
                  <a:cubicBezTo>
                    <a:pt x="3427" y="68"/>
                    <a:pt x="3411" y="68"/>
                    <a:pt x="3395" y="68"/>
                  </a:cubicBezTo>
                  <a:cubicBezTo>
                    <a:pt x="3356" y="68"/>
                    <a:pt x="3316" y="65"/>
                    <a:pt x="3277" y="65"/>
                  </a:cubicBezTo>
                  <a:cubicBezTo>
                    <a:pt x="3254" y="65"/>
                    <a:pt x="3231" y="66"/>
                    <a:pt x="3208" y="70"/>
                  </a:cubicBezTo>
                  <a:cubicBezTo>
                    <a:pt x="3131" y="83"/>
                    <a:pt x="3082" y="210"/>
                    <a:pt x="3006" y="228"/>
                  </a:cubicBezTo>
                  <a:cubicBezTo>
                    <a:pt x="2997" y="230"/>
                    <a:pt x="2987" y="231"/>
                    <a:pt x="2977" y="231"/>
                  </a:cubicBezTo>
                  <a:cubicBezTo>
                    <a:pt x="2920" y="231"/>
                    <a:pt x="2856" y="202"/>
                    <a:pt x="2799" y="202"/>
                  </a:cubicBezTo>
                  <a:cubicBezTo>
                    <a:pt x="2786" y="202"/>
                    <a:pt x="2774" y="203"/>
                    <a:pt x="2762" y="207"/>
                  </a:cubicBezTo>
                  <a:cubicBezTo>
                    <a:pt x="2688" y="230"/>
                    <a:pt x="2632" y="302"/>
                    <a:pt x="2560" y="329"/>
                  </a:cubicBezTo>
                  <a:cubicBezTo>
                    <a:pt x="2547" y="334"/>
                    <a:pt x="2534" y="336"/>
                    <a:pt x="2519" y="336"/>
                  </a:cubicBezTo>
                  <a:cubicBezTo>
                    <a:pt x="2466" y="336"/>
                    <a:pt x="2403" y="311"/>
                    <a:pt x="2350" y="311"/>
                  </a:cubicBezTo>
                  <a:cubicBezTo>
                    <a:pt x="2334" y="311"/>
                    <a:pt x="2319" y="313"/>
                    <a:pt x="2305" y="319"/>
                  </a:cubicBezTo>
                  <a:cubicBezTo>
                    <a:pt x="2234" y="350"/>
                    <a:pt x="2216" y="491"/>
                    <a:pt x="2148" y="527"/>
                  </a:cubicBezTo>
                  <a:cubicBezTo>
                    <a:pt x="2079" y="562"/>
                    <a:pt x="1990" y="558"/>
                    <a:pt x="1924" y="598"/>
                  </a:cubicBezTo>
                  <a:cubicBezTo>
                    <a:pt x="1857" y="638"/>
                    <a:pt x="1789" y="675"/>
                    <a:pt x="1725" y="719"/>
                  </a:cubicBezTo>
                  <a:cubicBezTo>
                    <a:pt x="1661" y="761"/>
                    <a:pt x="1641" y="861"/>
                    <a:pt x="1580" y="909"/>
                  </a:cubicBezTo>
                  <a:cubicBezTo>
                    <a:pt x="1519" y="956"/>
                    <a:pt x="1435" y="972"/>
                    <a:pt x="1377" y="1021"/>
                  </a:cubicBezTo>
                  <a:cubicBezTo>
                    <a:pt x="1320" y="1073"/>
                    <a:pt x="1225" y="1085"/>
                    <a:pt x="1169" y="1139"/>
                  </a:cubicBezTo>
                  <a:cubicBezTo>
                    <a:pt x="1115" y="1194"/>
                    <a:pt x="1081" y="1270"/>
                    <a:pt x="1030" y="1329"/>
                  </a:cubicBezTo>
                  <a:cubicBezTo>
                    <a:pt x="979" y="1385"/>
                    <a:pt x="909" y="1431"/>
                    <a:pt x="862" y="1491"/>
                  </a:cubicBezTo>
                  <a:cubicBezTo>
                    <a:pt x="814" y="1550"/>
                    <a:pt x="813" y="1647"/>
                    <a:pt x="770" y="1710"/>
                  </a:cubicBezTo>
                  <a:cubicBezTo>
                    <a:pt x="726" y="1774"/>
                    <a:pt x="621" y="1798"/>
                    <a:pt x="581" y="1865"/>
                  </a:cubicBezTo>
                  <a:cubicBezTo>
                    <a:pt x="541" y="1930"/>
                    <a:pt x="517" y="2008"/>
                    <a:pt x="481" y="2076"/>
                  </a:cubicBezTo>
                  <a:cubicBezTo>
                    <a:pt x="446" y="2145"/>
                    <a:pt x="429" y="2224"/>
                    <a:pt x="397" y="2295"/>
                  </a:cubicBezTo>
                  <a:cubicBezTo>
                    <a:pt x="366" y="2365"/>
                    <a:pt x="356" y="2445"/>
                    <a:pt x="328" y="2516"/>
                  </a:cubicBezTo>
                  <a:cubicBezTo>
                    <a:pt x="301" y="2588"/>
                    <a:pt x="194" y="2634"/>
                    <a:pt x="170" y="2709"/>
                  </a:cubicBezTo>
                  <a:cubicBezTo>
                    <a:pt x="147" y="2783"/>
                    <a:pt x="180" y="2872"/>
                    <a:pt x="160" y="2949"/>
                  </a:cubicBezTo>
                  <a:cubicBezTo>
                    <a:pt x="142" y="3025"/>
                    <a:pt x="171" y="3108"/>
                    <a:pt x="157" y="3185"/>
                  </a:cubicBezTo>
                  <a:cubicBezTo>
                    <a:pt x="143" y="3261"/>
                    <a:pt x="144" y="3337"/>
                    <a:pt x="136" y="3414"/>
                  </a:cubicBezTo>
                  <a:cubicBezTo>
                    <a:pt x="126" y="3491"/>
                    <a:pt x="66" y="3562"/>
                    <a:pt x="62" y="3637"/>
                  </a:cubicBezTo>
                  <a:cubicBezTo>
                    <a:pt x="56" y="3714"/>
                    <a:pt x="24" y="3792"/>
                    <a:pt x="24" y="3869"/>
                  </a:cubicBezTo>
                  <a:cubicBezTo>
                    <a:pt x="24" y="3946"/>
                    <a:pt x="1" y="4027"/>
                    <a:pt x="5" y="4104"/>
                  </a:cubicBezTo>
                  <a:cubicBezTo>
                    <a:pt x="9" y="4182"/>
                    <a:pt x="150" y="4246"/>
                    <a:pt x="160" y="4323"/>
                  </a:cubicBezTo>
                  <a:cubicBezTo>
                    <a:pt x="170" y="4399"/>
                    <a:pt x="85" y="4489"/>
                    <a:pt x="99" y="4564"/>
                  </a:cubicBezTo>
                  <a:cubicBezTo>
                    <a:pt x="113" y="4641"/>
                    <a:pt x="143" y="4714"/>
                    <a:pt x="161" y="4789"/>
                  </a:cubicBezTo>
                  <a:cubicBezTo>
                    <a:pt x="180" y="4864"/>
                    <a:pt x="284" y="4913"/>
                    <a:pt x="306" y="4986"/>
                  </a:cubicBezTo>
                  <a:cubicBezTo>
                    <a:pt x="331" y="5060"/>
                    <a:pt x="351" y="5130"/>
                    <a:pt x="378" y="5203"/>
                  </a:cubicBezTo>
                  <a:cubicBezTo>
                    <a:pt x="405" y="5275"/>
                    <a:pt x="393" y="5360"/>
                    <a:pt x="424" y="5430"/>
                  </a:cubicBezTo>
                  <a:cubicBezTo>
                    <a:pt x="457" y="5501"/>
                    <a:pt x="397" y="5616"/>
                    <a:pt x="433" y="5686"/>
                  </a:cubicBezTo>
                  <a:cubicBezTo>
                    <a:pt x="469" y="5754"/>
                    <a:pt x="599" y="5770"/>
                    <a:pt x="639" y="5837"/>
                  </a:cubicBezTo>
                  <a:cubicBezTo>
                    <a:pt x="679" y="5902"/>
                    <a:pt x="736" y="5956"/>
                    <a:pt x="778" y="6020"/>
                  </a:cubicBezTo>
                  <a:cubicBezTo>
                    <a:pt x="821" y="6083"/>
                    <a:pt x="808" y="6186"/>
                    <a:pt x="857" y="6247"/>
                  </a:cubicBezTo>
                  <a:cubicBezTo>
                    <a:pt x="904" y="6309"/>
                    <a:pt x="1023" y="6309"/>
                    <a:pt x="1074" y="6365"/>
                  </a:cubicBezTo>
                  <a:cubicBezTo>
                    <a:pt x="1125" y="6424"/>
                    <a:pt x="1138" y="6513"/>
                    <a:pt x="1192" y="6569"/>
                  </a:cubicBezTo>
                  <a:cubicBezTo>
                    <a:pt x="1246" y="6623"/>
                    <a:pt x="1329" y="6647"/>
                    <a:pt x="1386" y="6698"/>
                  </a:cubicBezTo>
                  <a:cubicBezTo>
                    <a:pt x="1442" y="6749"/>
                    <a:pt x="1447" y="6864"/>
                    <a:pt x="1506" y="6913"/>
                  </a:cubicBezTo>
                  <a:cubicBezTo>
                    <a:pt x="1567" y="6960"/>
                    <a:pt x="1640" y="6995"/>
                    <a:pt x="1703" y="7039"/>
                  </a:cubicBezTo>
                  <a:cubicBezTo>
                    <a:pt x="1765" y="7083"/>
                    <a:pt x="1867" y="7065"/>
                    <a:pt x="1933" y="7105"/>
                  </a:cubicBezTo>
                  <a:cubicBezTo>
                    <a:pt x="2000" y="7145"/>
                    <a:pt x="2065" y="7180"/>
                    <a:pt x="2132" y="7216"/>
                  </a:cubicBezTo>
                  <a:cubicBezTo>
                    <a:pt x="2200" y="7253"/>
                    <a:pt x="2270" y="7280"/>
                    <a:pt x="2339" y="7312"/>
                  </a:cubicBezTo>
                  <a:cubicBezTo>
                    <a:pt x="2409" y="7344"/>
                    <a:pt x="2435" y="7481"/>
                    <a:pt x="2507" y="7510"/>
                  </a:cubicBezTo>
                  <a:cubicBezTo>
                    <a:pt x="2581" y="7537"/>
                    <a:pt x="2651" y="7582"/>
                    <a:pt x="2725" y="7605"/>
                  </a:cubicBezTo>
                  <a:cubicBezTo>
                    <a:pt x="2738" y="7609"/>
                    <a:pt x="2751" y="7611"/>
                    <a:pt x="2765" y="7611"/>
                  </a:cubicBezTo>
                  <a:cubicBezTo>
                    <a:pt x="2820" y="7611"/>
                    <a:pt x="2882" y="7585"/>
                    <a:pt x="2937" y="7585"/>
                  </a:cubicBezTo>
                  <a:cubicBezTo>
                    <a:pt x="2949" y="7585"/>
                    <a:pt x="2961" y="7587"/>
                    <a:pt x="2972" y="7590"/>
                  </a:cubicBezTo>
                  <a:cubicBezTo>
                    <a:pt x="3047" y="7608"/>
                    <a:pt x="3118" y="7636"/>
                    <a:pt x="3195" y="7651"/>
                  </a:cubicBezTo>
                  <a:cubicBezTo>
                    <a:pt x="3272" y="7665"/>
                    <a:pt x="3346" y="7689"/>
                    <a:pt x="3423" y="7699"/>
                  </a:cubicBezTo>
                  <a:cubicBezTo>
                    <a:pt x="3499" y="7708"/>
                    <a:pt x="3576" y="7713"/>
                    <a:pt x="3654" y="7717"/>
                  </a:cubicBezTo>
                  <a:cubicBezTo>
                    <a:pt x="3658" y="7718"/>
                    <a:pt x="3661" y="7718"/>
                    <a:pt x="3664" y="7718"/>
                  </a:cubicBezTo>
                  <a:cubicBezTo>
                    <a:pt x="3738" y="7718"/>
                    <a:pt x="3813" y="7658"/>
                    <a:pt x="3886" y="7658"/>
                  </a:cubicBezTo>
                  <a:cubicBezTo>
                    <a:pt x="3962" y="7658"/>
                    <a:pt x="4037" y="7730"/>
                    <a:pt x="4113" y="7730"/>
                  </a:cubicBezTo>
                  <a:cubicBezTo>
                    <a:pt x="4115" y="7730"/>
                    <a:pt x="4117" y="7730"/>
                    <a:pt x="4119" y="7730"/>
                  </a:cubicBezTo>
                  <a:cubicBezTo>
                    <a:pt x="4196" y="7726"/>
                    <a:pt x="4270" y="7686"/>
                    <a:pt x="4347" y="7678"/>
                  </a:cubicBezTo>
                  <a:cubicBezTo>
                    <a:pt x="4424" y="7668"/>
                    <a:pt x="4496" y="7638"/>
                    <a:pt x="4571" y="7622"/>
                  </a:cubicBezTo>
                  <a:cubicBezTo>
                    <a:pt x="4581" y="7620"/>
                    <a:pt x="4591" y="7620"/>
                    <a:pt x="4601" y="7620"/>
                  </a:cubicBezTo>
                  <a:cubicBezTo>
                    <a:pt x="4658" y="7620"/>
                    <a:pt x="4720" y="7645"/>
                    <a:pt x="4777" y="7645"/>
                  </a:cubicBezTo>
                  <a:cubicBezTo>
                    <a:pt x="4789" y="7645"/>
                    <a:pt x="4801" y="7644"/>
                    <a:pt x="4813" y="7641"/>
                  </a:cubicBezTo>
                  <a:cubicBezTo>
                    <a:pt x="4888" y="7622"/>
                    <a:pt x="4937" y="7513"/>
                    <a:pt x="5011" y="7490"/>
                  </a:cubicBezTo>
                  <a:cubicBezTo>
                    <a:pt x="5085" y="7466"/>
                    <a:pt x="5160" y="7457"/>
                    <a:pt x="5232" y="7430"/>
                  </a:cubicBezTo>
                  <a:cubicBezTo>
                    <a:pt x="5253" y="7423"/>
                    <a:pt x="5275" y="7421"/>
                    <a:pt x="5298" y="7421"/>
                  </a:cubicBezTo>
                  <a:cubicBezTo>
                    <a:pt x="5332" y="7421"/>
                    <a:pt x="5369" y="7426"/>
                    <a:pt x="5404" y="7426"/>
                  </a:cubicBezTo>
                  <a:cubicBezTo>
                    <a:pt x="5429" y="7426"/>
                    <a:pt x="5454" y="7423"/>
                    <a:pt x="5476" y="7413"/>
                  </a:cubicBezTo>
                  <a:cubicBezTo>
                    <a:pt x="5545" y="7382"/>
                    <a:pt x="5613" y="7338"/>
                    <a:pt x="5682" y="7302"/>
                  </a:cubicBezTo>
                  <a:cubicBezTo>
                    <a:pt x="5750" y="7267"/>
                    <a:pt x="5838" y="7261"/>
                    <a:pt x="5905" y="7221"/>
                  </a:cubicBezTo>
                  <a:cubicBezTo>
                    <a:pt x="5970" y="7182"/>
                    <a:pt x="6009" y="7092"/>
                    <a:pt x="6071" y="7048"/>
                  </a:cubicBezTo>
                  <a:cubicBezTo>
                    <a:pt x="6135" y="7005"/>
                    <a:pt x="6216" y="6981"/>
                    <a:pt x="6277" y="6934"/>
                  </a:cubicBezTo>
                  <a:cubicBezTo>
                    <a:pt x="6337" y="6887"/>
                    <a:pt x="6387" y="6822"/>
                    <a:pt x="6444" y="6771"/>
                  </a:cubicBezTo>
                  <a:cubicBezTo>
                    <a:pt x="6502" y="6719"/>
                    <a:pt x="6597" y="6704"/>
                    <a:pt x="6653" y="6650"/>
                  </a:cubicBezTo>
                  <a:cubicBezTo>
                    <a:pt x="6707" y="6596"/>
                    <a:pt x="6654" y="6439"/>
                    <a:pt x="6705" y="6381"/>
                  </a:cubicBezTo>
                  <a:cubicBezTo>
                    <a:pt x="6756" y="6324"/>
                    <a:pt x="6813" y="6274"/>
                    <a:pt x="6862" y="6215"/>
                  </a:cubicBezTo>
                  <a:cubicBezTo>
                    <a:pt x="6909" y="6155"/>
                    <a:pt x="6953" y="6094"/>
                    <a:pt x="6995" y="6030"/>
                  </a:cubicBezTo>
                  <a:cubicBezTo>
                    <a:pt x="7039" y="5967"/>
                    <a:pt x="7122" y="5930"/>
                    <a:pt x="7162" y="5865"/>
                  </a:cubicBezTo>
                  <a:cubicBezTo>
                    <a:pt x="7201" y="5800"/>
                    <a:pt x="7292" y="5760"/>
                    <a:pt x="7328" y="5692"/>
                  </a:cubicBezTo>
                  <a:cubicBezTo>
                    <a:pt x="7364" y="5623"/>
                    <a:pt x="7356" y="5531"/>
                    <a:pt x="7388" y="5461"/>
                  </a:cubicBezTo>
                  <a:cubicBezTo>
                    <a:pt x="7420" y="5392"/>
                    <a:pt x="7393" y="5299"/>
                    <a:pt x="7420" y="5227"/>
                  </a:cubicBezTo>
                  <a:cubicBezTo>
                    <a:pt x="7449" y="5154"/>
                    <a:pt x="7543" y="5107"/>
                    <a:pt x="7567" y="5033"/>
                  </a:cubicBezTo>
                  <a:cubicBezTo>
                    <a:pt x="7590" y="4959"/>
                    <a:pt x="7521" y="4861"/>
                    <a:pt x="7541" y="4787"/>
                  </a:cubicBezTo>
                  <a:cubicBezTo>
                    <a:pt x="7560" y="4712"/>
                    <a:pt x="7617" y="4650"/>
                    <a:pt x="7631" y="4574"/>
                  </a:cubicBezTo>
                  <a:cubicBezTo>
                    <a:pt x="7645" y="4497"/>
                    <a:pt x="7659" y="4423"/>
                    <a:pt x="7668" y="4347"/>
                  </a:cubicBezTo>
                  <a:cubicBezTo>
                    <a:pt x="7678" y="4270"/>
                    <a:pt x="7769" y="4202"/>
                    <a:pt x="7773" y="4124"/>
                  </a:cubicBezTo>
                  <a:cubicBezTo>
                    <a:pt x="7779" y="4047"/>
                    <a:pt x="7733" y="3967"/>
                    <a:pt x="7733" y="3889"/>
                  </a:cubicBezTo>
                  <a:cubicBezTo>
                    <a:pt x="7733" y="3812"/>
                    <a:pt x="7780" y="3733"/>
                    <a:pt x="7774" y="3656"/>
                  </a:cubicBezTo>
                  <a:cubicBezTo>
                    <a:pt x="7770" y="3578"/>
                    <a:pt x="7679" y="3508"/>
                    <a:pt x="7671" y="3431"/>
                  </a:cubicBezTo>
                  <a:cubicBezTo>
                    <a:pt x="7662" y="3354"/>
                    <a:pt x="7622" y="3286"/>
                    <a:pt x="7608" y="3209"/>
                  </a:cubicBezTo>
                  <a:cubicBezTo>
                    <a:pt x="7595" y="3134"/>
                    <a:pt x="7682" y="3037"/>
                    <a:pt x="7664" y="2962"/>
                  </a:cubicBezTo>
                  <a:cubicBezTo>
                    <a:pt x="7645" y="2887"/>
                    <a:pt x="7565" y="2828"/>
                    <a:pt x="7543" y="2754"/>
                  </a:cubicBezTo>
                  <a:cubicBezTo>
                    <a:pt x="7520" y="2681"/>
                    <a:pt x="7560" y="2584"/>
                    <a:pt x="7533" y="2511"/>
                  </a:cubicBezTo>
                  <a:cubicBezTo>
                    <a:pt x="7506" y="2439"/>
                    <a:pt x="7393" y="2402"/>
                    <a:pt x="7361" y="2331"/>
                  </a:cubicBezTo>
                  <a:cubicBezTo>
                    <a:pt x="7329" y="2261"/>
                    <a:pt x="7324" y="2180"/>
                    <a:pt x="7288" y="2110"/>
                  </a:cubicBezTo>
                  <a:cubicBezTo>
                    <a:pt x="7253" y="2042"/>
                    <a:pt x="7238" y="1961"/>
                    <a:pt x="7199" y="1894"/>
                  </a:cubicBezTo>
                  <a:cubicBezTo>
                    <a:pt x="7160" y="1829"/>
                    <a:pt x="7072" y="1793"/>
                    <a:pt x="7028" y="1729"/>
                  </a:cubicBezTo>
                  <a:cubicBezTo>
                    <a:pt x="6985" y="1665"/>
                    <a:pt x="6919" y="1621"/>
                    <a:pt x="6872" y="1560"/>
                  </a:cubicBezTo>
                  <a:cubicBezTo>
                    <a:pt x="6825" y="1501"/>
                    <a:pt x="6839" y="1390"/>
                    <a:pt x="6788" y="1331"/>
                  </a:cubicBezTo>
                  <a:cubicBezTo>
                    <a:pt x="6737" y="1273"/>
                    <a:pt x="6644" y="1255"/>
                    <a:pt x="6590" y="1201"/>
                  </a:cubicBezTo>
                  <a:cubicBezTo>
                    <a:pt x="6535" y="1145"/>
                    <a:pt x="6540" y="1026"/>
                    <a:pt x="6484" y="975"/>
                  </a:cubicBezTo>
                  <a:cubicBezTo>
                    <a:pt x="6425" y="923"/>
                    <a:pt x="6290" y="966"/>
                    <a:pt x="6229" y="918"/>
                  </a:cubicBezTo>
                  <a:cubicBezTo>
                    <a:pt x="6168" y="871"/>
                    <a:pt x="6103" y="835"/>
                    <a:pt x="6040" y="791"/>
                  </a:cubicBezTo>
                  <a:cubicBezTo>
                    <a:pt x="5976" y="749"/>
                    <a:pt x="5992" y="581"/>
                    <a:pt x="5926" y="541"/>
                  </a:cubicBezTo>
                  <a:cubicBezTo>
                    <a:pt x="5861" y="501"/>
                    <a:pt x="5776" y="484"/>
                    <a:pt x="5709" y="449"/>
                  </a:cubicBezTo>
                  <a:cubicBezTo>
                    <a:pt x="5640" y="413"/>
                    <a:pt x="5557" y="402"/>
                    <a:pt x="5487" y="370"/>
                  </a:cubicBezTo>
                  <a:cubicBezTo>
                    <a:pt x="5416" y="339"/>
                    <a:pt x="5362" y="264"/>
                    <a:pt x="5289" y="235"/>
                  </a:cubicBezTo>
                  <a:cubicBezTo>
                    <a:pt x="5267" y="227"/>
                    <a:pt x="5243" y="225"/>
                    <a:pt x="5217" y="225"/>
                  </a:cubicBezTo>
                  <a:cubicBezTo>
                    <a:pt x="5183" y="225"/>
                    <a:pt x="5146" y="229"/>
                    <a:pt x="5111" y="229"/>
                  </a:cubicBezTo>
                  <a:cubicBezTo>
                    <a:pt x="5089" y="229"/>
                    <a:pt x="5067" y="227"/>
                    <a:pt x="5046" y="221"/>
                  </a:cubicBezTo>
                  <a:cubicBezTo>
                    <a:pt x="4972" y="197"/>
                    <a:pt x="4891" y="207"/>
                    <a:pt x="4816" y="188"/>
                  </a:cubicBezTo>
                  <a:cubicBezTo>
                    <a:pt x="4782" y="180"/>
                    <a:pt x="4747" y="179"/>
                    <a:pt x="4712" y="179"/>
                  </a:cubicBezTo>
                  <a:cubicBezTo>
                    <a:pt x="4699" y="179"/>
                    <a:pt x="4687" y="179"/>
                    <a:pt x="4675" y="179"/>
                  </a:cubicBezTo>
                  <a:cubicBezTo>
                    <a:pt x="4644" y="179"/>
                    <a:pt x="4614" y="178"/>
                    <a:pt x="4584" y="173"/>
                  </a:cubicBezTo>
                  <a:cubicBezTo>
                    <a:pt x="4509" y="159"/>
                    <a:pt x="4439" y="126"/>
                    <a:pt x="4362" y="116"/>
                  </a:cubicBezTo>
                  <a:cubicBezTo>
                    <a:pt x="4286" y="107"/>
                    <a:pt x="4217" y="6"/>
                    <a:pt x="4141" y="1"/>
                  </a:cubicBezTo>
                  <a:cubicBezTo>
                    <a:pt x="4138" y="1"/>
                    <a:pt x="4136" y="1"/>
                    <a:pt x="413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8"/>
            <p:cNvSpPr/>
            <p:nvPr/>
          </p:nvSpPr>
          <p:spPr>
            <a:xfrm flipH="1">
              <a:off x="7579910" y="2916429"/>
              <a:ext cx="98911" cy="98291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8"/>
            <p:cNvSpPr/>
            <p:nvPr/>
          </p:nvSpPr>
          <p:spPr>
            <a:xfrm flipH="1">
              <a:off x="7791517" y="3096226"/>
              <a:ext cx="388822" cy="361314"/>
            </a:xfrm>
            <a:custGeom>
              <a:rect b="b" l="l" r="r" t="t"/>
              <a:pathLst>
                <a:path extrusionOk="0" h="8157" w="8778">
                  <a:moveTo>
                    <a:pt x="1774" y="1"/>
                  </a:moveTo>
                  <a:cubicBezTo>
                    <a:pt x="919" y="1"/>
                    <a:pt x="199" y="652"/>
                    <a:pt x="120" y="1510"/>
                  </a:cubicBezTo>
                  <a:cubicBezTo>
                    <a:pt x="0" y="2830"/>
                    <a:pt x="46" y="4048"/>
                    <a:pt x="718" y="5249"/>
                  </a:cubicBezTo>
                  <a:cubicBezTo>
                    <a:pt x="1285" y="6263"/>
                    <a:pt x="2190" y="7083"/>
                    <a:pt x="3254" y="7542"/>
                  </a:cubicBezTo>
                  <a:cubicBezTo>
                    <a:pt x="3915" y="7826"/>
                    <a:pt x="5187" y="8157"/>
                    <a:pt x="6341" y="8157"/>
                  </a:cubicBezTo>
                  <a:cubicBezTo>
                    <a:pt x="7634" y="8157"/>
                    <a:pt x="8777" y="7742"/>
                    <a:pt x="8745" y="6381"/>
                  </a:cubicBezTo>
                  <a:cubicBezTo>
                    <a:pt x="8728" y="5798"/>
                    <a:pt x="8411" y="5266"/>
                    <a:pt x="7906" y="4976"/>
                  </a:cubicBezTo>
                  <a:cubicBezTo>
                    <a:pt x="7634" y="4823"/>
                    <a:pt x="7343" y="4772"/>
                    <a:pt x="7043" y="4763"/>
                  </a:cubicBezTo>
                  <a:cubicBezTo>
                    <a:pt x="7002" y="4762"/>
                    <a:pt x="6962" y="4761"/>
                    <a:pt x="6921" y="4761"/>
                  </a:cubicBezTo>
                  <a:cubicBezTo>
                    <a:pt x="6627" y="4761"/>
                    <a:pt x="6327" y="4792"/>
                    <a:pt x="6030" y="4792"/>
                  </a:cubicBezTo>
                  <a:cubicBezTo>
                    <a:pt x="5934" y="4792"/>
                    <a:pt x="5839" y="4789"/>
                    <a:pt x="5744" y="4780"/>
                  </a:cubicBezTo>
                  <a:cubicBezTo>
                    <a:pt x="5195" y="4733"/>
                    <a:pt x="4643" y="4585"/>
                    <a:pt x="4195" y="4265"/>
                  </a:cubicBezTo>
                  <a:cubicBezTo>
                    <a:pt x="3817" y="3995"/>
                    <a:pt x="3537" y="3569"/>
                    <a:pt x="3401" y="3124"/>
                  </a:cubicBezTo>
                  <a:cubicBezTo>
                    <a:pt x="3325" y="2889"/>
                    <a:pt x="3297" y="2642"/>
                    <a:pt x="3315" y="2396"/>
                  </a:cubicBezTo>
                  <a:cubicBezTo>
                    <a:pt x="3338" y="2130"/>
                    <a:pt x="3442" y="1894"/>
                    <a:pt x="3436" y="1623"/>
                  </a:cubicBezTo>
                  <a:cubicBezTo>
                    <a:pt x="3415" y="741"/>
                    <a:pt x="2711" y="30"/>
                    <a:pt x="1831" y="2"/>
                  </a:cubicBezTo>
                  <a:cubicBezTo>
                    <a:pt x="1812" y="1"/>
                    <a:pt x="1793" y="1"/>
                    <a:pt x="177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8"/>
            <p:cNvSpPr/>
            <p:nvPr/>
          </p:nvSpPr>
          <p:spPr>
            <a:xfrm flipH="1">
              <a:off x="7809766" y="3122626"/>
              <a:ext cx="353341" cy="315513"/>
            </a:xfrm>
            <a:custGeom>
              <a:rect b="b" l="l" r="r" t="t"/>
              <a:pathLst>
                <a:path extrusionOk="0" h="7123" w="7977">
                  <a:moveTo>
                    <a:pt x="1272" y="1"/>
                  </a:moveTo>
                  <a:cubicBezTo>
                    <a:pt x="988" y="1"/>
                    <a:pt x="709" y="108"/>
                    <a:pt x="478" y="366"/>
                  </a:cubicBezTo>
                  <a:cubicBezTo>
                    <a:pt x="1" y="899"/>
                    <a:pt x="254" y="1801"/>
                    <a:pt x="977" y="1936"/>
                  </a:cubicBezTo>
                  <a:cubicBezTo>
                    <a:pt x="1010" y="1943"/>
                    <a:pt x="1055" y="1945"/>
                    <a:pt x="1107" y="1945"/>
                  </a:cubicBezTo>
                  <a:cubicBezTo>
                    <a:pt x="1210" y="1945"/>
                    <a:pt x="1342" y="1937"/>
                    <a:pt x="1470" y="1937"/>
                  </a:cubicBezTo>
                  <a:cubicBezTo>
                    <a:pt x="1672" y="1937"/>
                    <a:pt x="1863" y="1957"/>
                    <a:pt x="1906" y="2063"/>
                  </a:cubicBezTo>
                  <a:cubicBezTo>
                    <a:pt x="2002" y="2298"/>
                    <a:pt x="1903" y="2516"/>
                    <a:pt x="1674" y="2542"/>
                  </a:cubicBezTo>
                  <a:cubicBezTo>
                    <a:pt x="1560" y="2555"/>
                    <a:pt x="1444" y="2544"/>
                    <a:pt x="1330" y="2556"/>
                  </a:cubicBezTo>
                  <a:cubicBezTo>
                    <a:pt x="976" y="2593"/>
                    <a:pt x="673" y="2744"/>
                    <a:pt x="538" y="3087"/>
                  </a:cubicBezTo>
                  <a:cubicBezTo>
                    <a:pt x="276" y="3746"/>
                    <a:pt x="813" y="4424"/>
                    <a:pt x="1479" y="4424"/>
                  </a:cubicBezTo>
                  <a:cubicBezTo>
                    <a:pt x="1536" y="4424"/>
                    <a:pt x="1593" y="4419"/>
                    <a:pt x="1651" y="4409"/>
                  </a:cubicBezTo>
                  <a:cubicBezTo>
                    <a:pt x="1815" y="4380"/>
                    <a:pt x="1954" y="4308"/>
                    <a:pt x="2095" y="4224"/>
                  </a:cubicBezTo>
                  <a:cubicBezTo>
                    <a:pt x="2155" y="4188"/>
                    <a:pt x="2521" y="3958"/>
                    <a:pt x="2742" y="3958"/>
                  </a:cubicBezTo>
                  <a:cubicBezTo>
                    <a:pt x="2878" y="3958"/>
                    <a:pt x="2959" y="4046"/>
                    <a:pt x="2878" y="4322"/>
                  </a:cubicBezTo>
                  <a:cubicBezTo>
                    <a:pt x="2811" y="4549"/>
                    <a:pt x="2381" y="4795"/>
                    <a:pt x="2238" y="4980"/>
                  </a:cubicBezTo>
                  <a:cubicBezTo>
                    <a:pt x="2123" y="5128"/>
                    <a:pt x="2028" y="5279"/>
                    <a:pt x="1994" y="5466"/>
                  </a:cubicBezTo>
                  <a:cubicBezTo>
                    <a:pt x="1892" y="6028"/>
                    <a:pt x="2311" y="6458"/>
                    <a:pt x="2813" y="6458"/>
                  </a:cubicBezTo>
                  <a:cubicBezTo>
                    <a:pt x="2923" y="6458"/>
                    <a:pt x="3037" y="6437"/>
                    <a:pt x="3150" y="6393"/>
                  </a:cubicBezTo>
                  <a:cubicBezTo>
                    <a:pt x="3586" y="6224"/>
                    <a:pt x="3686" y="5920"/>
                    <a:pt x="3863" y="5526"/>
                  </a:cubicBezTo>
                  <a:cubicBezTo>
                    <a:pt x="3909" y="5427"/>
                    <a:pt x="3963" y="5289"/>
                    <a:pt x="4028" y="5206"/>
                  </a:cubicBezTo>
                  <a:cubicBezTo>
                    <a:pt x="4061" y="5166"/>
                    <a:pt x="4220" y="4984"/>
                    <a:pt x="4349" y="4984"/>
                  </a:cubicBezTo>
                  <a:cubicBezTo>
                    <a:pt x="4387" y="4984"/>
                    <a:pt x="4422" y="4999"/>
                    <a:pt x="4450" y="5039"/>
                  </a:cubicBezTo>
                  <a:cubicBezTo>
                    <a:pt x="4544" y="5169"/>
                    <a:pt x="4304" y="5853"/>
                    <a:pt x="4304" y="6069"/>
                  </a:cubicBezTo>
                  <a:cubicBezTo>
                    <a:pt x="4304" y="6617"/>
                    <a:pt x="4639" y="7123"/>
                    <a:pt x="5139" y="7123"/>
                  </a:cubicBezTo>
                  <a:cubicBezTo>
                    <a:pt x="5267" y="7123"/>
                    <a:pt x="5406" y="7089"/>
                    <a:pt x="5554" y="7015"/>
                  </a:cubicBezTo>
                  <a:cubicBezTo>
                    <a:pt x="5906" y="6837"/>
                    <a:pt x="6006" y="6422"/>
                    <a:pt x="6037" y="6058"/>
                  </a:cubicBezTo>
                  <a:cubicBezTo>
                    <a:pt x="6060" y="5792"/>
                    <a:pt x="6010" y="5502"/>
                    <a:pt x="6083" y="5243"/>
                  </a:cubicBezTo>
                  <a:cubicBezTo>
                    <a:pt x="6137" y="5045"/>
                    <a:pt x="6214" y="4967"/>
                    <a:pt x="6293" y="4967"/>
                  </a:cubicBezTo>
                  <a:cubicBezTo>
                    <a:pt x="6439" y="4967"/>
                    <a:pt x="6592" y="5234"/>
                    <a:pt x="6624" y="5502"/>
                  </a:cubicBezTo>
                  <a:cubicBezTo>
                    <a:pt x="6678" y="5961"/>
                    <a:pt x="6505" y="6528"/>
                    <a:pt x="7025" y="6799"/>
                  </a:cubicBezTo>
                  <a:cubicBezTo>
                    <a:pt x="7120" y="6849"/>
                    <a:pt x="7219" y="6872"/>
                    <a:pt x="7314" y="6872"/>
                  </a:cubicBezTo>
                  <a:cubicBezTo>
                    <a:pt x="7538" y="6872"/>
                    <a:pt x="7746" y="6744"/>
                    <a:pt x="7864" y="6534"/>
                  </a:cubicBezTo>
                  <a:cubicBezTo>
                    <a:pt x="7976" y="6334"/>
                    <a:pt x="7797" y="6153"/>
                    <a:pt x="7621" y="6153"/>
                  </a:cubicBezTo>
                  <a:cubicBezTo>
                    <a:pt x="7540" y="6153"/>
                    <a:pt x="7460" y="6191"/>
                    <a:pt x="7409" y="6282"/>
                  </a:cubicBezTo>
                  <a:cubicBezTo>
                    <a:pt x="7374" y="6346"/>
                    <a:pt x="7342" y="6372"/>
                    <a:pt x="7313" y="6372"/>
                  </a:cubicBezTo>
                  <a:cubicBezTo>
                    <a:pt x="7187" y="6372"/>
                    <a:pt x="7122" y="5880"/>
                    <a:pt x="7122" y="5880"/>
                  </a:cubicBezTo>
                  <a:lnTo>
                    <a:pt x="7122" y="5880"/>
                  </a:lnTo>
                  <a:cubicBezTo>
                    <a:pt x="7122" y="5880"/>
                    <a:pt x="7122" y="5880"/>
                    <a:pt x="7122" y="5880"/>
                  </a:cubicBezTo>
                  <a:cubicBezTo>
                    <a:pt x="7117" y="5751"/>
                    <a:pt x="7143" y="5619"/>
                    <a:pt x="7143" y="5489"/>
                  </a:cubicBezTo>
                  <a:cubicBezTo>
                    <a:pt x="7143" y="5320"/>
                    <a:pt x="7136" y="5149"/>
                    <a:pt x="7086" y="4987"/>
                  </a:cubicBezTo>
                  <a:cubicBezTo>
                    <a:pt x="7005" y="4729"/>
                    <a:pt x="6826" y="4547"/>
                    <a:pt x="6566" y="4466"/>
                  </a:cubicBezTo>
                  <a:cubicBezTo>
                    <a:pt x="6485" y="4440"/>
                    <a:pt x="6408" y="4429"/>
                    <a:pt x="6333" y="4429"/>
                  </a:cubicBezTo>
                  <a:cubicBezTo>
                    <a:pt x="5937" y="4429"/>
                    <a:pt x="5645" y="4763"/>
                    <a:pt x="5568" y="5168"/>
                  </a:cubicBezTo>
                  <a:cubicBezTo>
                    <a:pt x="5508" y="5483"/>
                    <a:pt x="5559" y="5808"/>
                    <a:pt x="5511" y="6123"/>
                  </a:cubicBezTo>
                  <a:cubicBezTo>
                    <a:pt x="5482" y="6307"/>
                    <a:pt x="5336" y="6606"/>
                    <a:pt x="5122" y="6606"/>
                  </a:cubicBezTo>
                  <a:cubicBezTo>
                    <a:pt x="5070" y="6606"/>
                    <a:pt x="5014" y="6588"/>
                    <a:pt x="4955" y="6547"/>
                  </a:cubicBezTo>
                  <a:cubicBezTo>
                    <a:pt x="4766" y="6416"/>
                    <a:pt x="4827" y="5947"/>
                    <a:pt x="4853" y="5769"/>
                  </a:cubicBezTo>
                  <a:cubicBezTo>
                    <a:pt x="4926" y="5268"/>
                    <a:pt x="5159" y="4377"/>
                    <a:pt x="4362" y="4377"/>
                  </a:cubicBezTo>
                  <a:cubicBezTo>
                    <a:pt x="4359" y="4377"/>
                    <a:pt x="4355" y="4377"/>
                    <a:pt x="4351" y="4377"/>
                  </a:cubicBezTo>
                  <a:cubicBezTo>
                    <a:pt x="4060" y="4380"/>
                    <a:pt x="3848" y="4559"/>
                    <a:pt x="3684" y="4784"/>
                  </a:cubicBezTo>
                  <a:cubicBezTo>
                    <a:pt x="3462" y="5088"/>
                    <a:pt x="3354" y="5704"/>
                    <a:pt x="3023" y="5880"/>
                  </a:cubicBezTo>
                  <a:cubicBezTo>
                    <a:pt x="2944" y="5923"/>
                    <a:pt x="2871" y="5942"/>
                    <a:pt x="2807" y="5942"/>
                  </a:cubicBezTo>
                  <a:cubicBezTo>
                    <a:pt x="2599" y="5942"/>
                    <a:pt x="2488" y="5741"/>
                    <a:pt x="2554" y="5498"/>
                  </a:cubicBezTo>
                  <a:cubicBezTo>
                    <a:pt x="2624" y="5246"/>
                    <a:pt x="2845" y="5098"/>
                    <a:pt x="3027" y="4926"/>
                  </a:cubicBezTo>
                  <a:cubicBezTo>
                    <a:pt x="3256" y="4710"/>
                    <a:pt x="3467" y="4449"/>
                    <a:pt x="3458" y="4114"/>
                  </a:cubicBezTo>
                  <a:cubicBezTo>
                    <a:pt x="3446" y="3660"/>
                    <a:pt x="3069" y="3443"/>
                    <a:pt x="2674" y="3443"/>
                  </a:cubicBezTo>
                  <a:cubicBezTo>
                    <a:pt x="2567" y="3443"/>
                    <a:pt x="2459" y="3459"/>
                    <a:pt x="2356" y="3490"/>
                  </a:cubicBezTo>
                  <a:cubicBezTo>
                    <a:pt x="2062" y="3579"/>
                    <a:pt x="1780" y="3905"/>
                    <a:pt x="1464" y="3905"/>
                  </a:cubicBezTo>
                  <a:cubicBezTo>
                    <a:pt x="1424" y="3905"/>
                    <a:pt x="1384" y="3900"/>
                    <a:pt x="1343" y="3888"/>
                  </a:cubicBezTo>
                  <a:cubicBezTo>
                    <a:pt x="967" y="3783"/>
                    <a:pt x="831" y="3266"/>
                    <a:pt x="1242" y="3092"/>
                  </a:cubicBezTo>
                  <a:cubicBezTo>
                    <a:pt x="1325" y="3057"/>
                    <a:pt x="1426" y="3052"/>
                    <a:pt x="1530" y="3052"/>
                  </a:cubicBezTo>
                  <a:cubicBezTo>
                    <a:pt x="1583" y="3052"/>
                    <a:pt x="1637" y="3053"/>
                    <a:pt x="1689" y="3053"/>
                  </a:cubicBezTo>
                  <a:cubicBezTo>
                    <a:pt x="1761" y="3053"/>
                    <a:pt x="1831" y="3050"/>
                    <a:pt x="1893" y="3037"/>
                  </a:cubicBezTo>
                  <a:cubicBezTo>
                    <a:pt x="2554" y="2895"/>
                    <a:pt x="2763" y="2164"/>
                    <a:pt x="2264" y="1688"/>
                  </a:cubicBezTo>
                  <a:cubicBezTo>
                    <a:pt x="1931" y="1369"/>
                    <a:pt x="1592" y="1504"/>
                    <a:pt x="1192" y="1436"/>
                  </a:cubicBezTo>
                  <a:cubicBezTo>
                    <a:pt x="724" y="1356"/>
                    <a:pt x="603" y="850"/>
                    <a:pt x="1004" y="602"/>
                  </a:cubicBezTo>
                  <a:cubicBezTo>
                    <a:pt x="1103" y="540"/>
                    <a:pt x="1206" y="514"/>
                    <a:pt x="1308" y="514"/>
                  </a:cubicBezTo>
                  <a:cubicBezTo>
                    <a:pt x="1587" y="514"/>
                    <a:pt x="1861" y="708"/>
                    <a:pt x="2024" y="924"/>
                  </a:cubicBezTo>
                  <a:cubicBezTo>
                    <a:pt x="2082" y="1001"/>
                    <a:pt x="2160" y="1033"/>
                    <a:pt x="2237" y="1033"/>
                  </a:cubicBezTo>
                  <a:cubicBezTo>
                    <a:pt x="2427" y="1033"/>
                    <a:pt x="2609" y="841"/>
                    <a:pt x="2466" y="651"/>
                  </a:cubicBezTo>
                  <a:lnTo>
                    <a:pt x="2467" y="651"/>
                  </a:lnTo>
                  <a:cubicBezTo>
                    <a:pt x="2182" y="273"/>
                    <a:pt x="1722" y="1"/>
                    <a:pt x="12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8"/>
            <p:cNvSpPr/>
            <p:nvPr/>
          </p:nvSpPr>
          <p:spPr>
            <a:xfrm flipH="1">
              <a:off x="6668262" y="3294406"/>
              <a:ext cx="304572" cy="493623"/>
            </a:xfrm>
            <a:custGeom>
              <a:rect b="b" l="l" r="r" t="t"/>
              <a:pathLst>
                <a:path extrusionOk="0" h="11144" w="6876">
                  <a:moveTo>
                    <a:pt x="1788" y="1"/>
                  </a:moveTo>
                  <a:cubicBezTo>
                    <a:pt x="1277" y="1"/>
                    <a:pt x="801" y="225"/>
                    <a:pt x="417" y="784"/>
                  </a:cubicBezTo>
                  <a:cubicBezTo>
                    <a:pt x="60" y="1304"/>
                    <a:pt x="0" y="1972"/>
                    <a:pt x="259" y="2548"/>
                  </a:cubicBezTo>
                  <a:cubicBezTo>
                    <a:pt x="397" y="2855"/>
                    <a:pt x="620" y="3084"/>
                    <a:pt x="877" y="3283"/>
                  </a:cubicBezTo>
                  <a:cubicBezTo>
                    <a:pt x="1243" y="3567"/>
                    <a:pt x="1676" y="3788"/>
                    <a:pt x="2028" y="4092"/>
                  </a:cubicBezTo>
                  <a:cubicBezTo>
                    <a:pt x="2478" y="4483"/>
                    <a:pt x="2868" y="4962"/>
                    <a:pt x="3058" y="5526"/>
                  </a:cubicBezTo>
                  <a:cubicBezTo>
                    <a:pt x="3217" y="6004"/>
                    <a:pt x="3192" y="6554"/>
                    <a:pt x="3028" y="7032"/>
                  </a:cubicBezTo>
                  <a:cubicBezTo>
                    <a:pt x="2943" y="7282"/>
                    <a:pt x="2815" y="7522"/>
                    <a:pt x="2642" y="7724"/>
                  </a:cubicBezTo>
                  <a:cubicBezTo>
                    <a:pt x="2453" y="7942"/>
                    <a:pt x="2211" y="8083"/>
                    <a:pt x="2043" y="8324"/>
                  </a:cubicBezTo>
                  <a:cubicBezTo>
                    <a:pt x="1503" y="9109"/>
                    <a:pt x="1668" y="10179"/>
                    <a:pt x="2420" y="10765"/>
                  </a:cubicBezTo>
                  <a:cubicBezTo>
                    <a:pt x="2747" y="11020"/>
                    <a:pt x="3137" y="11144"/>
                    <a:pt x="3524" y="11144"/>
                  </a:cubicBezTo>
                  <a:cubicBezTo>
                    <a:pt x="4026" y="11144"/>
                    <a:pt x="4524" y="10935"/>
                    <a:pt x="4878" y="10531"/>
                  </a:cubicBezTo>
                  <a:cubicBezTo>
                    <a:pt x="5821" y="9450"/>
                    <a:pt x="6556" y="8353"/>
                    <a:pt x="6730" y="6874"/>
                  </a:cubicBezTo>
                  <a:cubicBezTo>
                    <a:pt x="6875" y="5626"/>
                    <a:pt x="6605" y="4332"/>
                    <a:pt x="5963" y="3253"/>
                  </a:cubicBezTo>
                  <a:cubicBezTo>
                    <a:pt x="5325" y="2181"/>
                    <a:pt x="3381" y="1"/>
                    <a:pt x="178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8"/>
            <p:cNvSpPr/>
            <p:nvPr/>
          </p:nvSpPr>
          <p:spPr>
            <a:xfrm flipH="1">
              <a:off x="6692490" y="3310707"/>
              <a:ext cx="239370" cy="451765"/>
            </a:xfrm>
            <a:custGeom>
              <a:rect b="b" l="l" r="r" t="t"/>
              <a:pathLst>
                <a:path extrusionOk="0" h="10199" w="5404">
                  <a:moveTo>
                    <a:pt x="705" y="1"/>
                  </a:moveTo>
                  <a:cubicBezTo>
                    <a:pt x="602" y="1"/>
                    <a:pt x="497" y="24"/>
                    <a:pt x="396" y="70"/>
                  </a:cubicBezTo>
                  <a:cubicBezTo>
                    <a:pt x="108" y="203"/>
                    <a:pt x="253" y="607"/>
                    <a:pt x="514" y="607"/>
                  </a:cubicBezTo>
                  <a:cubicBezTo>
                    <a:pt x="552" y="607"/>
                    <a:pt x="593" y="599"/>
                    <a:pt x="635" y="579"/>
                  </a:cubicBezTo>
                  <a:cubicBezTo>
                    <a:pt x="677" y="560"/>
                    <a:pt x="710" y="551"/>
                    <a:pt x="735" y="551"/>
                  </a:cubicBezTo>
                  <a:cubicBezTo>
                    <a:pt x="936" y="551"/>
                    <a:pt x="630" y="1115"/>
                    <a:pt x="631" y="1115"/>
                  </a:cubicBezTo>
                  <a:cubicBezTo>
                    <a:pt x="631" y="1115"/>
                    <a:pt x="631" y="1115"/>
                    <a:pt x="631" y="1115"/>
                  </a:cubicBezTo>
                  <a:lnTo>
                    <a:pt x="631" y="1115"/>
                  </a:lnTo>
                  <a:cubicBezTo>
                    <a:pt x="551" y="1230"/>
                    <a:pt x="446" y="1331"/>
                    <a:pt x="363" y="1444"/>
                  </a:cubicBezTo>
                  <a:cubicBezTo>
                    <a:pt x="255" y="1591"/>
                    <a:pt x="151" y="1746"/>
                    <a:pt x="93" y="1921"/>
                  </a:cubicBezTo>
                  <a:cubicBezTo>
                    <a:pt x="1" y="2199"/>
                    <a:pt x="42" y="2471"/>
                    <a:pt x="218" y="2707"/>
                  </a:cubicBezTo>
                  <a:cubicBezTo>
                    <a:pt x="385" y="2931"/>
                    <a:pt x="607" y="3028"/>
                    <a:pt x="836" y="3028"/>
                  </a:cubicBezTo>
                  <a:cubicBezTo>
                    <a:pt x="1083" y="3028"/>
                    <a:pt x="1338" y="2915"/>
                    <a:pt x="1539" y="2726"/>
                  </a:cubicBezTo>
                  <a:cubicBezTo>
                    <a:pt x="1792" y="2489"/>
                    <a:pt x="1953" y="2170"/>
                    <a:pt x="2196" y="1926"/>
                  </a:cubicBezTo>
                  <a:cubicBezTo>
                    <a:pt x="2301" y="1820"/>
                    <a:pt x="2501" y="1701"/>
                    <a:pt x="2674" y="1701"/>
                  </a:cubicBezTo>
                  <a:cubicBezTo>
                    <a:pt x="2792" y="1701"/>
                    <a:pt x="2897" y="1756"/>
                    <a:pt x="2951" y="1908"/>
                  </a:cubicBezTo>
                  <a:cubicBezTo>
                    <a:pt x="3033" y="2143"/>
                    <a:pt x="2682" y="2516"/>
                    <a:pt x="2547" y="2655"/>
                  </a:cubicBezTo>
                  <a:cubicBezTo>
                    <a:pt x="2162" y="3049"/>
                    <a:pt x="1387" y="3686"/>
                    <a:pt x="2102" y="4193"/>
                  </a:cubicBezTo>
                  <a:cubicBezTo>
                    <a:pt x="2241" y="4292"/>
                    <a:pt x="2393" y="4330"/>
                    <a:pt x="2548" y="4330"/>
                  </a:cubicBezTo>
                  <a:cubicBezTo>
                    <a:pt x="2680" y="4330"/>
                    <a:pt x="2814" y="4302"/>
                    <a:pt x="2945" y="4260"/>
                  </a:cubicBezTo>
                  <a:cubicBezTo>
                    <a:pt x="3312" y="4142"/>
                    <a:pt x="3765" y="3715"/>
                    <a:pt x="4154" y="3715"/>
                  </a:cubicBezTo>
                  <a:cubicBezTo>
                    <a:pt x="4177" y="3715"/>
                    <a:pt x="4199" y="3717"/>
                    <a:pt x="4222" y="3720"/>
                  </a:cubicBezTo>
                  <a:cubicBezTo>
                    <a:pt x="4633" y="3777"/>
                    <a:pt x="4668" y="4128"/>
                    <a:pt x="4388" y="4352"/>
                  </a:cubicBezTo>
                  <a:cubicBezTo>
                    <a:pt x="4168" y="4529"/>
                    <a:pt x="3879" y="4519"/>
                    <a:pt x="3612" y="4553"/>
                  </a:cubicBezTo>
                  <a:cubicBezTo>
                    <a:pt x="3272" y="4597"/>
                    <a:pt x="2922" y="4692"/>
                    <a:pt x="2719" y="4991"/>
                  </a:cubicBezTo>
                  <a:cubicBezTo>
                    <a:pt x="2365" y="5505"/>
                    <a:pt x="2770" y="6058"/>
                    <a:pt x="3288" y="6237"/>
                  </a:cubicBezTo>
                  <a:cubicBezTo>
                    <a:pt x="3640" y="6360"/>
                    <a:pt x="4170" y="6210"/>
                    <a:pt x="4428" y="6533"/>
                  </a:cubicBezTo>
                  <a:cubicBezTo>
                    <a:pt x="4666" y="6833"/>
                    <a:pt x="4513" y="7308"/>
                    <a:pt x="4129" y="7308"/>
                  </a:cubicBezTo>
                  <a:cubicBezTo>
                    <a:pt x="4092" y="7308"/>
                    <a:pt x="4052" y="7304"/>
                    <a:pt x="4010" y="7294"/>
                  </a:cubicBezTo>
                  <a:cubicBezTo>
                    <a:pt x="3801" y="7245"/>
                    <a:pt x="3605" y="7018"/>
                    <a:pt x="3404" y="6930"/>
                  </a:cubicBezTo>
                  <a:cubicBezTo>
                    <a:pt x="3272" y="6871"/>
                    <a:pt x="3140" y="6844"/>
                    <a:pt x="3015" y="6844"/>
                  </a:cubicBezTo>
                  <a:cubicBezTo>
                    <a:pt x="2509" y="6844"/>
                    <a:pt x="2115" y="7287"/>
                    <a:pt x="2223" y="7877"/>
                  </a:cubicBezTo>
                  <a:cubicBezTo>
                    <a:pt x="2312" y="8366"/>
                    <a:pt x="2695" y="8462"/>
                    <a:pt x="3002" y="8776"/>
                  </a:cubicBezTo>
                  <a:cubicBezTo>
                    <a:pt x="3349" y="9131"/>
                    <a:pt x="3158" y="9629"/>
                    <a:pt x="2687" y="9629"/>
                  </a:cubicBezTo>
                  <a:cubicBezTo>
                    <a:pt x="2671" y="9629"/>
                    <a:pt x="2654" y="9628"/>
                    <a:pt x="2637" y="9627"/>
                  </a:cubicBezTo>
                  <a:cubicBezTo>
                    <a:pt x="2172" y="9594"/>
                    <a:pt x="1956" y="9098"/>
                    <a:pt x="1947" y="8697"/>
                  </a:cubicBezTo>
                  <a:cubicBezTo>
                    <a:pt x="1944" y="8507"/>
                    <a:pt x="1784" y="8404"/>
                    <a:pt x="1636" y="8404"/>
                  </a:cubicBezTo>
                  <a:cubicBezTo>
                    <a:pt x="1505" y="8404"/>
                    <a:pt x="1384" y="8484"/>
                    <a:pt x="1387" y="8654"/>
                  </a:cubicBezTo>
                  <a:cubicBezTo>
                    <a:pt x="1401" y="9408"/>
                    <a:pt x="1889" y="10198"/>
                    <a:pt x="2676" y="10198"/>
                  </a:cubicBezTo>
                  <a:cubicBezTo>
                    <a:pt x="2763" y="10198"/>
                    <a:pt x="2854" y="10189"/>
                    <a:pt x="2948" y="10168"/>
                  </a:cubicBezTo>
                  <a:cubicBezTo>
                    <a:pt x="3706" y="10005"/>
                    <a:pt x="4057" y="9052"/>
                    <a:pt x="3509" y="8475"/>
                  </a:cubicBezTo>
                  <a:cubicBezTo>
                    <a:pt x="3356" y="8314"/>
                    <a:pt x="2718" y="8009"/>
                    <a:pt x="2774" y="7774"/>
                  </a:cubicBezTo>
                  <a:cubicBezTo>
                    <a:pt x="2823" y="7576"/>
                    <a:pt x="2960" y="7455"/>
                    <a:pt x="3116" y="7455"/>
                  </a:cubicBezTo>
                  <a:cubicBezTo>
                    <a:pt x="3171" y="7455"/>
                    <a:pt x="3227" y="7470"/>
                    <a:pt x="3283" y="7501"/>
                  </a:cubicBezTo>
                  <a:cubicBezTo>
                    <a:pt x="3391" y="7562"/>
                    <a:pt x="3487" y="7646"/>
                    <a:pt x="3595" y="7709"/>
                  </a:cubicBezTo>
                  <a:cubicBezTo>
                    <a:pt x="3781" y="7815"/>
                    <a:pt x="3975" y="7881"/>
                    <a:pt x="4170" y="7881"/>
                  </a:cubicBezTo>
                  <a:cubicBezTo>
                    <a:pt x="4323" y="7881"/>
                    <a:pt x="4477" y="7840"/>
                    <a:pt x="4625" y="7746"/>
                  </a:cubicBezTo>
                  <a:cubicBezTo>
                    <a:pt x="5328" y="7301"/>
                    <a:pt x="5221" y="6237"/>
                    <a:pt x="4489" y="5881"/>
                  </a:cubicBezTo>
                  <a:cubicBezTo>
                    <a:pt x="4327" y="5801"/>
                    <a:pt x="4159" y="5777"/>
                    <a:pt x="3984" y="5760"/>
                  </a:cubicBezTo>
                  <a:cubicBezTo>
                    <a:pt x="3861" y="5750"/>
                    <a:pt x="2716" y="5676"/>
                    <a:pt x="3360" y="5177"/>
                  </a:cubicBezTo>
                  <a:cubicBezTo>
                    <a:pt x="3562" y="5020"/>
                    <a:pt x="4097" y="5077"/>
                    <a:pt x="4337" y="5008"/>
                  </a:cubicBezTo>
                  <a:cubicBezTo>
                    <a:pt x="4533" y="4949"/>
                    <a:pt x="4711" y="4878"/>
                    <a:pt x="4860" y="4735"/>
                  </a:cubicBezTo>
                  <a:cubicBezTo>
                    <a:pt x="5403" y="4214"/>
                    <a:pt x="5144" y="3376"/>
                    <a:pt x="4436" y="3189"/>
                  </a:cubicBezTo>
                  <a:cubicBezTo>
                    <a:pt x="4331" y="3161"/>
                    <a:pt x="4235" y="3149"/>
                    <a:pt x="4145" y="3149"/>
                  </a:cubicBezTo>
                  <a:cubicBezTo>
                    <a:pt x="3819" y="3149"/>
                    <a:pt x="3578" y="3313"/>
                    <a:pt x="3261" y="3495"/>
                  </a:cubicBezTo>
                  <a:cubicBezTo>
                    <a:pt x="3157" y="3553"/>
                    <a:pt x="3022" y="3640"/>
                    <a:pt x="2912" y="3671"/>
                  </a:cubicBezTo>
                  <a:cubicBezTo>
                    <a:pt x="2879" y="3681"/>
                    <a:pt x="2771" y="3706"/>
                    <a:pt x="2667" y="3706"/>
                  </a:cubicBezTo>
                  <a:cubicBezTo>
                    <a:pt x="2549" y="3706"/>
                    <a:pt x="2435" y="3674"/>
                    <a:pt x="2435" y="3552"/>
                  </a:cubicBezTo>
                  <a:cubicBezTo>
                    <a:pt x="2435" y="3377"/>
                    <a:pt x="3081" y="2929"/>
                    <a:pt x="3219" y="2740"/>
                  </a:cubicBezTo>
                  <a:cubicBezTo>
                    <a:pt x="3656" y="2137"/>
                    <a:pt x="3588" y="1257"/>
                    <a:pt x="2723" y="1118"/>
                  </a:cubicBezTo>
                  <a:cubicBezTo>
                    <a:pt x="2682" y="1111"/>
                    <a:pt x="2642" y="1108"/>
                    <a:pt x="2602" y="1108"/>
                  </a:cubicBezTo>
                  <a:cubicBezTo>
                    <a:pt x="2234" y="1108"/>
                    <a:pt x="1926" y="1379"/>
                    <a:pt x="1693" y="1650"/>
                  </a:cubicBezTo>
                  <a:cubicBezTo>
                    <a:pt x="1503" y="1867"/>
                    <a:pt x="1363" y="2153"/>
                    <a:pt x="1135" y="2335"/>
                  </a:cubicBezTo>
                  <a:cubicBezTo>
                    <a:pt x="1018" y="2429"/>
                    <a:pt x="926" y="2469"/>
                    <a:pt x="858" y="2469"/>
                  </a:cubicBezTo>
                  <a:cubicBezTo>
                    <a:pt x="639" y="2469"/>
                    <a:pt x="658" y="2063"/>
                    <a:pt x="825" y="1763"/>
                  </a:cubicBezTo>
                  <a:cubicBezTo>
                    <a:pt x="1070" y="1327"/>
                    <a:pt x="1582" y="940"/>
                    <a:pt x="1299" y="372"/>
                  </a:cubicBezTo>
                  <a:cubicBezTo>
                    <a:pt x="1177" y="127"/>
                    <a:pt x="948" y="1"/>
                    <a:pt x="70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8"/>
            <p:cNvSpPr/>
            <p:nvPr/>
          </p:nvSpPr>
          <p:spPr>
            <a:xfrm flipH="1" rot="-1901776">
              <a:off x="7295795" y="2377642"/>
              <a:ext cx="133806" cy="132916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8"/>
            <p:cNvSpPr/>
            <p:nvPr/>
          </p:nvSpPr>
          <p:spPr>
            <a:xfrm flipH="1" rot="-1901776">
              <a:off x="7312502" y="2389491"/>
              <a:ext cx="85222" cy="84680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8"/>
            <p:cNvSpPr/>
            <p:nvPr/>
          </p:nvSpPr>
          <p:spPr>
            <a:xfrm flipH="1" rot="-6055368">
              <a:off x="7906453" y="3533771"/>
              <a:ext cx="133312" cy="132420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8"/>
            <p:cNvSpPr/>
            <p:nvPr/>
          </p:nvSpPr>
          <p:spPr>
            <a:xfrm flipH="1" rot="-6055368">
              <a:off x="7916548" y="3560525"/>
              <a:ext cx="84907" cy="84364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8"/>
            <p:cNvSpPr/>
            <p:nvPr/>
          </p:nvSpPr>
          <p:spPr>
            <a:xfrm flipH="1" rot="6744001">
              <a:off x="6972844" y="3730515"/>
              <a:ext cx="98927" cy="98278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8"/>
            <p:cNvSpPr/>
            <p:nvPr/>
          </p:nvSpPr>
          <p:spPr>
            <a:xfrm flipH="1" rot="6744001">
              <a:off x="7000666" y="3752409"/>
              <a:ext cx="63008" cy="62613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8"/>
            <p:cNvSpPr/>
            <p:nvPr/>
          </p:nvSpPr>
          <p:spPr>
            <a:xfrm flipH="1" rot="-9243495">
              <a:off x="6603603" y="3824761"/>
              <a:ext cx="155301" cy="154282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8"/>
            <p:cNvSpPr/>
            <p:nvPr/>
          </p:nvSpPr>
          <p:spPr>
            <a:xfrm flipH="1" rot="-9243495">
              <a:off x="6624478" y="3867812"/>
              <a:ext cx="98912" cy="98292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6" name="Google Shape;1496;p8"/>
          <p:cNvGrpSpPr/>
          <p:nvPr/>
        </p:nvGrpSpPr>
        <p:grpSpPr>
          <a:xfrm>
            <a:off x="4505394" y="9563717"/>
            <a:ext cx="288384" cy="277802"/>
            <a:chOff x="1577421" y="1609174"/>
            <a:chExt cx="818111" cy="754282"/>
          </a:xfrm>
        </p:grpSpPr>
        <p:sp>
          <p:nvSpPr>
            <p:cNvPr id="1497" name="Google Shape;1497;p8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5" name="Google Shape;1545;p8"/>
          <p:cNvSpPr/>
          <p:nvPr/>
        </p:nvSpPr>
        <p:spPr>
          <a:xfrm>
            <a:off x="5598138" y="9586480"/>
            <a:ext cx="311946" cy="272622"/>
          </a:xfrm>
          <a:custGeom>
            <a:rect b="b" l="l" r="r" t="t"/>
            <a:pathLst>
              <a:path extrusionOk="0" h="25272" w="28998">
                <a:moveTo>
                  <a:pt x="14511" y="0"/>
                </a:moveTo>
                <a:cubicBezTo>
                  <a:pt x="9418" y="0"/>
                  <a:pt x="3720" y="3133"/>
                  <a:pt x="2402" y="8554"/>
                </a:cubicBezTo>
                <a:cubicBezTo>
                  <a:pt x="0" y="18433"/>
                  <a:pt x="5654" y="25029"/>
                  <a:pt x="14651" y="25272"/>
                </a:cubicBezTo>
                <a:cubicBezTo>
                  <a:pt x="23648" y="25272"/>
                  <a:pt x="28998" y="19557"/>
                  <a:pt x="27539" y="10317"/>
                </a:cubicBezTo>
                <a:cubicBezTo>
                  <a:pt x="26688" y="3083"/>
                  <a:pt x="21338" y="13"/>
                  <a:pt x="15077" y="13"/>
                </a:cubicBezTo>
                <a:cubicBezTo>
                  <a:pt x="14889" y="4"/>
                  <a:pt x="14700" y="0"/>
                  <a:pt x="145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6" name="Google Shape;1546;p8"/>
          <p:cNvSpPr/>
          <p:nvPr/>
        </p:nvSpPr>
        <p:spPr>
          <a:xfrm>
            <a:off x="5613177" y="9583864"/>
            <a:ext cx="288409" cy="277897"/>
          </a:xfrm>
          <a:custGeom>
            <a:rect b="b" l="l" r="r" t="t"/>
            <a:pathLst>
              <a:path extrusionOk="0" h="25761" w="26810">
                <a:moveTo>
                  <a:pt x="12955" y="499"/>
                </a:moveTo>
                <a:cubicBezTo>
                  <a:pt x="13193" y="499"/>
                  <a:pt x="13434" y="506"/>
                  <a:pt x="13679" y="517"/>
                </a:cubicBezTo>
                <a:cubicBezTo>
                  <a:pt x="16262" y="517"/>
                  <a:pt x="18876" y="1034"/>
                  <a:pt x="21095" y="2402"/>
                </a:cubicBezTo>
                <a:cubicBezTo>
                  <a:pt x="23284" y="3830"/>
                  <a:pt x="24864" y="6019"/>
                  <a:pt x="25503" y="8542"/>
                </a:cubicBezTo>
                <a:cubicBezTo>
                  <a:pt x="26810" y="13405"/>
                  <a:pt x="26293" y="19271"/>
                  <a:pt x="22129" y="22584"/>
                </a:cubicBezTo>
                <a:cubicBezTo>
                  <a:pt x="20153" y="24165"/>
                  <a:pt x="17661" y="24955"/>
                  <a:pt x="15168" y="25198"/>
                </a:cubicBezTo>
                <a:cubicBezTo>
                  <a:pt x="14603" y="25263"/>
                  <a:pt x="14036" y="25294"/>
                  <a:pt x="13469" y="25294"/>
                </a:cubicBezTo>
                <a:cubicBezTo>
                  <a:pt x="11350" y="25294"/>
                  <a:pt x="9238" y="24852"/>
                  <a:pt x="7296" y="24013"/>
                </a:cubicBezTo>
                <a:cubicBezTo>
                  <a:pt x="5138" y="23040"/>
                  <a:pt x="3344" y="21399"/>
                  <a:pt x="2189" y="19363"/>
                </a:cubicBezTo>
                <a:cubicBezTo>
                  <a:pt x="973" y="17083"/>
                  <a:pt x="487" y="14499"/>
                  <a:pt x="730" y="11946"/>
                </a:cubicBezTo>
                <a:cubicBezTo>
                  <a:pt x="821" y="10426"/>
                  <a:pt x="1156" y="8937"/>
                  <a:pt x="1703" y="7539"/>
                </a:cubicBezTo>
                <a:cubicBezTo>
                  <a:pt x="2250" y="6201"/>
                  <a:pt x="3071" y="5016"/>
                  <a:pt x="4134" y="4013"/>
                </a:cubicBezTo>
                <a:cubicBezTo>
                  <a:pt x="6232" y="2098"/>
                  <a:pt x="8876" y="882"/>
                  <a:pt x="11733" y="578"/>
                </a:cubicBezTo>
                <a:cubicBezTo>
                  <a:pt x="12138" y="520"/>
                  <a:pt x="12543" y="499"/>
                  <a:pt x="12955" y="499"/>
                </a:cubicBezTo>
                <a:close/>
                <a:moveTo>
                  <a:pt x="13679" y="1"/>
                </a:moveTo>
                <a:cubicBezTo>
                  <a:pt x="13645" y="4"/>
                  <a:pt x="13615" y="14"/>
                  <a:pt x="13590" y="28"/>
                </a:cubicBezTo>
                <a:lnTo>
                  <a:pt x="13590" y="28"/>
                </a:lnTo>
                <a:cubicBezTo>
                  <a:pt x="13468" y="25"/>
                  <a:pt x="13347" y="24"/>
                  <a:pt x="13225" y="24"/>
                </a:cubicBezTo>
                <a:cubicBezTo>
                  <a:pt x="10463" y="24"/>
                  <a:pt x="7747" y="814"/>
                  <a:pt x="5441" y="2341"/>
                </a:cubicBezTo>
                <a:cubicBezTo>
                  <a:pt x="2949" y="3982"/>
                  <a:pt x="1216" y="6536"/>
                  <a:pt x="609" y="9454"/>
                </a:cubicBezTo>
                <a:cubicBezTo>
                  <a:pt x="31" y="12220"/>
                  <a:pt x="1" y="15168"/>
                  <a:pt x="1004" y="17873"/>
                </a:cubicBezTo>
                <a:cubicBezTo>
                  <a:pt x="1855" y="20183"/>
                  <a:pt x="3405" y="22159"/>
                  <a:pt x="5472" y="23496"/>
                </a:cubicBezTo>
                <a:cubicBezTo>
                  <a:pt x="7752" y="24925"/>
                  <a:pt x="10366" y="25715"/>
                  <a:pt x="13040" y="25746"/>
                </a:cubicBezTo>
                <a:cubicBezTo>
                  <a:pt x="13271" y="25756"/>
                  <a:pt x="13502" y="25761"/>
                  <a:pt x="13732" y="25761"/>
                </a:cubicBezTo>
                <a:cubicBezTo>
                  <a:pt x="16256" y="25761"/>
                  <a:pt x="18715" y="25150"/>
                  <a:pt x="20943" y="23952"/>
                </a:cubicBezTo>
                <a:cubicBezTo>
                  <a:pt x="23041" y="22797"/>
                  <a:pt x="24682" y="20973"/>
                  <a:pt x="25624" y="18785"/>
                </a:cubicBezTo>
                <a:cubicBezTo>
                  <a:pt x="26718" y="16201"/>
                  <a:pt x="26779" y="13405"/>
                  <a:pt x="26384" y="10669"/>
                </a:cubicBezTo>
                <a:cubicBezTo>
                  <a:pt x="25989" y="7843"/>
                  <a:pt x="25016" y="5168"/>
                  <a:pt x="22889" y="3162"/>
                </a:cubicBezTo>
                <a:cubicBezTo>
                  <a:pt x="20943" y="1399"/>
                  <a:pt x="18390" y="456"/>
                  <a:pt x="15806" y="122"/>
                </a:cubicBezTo>
                <a:cubicBezTo>
                  <a:pt x="15107" y="61"/>
                  <a:pt x="14378" y="1"/>
                  <a:pt x="13679" y="1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7" name="Google Shape;1547;p8"/>
          <p:cNvSpPr/>
          <p:nvPr/>
        </p:nvSpPr>
        <p:spPr>
          <a:xfrm>
            <a:off x="5620373" y="9605542"/>
            <a:ext cx="268131" cy="234542"/>
          </a:xfrm>
          <a:custGeom>
            <a:rect b="b" l="l" r="r" t="t"/>
            <a:pathLst>
              <a:path extrusionOk="0" h="21742" w="24925">
                <a:moveTo>
                  <a:pt x="12549" y="0"/>
                </a:moveTo>
                <a:cubicBezTo>
                  <a:pt x="8153" y="0"/>
                  <a:pt x="3215" y="2685"/>
                  <a:pt x="2067" y="7365"/>
                </a:cubicBezTo>
                <a:cubicBezTo>
                  <a:pt x="0" y="15845"/>
                  <a:pt x="4864" y="21529"/>
                  <a:pt x="12615" y="21742"/>
                </a:cubicBezTo>
                <a:cubicBezTo>
                  <a:pt x="20335" y="21742"/>
                  <a:pt x="24925" y="16818"/>
                  <a:pt x="23679" y="8885"/>
                </a:cubicBezTo>
                <a:cubicBezTo>
                  <a:pt x="22949" y="2653"/>
                  <a:pt x="18359" y="9"/>
                  <a:pt x="12979" y="9"/>
                </a:cubicBezTo>
                <a:cubicBezTo>
                  <a:pt x="12837" y="3"/>
                  <a:pt x="12693" y="0"/>
                  <a:pt x="12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8" name="Google Shape;1548;p8"/>
          <p:cNvSpPr/>
          <p:nvPr/>
        </p:nvSpPr>
        <p:spPr>
          <a:xfrm>
            <a:off x="5633121" y="9602883"/>
            <a:ext cx="248197" cy="239957"/>
          </a:xfrm>
          <a:custGeom>
            <a:rect b="b" l="l" r="r" t="t"/>
            <a:pathLst>
              <a:path extrusionOk="0" h="22244" w="23072">
                <a:moveTo>
                  <a:pt x="11443" y="482"/>
                </a:moveTo>
                <a:cubicBezTo>
                  <a:pt x="11554" y="482"/>
                  <a:pt x="11666" y="483"/>
                  <a:pt x="11778" y="486"/>
                </a:cubicBezTo>
                <a:lnTo>
                  <a:pt x="11778" y="486"/>
                </a:lnTo>
                <a:cubicBezTo>
                  <a:pt x="11783" y="487"/>
                  <a:pt x="11789" y="487"/>
                  <a:pt x="11794" y="487"/>
                </a:cubicBezTo>
                <a:lnTo>
                  <a:pt x="11794" y="517"/>
                </a:lnTo>
                <a:cubicBezTo>
                  <a:pt x="13983" y="517"/>
                  <a:pt x="16232" y="943"/>
                  <a:pt x="18147" y="2159"/>
                </a:cubicBezTo>
                <a:cubicBezTo>
                  <a:pt x="20032" y="3374"/>
                  <a:pt x="21399" y="5259"/>
                  <a:pt x="21946" y="7478"/>
                </a:cubicBezTo>
                <a:cubicBezTo>
                  <a:pt x="23041" y="11612"/>
                  <a:pt x="22615" y="16627"/>
                  <a:pt x="19028" y="19454"/>
                </a:cubicBezTo>
                <a:cubicBezTo>
                  <a:pt x="17296" y="20730"/>
                  <a:pt x="15229" y="21521"/>
                  <a:pt x="13101" y="21673"/>
                </a:cubicBezTo>
                <a:cubicBezTo>
                  <a:pt x="12598" y="21732"/>
                  <a:pt x="12094" y="21761"/>
                  <a:pt x="11591" y="21761"/>
                </a:cubicBezTo>
                <a:cubicBezTo>
                  <a:pt x="9784" y="21761"/>
                  <a:pt x="7994" y="21383"/>
                  <a:pt x="6353" y="20669"/>
                </a:cubicBezTo>
                <a:cubicBezTo>
                  <a:pt x="4499" y="19818"/>
                  <a:pt x="2949" y="18420"/>
                  <a:pt x="1946" y="16657"/>
                </a:cubicBezTo>
                <a:cubicBezTo>
                  <a:pt x="913" y="14712"/>
                  <a:pt x="487" y="12523"/>
                  <a:pt x="700" y="10335"/>
                </a:cubicBezTo>
                <a:cubicBezTo>
                  <a:pt x="882" y="7751"/>
                  <a:pt x="1673" y="5350"/>
                  <a:pt x="3587" y="3526"/>
                </a:cubicBezTo>
                <a:cubicBezTo>
                  <a:pt x="5721" y="1568"/>
                  <a:pt x="8528" y="482"/>
                  <a:pt x="11443" y="482"/>
                </a:cubicBezTo>
                <a:close/>
                <a:moveTo>
                  <a:pt x="11794" y="0"/>
                </a:moveTo>
                <a:cubicBezTo>
                  <a:pt x="11751" y="0"/>
                  <a:pt x="11714" y="10"/>
                  <a:pt x="11683" y="27"/>
                </a:cubicBezTo>
                <a:lnTo>
                  <a:pt x="11683" y="27"/>
                </a:lnTo>
                <a:cubicBezTo>
                  <a:pt x="11574" y="24"/>
                  <a:pt x="11465" y="23"/>
                  <a:pt x="11356" y="23"/>
                </a:cubicBezTo>
                <a:cubicBezTo>
                  <a:pt x="8987" y="23"/>
                  <a:pt x="6688" y="718"/>
                  <a:pt x="4712" y="2007"/>
                </a:cubicBezTo>
                <a:cubicBezTo>
                  <a:pt x="2554" y="3405"/>
                  <a:pt x="1065" y="5593"/>
                  <a:pt x="517" y="8086"/>
                </a:cubicBezTo>
                <a:cubicBezTo>
                  <a:pt x="31" y="10517"/>
                  <a:pt x="1" y="13071"/>
                  <a:pt x="852" y="15411"/>
                </a:cubicBezTo>
                <a:cubicBezTo>
                  <a:pt x="1581" y="17417"/>
                  <a:pt x="2919" y="19089"/>
                  <a:pt x="4682" y="20274"/>
                </a:cubicBezTo>
                <a:cubicBezTo>
                  <a:pt x="6686" y="21589"/>
                  <a:pt x="9188" y="22244"/>
                  <a:pt x="11686" y="22244"/>
                </a:cubicBezTo>
                <a:cubicBezTo>
                  <a:pt x="13924" y="22244"/>
                  <a:pt x="16158" y="21718"/>
                  <a:pt x="18025" y="20669"/>
                </a:cubicBezTo>
                <a:cubicBezTo>
                  <a:pt x="19819" y="19666"/>
                  <a:pt x="21247" y="18086"/>
                  <a:pt x="22068" y="16201"/>
                </a:cubicBezTo>
                <a:cubicBezTo>
                  <a:pt x="23010" y="13982"/>
                  <a:pt x="23071" y="11551"/>
                  <a:pt x="22737" y="9180"/>
                </a:cubicBezTo>
                <a:cubicBezTo>
                  <a:pt x="22402" y="6748"/>
                  <a:pt x="21582" y="4408"/>
                  <a:pt x="19697" y="2706"/>
                </a:cubicBezTo>
                <a:cubicBezTo>
                  <a:pt x="17995" y="1216"/>
                  <a:pt x="15867" y="335"/>
                  <a:pt x="13618" y="122"/>
                </a:cubicBezTo>
                <a:cubicBezTo>
                  <a:pt x="13010" y="31"/>
                  <a:pt x="12402" y="0"/>
                  <a:pt x="11794" y="0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9" name="Google Shape;1549;p8"/>
          <p:cNvSpPr/>
          <p:nvPr/>
        </p:nvSpPr>
        <p:spPr>
          <a:xfrm>
            <a:off x="5656013" y="9626784"/>
            <a:ext cx="155328" cy="99817"/>
          </a:xfrm>
          <a:custGeom>
            <a:rect b="b" l="l" r="r" t="t"/>
            <a:pathLst>
              <a:path extrusionOk="0" h="9253" w="14439">
                <a:moveTo>
                  <a:pt x="8266" y="0"/>
                </a:moveTo>
                <a:cubicBezTo>
                  <a:pt x="7660" y="0"/>
                  <a:pt x="6710" y="398"/>
                  <a:pt x="4955" y="1292"/>
                </a:cubicBezTo>
                <a:lnTo>
                  <a:pt x="4955" y="1262"/>
                </a:lnTo>
                <a:cubicBezTo>
                  <a:pt x="2341" y="2873"/>
                  <a:pt x="0" y="7007"/>
                  <a:pt x="1581" y="8587"/>
                </a:cubicBezTo>
                <a:cubicBezTo>
                  <a:pt x="2060" y="9066"/>
                  <a:pt x="2702" y="9252"/>
                  <a:pt x="3349" y="9252"/>
                </a:cubicBezTo>
                <a:cubicBezTo>
                  <a:pt x="4306" y="9252"/>
                  <a:pt x="5274" y="8846"/>
                  <a:pt x="5745" y="8375"/>
                </a:cubicBezTo>
                <a:cubicBezTo>
                  <a:pt x="7113" y="6612"/>
                  <a:pt x="4742" y="5244"/>
                  <a:pt x="7721" y="5031"/>
                </a:cubicBezTo>
                <a:cubicBezTo>
                  <a:pt x="9076" y="5031"/>
                  <a:pt x="9694" y="6773"/>
                  <a:pt x="11087" y="6773"/>
                </a:cubicBezTo>
                <a:cubicBezTo>
                  <a:pt x="11319" y="6773"/>
                  <a:pt x="11573" y="6724"/>
                  <a:pt x="11855" y="6612"/>
                </a:cubicBezTo>
                <a:cubicBezTo>
                  <a:pt x="13040" y="6216"/>
                  <a:pt x="14438" y="4636"/>
                  <a:pt x="13253" y="3450"/>
                </a:cubicBezTo>
                <a:cubicBezTo>
                  <a:pt x="13030" y="3171"/>
                  <a:pt x="12675" y="3097"/>
                  <a:pt x="12287" y="3097"/>
                </a:cubicBezTo>
                <a:cubicBezTo>
                  <a:pt x="11849" y="3097"/>
                  <a:pt x="11369" y="3191"/>
                  <a:pt x="10987" y="3191"/>
                </a:cubicBezTo>
                <a:cubicBezTo>
                  <a:pt x="10787" y="3191"/>
                  <a:pt x="10613" y="3165"/>
                  <a:pt x="10487" y="3086"/>
                </a:cubicBezTo>
                <a:cubicBezTo>
                  <a:pt x="9666" y="2478"/>
                  <a:pt x="9454" y="928"/>
                  <a:pt x="9302" y="715"/>
                </a:cubicBezTo>
                <a:cubicBezTo>
                  <a:pt x="9018" y="255"/>
                  <a:pt x="8752" y="0"/>
                  <a:pt x="8266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0" name="Google Shape;1550;p8"/>
          <p:cNvSpPr/>
          <p:nvPr/>
        </p:nvSpPr>
        <p:spPr>
          <a:xfrm>
            <a:off x="5738212" y="9718062"/>
            <a:ext cx="67568" cy="57034"/>
          </a:xfrm>
          <a:custGeom>
            <a:rect b="b" l="l" r="r" t="t"/>
            <a:pathLst>
              <a:path extrusionOk="0" h="5287" w="6281">
                <a:moveTo>
                  <a:pt x="2399" y="1"/>
                </a:moveTo>
                <a:cubicBezTo>
                  <a:pt x="1" y="1"/>
                  <a:pt x="797" y="5286"/>
                  <a:pt x="3202" y="5286"/>
                </a:cubicBezTo>
                <a:cubicBezTo>
                  <a:pt x="3424" y="5286"/>
                  <a:pt x="3661" y="5241"/>
                  <a:pt x="3910" y="5142"/>
                </a:cubicBezTo>
                <a:cubicBezTo>
                  <a:pt x="4305" y="5142"/>
                  <a:pt x="6281" y="2163"/>
                  <a:pt x="6281" y="1798"/>
                </a:cubicBezTo>
                <a:cubicBezTo>
                  <a:pt x="5886" y="217"/>
                  <a:pt x="3910" y="217"/>
                  <a:pt x="2512" y="5"/>
                </a:cubicBezTo>
                <a:cubicBezTo>
                  <a:pt x="2473" y="2"/>
                  <a:pt x="2436" y="1"/>
                  <a:pt x="2399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1" name="Google Shape;1551;p8"/>
          <p:cNvSpPr/>
          <p:nvPr/>
        </p:nvSpPr>
        <p:spPr>
          <a:xfrm>
            <a:off x="5744957" y="9715473"/>
            <a:ext cx="63770" cy="62460"/>
          </a:xfrm>
          <a:custGeom>
            <a:rect b="b" l="l" r="r" t="t"/>
            <a:pathLst>
              <a:path extrusionOk="0" h="5790" w="5928">
                <a:moveTo>
                  <a:pt x="3222" y="5164"/>
                </a:moveTo>
                <a:cubicBezTo>
                  <a:pt x="3216" y="5167"/>
                  <a:pt x="3214" y="5169"/>
                  <a:pt x="3222" y="5169"/>
                </a:cubicBezTo>
                <a:cubicBezTo>
                  <a:pt x="3222" y="5167"/>
                  <a:pt x="3222" y="5166"/>
                  <a:pt x="3222" y="5164"/>
                </a:cubicBezTo>
                <a:close/>
                <a:moveTo>
                  <a:pt x="1801" y="485"/>
                </a:moveTo>
                <a:cubicBezTo>
                  <a:pt x="1805" y="485"/>
                  <a:pt x="1809" y="485"/>
                  <a:pt x="1813" y="486"/>
                </a:cubicBezTo>
                <a:lnTo>
                  <a:pt x="1813" y="486"/>
                </a:lnTo>
                <a:cubicBezTo>
                  <a:pt x="1817" y="486"/>
                  <a:pt x="1820" y="487"/>
                  <a:pt x="1824" y="488"/>
                </a:cubicBezTo>
                <a:cubicBezTo>
                  <a:pt x="2553" y="549"/>
                  <a:pt x="3283" y="670"/>
                  <a:pt x="4012" y="853"/>
                </a:cubicBezTo>
                <a:cubicBezTo>
                  <a:pt x="4347" y="913"/>
                  <a:pt x="4651" y="1096"/>
                  <a:pt x="4924" y="1309"/>
                </a:cubicBezTo>
                <a:cubicBezTo>
                  <a:pt x="5046" y="1400"/>
                  <a:pt x="5137" y="1521"/>
                  <a:pt x="5228" y="1643"/>
                </a:cubicBezTo>
                <a:cubicBezTo>
                  <a:pt x="5259" y="1734"/>
                  <a:pt x="5319" y="1795"/>
                  <a:pt x="5350" y="1886"/>
                </a:cubicBezTo>
                <a:cubicBezTo>
                  <a:pt x="5350" y="1910"/>
                  <a:pt x="5389" y="2033"/>
                  <a:pt x="5404" y="2033"/>
                </a:cubicBezTo>
                <a:cubicBezTo>
                  <a:pt x="5405" y="2033"/>
                  <a:pt x="5406" y="2033"/>
                  <a:pt x="5406" y="2032"/>
                </a:cubicBezTo>
                <a:lnTo>
                  <a:pt x="5406" y="2032"/>
                </a:lnTo>
                <a:cubicBezTo>
                  <a:pt x="5372" y="2204"/>
                  <a:pt x="5285" y="2348"/>
                  <a:pt x="5198" y="2464"/>
                </a:cubicBezTo>
                <a:cubicBezTo>
                  <a:pt x="5076" y="2707"/>
                  <a:pt x="4924" y="2950"/>
                  <a:pt x="4772" y="3193"/>
                </a:cubicBezTo>
                <a:cubicBezTo>
                  <a:pt x="4438" y="3710"/>
                  <a:pt x="4073" y="4227"/>
                  <a:pt x="3678" y="4713"/>
                </a:cubicBezTo>
                <a:cubicBezTo>
                  <a:pt x="3556" y="4834"/>
                  <a:pt x="3435" y="4986"/>
                  <a:pt x="3283" y="5138"/>
                </a:cubicBezTo>
                <a:cubicBezTo>
                  <a:pt x="3254" y="5138"/>
                  <a:pt x="3225" y="5138"/>
                  <a:pt x="3222" y="5164"/>
                </a:cubicBezTo>
                <a:lnTo>
                  <a:pt x="3222" y="5164"/>
                </a:lnTo>
                <a:cubicBezTo>
                  <a:pt x="3232" y="5160"/>
                  <a:pt x="3252" y="5155"/>
                  <a:pt x="3256" y="5155"/>
                </a:cubicBezTo>
                <a:cubicBezTo>
                  <a:pt x="3259" y="5155"/>
                  <a:pt x="3252" y="5159"/>
                  <a:pt x="3222" y="5169"/>
                </a:cubicBezTo>
                <a:cubicBezTo>
                  <a:pt x="3100" y="5199"/>
                  <a:pt x="2979" y="5260"/>
                  <a:pt x="2827" y="5290"/>
                </a:cubicBezTo>
                <a:cubicBezTo>
                  <a:pt x="2759" y="5301"/>
                  <a:pt x="2690" y="5306"/>
                  <a:pt x="2622" y="5306"/>
                </a:cubicBezTo>
                <a:cubicBezTo>
                  <a:pt x="2289" y="5306"/>
                  <a:pt x="1954" y="5188"/>
                  <a:pt x="1702" y="4986"/>
                </a:cubicBezTo>
                <a:cubicBezTo>
                  <a:pt x="942" y="4409"/>
                  <a:pt x="608" y="3345"/>
                  <a:pt x="578" y="2433"/>
                </a:cubicBezTo>
                <a:cubicBezTo>
                  <a:pt x="548" y="1546"/>
                  <a:pt x="806" y="485"/>
                  <a:pt x="1801" y="485"/>
                </a:cubicBezTo>
                <a:close/>
                <a:moveTo>
                  <a:pt x="1947" y="0"/>
                </a:moveTo>
                <a:cubicBezTo>
                  <a:pt x="1903" y="0"/>
                  <a:pt x="1862" y="10"/>
                  <a:pt x="1826" y="28"/>
                </a:cubicBezTo>
                <a:lnTo>
                  <a:pt x="1826" y="28"/>
                </a:lnTo>
                <a:cubicBezTo>
                  <a:pt x="1799" y="27"/>
                  <a:pt x="1771" y="26"/>
                  <a:pt x="1744" y="26"/>
                </a:cubicBezTo>
                <a:cubicBezTo>
                  <a:pt x="712" y="26"/>
                  <a:pt x="180" y="988"/>
                  <a:pt x="122" y="1977"/>
                </a:cubicBezTo>
                <a:cubicBezTo>
                  <a:pt x="0" y="3102"/>
                  <a:pt x="365" y="4227"/>
                  <a:pt x="1094" y="5078"/>
                </a:cubicBezTo>
                <a:cubicBezTo>
                  <a:pt x="1459" y="5473"/>
                  <a:pt x="1945" y="5716"/>
                  <a:pt x="2462" y="5777"/>
                </a:cubicBezTo>
                <a:cubicBezTo>
                  <a:pt x="2529" y="5786"/>
                  <a:pt x="2595" y="5790"/>
                  <a:pt x="2661" y="5790"/>
                </a:cubicBezTo>
                <a:cubicBezTo>
                  <a:pt x="3049" y="5790"/>
                  <a:pt x="3427" y="5641"/>
                  <a:pt x="3739" y="5382"/>
                </a:cubicBezTo>
                <a:cubicBezTo>
                  <a:pt x="4164" y="4926"/>
                  <a:pt x="4559" y="4409"/>
                  <a:pt x="4894" y="3862"/>
                </a:cubicBezTo>
                <a:cubicBezTo>
                  <a:pt x="5259" y="3375"/>
                  <a:pt x="5563" y="2828"/>
                  <a:pt x="5836" y="2281"/>
                </a:cubicBezTo>
                <a:cubicBezTo>
                  <a:pt x="5927" y="1977"/>
                  <a:pt x="5836" y="1643"/>
                  <a:pt x="5654" y="1400"/>
                </a:cubicBezTo>
                <a:cubicBezTo>
                  <a:pt x="5411" y="1035"/>
                  <a:pt x="5076" y="731"/>
                  <a:pt x="4681" y="579"/>
                </a:cubicBezTo>
                <a:cubicBezTo>
                  <a:pt x="3830" y="184"/>
                  <a:pt x="2888" y="154"/>
                  <a:pt x="1976" y="2"/>
                </a:cubicBezTo>
                <a:cubicBezTo>
                  <a:pt x="1966" y="1"/>
                  <a:pt x="1956" y="0"/>
                  <a:pt x="1947" y="0"/>
                </a:cubicBezTo>
                <a:close/>
              </a:path>
            </a:pathLst>
          </a:cu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2" name="Google Shape;1552;p8"/>
          <p:cNvSpPr/>
          <p:nvPr/>
        </p:nvSpPr>
        <p:spPr>
          <a:xfrm>
            <a:off x="5679949" y="9755701"/>
            <a:ext cx="60522" cy="4082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3" name="Google Shape;1553;p8"/>
          <p:cNvSpPr/>
          <p:nvPr/>
        </p:nvSpPr>
        <p:spPr>
          <a:xfrm>
            <a:off x="5683477" y="9753123"/>
            <a:ext cx="48409" cy="4587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4" name="Google Shape;1554;p8"/>
          <p:cNvSpPr/>
          <p:nvPr/>
        </p:nvSpPr>
        <p:spPr>
          <a:xfrm>
            <a:off x="5814891" y="9688826"/>
            <a:ext cx="40502" cy="27681"/>
          </a:xfrm>
          <a:custGeom>
            <a:rect b="b" l="l" r="r" t="t"/>
            <a:pathLst>
              <a:path extrusionOk="0" h="2566" w="3765">
                <a:moveTo>
                  <a:pt x="1772" y="0"/>
                </a:moveTo>
                <a:cubicBezTo>
                  <a:pt x="1702" y="0"/>
                  <a:pt x="1630" y="3"/>
                  <a:pt x="1554" y="10"/>
                </a:cubicBezTo>
                <a:cubicBezTo>
                  <a:pt x="0" y="10"/>
                  <a:pt x="179" y="2565"/>
                  <a:pt x="1370" y="2565"/>
                </a:cubicBezTo>
                <a:cubicBezTo>
                  <a:pt x="1390" y="2565"/>
                  <a:pt x="1411" y="2564"/>
                  <a:pt x="1432" y="2563"/>
                </a:cubicBezTo>
                <a:cubicBezTo>
                  <a:pt x="3195" y="2445"/>
                  <a:pt x="3765" y="0"/>
                  <a:pt x="1772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5" name="Google Shape;1555;p8"/>
          <p:cNvSpPr/>
          <p:nvPr/>
        </p:nvSpPr>
        <p:spPr>
          <a:xfrm>
            <a:off x="5730886" y="9790806"/>
            <a:ext cx="45666" cy="28004"/>
          </a:xfrm>
          <a:custGeom>
            <a:rect b="b" l="l" r="r" t="t"/>
            <a:pathLst>
              <a:path extrusionOk="0" h="2596" w="4245">
                <a:moveTo>
                  <a:pt x="2006" y="1"/>
                </a:moveTo>
                <a:cubicBezTo>
                  <a:pt x="1929" y="1"/>
                  <a:pt x="1848" y="3"/>
                  <a:pt x="1764" y="10"/>
                </a:cubicBezTo>
                <a:cubicBezTo>
                  <a:pt x="1" y="10"/>
                  <a:pt x="236" y="2595"/>
                  <a:pt x="1544" y="2595"/>
                </a:cubicBezTo>
                <a:cubicBezTo>
                  <a:pt x="1567" y="2595"/>
                  <a:pt x="1589" y="2595"/>
                  <a:pt x="1612" y="2593"/>
                </a:cubicBezTo>
                <a:cubicBezTo>
                  <a:pt x="3610" y="2476"/>
                  <a:pt x="4245" y="1"/>
                  <a:pt x="2006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6" name="Google Shape;1556;p8"/>
          <p:cNvSpPr/>
          <p:nvPr/>
        </p:nvSpPr>
        <p:spPr>
          <a:xfrm>
            <a:off x="5792688" y="9744730"/>
            <a:ext cx="63448" cy="65502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9"/>
          <p:cNvSpPr/>
          <p:nvPr/>
        </p:nvSpPr>
        <p:spPr>
          <a:xfrm flipH="1">
            <a:off x="-2284338" y="-2341505"/>
            <a:ext cx="3622329" cy="4125567"/>
          </a:xfrm>
          <a:custGeom>
            <a:rect b="b" l="l" r="r" t="t"/>
            <a:pathLst>
              <a:path extrusionOk="0" h="55938" w="49113">
                <a:moveTo>
                  <a:pt x="11164" y="8313"/>
                </a:moveTo>
                <a:cubicBezTo>
                  <a:pt x="11064" y="9240"/>
                  <a:pt x="10965" y="10183"/>
                  <a:pt x="10834" y="11122"/>
                </a:cubicBezTo>
                <a:lnTo>
                  <a:pt x="10834" y="11122"/>
                </a:lnTo>
                <a:cubicBezTo>
                  <a:pt x="10965" y="10248"/>
                  <a:pt x="11069" y="9359"/>
                  <a:pt x="11164" y="8465"/>
                </a:cubicBezTo>
                <a:cubicBezTo>
                  <a:pt x="11164" y="8374"/>
                  <a:pt x="11286" y="8374"/>
                  <a:pt x="11164" y="8313"/>
                </a:cubicBezTo>
                <a:close/>
                <a:moveTo>
                  <a:pt x="10834" y="11122"/>
                </a:moveTo>
                <a:cubicBezTo>
                  <a:pt x="10416" y="13917"/>
                  <a:pt x="9717" y="16575"/>
                  <a:pt x="8112" y="18849"/>
                </a:cubicBezTo>
                <a:lnTo>
                  <a:pt x="8112" y="18849"/>
                </a:lnTo>
                <a:cubicBezTo>
                  <a:pt x="9804" y="16595"/>
                  <a:pt x="10452" y="13870"/>
                  <a:pt x="10834" y="11122"/>
                </a:cubicBezTo>
                <a:close/>
                <a:moveTo>
                  <a:pt x="8112" y="18849"/>
                </a:moveTo>
                <a:lnTo>
                  <a:pt x="8112" y="18849"/>
                </a:lnTo>
                <a:cubicBezTo>
                  <a:pt x="8086" y="18883"/>
                  <a:pt x="8060" y="18918"/>
                  <a:pt x="8033" y="18952"/>
                </a:cubicBezTo>
                <a:cubicBezTo>
                  <a:pt x="5814" y="21900"/>
                  <a:pt x="1954" y="23542"/>
                  <a:pt x="586" y="27189"/>
                </a:cubicBezTo>
                <a:cubicBezTo>
                  <a:pt x="163" y="28315"/>
                  <a:pt x="1" y="29519"/>
                  <a:pt x="86" y="30703"/>
                </a:cubicBezTo>
                <a:lnTo>
                  <a:pt x="86" y="30703"/>
                </a:lnTo>
                <a:cubicBezTo>
                  <a:pt x="9" y="29419"/>
                  <a:pt x="217" y="28108"/>
                  <a:pt x="738" y="26885"/>
                </a:cubicBezTo>
                <a:cubicBezTo>
                  <a:pt x="1924" y="24180"/>
                  <a:pt x="4477" y="22630"/>
                  <a:pt x="6514" y="20684"/>
                </a:cubicBezTo>
                <a:cubicBezTo>
                  <a:pt x="7129" y="20107"/>
                  <a:pt x="7656" y="19494"/>
                  <a:pt x="8112" y="18849"/>
                </a:cubicBezTo>
                <a:close/>
                <a:moveTo>
                  <a:pt x="34117" y="1"/>
                </a:moveTo>
                <a:cubicBezTo>
                  <a:pt x="32651" y="1"/>
                  <a:pt x="31094" y="1240"/>
                  <a:pt x="30040" y="2143"/>
                </a:cubicBezTo>
                <a:cubicBezTo>
                  <a:pt x="27699" y="4240"/>
                  <a:pt x="25906" y="6824"/>
                  <a:pt x="24690" y="9712"/>
                </a:cubicBezTo>
                <a:cubicBezTo>
                  <a:pt x="18885" y="23754"/>
                  <a:pt x="29736" y="38496"/>
                  <a:pt x="24994" y="52691"/>
                </a:cubicBezTo>
                <a:cubicBezTo>
                  <a:pt x="24660" y="53755"/>
                  <a:pt x="24295" y="54758"/>
                  <a:pt x="23292" y="55335"/>
                </a:cubicBezTo>
                <a:cubicBezTo>
                  <a:pt x="22844" y="55565"/>
                  <a:pt x="22365" y="55647"/>
                  <a:pt x="21877" y="55647"/>
                </a:cubicBezTo>
                <a:cubicBezTo>
                  <a:pt x="21075" y="55647"/>
                  <a:pt x="20248" y="55426"/>
                  <a:pt x="19492" y="55275"/>
                </a:cubicBezTo>
                <a:cubicBezTo>
                  <a:pt x="17851" y="54879"/>
                  <a:pt x="16179" y="54424"/>
                  <a:pt x="14568" y="53937"/>
                </a:cubicBezTo>
                <a:cubicBezTo>
                  <a:pt x="13201" y="53512"/>
                  <a:pt x="11650" y="52995"/>
                  <a:pt x="10708" y="51840"/>
                </a:cubicBezTo>
                <a:cubicBezTo>
                  <a:pt x="9340" y="50138"/>
                  <a:pt x="10222" y="47980"/>
                  <a:pt x="11286" y="46338"/>
                </a:cubicBezTo>
                <a:cubicBezTo>
                  <a:pt x="12532" y="44393"/>
                  <a:pt x="14812" y="42235"/>
                  <a:pt x="14204" y="39651"/>
                </a:cubicBezTo>
                <a:cubicBezTo>
                  <a:pt x="13885" y="38202"/>
                  <a:pt x="12627" y="37886"/>
                  <a:pt x="11272" y="37886"/>
                </a:cubicBezTo>
                <a:cubicBezTo>
                  <a:pt x="11206" y="37886"/>
                  <a:pt x="11139" y="37887"/>
                  <a:pt x="11073" y="37888"/>
                </a:cubicBezTo>
                <a:cubicBezTo>
                  <a:pt x="10014" y="37946"/>
                  <a:pt x="8928" y="38165"/>
                  <a:pt x="7866" y="38165"/>
                </a:cubicBezTo>
                <a:cubicBezTo>
                  <a:pt x="7800" y="38165"/>
                  <a:pt x="7734" y="38164"/>
                  <a:pt x="7669" y="38162"/>
                </a:cubicBezTo>
                <a:cubicBezTo>
                  <a:pt x="5845" y="38132"/>
                  <a:pt x="4021" y="37372"/>
                  <a:pt x="2653" y="36156"/>
                </a:cubicBezTo>
                <a:cubicBezTo>
                  <a:pt x="1114" y="34732"/>
                  <a:pt x="232" y="32747"/>
                  <a:pt x="86" y="30703"/>
                </a:cubicBezTo>
                <a:lnTo>
                  <a:pt x="86" y="30703"/>
                </a:lnTo>
                <a:cubicBezTo>
                  <a:pt x="267" y="33758"/>
                  <a:pt x="2058" y="36659"/>
                  <a:pt x="5055" y="37858"/>
                </a:cubicBezTo>
                <a:cubicBezTo>
                  <a:pt x="5954" y="38218"/>
                  <a:pt x="6811" y="38322"/>
                  <a:pt x="7662" y="38322"/>
                </a:cubicBezTo>
                <a:cubicBezTo>
                  <a:pt x="8837" y="38322"/>
                  <a:pt x="10002" y="38123"/>
                  <a:pt x="11255" y="38123"/>
                </a:cubicBezTo>
                <a:cubicBezTo>
                  <a:pt x="11396" y="38123"/>
                  <a:pt x="11538" y="38126"/>
                  <a:pt x="11681" y="38132"/>
                </a:cubicBezTo>
                <a:cubicBezTo>
                  <a:pt x="14204" y="38253"/>
                  <a:pt x="14629" y="40442"/>
                  <a:pt x="13748" y="42508"/>
                </a:cubicBezTo>
                <a:cubicBezTo>
                  <a:pt x="13109" y="44028"/>
                  <a:pt x="11954" y="45244"/>
                  <a:pt x="11042" y="46612"/>
                </a:cubicBezTo>
                <a:cubicBezTo>
                  <a:pt x="9979" y="48284"/>
                  <a:pt x="9249" y="50503"/>
                  <a:pt x="10739" y="52174"/>
                </a:cubicBezTo>
                <a:cubicBezTo>
                  <a:pt x="12350" y="53968"/>
                  <a:pt x="15298" y="54424"/>
                  <a:pt x="17456" y="55001"/>
                </a:cubicBezTo>
                <a:cubicBezTo>
                  <a:pt x="18633" y="55314"/>
                  <a:pt x="20299" y="55938"/>
                  <a:pt x="21769" y="55938"/>
                </a:cubicBezTo>
                <a:cubicBezTo>
                  <a:pt x="22728" y="55938"/>
                  <a:pt x="23604" y="55672"/>
                  <a:pt x="24204" y="54879"/>
                </a:cubicBezTo>
                <a:cubicBezTo>
                  <a:pt x="26058" y="52448"/>
                  <a:pt x="26271" y="48162"/>
                  <a:pt x="26332" y="45244"/>
                </a:cubicBezTo>
                <a:cubicBezTo>
                  <a:pt x="26423" y="37250"/>
                  <a:pt x="23657" y="29621"/>
                  <a:pt x="23170" y="21718"/>
                </a:cubicBezTo>
                <a:cubicBezTo>
                  <a:pt x="22927" y="17888"/>
                  <a:pt x="23231" y="13997"/>
                  <a:pt x="24599" y="10441"/>
                </a:cubicBezTo>
                <a:cubicBezTo>
                  <a:pt x="26028" y="6794"/>
                  <a:pt x="28672" y="2751"/>
                  <a:pt x="32198" y="806"/>
                </a:cubicBezTo>
                <a:cubicBezTo>
                  <a:pt x="32943" y="401"/>
                  <a:pt x="33570" y="226"/>
                  <a:pt x="34100" y="226"/>
                </a:cubicBezTo>
                <a:cubicBezTo>
                  <a:pt x="36599" y="226"/>
                  <a:pt x="36932" y="4120"/>
                  <a:pt x="37183" y="6277"/>
                </a:cubicBezTo>
                <a:cubicBezTo>
                  <a:pt x="37426" y="8496"/>
                  <a:pt x="37608" y="10745"/>
                  <a:pt x="37730" y="12934"/>
                </a:cubicBezTo>
                <a:cubicBezTo>
                  <a:pt x="37973" y="17614"/>
                  <a:pt x="38064" y="22295"/>
                  <a:pt x="38095" y="26946"/>
                </a:cubicBezTo>
                <a:cubicBezTo>
                  <a:pt x="38125" y="31505"/>
                  <a:pt x="38216" y="36065"/>
                  <a:pt x="38338" y="40624"/>
                </a:cubicBezTo>
                <a:cubicBezTo>
                  <a:pt x="38399" y="43147"/>
                  <a:pt x="38520" y="45639"/>
                  <a:pt x="39159" y="48071"/>
                </a:cubicBezTo>
                <a:cubicBezTo>
                  <a:pt x="39706" y="50138"/>
                  <a:pt x="40678" y="52296"/>
                  <a:pt x="42624" y="53360"/>
                </a:cubicBezTo>
                <a:cubicBezTo>
                  <a:pt x="43475" y="53828"/>
                  <a:pt x="44436" y="54072"/>
                  <a:pt x="45383" y="54072"/>
                </a:cubicBezTo>
                <a:cubicBezTo>
                  <a:pt x="46770" y="54072"/>
                  <a:pt x="48128" y="53550"/>
                  <a:pt x="49068" y="52448"/>
                </a:cubicBezTo>
                <a:cubicBezTo>
                  <a:pt x="49112" y="52425"/>
                  <a:pt x="49075" y="52354"/>
                  <a:pt x="49040" y="52354"/>
                </a:cubicBezTo>
                <a:cubicBezTo>
                  <a:pt x="49027" y="52354"/>
                  <a:pt x="49015" y="52363"/>
                  <a:pt x="49007" y="52387"/>
                </a:cubicBezTo>
                <a:cubicBezTo>
                  <a:pt x="48062" y="53475"/>
                  <a:pt x="46821" y="53947"/>
                  <a:pt x="45556" y="53947"/>
                </a:cubicBezTo>
                <a:cubicBezTo>
                  <a:pt x="43605" y="53947"/>
                  <a:pt x="41596" y="52825"/>
                  <a:pt x="40526" y="51110"/>
                </a:cubicBezTo>
                <a:cubicBezTo>
                  <a:pt x="39250" y="48983"/>
                  <a:pt x="38855" y="46369"/>
                  <a:pt x="38642" y="43937"/>
                </a:cubicBezTo>
                <a:cubicBezTo>
                  <a:pt x="38034" y="36946"/>
                  <a:pt x="38277" y="29894"/>
                  <a:pt x="38125" y="22843"/>
                </a:cubicBezTo>
                <a:cubicBezTo>
                  <a:pt x="38064" y="18526"/>
                  <a:pt x="37943" y="14241"/>
                  <a:pt x="37608" y="9894"/>
                </a:cubicBezTo>
                <a:cubicBezTo>
                  <a:pt x="37456" y="7918"/>
                  <a:pt x="37274" y="5943"/>
                  <a:pt x="37000" y="3967"/>
                </a:cubicBezTo>
                <a:cubicBezTo>
                  <a:pt x="36848" y="2873"/>
                  <a:pt x="36666" y="1566"/>
                  <a:pt x="35845" y="745"/>
                </a:cubicBezTo>
                <a:cubicBezTo>
                  <a:pt x="35312" y="212"/>
                  <a:pt x="34722" y="1"/>
                  <a:pt x="3411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59" name="Google Shape;1559;p9"/>
          <p:cNvGrpSpPr/>
          <p:nvPr/>
        </p:nvGrpSpPr>
        <p:grpSpPr>
          <a:xfrm>
            <a:off x="6324052" y="9488789"/>
            <a:ext cx="495788" cy="384157"/>
            <a:chOff x="1843738" y="1801138"/>
            <a:chExt cx="1616525" cy="1236425"/>
          </a:xfrm>
        </p:grpSpPr>
        <p:sp>
          <p:nvSpPr>
            <p:cNvPr id="1560" name="Google Shape;1560;p9"/>
            <p:cNvSpPr/>
            <p:nvPr/>
          </p:nvSpPr>
          <p:spPr>
            <a:xfrm>
              <a:off x="2203588" y="2376313"/>
              <a:ext cx="1177075" cy="606975"/>
            </a:xfrm>
            <a:custGeom>
              <a:rect b="b" l="l" r="r" t="t"/>
              <a:pathLst>
                <a:path extrusionOk="0" h="24279" w="47083">
                  <a:moveTo>
                    <a:pt x="27848" y="1786"/>
                  </a:moveTo>
                  <a:cubicBezTo>
                    <a:pt x="28713" y="1786"/>
                    <a:pt x="29523" y="2118"/>
                    <a:pt x="30167" y="2688"/>
                  </a:cubicBezTo>
                  <a:cubicBezTo>
                    <a:pt x="30498" y="2983"/>
                    <a:pt x="30867" y="3222"/>
                    <a:pt x="31253" y="3406"/>
                  </a:cubicBezTo>
                  <a:cubicBezTo>
                    <a:pt x="31768" y="3664"/>
                    <a:pt x="32321" y="3774"/>
                    <a:pt x="32891" y="3792"/>
                  </a:cubicBezTo>
                  <a:lnTo>
                    <a:pt x="33480" y="3792"/>
                  </a:lnTo>
                  <a:cubicBezTo>
                    <a:pt x="34401" y="3774"/>
                    <a:pt x="35284" y="3443"/>
                    <a:pt x="36002" y="2872"/>
                  </a:cubicBezTo>
                  <a:cubicBezTo>
                    <a:pt x="36938" y="2123"/>
                    <a:pt x="38004" y="1786"/>
                    <a:pt x="39046" y="1786"/>
                  </a:cubicBezTo>
                  <a:cubicBezTo>
                    <a:pt x="41589" y="1786"/>
                    <a:pt x="43985" y="3794"/>
                    <a:pt x="43972" y="6719"/>
                  </a:cubicBezTo>
                  <a:lnTo>
                    <a:pt x="43972" y="16953"/>
                  </a:lnTo>
                  <a:cubicBezTo>
                    <a:pt x="43972" y="19585"/>
                    <a:pt x="41984" y="21849"/>
                    <a:pt x="39370" y="22033"/>
                  </a:cubicBezTo>
                  <a:cubicBezTo>
                    <a:pt x="39255" y="22041"/>
                    <a:pt x="39141" y="22045"/>
                    <a:pt x="39027" y="22045"/>
                  </a:cubicBezTo>
                  <a:cubicBezTo>
                    <a:pt x="37879" y="22045"/>
                    <a:pt x="36779" y="21628"/>
                    <a:pt x="35891" y="20891"/>
                  </a:cubicBezTo>
                  <a:cubicBezTo>
                    <a:pt x="35229" y="20355"/>
                    <a:pt x="34411" y="20044"/>
                    <a:pt x="33554" y="20044"/>
                  </a:cubicBezTo>
                  <a:cubicBezTo>
                    <a:pt x="33529" y="20044"/>
                    <a:pt x="33505" y="20044"/>
                    <a:pt x="33480" y="20045"/>
                  </a:cubicBezTo>
                  <a:lnTo>
                    <a:pt x="32891" y="20045"/>
                  </a:lnTo>
                  <a:cubicBezTo>
                    <a:pt x="31879" y="20063"/>
                    <a:pt x="30903" y="20450"/>
                    <a:pt x="30167" y="21149"/>
                  </a:cubicBezTo>
                  <a:cubicBezTo>
                    <a:pt x="29523" y="21720"/>
                    <a:pt x="28713" y="22033"/>
                    <a:pt x="27848" y="22033"/>
                  </a:cubicBezTo>
                  <a:lnTo>
                    <a:pt x="6516" y="22033"/>
                  </a:lnTo>
                  <a:cubicBezTo>
                    <a:pt x="4602" y="22033"/>
                    <a:pt x="3037" y="20468"/>
                    <a:pt x="3037" y="18554"/>
                  </a:cubicBezTo>
                  <a:lnTo>
                    <a:pt x="3037" y="5283"/>
                  </a:lnTo>
                  <a:cubicBezTo>
                    <a:pt x="3037" y="3351"/>
                    <a:pt x="4602" y="1805"/>
                    <a:pt x="6516" y="1786"/>
                  </a:cubicBezTo>
                  <a:close/>
                  <a:moveTo>
                    <a:pt x="2448" y="1"/>
                  </a:moveTo>
                  <a:cubicBezTo>
                    <a:pt x="1104" y="1"/>
                    <a:pt x="0" y="1105"/>
                    <a:pt x="0" y="2449"/>
                  </a:cubicBezTo>
                  <a:lnTo>
                    <a:pt x="0" y="21830"/>
                  </a:lnTo>
                  <a:cubicBezTo>
                    <a:pt x="0" y="23192"/>
                    <a:pt x="1104" y="24278"/>
                    <a:pt x="2448" y="24278"/>
                  </a:cubicBezTo>
                  <a:lnTo>
                    <a:pt x="44634" y="24278"/>
                  </a:lnTo>
                  <a:cubicBezTo>
                    <a:pt x="45978" y="24278"/>
                    <a:pt x="47082" y="23174"/>
                    <a:pt x="47082" y="21830"/>
                  </a:cubicBezTo>
                  <a:lnTo>
                    <a:pt x="47082" y="2449"/>
                  </a:lnTo>
                  <a:cubicBezTo>
                    <a:pt x="47082" y="1105"/>
                    <a:pt x="45978" y="1"/>
                    <a:pt x="446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2279513" y="2441488"/>
              <a:ext cx="1023375" cy="485400"/>
            </a:xfrm>
            <a:custGeom>
              <a:rect b="b" l="l" r="r" t="t"/>
              <a:pathLst>
                <a:path extrusionOk="0" h="19416" w="40935">
                  <a:moveTo>
                    <a:pt x="24277" y="1627"/>
                  </a:moveTo>
                  <a:lnTo>
                    <a:pt x="24277" y="4186"/>
                  </a:lnTo>
                  <a:lnTo>
                    <a:pt x="3166" y="4186"/>
                  </a:lnTo>
                  <a:lnTo>
                    <a:pt x="3166" y="1627"/>
                  </a:lnTo>
                  <a:close/>
                  <a:moveTo>
                    <a:pt x="13731" y="5640"/>
                  </a:moveTo>
                  <a:lnTo>
                    <a:pt x="13731" y="8032"/>
                  </a:lnTo>
                  <a:lnTo>
                    <a:pt x="3166" y="8032"/>
                  </a:lnTo>
                  <a:lnTo>
                    <a:pt x="3166" y="5640"/>
                  </a:lnTo>
                  <a:close/>
                  <a:moveTo>
                    <a:pt x="23173" y="7443"/>
                  </a:moveTo>
                  <a:lnTo>
                    <a:pt x="23173" y="7959"/>
                  </a:lnTo>
                  <a:lnTo>
                    <a:pt x="22602" y="7959"/>
                  </a:lnTo>
                  <a:lnTo>
                    <a:pt x="22602" y="10959"/>
                  </a:lnTo>
                  <a:lnTo>
                    <a:pt x="22069" y="10959"/>
                  </a:lnTo>
                  <a:lnTo>
                    <a:pt x="22069" y="7959"/>
                  </a:lnTo>
                  <a:lnTo>
                    <a:pt x="21480" y="7959"/>
                  </a:lnTo>
                  <a:lnTo>
                    <a:pt x="21480" y="7443"/>
                  </a:lnTo>
                  <a:close/>
                  <a:moveTo>
                    <a:pt x="18323" y="7448"/>
                  </a:moveTo>
                  <a:cubicBezTo>
                    <a:pt x="18728" y="7448"/>
                    <a:pt x="19133" y="7710"/>
                    <a:pt x="19160" y="8235"/>
                  </a:cubicBezTo>
                  <a:lnTo>
                    <a:pt x="19160" y="8640"/>
                  </a:lnTo>
                  <a:lnTo>
                    <a:pt x="18627" y="8640"/>
                  </a:lnTo>
                  <a:lnTo>
                    <a:pt x="18627" y="8235"/>
                  </a:lnTo>
                  <a:cubicBezTo>
                    <a:pt x="18627" y="8032"/>
                    <a:pt x="18475" y="7931"/>
                    <a:pt x="18323" y="7931"/>
                  </a:cubicBezTo>
                  <a:cubicBezTo>
                    <a:pt x="18171" y="7931"/>
                    <a:pt x="18019" y="8032"/>
                    <a:pt x="18019" y="8235"/>
                  </a:cubicBezTo>
                  <a:lnTo>
                    <a:pt x="18019" y="10186"/>
                  </a:lnTo>
                  <a:cubicBezTo>
                    <a:pt x="18019" y="10388"/>
                    <a:pt x="18171" y="10490"/>
                    <a:pt x="18323" y="10490"/>
                  </a:cubicBezTo>
                  <a:cubicBezTo>
                    <a:pt x="18475" y="10490"/>
                    <a:pt x="18627" y="10388"/>
                    <a:pt x="18627" y="10186"/>
                  </a:cubicBezTo>
                  <a:lnTo>
                    <a:pt x="18627" y="9671"/>
                  </a:lnTo>
                  <a:lnTo>
                    <a:pt x="19160" y="9671"/>
                  </a:lnTo>
                  <a:lnTo>
                    <a:pt x="19160" y="10186"/>
                  </a:lnTo>
                  <a:cubicBezTo>
                    <a:pt x="19133" y="10710"/>
                    <a:pt x="18728" y="10973"/>
                    <a:pt x="18323" y="10973"/>
                  </a:cubicBezTo>
                  <a:cubicBezTo>
                    <a:pt x="17918" y="10973"/>
                    <a:pt x="17513" y="10710"/>
                    <a:pt x="17486" y="10186"/>
                  </a:cubicBezTo>
                  <a:lnTo>
                    <a:pt x="17486" y="8235"/>
                  </a:lnTo>
                  <a:cubicBezTo>
                    <a:pt x="17513" y="7710"/>
                    <a:pt x="17918" y="7448"/>
                    <a:pt x="18323" y="7448"/>
                  </a:cubicBezTo>
                  <a:close/>
                  <a:moveTo>
                    <a:pt x="25713" y="11640"/>
                  </a:moveTo>
                  <a:cubicBezTo>
                    <a:pt x="26652" y="11640"/>
                    <a:pt x="27406" y="12395"/>
                    <a:pt x="27406" y="13315"/>
                  </a:cubicBezTo>
                  <a:lnTo>
                    <a:pt x="27406" y="16113"/>
                  </a:lnTo>
                  <a:cubicBezTo>
                    <a:pt x="27406" y="17033"/>
                    <a:pt x="26652" y="17787"/>
                    <a:pt x="25713" y="17806"/>
                  </a:cubicBezTo>
                  <a:lnTo>
                    <a:pt x="13694" y="17806"/>
                  </a:lnTo>
                  <a:cubicBezTo>
                    <a:pt x="12774" y="17787"/>
                    <a:pt x="12019" y="17033"/>
                    <a:pt x="12019" y="16113"/>
                  </a:cubicBezTo>
                  <a:lnTo>
                    <a:pt x="12019" y="13315"/>
                  </a:lnTo>
                  <a:cubicBezTo>
                    <a:pt x="12019" y="12395"/>
                    <a:pt x="12774" y="11640"/>
                    <a:pt x="13694" y="11640"/>
                  </a:cubicBezTo>
                  <a:close/>
                  <a:moveTo>
                    <a:pt x="36049" y="10619"/>
                  </a:moveTo>
                  <a:cubicBezTo>
                    <a:pt x="37988" y="10619"/>
                    <a:pt x="39849" y="12123"/>
                    <a:pt x="39849" y="14401"/>
                  </a:cubicBezTo>
                  <a:cubicBezTo>
                    <a:pt x="39849" y="16481"/>
                    <a:pt x="38155" y="18174"/>
                    <a:pt x="36075" y="18174"/>
                  </a:cubicBezTo>
                  <a:cubicBezTo>
                    <a:pt x="32707" y="18174"/>
                    <a:pt x="31032" y="14106"/>
                    <a:pt x="33407" y="11732"/>
                  </a:cubicBezTo>
                  <a:cubicBezTo>
                    <a:pt x="34175" y="10963"/>
                    <a:pt x="35121" y="10619"/>
                    <a:pt x="36049" y="10619"/>
                  </a:cubicBezTo>
                  <a:close/>
                  <a:moveTo>
                    <a:pt x="35995" y="1"/>
                  </a:moveTo>
                  <a:cubicBezTo>
                    <a:pt x="34959" y="1"/>
                    <a:pt x="33898" y="334"/>
                    <a:pt x="32965" y="1075"/>
                  </a:cubicBezTo>
                  <a:cubicBezTo>
                    <a:pt x="32247" y="1646"/>
                    <a:pt x="31364" y="1977"/>
                    <a:pt x="30443" y="1995"/>
                  </a:cubicBezTo>
                  <a:lnTo>
                    <a:pt x="29854" y="1995"/>
                  </a:lnTo>
                  <a:cubicBezTo>
                    <a:pt x="29026" y="1977"/>
                    <a:pt x="28235" y="1719"/>
                    <a:pt x="27572" y="1241"/>
                  </a:cubicBezTo>
                  <a:cubicBezTo>
                    <a:pt x="27425" y="1130"/>
                    <a:pt x="27277" y="1020"/>
                    <a:pt x="27130" y="891"/>
                  </a:cubicBezTo>
                  <a:cubicBezTo>
                    <a:pt x="26504" y="320"/>
                    <a:pt x="25676" y="7"/>
                    <a:pt x="24811" y="7"/>
                  </a:cubicBezTo>
                  <a:lnTo>
                    <a:pt x="3479" y="7"/>
                  </a:lnTo>
                  <a:cubicBezTo>
                    <a:pt x="1565" y="7"/>
                    <a:pt x="0" y="1572"/>
                    <a:pt x="0" y="3486"/>
                  </a:cubicBezTo>
                  <a:lnTo>
                    <a:pt x="0" y="15910"/>
                  </a:lnTo>
                  <a:cubicBezTo>
                    <a:pt x="0" y="17843"/>
                    <a:pt x="1565" y="19407"/>
                    <a:pt x="3479" y="19407"/>
                  </a:cubicBezTo>
                  <a:lnTo>
                    <a:pt x="24811" y="19407"/>
                  </a:lnTo>
                  <a:cubicBezTo>
                    <a:pt x="25676" y="19407"/>
                    <a:pt x="26504" y="19094"/>
                    <a:pt x="27130" y="18524"/>
                  </a:cubicBezTo>
                  <a:cubicBezTo>
                    <a:pt x="27866" y="17824"/>
                    <a:pt x="28842" y="17438"/>
                    <a:pt x="29854" y="17419"/>
                  </a:cubicBezTo>
                  <a:lnTo>
                    <a:pt x="30443" y="17419"/>
                  </a:lnTo>
                  <a:cubicBezTo>
                    <a:pt x="30469" y="17419"/>
                    <a:pt x="30495" y="17419"/>
                    <a:pt x="30521" y="17419"/>
                  </a:cubicBezTo>
                  <a:cubicBezTo>
                    <a:pt x="31376" y="17419"/>
                    <a:pt x="32194" y="17712"/>
                    <a:pt x="32873" y="18266"/>
                  </a:cubicBezTo>
                  <a:cubicBezTo>
                    <a:pt x="33756" y="19013"/>
                    <a:pt x="34890" y="19416"/>
                    <a:pt x="36043" y="19416"/>
                  </a:cubicBezTo>
                  <a:cubicBezTo>
                    <a:pt x="36139" y="19416"/>
                    <a:pt x="36236" y="19413"/>
                    <a:pt x="36333" y="19407"/>
                  </a:cubicBezTo>
                  <a:cubicBezTo>
                    <a:pt x="38947" y="19242"/>
                    <a:pt x="40935" y="16978"/>
                    <a:pt x="40935" y="14346"/>
                  </a:cubicBezTo>
                  <a:lnTo>
                    <a:pt x="40935" y="4940"/>
                  </a:lnTo>
                  <a:lnTo>
                    <a:pt x="40935" y="4922"/>
                  </a:lnTo>
                  <a:cubicBezTo>
                    <a:pt x="40935" y="2006"/>
                    <a:pt x="38538" y="1"/>
                    <a:pt x="35995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2968788" y="2420988"/>
              <a:ext cx="334100" cy="144475"/>
            </a:xfrm>
            <a:custGeom>
              <a:rect b="b" l="l" r="r" t="t"/>
              <a:pathLst>
                <a:path extrusionOk="0" h="5779" w="13364">
                  <a:moveTo>
                    <a:pt x="8420" y="1"/>
                  </a:moveTo>
                  <a:cubicBezTo>
                    <a:pt x="7385" y="1"/>
                    <a:pt x="6325" y="332"/>
                    <a:pt x="5394" y="1067"/>
                  </a:cubicBezTo>
                  <a:cubicBezTo>
                    <a:pt x="4676" y="1656"/>
                    <a:pt x="3793" y="1969"/>
                    <a:pt x="2872" y="1987"/>
                  </a:cubicBezTo>
                  <a:lnTo>
                    <a:pt x="2283" y="1987"/>
                  </a:lnTo>
                  <a:cubicBezTo>
                    <a:pt x="1713" y="1987"/>
                    <a:pt x="1160" y="1858"/>
                    <a:pt x="645" y="1619"/>
                  </a:cubicBezTo>
                  <a:lnTo>
                    <a:pt x="387" y="1987"/>
                  </a:lnTo>
                  <a:lnTo>
                    <a:pt x="1" y="2097"/>
                  </a:lnTo>
                  <a:cubicBezTo>
                    <a:pt x="664" y="2558"/>
                    <a:pt x="1455" y="2834"/>
                    <a:pt x="2283" y="2834"/>
                  </a:cubicBezTo>
                  <a:lnTo>
                    <a:pt x="2872" y="2834"/>
                  </a:lnTo>
                  <a:cubicBezTo>
                    <a:pt x="3793" y="2815"/>
                    <a:pt x="4676" y="2502"/>
                    <a:pt x="5394" y="1913"/>
                  </a:cubicBezTo>
                  <a:cubicBezTo>
                    <a:pt x="6327" y="1167"/>
                    <a:pt x="7389" y="831"/>
                    <a:pt x="8428" y="831"/>
                  </a:cubicBezTo>
                  <a:cubicBezTo>
                    <a:pt x="10961" y="831"/>
                    <a:pt x="13351" y="2828"/>
                    <a:pt x="13364" y="5731"/>
                  </a:cubicBezTo>
                  <a:lnTo>
                    <a:pt x="13364" y="5731"/>
                  </a:lnTo>
                  <a:lnTo>
                    <a:pt x="13364" y="4932"/>
                  </a:lnTo>
                  <a:cubicBezTo>
                    <a:pt x="13364" y="2001"/>
                    <a:pt x="10964" y="1"/>
                    <a:pt x="8420" y="1"/>
                  </a:cubicBezTo>
                  <a:close/>
                  <a:moveTo>
                    <a:pt x="13364" y="5731"/>
                  </a:moveTo>
                  <a:lnTo>
                    <a:pt x="13364" y="5779"/>
                  </a:lnTo>
                  <a:cubicBezTo>
                    <a:pt x="13364" y="5763"/>
                    <a:pt x="13364" y="5747"/>
                    <a:pt x="13364" y="573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9"/>
            <p:cNvSpPr/>
            <p:nvPr/>
          </p:nvSpPr>
          <p:spPr>
            <a:xfrm>
              <a:off x="3118338" y="2715438"/>
              <a:ext cx="173500" cy="180400"/>
            </a:xfrm>
            <a:custGeom>
              <a:rect b="b" l="l" r="r" t="t"/>
              <a:pathLst>
                <a:path extrusionOk="0" h="7216" w="6940">
                  <a:moveTo>
                    <a:pt x="4087" y="1"/>
                  </a:moveTo>
                  <a:lnTo>
                    <a:pt x="2909" y="1841"/>
                  </a:lnTo>
                  <a:cubicBezTo>
                    <a:pt x="3829" y="2265"/>
                    <a:pt x="4161" y="3406"/>
                    <a:pt x="3608" y="4253"/>
                  </a:cubicBezTo>
                  <a:cubicBezTo>
                    <a:pt x="3291" y="4739"/>
                    <a:pt x="2761" y="4995"/>
                    <a:pt x="2227" y="4995"/>
                  </a:cubicBezTo>
                  <a:cubicBezTo>
                    <a:pt x="1833" y="4995"/>
                    <a:pt x="1437" y="4855"/>
                    <a:pt x="1124" y="4566"/>
                  </a:cubicBezTo>
                  <a:lnTo>
                    <a:pt x="1" y="6277"/>
                  </a:lnTo>
                  <a:cubicBezTo>
                    <a:pt x="726" y="6910"/>
                    <a:pt x="1619" y="7216"/>
                    <a:pt x="2504" y="7216"/>
                  </a:cubicBezTo>
                  <a:cubicBezTo>
                    <a:pt x="3731" y="7216"/>
                    <a:pt x="4943" y="6627"/>
                    <a:pt x="5670" y="5504"/>
                  </a:cubicBezTo>
                  <a:cubicBezTo>
                    <a:pt x="6940" y="3572"/>
                    <a:pt x="6185" y="976"/>
                    <a:pt x="408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9"/>
            <p:cNvSpPr/>
            <p:nvPr/>
          </p:nvSpPr>
          <p:spPr>
            <a:xfrm>
              <a:off x="3076463" y="2706988"/>
              <a:ext cx="144525" cy="165400"/>
            </a:xfrm>
            <a:custGeom>
              <a:rect b="b" l="l" r="r" t="t"/>
              <a:pathLst>
                <a:path extrusionOk="0" h="6616" w="5781">
                  <a:moveTo>
                    <a:pt x="4215" y="0"/>
                  </a:moveTo>
                  <a:cubicBezTo>
                    <a:pt x="2966" y="0"/>
                    <a:pt x="1757" y="618"/>
                    <a:pt x="1032" y="1719"/>
                  </a:cubicBezTo>
                  <a:cubicBezTo>
                    <a:pt x="1" y="3284"/>
                    <a:pt x="277" y="5364"/>
                    <a:pt x="1676" y="6615"/>
                  </a:cubicBezTo>
                  <a:lnTo>
                    <a:pt x="2799" y="4904"/>
                  </a:lnTo>
                  <a:cubicBezTo>
                    <a:pt x="1713" y="3873"/>
                    <a:pt x="2449" y="2051"/>
                    <a:pt x="3940" y="2051"/>
                  </a:cubicBezTo>
                  <a:cubicBezTo>
                    <a:pt x="4142" y="2051"/>
                    <a:pt x="4363" y="2106"/>
                    <a:pt x="4566" y="2179"/>
                  </a:cubicBezTo>
                  <a:lnTo>
                    <a:pt x="5762" y="339"/>
                  </a:lnTo>
                  <a:lnTo>
                    <a:pt x="5780" y="339"/>
                  </a:lnTo>
                  <a:cubicBezTo>
                    <a:pt x="5273" y="110"/>
                    <a:pt x="4740" y="0"/>
                    <a:pt x="4215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9"/>
            <p:cNvSpPr/>
            <p:nvPr/>
          </p:nvSpPr>
          <p:spPr>
            <a:xfrm>
              <a:off x="3117888" y="2758238"/>
              <a:ext cx="102625" cy="82300"/>
            </a:xfrm>
            <a:custGeom>
              <a:rect b="b" l="l" r="r" t="t"/>
              <a:pathLst>
                <a:path extrusionOk="0" h="3292" w="4105">
                  <a:moveTo>
                    <a:pt x="2283" y="1"/>
                  </a:moveTo>
                  <a:cubicBezTo>
                    <a:pt x="295" y="1"/>
                    <a:pt x="0" y="2872"/>
                    <a:pt x="1951" y="3258"/>
                  </a:cubicBezTo>
                  <a:cubicBezTo>
                    <a:pt x="2061" y="3280"/>
                    <a:pt x="2171" y="3291"/>
                    <a:pt x="2280" y="3291"/>
                  </a:cubicBezTo>
                  <a:cubicBezTo>
                    <a:pt x="2989" y="3291"/>
                    <a:pt x="3640" y="2838"/>
                    <a:pt x="3847" y="2136"/>
                  </a:cubicBezTo>
                  <a:cubicBezTo>
                    <a:pt x="4105" y="1326"/>
                    <a:pt x="3700" y="461"/>
                    <a:pt x="2927" y="129"/>
                  </a:cubicBezTo>
                  <a:cubicBezTo>
                    <a:pt x="2724" y="56"/>
                    <a:pt x="2504" y="1"/>
                    <a:pt x="228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9"/>
            <p:cNvSpPr/>
            <p:nvPr/>
          </p:nvSpPr>
          <p:spPr>
            <a:xfrm>
              <a:off x="2279513" y="2420963"/>
              <a:ext cx="705425" cy="108150"/>
            </a:xfrm>
            <a:custGeom>
              <a:rect b="b" l="l" r="r" t="t"/>
              <a:pathLst>
                <a:path extrusionOk="0" h="4326" w="28217">
                  <a:moveTo>
                    <a:pt x="3479" y="0"/>
                  </a:moveTo>
                  <a:cubicBezTo>
                    <a:pt x="1565" y="0"/>
                    <a:pt x="0" y="1565"/>
                    <a:pt x="0" y="3497"/>
                  </a:cubicBezTo>
                  <a:lnTo>
                    <a:pt x="0" y="4326"/>
                  </a:lnTo>
                  <a:cubicBezTo>
                    <a:pt x="0" y="2411"/>
                    <a:pt x="1565" y="847"/>
                    <a:pt x="3479" y="847"/>
                  </a:cubicBezTo>
                  <a:lnTo>
                    <a:pt x="24811" y="847"/>
                  </a:lnTo>
                  <a:cubicBezTo>
                    <a:pt x="25676" y="847"/>
                    <a:pt x="26504" y="1160"/>
                    <a:pt x="27130" y="1730"/>
                  </a:cubicBezTo>
                  <a:cubicBezTo>
                    <a:pt x="27277" y="1859"/>
                    <a:pt x="27425" y="1970"/>
                    <a:pt x="27572" y="2080"/>
                  </a:cubicBezTo>
                  <a:lnTo>
                    <a:pt x="27958" y="1988"/>
                  </a:lnTo>
                  <a:lnTo>
                    <a:pt x="28216" y="1620"/>
                  </a:lnTo>
                  <a:cubicBezTo>
                    <a:pt x="27830" y="1436"/>
                    <a:pt x="27461" y="1178"/>
                    <a:pt x="27130" y="884"/>
                  </a:cubicBezTo>
                  <a:cubicBezTo>
                    <a:pt x="26486" y="313"/>
                    <a:pt x="25676" y="0"/>
                    <a:pt x="2481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9"/>
            <p:cNvSpPr/>
            <p:nvPr/>
          </p:nvSpPr>
          <p:spPr>
            <a:xfrm>
              <a:off x="2632888" y="2732463"/>
              <a:ext cx="331800" cy="154175"/>
            </a:xfrm>
            <a:custGeom>
              <a:rect b="b" l="l" r="r" t="t"/>
              <a:pathLst>
                <a:path extrusionOk="0" h="6167" w="13272">
                  <a:moveTo>
                    <a:pt x="10860" y="1"/>
                  </a:moveTo>
                  <a:lnTo>
                    <a:pt x="10860" y="75"/>
                  </a:lnTo>
                  <a:lnTo>
                    <a:pt x="8320" y="1473"/>
                  </a:lnTo>
                  <a:lnTo>
                    <a:pt x="11155" y="1473"/>
                  </a:lnTo>
                  <a:cubicBezTo>
                    <a:pt x="11560" y="1473"/>
                    <a:pt x="11891" y="1805"/>
                    <a:pt x="11909" y="2210"/>
                  </a:cubicBezTo>
                  <a:lnTo>
                    <a:pt x="11909" y="3443"/>
                  </a:lnTo>
                  <a:cubicBezTo>
                    <a:pt x="11891" y="3848"/>
                    <a:pt x="11578" y="4179"/>
                    <a:pt x="11155" y="4179"/>
                  </a:cubicBezTo>
                  <a:lnTo>
                    <a:pt x="3332" y="4179"/>
                  </a:lnTo>
                  <a:lnTo>
                    <a:pt x="1" y="6001"/>
                  </a:lnTo>
                  <a:lnTo>
                    <a:pt x="1" y="6167"/>
                  </a:lnTo>
                  <a:lnTo>
                    <a:pt x="11596" y="6167"/>
                  </a:lnTo>
                  <a:cubicBezTo>
                    <a:pt x="12517" y="6148"/>
                    <a:pt x="13271" y="5394"/>
                    <a:pt x="13271" y="4474"/>
                  </a:cubicBezTo>
                  <a:lnTo>
                    <a:pt x="13271" y="1676"/>
                  </a:lnTo>
                  <a:cubicBezTo>
                    <a:pt x="13271" y="756"/>
                    <a:pt x="12517" y="1"/>
                    <a:pt x="1159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9"/>
            <p:cNvSpPr/>
            <p:nvPr/>
          </p:nvSpPr>
          <p:spPr>
            <a:xfrm>
              <a:off x="2632888" y="2768813"/>
              <a:ext cx="297750" cy="68150"/>
            </a:xfrm>
            <a:custGeom>
              <a:rect b="b" l="l" r="r" t="t"/>
              <a:pathLst>
                <a:path extrusionOk="0" h="2726" w="11910">
                  <a:moveTo>
                    <a:pt x="755" y="1"/>
                  </a:moveTo>
                  <a:cubicBezTo>
                    <a:pt x="350" y="1"/>
                    <a:pt x="19" y="332"/>
                    <a:pt x="1" y="756"/>
                  </a:cubicBezTo>
                  <a:lnTo>
                    <a:pt x="1" y="1989"/>
                  </a:lnTo>
                  <a:cubicBezTo>
                    <a:pt x="19" y="2394"/>
                    <a:pt x="350" y="2725"/>
                    <a:pt x="755" y="2725"/>
                  </a:cubicBezTo>
                  <a:lnTo>
                    <a:pt x="11173" y="2725"/>
                  </a:lnTo>
                  <a:cubicBezTo>
                    <a:pt x="11578" y="2725"/>
                    <a:pt x="11909" y="2394"/>
                    <a:pt x="11909" y="1989"/>
                  </a:cubicBezTo>
                  <a:lnTo>
                    <a:pt x="11909" y="756"/>
                  </a:lnTo>
                  <a:cubicBezTo>
                    <a:pt x="11909" y="332"/>
                    <a:pt x="11578" y="19"/>
                    <a:pt x="11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9"/>
            <p:cNvSpPr/>
            <p:nvPr/>
          </p:nvSpPr>
          <p:spPr>
            <a:xfrm>
              <a:off x="2579513" y="2732013"/>
              <a:ext cx="324900" cy="154175"/>
            </a:xfrm>
            <a:custGeom>
              <a:rect b="b" l="l" r="r" t="t"/>
              <a:pathLst>
                <a:path extrusionOk="0" h="6167" w="12996">
                  <a:moveTo>
                    <a:pt x="12995" y="1"/>
                  </a:moveTo>
                  <a:lnTo>
                    <a:pt x="1676" y="19"/>
                  </a:lnTo>
                  <a:cubicBezTo>
                    <a:pt x="755" y="19"/>
                    <a:pt x="1" y="774"/>
                    <a:pt x="1" y="1694"/>
                  </a:cubicBezTo>
                  <a:lnTo>
                    <a:pt x="1" y="4492"/>
                  </a:lnTo>
                  <a:cubicBezTo>
                    <a:pt x="1" y="5412"/>
                    <a:pt x="755" y="6166"/>
                    <a:pt x="1676" y="6166"/>
                  </a:cubicBezTo>
                  <a:lnTo>
                    <a:pt x="2136" y="6166"/>
                  </a:lnTo>
                  <a:lnTo>
                    <a:pt x="2136" y="6019"/>
                  </a:lnTo>
                  <a:lnTo>
                    <a:pt x="5486" y="4197"/>
                  </a:lnTo>
                  <a:lnTo>
                    <a:pt x="2890" y="4197"/>
                  </a:lnTo>
                  <a:cubicBezTo>
                    <a:pt x="2485" y="4197"/>
                    <a:pt x="2154" y="3866"/>
                    <a:pt x="2136" y="3461"/>
                  </a:cubicBezTo>
                  <a:lnTo>
                    <a:pt x="2136" y="2228"/>
                  </a:lnTo>
                  <a:cubicBezTo>
                    <a:pt x="2154" y="1804"/>
                    <a:pt x="2485" y="1473"/>
                    <a:pt x="2890" y="1473"/>
                  </a:cubicBezTo>
                  <a:lnTo>
                    <a:pt x="10455" y="1473"/>
                  </a:lnTo>
                  <a:lnTo>
                    <a:pt x="12995" y="93"/>
                  </a:lnTo>
                  <a:lnTo>
                    <a:pt x="12995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9"/>
            <p:cNvSpPr/>
            <p:nvPr/>
          </p:nvSpPr>
          <p:spPr>
            <a:xfrm>
              <a:off x="2358638" y="2482163"/>
              <a:ext cx="528275" cy="63975"/>
            </a:xfrm>
            <a:custGeom>
              <a:rect b="b" l="l" r="r" t="t"/>
              <a:pathLst>
                <a:path extrusionOk="0" h="2559" w="21131">
                  <a:moveTo>
                    <a:pt x="1" y="0"/>
                  </a:moveTo>
                  <a:lnTo>
                    <a:pt x="1" y="2559"/>
                  </a:lnTo>
                  <a:lnTo>
                    <a:pt x="21131" y="2559"/>
                  </a:lnTo>
                  <a:lnTo>
                    <a:pt x="2113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9"/>
            <p:cNvSpPr/>
            <p:nvPr/>
          </p:nvSpPr>
          <p:spPr>
            <a:xfrm>
              <a:off x="2816488" y="2627563"/>
              <a:ext cx="42825" cy="87900"/>
            </a:xfrm>
            <a:custGeom>
              <a:rect b="b" l="l" r="r" t="t"/>
              <a:pathLst>
                <a:path extrusionOk="0" h="3516" w="1713">
                  <a:moveTo>
                    <a:pt x="1" y="0"/>
                  </a:moveTo>
                  <a:lnTo>
                    <a:pt x="1" y="516"/>
                  </a:lnTo>
                  <a:lnTo>
                    <a:pt x="590" y="516"/>
                  </a:lnTo>
                  <a:lnTo>
                    <a:pt x="590" y="3516"/>
                  </a:lnTo>
                  <a:lnTo>
                    <a:pt x="1123" y="3516"/>
                  </a:lnTo>
                  <a:lnTo>
                    <a:pt x="1123" y="516"/>
                  </a:lnTo>
                  <a:lnTo>
                    <a:pt x="1712" y="516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9"/>
            <p:cNvSpPr/>
            <p:nvPr/>
          </p:nvSpPr>
          <p:spPr>
            <a:xfrm>
              <a:off x="2716638" y="2627688"/>
              <a:ext cx="41900" cy="88125"/>
            </a:xfrm>
            <a:custGeom>
              <a:rect b="b" l="l" r="r" t="t"/>
              <a:pathLst>
                <a:path extrusionOk="0" h="3525" w="1676">
                  <a:moveTo>
                    <a:pt x="838" y="0"/>
                  </a:moveTo>
                  <a:cubicBezTo>
                    <a:pt x="433" y="0"/>
                    <a:pt x="28" y="262"/>
                    <a:pt x="1" y="787"/>
                  </a:cubicBezTo>
                  <a:lnTo>
                    <a:pt x="1" y="2738"/>
                  </a:lnTo>
                  <a:cubicBezTo>
                    <a:pt x="28" y="3262"/>
                    <a:pt x="433" y="3525"/>
                    <a:pt x="838" y="3525"/>
                  </a:cubicBezTo>
                  <a:cubicBezTo>
                    <a:pt x="1243" y="3525"/>
                    <a:pt x="1648" y="3262"/>
                    <a:pt x="1675" y="2738"/>
                  </a:cubicBezTo>
                  <a:lnTo>
                    <a:pt x="1675" y="2223"/>
                  </a:lnTo>
                  <a:lnTo>
                    <a:pt x="1160" y="2223"/>
                  </a:lnTo>
                  <a:lnTo>
                    <a:pt x="1160" y="2738"/>
                  </a:lnTo>
                  <a:cubicBezTo>
                    <a:pt x="1160" y="2940"/>
                    <a:pt x="1004" y="3042"/>
                    <a:pt x="847" y="3042"/>
                  </a:cubicBezTo>
                  <a:cubicBezTo>
                    <a:pt x="691" y="3042"/>
                    <a:pt x="534" y="2940"/>
                    <a:pt x="534" y="2738"/>
                  </a:cubicBezTo>
                  <a:lnTo>
                    <a:pt x="534" y="787"/>
                  </a:lnTo>
                  <a:cubicBezTo>
                    <a:pt x="534" y="584"/>
                    <a:pt x="691" y="483"/>
                    <a:pt x="847" y="483"/>
                  </a:cubicBezTo>
                  <a:cubicBezTo>
                    <a:pt x="1004" y="483"/>
                    <a:pt x="1160" y="584"/>
                    <a:pt x="1160" y="787"/>
                  </a:cubicBezTo>
                  <a:lnTo>
                    <a:pt x="1160" y="1192"/>
                  </a:lnTo>
                  <a:lnTo>
                    <a:pt x="1675" y="1192"/>
                  </a:lnTo>
                  <a:lnTo>
                    <a:pt x="1675" y="787"/>
                  </a:lnTo>
                  <a:cubicBezTo>
                    <a:pt x="1648" y="262"/>
                    <a:pt x="1243" y="0"/>
                    <a:pt x="8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9"/>
            <p:cNvSpPr/>
            <p:nvPr/>
          </p:nvSpPr>
          <p:spPr>
            <a:xfrm>
              <a:off x="2358638" y="2582463"/>
              <a:ext cx="264150" cy="59375"/>
            </a:xfrm>
            <a:custGeom>
              <a:rect b="b" l="l" r="r" t="t"/>
              <a:pathLst>
                <a:path extrusionOk="0" h="2375" w="10566">
                  <a:moveTo>
                    <a:pt x="1" y="1"/>
                  </a:moveTo>
                  <a:lnTo>
                    <a:pt x="1" y="2375"/>
                  </a:lnTo>
                  <a:lnTo>
                    <a:pt x="10566" y="2375"/>
                  </a:lnTo>
                  <a:lnTo>
                    <a:pt x="10566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9"/>
            <p:cNvSpPr/>
            <p:nvPr/>
          </p:nvSpPr>
          <p:spPr>
            <a:xfrm>
              <a:off x="2200813" y="2373563"/>
              <a:ext cx="1182600" cy="612475"/>
            </a:xfrm>
            <a:custGeom>
              <a:rect b="b" l="l" r="r" t="t"/>
              <a:pathLst>
                <a:path extrusionOk="0" h="24499" w="47304">
                  <a:moveTo>
                    <a:pt x="44778" y="239"/>
                  </a:moveTo>
                  <a:cubicBezTo>
                    <a:pt x="46052" y="239"/>
                    <a:pt x="47083" y="1282"/>
                    <a:pt x="47083" y="2559"/>
                  </a:cubicBezTo>
                  <a:lnTo>
                    <a:pt x="47083" y="21940"/>
                  </a:lnTo>
                  <a:cubicBezTo>
                    <a:pt x="47083" y="23229"/>
                    <a:pt x="46034" y="24278"/>
                    <a:pt x="44745" y="24278"/>
                  </a:cubicBezTo>
                  <a:lnTo>
                    <a:pt x="2559" y="24278"/>
                  </a:lnTo>
                  <a:cubicBezTo>
                    <a:pt x="1271" y="24278"/>
                    <a:pt x="222" y="23229"/>
                    <a:pt x="222" y="21940"/>
                  </a:cubicBezTo>
                  <a:lnTo>
                    <a:pt x="222" y="2559"/>
                  </a:lnTo>
                  <a:cubicBezTo>
                    <a:pt x="240" y="1282"/>
                    <a:pt x="1253" y="239"/>
                    <a:pt x="2526" y="239"/>
                  </a:cubicBezTo>
                  <a:cubicBezTo>
                    <a:pt x="2537" y="239"/>
                    <a:pt x="2548" y="240"/>
                    <a:pt x="2559" y="240"/>
                  </a:cubicBezTo>
                  <a:lnTo>
                    <a:pt x="44745" y="240"/>
                  </a:lnTo>
                  <a:cubicBezTo>
                    <a:pt x="44756" y="240"/>
                    <a:pt x="44767" y="239"/>
                    <a:pt x="44778" y="239"/>
                  </a:cubicBezTo>
                  <a:close/>
                  <a:moveTo>
                    <a:pt x="2559" y="0"/>
                  </a:moveTo>
                  <a:cubicBezTo>
                    <a:pt x="1142" y="0"/>
                    <a:pt x="1" y="1142"/>
                    <a:pt x="1" y="2559"/>
                  </a:cubicBezTo>
                  <a:lnTo>
                    <a:pt x="1" y="21940"/>
                  </a:lnTo>
                  <a:cubicBezTo>
                    <a:pt x="1" y="23357"/>
                    <a:pt x="1142" y="24499"/>
                    <a:pt x="2559" y="24499"/>
                  </a:cubicBezTo>
                  <a:lnTo>
                    <a:pt x="44745" y="24499"/>
                  </a:lnTo>
                  <a:cubicBezTo>
                    <a:pt x="46162" y="24499"/>
                    <a:pt x="47304" y="23357"/>
                    <a:pt x="47304" y="21940"/>
                  </a:cubicBezTo>
                  <a:lnTo>
                    <a:pt x="47304" y="2559"/>
                  </a:lnTo>
                  <a:cubicBezTo>
                    <a:pt x="47304" y="1142"/>
                    <a:pt x="46162" y="0"/>
                    <a:pt x="4474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9"/>
            <p:cNvSpPr/>
            <p:nvPr/>
          </p:nvSpPr>
          <p:spPr>
            <a:xfrm>
              <a:off x="2276288" y="2417938"/>
              <a:ext cx="1029825" cy="149825"/>
            </a:xfrm>
            <a:custGeom>
              <a:rect b="b" l="l" r="r" t="t"/>
              <a:pathLst>
                <a:path extrusionOk="0" h="5993" w="41193">
                  <a:moveTo>
                    <a:pt x="36119" y="1"/>
                  </a:moveTo>
                  <a:cubicBezTo>
                    <a:pt x="35058" y="1"/>
                    <a:pt x="33973" y="341"/>
                    <a:pt x="33020" y="1097"/>
                  </a:cubicBezTo>
                  <a:cubicBezTo>
                    <a:pt x="32339" y="1667"/>
                    <a:pt x="31474" y="1980"/>
                    <a:pt x="30572" y="1999"/>
                  </a:cubicBezTo>
                  <a:lnTo>
                    <a:pt x="29983" y="1999"/>
                  </a:lnTo>
                  <a:cubicBezTo>
                    <a:pt x="29431" y="1999"/>
                    <a:pt x="28897" y="1870"/>
                    <a:pt x="28400" y="1630"/>
                  </a:cubicBezTo>
                  <a:cubicBezTo>
                    <a:pt x="28014" y="1446"/>
                    <a:pt x="27664" y="1207"/>
                    <a:pt x="27333" y="931"/>
                  </a:cubicBezTo>
                  <a:cubicBezTo>
                    <a:pt x="26670" y="342"/>
                    <a:pt x="25824" y="11"/>
                    <a:pt x="24940" y="11"/>
                  </a:cubicBezTo>
                  <a:lnTo>
                    <a:pt x="3608" y="11"/>
                  </a:lnTo>
                  <a:cubicBezTo>
                    <a:pt x="1620" y="11"/>
                    <a:pt x="0" y="1630"/>
                    <a:pt x="0" y="3618"/>
                  </a:cubicBezTo>
                  <a:lnTo>
                    <a:pt x="0" y="4447"/>
                  </a:lnTo>
                  <a:cubicBezTo>
                    <a:pt x="0" y="4520"/>
                    <a:pt x="55" y="4557"/>
                    <a:pt x="111" y="4557"/>
                  </a:cubicBezTo>
                  <a:cubicBezTo>
                    <a:pt x="184" y="4557"/>
                    <a:pt x="221" y="4520"/>
                    <a:pt x="239" y="4447"/>
                  </a:cubicBezTo>
                  <a:lnTo>
                    <a:pt x="239" y="3618"/>
                  </a:lnTo>
                  <a:cubicBezTo>
                    <a:pt x="239" y="1741"/>
                    <a:pt x="1749" y="250"/>
                    <a:pt x="3608" y="250"/>
                  </a:cubicBezTo>
                  <a:lnTo>
                    <a:pt x="24940" y="250"/>
                  </a:lnTo>
                  <a:cubicBezTo>
                    <a:pt x="25768" y="250"/>
                    <a:pt x="26560" y="545"/>
                    <a:pt x="27186" y="1097"/>
                  </a:cubicBezTo>
                  <a:cubicBezTo>
                    <a:pt x="27517" y="1410"/>
                    <a:pt x="27885" y="1667"/>
                    <a:pt x="28308" y="1851"/>
                  </a:cubicBezTo>
                  <a:cubicBezTo>
                    <a:pt x="28824" y="2109"/>
                    <a:pt x="29394" y="2238"/>
                    <a:pt x="29983" y="2238"/>
                  </a:cubicBezTo>
                  <a:lnTo>
                    <a:pt x="30572" y="2238"/>
                  </a:lnTo>
                  <a:cubicBezTo>
                    <a:pt x="31529" y="2219"/>
                    <a:pt x="32431" y="1888"/>
                    <a:pt x="33167" y="1299"/>
                  </a:cubicBezTo>
                  <a:cubicBezTo>
                    <a:pt x="34083" y="566"/>
                    <a:pt x="35125" y="235"/>
                    <a:pt x="36142" y="235"/>
                  </a:cubicBezTo>
                  <a:cubicBezTo>
                    <a:pt x="38621" y="235"/>
                    <a:pt x="40953" y="2196"/>
                    <a:pt x="40953" y="5054"/>
                  </a:cubicBezTo>
                  <a:lnTo>
                    <a:pt x="40953" y="5882"/>
                  </a:lnTo>
                  <a:cubicBezTo>
                    <a:pt x="40953" y="5956"/>
                    <a:pt x="41008" y="5993"/>
                    <a:pt x="41064" y="5993"/>
                  </a:cubicBezTo>
                  <a:cubicBezTo>
                    <a:pt x="41137" y="5993"/>
                    <a:pt x="41174" y="5956"/>
                    <a:pt x="41192" y="5901"/>
                  </a:cubicBezTo>
                  <a:lnTo>
                    <a:pt x="41192" y="5054"/>
                  </a:lnTo>
                  <a:cubicBezTo>
                    <a:pt x="41192" y="2058"/>
                    <a:pt x="38728" y="1"/>
                    <a:pt x="3611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9"/>
            <p:cNvSpPr/>
            <p:nvPr/>
          </p:nvSpPr>
          <p:spPr>
            <a:xfrm>
              <a:off x="2276288" y="2438913"/>
              <a:ext cx="1029825" cy="490975"/>
            </a:xfrm>
            <a:custGeom>
              <a:rect b="b" l="l" r="r" t="t"/>
              <a:pathLst>
                <a:path extrusionOk="0" h="19639" w="41193">
                  <a:moveTo>
                    <a:pt x="24940" y="221"/>
                  </a:moveTo>
                  <a:cubicBezTo>
                    <a:pt x="25768" y="239"/>
                    <a:pt x="26560" y="534"/>
                    <a:pt x="27186" y="1086"/>
                  </a:cubicBezTo>
                  <a:cubicBezTo>
                    <a:pt x="27333" y="1215"/>
                    <a:pt x="27480" y="1344"/>
                    <a:pt x="27646" y="1454"/>
                  </a:cubicBezTo>
                  <a:cubicBezTo>
                    <a:pt x="28327" y="1951"/>
                    <a:pt x="29137" y="2209"/>
                    <a:pt x="29983" y="2227"/>
                  </a:cubicBezTo>
                  <a:lnTo>
                    <a:pt x="30572" y="2227"/>
                  </a:lnTo>
                  <a:cubicBezTo>
                    <a:pt x="31529" y="2209"/>
                    <a:pt x="32431" y="1877"/>
                    <a:pt x="33167" y="1288"/>
                  </a:cubicBezTo>
                  <a:cubicBezTo>
                    <a:pt x="34083" y="555"/>
                    <a:pt x="35127" y="225"/>
                    <a:pt x="36146" y="225"/>
                  </a:cubicBezTo>
                  <a:cubicBezTo>
                    <a:pt x="38629" y="225"/>
                    <a:pt x="40966" y="2185"/>
                    <a:pt x="40953" y="5043"/>
                  </a:cubicBezTo>
                  <a:lnTo>
                    <a:pt x="40953" y="14449"/>
                  </a:lnTo>
                  <a:cubicBezTo>
                    <a:pt x="40953" y="17062"/>
                    <a:pt x="38984" y="19234"/>
                    <a:pt x="36462" y="19400"/>
                  </a:cubicBezTo>
                  <a:cubicBezTo>
                    <a:pt x="36363" y="19406"/>
                    <a:pt x="36264" y="19409"/>
                    <a:pt x="36166" y="19409"/>
                  </a:cubicBezTo>
                  <a:cubicBezTo>
                    <a:pt x="35036" y="19409"/>
                    <a:pt x="33937" y="19022"/>
                    <a:pt x="33057" y="18277"/>
                  </a:cubicBezTo>
                  <a:cubicBezTo>
                    <a:pt x="32377" y="17722"/>
                    <a:pt x="31523" y="17411"/>
                    <a:pt x="30648" y="17411"/>
                  </a:cubicBezTo>
                  <a:cubicBezTo>
                    <a:pt x="30622" y="17411"/>
                    <a:pt x="30597" y="17411"/>
                    <a:pt x="30572" y="17412"/>
                  </a:cubicBezTo>
                  <a:lnTo>
                    <a:pt x="29983" y="17412"/>
                  </a:lnTo>
                  <a:cubicBezTo>
                    <a:pt x="28934" y="17430"/>
                    <a:pt x="27940" y="17835"/>
                    <a:pt x="27186" y="18535"/>
                  </a:cubicBezTo>
                  <a:cubicBezTo>
                    <a:pt x="26560" y="19087"/>
                    <a:pt x="25768" y="19400"/>
                    <a:pt x="24940" y="19400"/>
                  </a:cubicBezTo>
                  <a:lnTo>
                    <a:pt x="3608" y="19400"/>
                  </a:lnTo>
                  <a:cubicBezTo>
                    <a:pt x="1749" y="19400"/>
                    <a:pt x="239" y="17890"/>
                    <a:pt x="239" y="16031"/>
                  </a:cubicBezTo>
                  <a:lnTo>
                    <a:pt x="239" y="3608"/>
                  </a:lnTo>
                  <a:cubicBezTo>
                    <a:pt x="221" y="1749"/>
                    <a:pt x="1749" y="221"/>
                    <a:pt x="3608" y="221"/>
                  </a:cubicBezTo>
                  <a:close/>
                  <a:moveTo>
                    <a:pt x="3608" y="0"/>
                  </a:moveTo>
                  <a:cubicBezTo>
                    <a:pt x="1620" y="0"/>
                    <a:pt x="0" y="1620"/>
                    <a:pt x="0" y="3608"/>
                  </a:cubicBezTo>
                  <a:lnTo>
                    <a:pt x="0" y="16031"/>
                  </a:lnTo>
                  <a:cubicBezTo>
                    <a:pt x="0" y="18019"/>
                    <a:pt x="1620" y="19639"/>
                    <a:pt x="3608" y="19639"/>
                  </a:cubicBezTo>
                  <a:lnTo>
                    <a:pt x="24940" y="19639"/>
                  </a:lnTo>
                  <a:cubicBezTo>
                    <a:pt x="25824" y="19621"/>
                    <a:pt x="26670" y="19308"/>
                    <a:pt x="27333" y="18719"/>
                  </a:cubicBezTo>
                  <a:cubicBezTo>
                    <a:pt x="28051" y="18038"/>
                    <a:pt x="29008" y="17651"/>
                    <a:pt x="29983" y="17633"/>
                  </a:cubicBezTo>
                  <a:lnTo>
                    <a:pt x="30572" y="17633"/>
                  </a:lnTo>
                  <a:cubicBezTo>
                    <a:pt x="31437" y="17633"/>
                    <a:pt x="32266" y="17909"/>
                    <a:pt x="32928" y="18461"/>
                  </a:cubicBezTo>
                  <a:cubicBezTo>
                    <a:pt x="33830" y="19216"/>
                    <a:pt x="34971" y="19639"/>
                    <a:pt x="36149" y="19639"/>
                  </a:cubicBezTo>
                  <a:lnTo>
                    <a:pt x="36480" y="19639"/>
                  </a:lnTo>
                  <a:cubicBezTo>
                    <a:pt x="39112" y="19455"/>
                    <a:pt x="41192" y="17191"/>
                    <a:pt x="41192" y="14449"/>
                  </a:cubicBezTo>
                  <a:lnTo>
                    <a:pt x="41192" y="5043"/>
                  </a:lnTo>
                  <a:cubicBezTo>
                    <a:pt x="41179" y="2051"/>
                    <a:pt x="38726" y="5"/>
                    <a:pt x="36126" y="5"/>
                  </a:cubicBezTo>
                  <a:cubicBezTo>
                    <a:pt x="35063" y="5"/>
                    <a:pt x="33976" y="346"/>
                    <a:pt x="33020" y="1104"/>
                  </a:cubicBezTo>
                  <a:cubicBezTo>
                    <a:pt x="32339" y="1657"/>
                    <a:pt x="31474" y="1988"/>
                    <a:pt x="30572" y="1988"/>
                  </a:cubicBezTo>
                  <a:lnTo>
                    <a:pt x="29983" y="1988"/>
                  </a:lnTo>
                  <a:cubicBezTo>
                    <a:pt x="29192" y="1988"/>
                    <a:pt x="28419" y="1730"/>
                    <a:pt x="27775" y="1270"/>
                  </a:cubicBezTo>
                  <a:cubicBezTo>
                    <a:pt x="27627" y="1160"/>
                    <a:pt x="27480" y="1049"/>
                    <a:pt x="27333" y="920"/>
                  </a:cubicBezTo>
                  <a:cubicBezTo>
                    <a:pt x="26670" y="331"/>
                    <a:pt x="25824" y="0"/>
                    <a:pt x="2494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9"/>
            <p:cNvSpPr/>
            <p:nvPr/>
          </p:nvSpPr>
          <p:spPr>
            <a:xfrm>
              <a:off x="3072338" y="2704088"/>
              <a:ext cx="213525" cy="194975"/>
            </a:xfrm>
            <a:custGeom>
              <a:rect b="b" l="l" r="r" t="t"/>
              <a:pathLst>
                <a:path extrusionOk="0" h="7799" w="8541">
                  <a:moveTo>
                    <a:pt x="4362" y="234"/>
                  </a:moveTo>
                  <a:cubicBezTo>
                    <a:pt x="4878" y="234"/>
                    <a:pt x="5412" y="344"/>
                    <a:pt x="5890" y="565"/>
                  </a:cubicBezTo>
                  <a:cubicBezTo>
                    <a:pt x="7583" y="1338"/>
                    <a:pt x="8430" y="3289"/>
                    <a:pt x="7841" y="5056"/>
                  </a:cubicBezTo>
                  <a:cubicBezTo>
                    <a:pt x="7319" y="6590"/>
                    <a:pt x="5901" y="7567"/>
                    <a:pt x="4345" y="7567"/>
                  </a:cubicBezTo>
                  <a:cubicBezTo>
                    <a:pt x="4090" y="7567"/>
                    <a:pt x="3830" y="7540"/>
                    <a:pt x="3571" y="7486"/>
                  </a:cubicBezTo>
                  <a:cubicBezTo>
                    <a:pt x="1749" y="7081"/>
                    <a:pt x="516" y="5369"/>
                    <a:pt x="718" y="3492"/>
                  </a:cubicBezTo>
                  <a:cubicBezTo>
                    <a:pt x="921" y="1633"/>
                    <a:pt x="2485" y="234"/>
                    <a:pt x="4362" y="234"/>
                  </a:cubicBezTo>
                  <a:close/>
                  <a:moveTo>
                    <a:pt x="4333" y="0"/>
                  </a:moveTo>
                  <a:cubicBezTo>
                    <a:pt x="2575" y="0"/>
                    <a:pt x="942" y="1212"/>
                    <a:pt x="534" y="3069"/>
                  </a:cubicBezTo>
                  <a:cubicBezTo>
                    <a:pt x="0" y="5498"/>
                    <a:pt x="1859" y="7799"/>
                    <a:pt x="4362" y="7799"/>
                  </a:cubicBezTo>
                  <a:cubicBezTo>
                    <a:pt x="6185" y="7780"/>
                    <a:pt x="7767" y="6510"/>
                    <a:pt x="8154" y="4725"/>
                  </a:cubicBezTo>
                  <a:cubicBezTo>
                    <a:pt x="8540" y="2940"/>
                    <a:pt x="7639" y="1118"/>
                    <a:pt x="5964" y="363"/>
                  </a:cubicBezTo>
                  <a:cubicBezTo>
                    <a:pt x="5430" y="115"/>
                    <a:pt x="4876" y="0"/>
                    <a:pt x="4333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9"/>
            <p:cNvSpPr/>
            <p:nvPr/>
          </p:nvSpPr>
          <p:spPr>
            <a:xfrm>
              <a:off x="2576763" y="2729263"/>
              <a:ext cx="390675" cy="160150"/>
            </a:xfrm>
            <a:custGeom>
              <a:rect b="b" l="l" r="r" t="t"/>
              <a:pathLst>
                <a:path extrusionOk="0" h="6406" w="15627">
                  <a:moveTo>
                    <a:pt x="13841" y="239"/>
                  </a:moveTo>
                  <a:cubicBezTo>
                    <a:pt x="14706" y="239"/>
                    <a:pt x="15406" y="939"/>
                    <a:pt x="15406" y="1804"/>
                  </a:cubicBezTo>
                  <a:lnTo>
                    <a:pt x="15406" y="4602"/>
                  </a:lnTo>
                  <a:cubicBezTo>
                    <a:pt x="15406" y="5467"/>
                    <a:pt x="14706" y="6166"/>
                    <a:pt x="13841" y="6184"/>
                  </a:cubicBezTo>
                  <a:lnTo>
                    <a:pt x="1804" y="6184"/>
                  </a:lnTo>
                  <a:cubicBezTo>
                    <a:pt x="939" y="6166"/>
                    <a:pt x="239" y="5467"/>
                    <a:pt x="239" y="4602"/>
                  </a:cubicBezTo>
                  <a:lnTo>
                    <a:pt x="239" y="1804"/>
                  </a:lnTo>
                  <a:cubicBezTo>
                    <a:pt x="239" y="939"/>
                    <a:pt x="939" y="239"/>
                    <a:pt x="1804" y="239"/>
                  </a:cubicBezTo>
                  <a:close/>
                  <a:moveTo>
                    <a:pt x="1804" y="0"/>
                  </a:moveTo>
                  <a:cubicBezTo>
                    <a:pt x="810" y="0"/>
                    <a:pt x="0" y="810"/>
                    <a:pt x="0" y="1804"/>
                  </a:cubicBezTo>
                  <a:lnTo>
                    <a:pt x="0" y="4602"/>
                  </a:lnTo>
                  <a:cubicBezTo>
                    <a:pt x="0" y="5595"/>
                    <a:pt x="810" y="6405"/>
                    <a:pt x="1804" y="6405"/>
                  </a:cubicBezTo>
                  <a:lnTo>
                    <a:pt x="13841" y="6405"/>
                  </a:lnTo>
                  <a:cubicBezTo>
                    <a:pt x="14835" y="6405"/>
                    <a:pt x="15627" y="5595"/>
                    <a:pt x="15627" y="4602"/>
                  </a:cubicBezTo>
                  <a:lnTo>
                    <a:pt x="15627" y="1804"/>
                  </a:lnTo>
                  <a:cubicBezTo>
                    <a:pt x="15627" y="810"/>
                    <a:pt x="14817" y="0"/>
                    <a:pt x="13823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9"/>
            <p:cNvSpPr/>
            <p:nvPr/>
          </p:nvSpPr>
          <p:spPr>
            <a:xfrm>
              <a:off x="2008938" y="1803913"/>
              <a:ext cx="1260350" cy="213050"/>
            </a:xfrm>
            <a:custGeom>
              <a:rect b="b" l="l" r="r" t="t"/>
              <a:pathLst>
                <a:path extrusionOk="0" h="8522" w="50414">
                  <a:moveTo>
                    <a:pt x="13400" y="1104"/>
                  </a:moveTo>
                  <a:lnTo>
                    <a:pt x="13400" y="2890"/>
                  </a:lnTo>
                  <a:lnTo>
                    <a:pt x="3976" y="2871"/>
                  </a:lnTo>
                  <a:cubicBezTo>
                    <a:pt x="2817" y="2871"/>
                    <a:pt x="1786" y="3571"/>
                    <a:pt x="1326" y="4638"/>
                  </a:cubicBezTo>
                  <a:lnTo>
                    <a:pt x="1326" y="2871"/>
                  </a:lnTo>
                  <a:cubicBezTo>
                    <a:pt x="1786" y="1804"/>
                    <a:pt x="2817" y="1104"/>
                    <a:pt x="3976" y="1104"/>
                  </a:cubicBezTo>
                  <a:close/>
                  <a:moveTo>
                    <a:pt x="27112" y="2871"/>
                  </a:moveTo>
                  <a:cubicBezTo>
                    <a:pt x="27812" y="2871"/>
                    <a:pt x="28419" y="3350"/>
                    <a:pt x="28585" y="4012"/>
                  </a:cubicBezTo>
                  <a:lnTo>
                    <a:pt x="50046" y="4012"/>
                  </a:lnTo>
                  <a:lnTo>
                    <a:pt x="50046" y="4601"/>
                  </a:lnTo>
                  <a:lnTo>
                    <a:pt x="28603" y="4583"/>
                  </a:lnTo>
                  <a:cubicBezTo>
                    <a:pt x="28493" y="5319"/>
                    <a:pt x="27867" y="5871"/>
                    <a:pt x="27112" y="5871"/>
                  </a:cubicBezTo>
                  <a:lnTo>
                    <a:pt x="19216" y="5871"/>
                  </a:lnTo>
                  <a:cubicBezTo>
                    <a:pt x="18388" y="5871"/>
                    <a:pt x="17725" y="5209"/>
                    <a:pt x="17725" y="4381"/>
                  </a:cubicBezTo>
                  <a:cubicBezTo>
                    <a:pt x="17725" y="3552"/>
                    <a:pt x="18388" y="2871"/>
                    <a:pt x="19216" y="2871"/>
                  </a:cubicBezTo>
                  <a:close/>
                  <a:moveTo>
                    <a:pt x="3148" y="0"/>
                  </a:moveTo>
                  <a:cubicBezTo>
                    <a:pt x="1878" y="18"/>
                    <a:pt x="737" y="773"/>
                    <a:pt x="240" y="1951"/>
                  </a:cubicBezTo>
                  <a:cubicBezTo>
                    <a:pt x="74" y="2319"/>
                    <a:pt x="0" y="2742"/>
                    <a:pt x="0" y="3166"/>
                  </a:cubicBezTo>
                  <a:lnTo>
                    <a:pt x="0" y="5375"/>
                  </a:lnTo>
                  <a:cubicBezTo>
                    <a:pt x="0" y="7123"/>
                    <a:pt x="1399" y="8522"/>
                    <a:pt x="3148" y="8522"/>
                  </a:cubicBezTo>
                  <a:lnTo>
                    <a:pt x="13455" y="8522"/>
                  </a:lnTo>
                  <a:cubicBezTo>
                    <a:pt x="14283" y="8522"/>
                    <a:pt x="15093" y="8191"/>
                    <a:pt x="15682" y="7602"/>
                  </a:cubicBezTo>
                  <a:cubicBezTo>
                    <a:pt x="15774" y="7510"/>
                    <a:pt x="15866" y="7399"/>
                    <a:pt x="15940" y="7289"/>
                  </a:cubicBezTo>
                  <a:cubicBezTo>
                    <a:pt x="16179" y="6994"/>
                    <a:pt x="16345" y="6663"/>
                    <a:pt x="16455" y="6295"/>
                  </a:cubicBezTo>
                  <a:lnTo>
                    <a:pt x="27425" y="6295"/>
                  </a:lnTo>
                  <a:cubicBezTo>
                    <a:pt x="27867" y="6295"/>
                    <a:pt x="28290" y="6148"/>
                    <a:pt x="28640" y="5890"/>
                  </a:cubicBezTo>
                  <a:cubicBezTo>
                    <a:pt x="28953" y="5632"/>
                    <a:pt x="29192" y="5301"/>
                    <a:pt x="29339" y="4914"/>
                  </a:cubicBezTo>
                  <a:lnTo>
                    <a:pt x="50414" y="4914"/>
                  </a:lnTo>
                  <a:lnTo>
                    <a:pt x="50414" y="3626"/>
                  </a:lnTo>
                  <a:lnTo>
                    <a:pt x="29339" y="3626"/>
                  </a:lnTo>
                  <a:cubicBezTo>
                    <a:pt x="29049" y="2811"/>
                    <a:pt x="28296" y="2245"/>
                    <a:pt x="27430" y="2245"/>
                  </a:cubicBezTo>
                  <a:cubicBezTo>
                    <a:pt x="27416" y="2245"/>
                    <a:pt x="27402" y="2245"/>
                    <a:pt x="27388" y="2246"/>
                  </a:cubicBezTo>
                  <a:lnTo>
                    <a:pt x="16455" y="2246"/>
                  </a:lnTo>
                  <a:cubicBezTo>
                    <a:pt x="16050" y="920"/>
                    <a:pt x="14836" y="18"/>
                    <a:pt x="1345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9"/>
            <p:cNvSpPr/>
            <p:nvPr/>
          </p:nvSpPr>
          <p:spPr>
            <a:xfrm>
              <a:off x="2439163" y="1875688"/>
              <a:ext cx="820925" cy="75475"/>
            </a:xfrm>
            <a:custGeom>
              <a:rect b="b" l="l" r="r" t="t"/>
              <a:pathLst>
                <a:path extrusionOk="0" h="3019" w="32837">
                  <a:moveTo>
                    <a:pt x="2007" y="0"/>
                  </a:moveTo>
                  <a:cubicBezTo>
                    <a:pt x="1621" y="0"/>
                    <a:pt x="1234" y="166"/>
                    <a:pt x="958" y="442"/>
                  </a:cubicBezTo>
                  <a:cubicBezTo>
                    <a:pt x="1" y="1399"/>
                    <a:pt x="663" y="3019"/>
                    <a:pt x="2007" y="3019"/>
                  </a:cubicBezTo>
                  <a:lnTo>
                    <a:pt x="9903" y="3019"/>
                  </a:lnTo>
                  <a:cubicBezTo>
                    <a:pt x="10658" y="3019"/>
                    <a:pt x="11284" y="2467"/>
                    <a:pt x="11394" y="1712"/>
                  </a:cubicBezTo>
                  <a:lnTo>
                    <a:pt x="32837" y="1712"/>
                  </a:lnTo>
                  <a:lnTo>
                    <a:pt x="32837" y="1141"/>
                  </a:lnTo>
                  <a:lnTo>
                    <a:pt x="11376" y="1160"/>
                  </a:lnTo>
                  <a:cubicBezTo>
                    <a:pt x="11210" y="479"/>
                    <a:pt x="10603" y="0"/>
                    <a:pt x="9903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9"/>
            <p:cNvSpPr/>
            <p:nvPr/>
          </p:nvSpPr>
          <p:spPr>
            <a:xfrm>
              <a:off x="2042063" y="1831513"/>
              <a:ext cx="301875" cy="88375"/>
            </a:xfrm>
            <a:custGeom>
              <a:rect b="b" l="l" r="r" t="t"/>
              <a:pathLst>
                <a:path extrusionOk="0" h="3535" w="12075">
                  <a:moveTo>
                    <a:pt x="2651" y="0"/>
                  </a:moveTo>
                  <a:cubicBezTo>
                    <a:pt x="1492" y="0"/>
                    <a:pt x="461" y="700"/>
                    <a:pt x="1" y="1767"/>
                  </a:cubicBezTo>
                  <a:lnTo>
                    <a:pt x="1" y="3534"/>
                  </a:lnTo>
                  <a:cubicBezTo>
                    <a:pt x="461" y="2467"/>
                    <a:pt x="1492" y="1767"/>
                    <a:pt x="2651" y="1767"/>
                  </a:cubicBezTo>
                  <a:lnTo>
                    <a:pt x="12075" y="1767"/>
                  </a:lnTo>
                  <a:lnTo>
                    <a:pt x="12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9"/>
            <p:cNvSpPr/>
            <p:nvPr/>
          </p:nvSpPr>
          <p:spPr>
            <a:xfrm>
              <a:off x="2005713" y="1801138"/>
              <a:ext cx="1266350" cy="219050"/>
            </a:xfrm>
            <a:custGeom>
              <a:rect b="b" l="l" r="r" t="t"/>
              <a:pathLst>
                <a:path extrusionOk="0" h="8762" w="50654">
                  <a:moveTo>
                    <a:pt x="13584" y="221"/>
                  </a:moveTo>
                  <a:cubicBezTo>
                    <a:pt x="14909" y="240"/>
                    <a:pt x="16087" y="1105"/>
                    <a:pt x="16474" y="2375"/>
                  </a:cubicBezTo>
                  <a:cubicBezTo>
                    <a:pt x="16492" y="2430"/>
                    <a:pt x="16547" y="2449"/>
                    <a:pt x="16584" y="2449"/>
                  </a:cubicBezTo>
                  <a:lnTo>
                    <a:pt x="27536" y="2449"/>
                  </a:lnTo>
                  <a:cubicBezTo>
                    <a:pt x="28364" y="2467"/>
                    <a:pt x="29082" y="2982"/>
                    <a:pt x="29358" y="3755"/>
                  </a:cubicBezTo>
                  <a:cubicBezTo>
                    <a:pt x="29376" y="3811"/>
                    <a:pt x="29413" y="3829"/>
                    <a:pt x="29468" y="3847"/>
                  </a:cubicBezTo>
                  <a:lnTo>
                    <a:pt x="50432" y="3847"/>
                  </a:lnTo>
                  <a:lnTo>
                    <a:pt x="50432" y="4915"/>
                  </a:lnTo>
                  <a:lnTo>
                    <a:pt x="29450" y="4915"/>
                  </a:lnTo>
                  <a:cubicBezTo>
                    <a:pt x="29395" y="4915"/>
                    <a:pt x="29358" y="4933"/>
                    <a:pt x="29339" y="4989"/>
                  </a:cubicBezTo>
                  <a:cubicBezTo>
                    <a:pt x="29211" y="5357"/>
                    <a:pt x="28990" y="5670"/>
                    <a:pt x="28677" y="5909"/>
                  </a:cubicBezTo>
                  <a:cubicBezTo>
                    <a:pt x="28346" y="6167"/>
                    <a:pt x="27941" y="6295"/>
                    <a:pt x="27536" y="6295"/>
                  </a:cubicBezTo>
                  <a:lnTo>
                    <a:pt x="16584" y="6295"/>
                  </a:lnTo>
                  <a:cubicBezTo>
                    <a:pt x="16547" y="6295"/>
                    <a:pt x="16492" y="6332"/>
                    <a:pt x="16492" y="6369"/>
                  </a:cubicBezTo>
                  <a:cubicBezTo>
                    <a:pt x="16382" y="6719"/>
                    <a:pt x="16216" y="7050"/>
                    <a:pt x="15995" y="7345"/>
                  </a:cubicBezTo>
                  <a:cubicBezTo>
                    <a:pt x="15903" y="7437"/>
                    <a:pt x="15830" y="7529"/>
                    <a:pt x="15738" y="7621"/>
                  </a:cubicBezTo>
                  <a:cubicBezTo>
                    <a:pt x="15167" y="8210"/>
                    <a:pt x="14394" y="8522"/>
                    <a:pt x="13584" y="8522"/>
                  </a:cubicBezTo>
                  <a:lnTo>
                    <a:pt x="3277" y="8522"/>
                  </a:lnTo>
                  <a:cubicBezTo>
                    <a:pt x="1602" y="8522"/>
                    <a:pt x="258" y="7160"/>
                    <a:pt x="258" y="5486"/>
                  </a:cubicBezTo>
                  <a:lnTo>
                    <a:pt x="258" y="3258"/>
                  </a:lnTo>
                  <a:cubicBezTo>
                    <a:pt x="240" y="2853"/>
                    <a:pt x="332" y="2449"/>
                    <a:pt x="479" y="2080"/>
                  </a:cubicBezTo>
                  <a:cubicBezTo>
                    <a:pt x="958" y="958"/>
                    <a:pt x="2044" y="221"/>
                    <a:pt x="3277" y="221"/>
                  </a:cubicBezTo>
                  <a:close/>
                  <a:moveTo>
                    <a:pt x="3277" y="1"/>
                  </a:moveTo>
                  <a:cubicBezTo>
                    <a:pt x="1473" y="1"/>
                    <a:pt x="1" y="1473"/>
                    <a:pt x="19" y="3277"/>
                  </a:cubicBezTo>
                  <a:lnTo>
                    <a:pt x="19" y="5486"/>
                  </a:lnTo>
                  <a:cubicBezTo>
                    <a:pt x="19" y="7289"/>
                    <a:pt x="1473" y="8762"/>
                    <a:pt x="3277" y="8762"/>
                  </a:cubicBezTo>
                  <a:lnTo>
                    <a:pt x="13584" y="8762"/>
                  </a:lnTo>
                  <a:cubicBezTo>
                    <a:pt x="14449" y="8762"/>
                    <a:pt x="15277" y="8412"/>
                    <a:pt x="15903" y="7786"/>
                  </a:cubicBezTo>
                  <a:cubicBezTo>
                    <a:pt x="15995" y="7694"/>
                    <a:pt x="16087" y="7584"/>
                    <a:pt x="16161" y="7473"/>
                  </a:cubicBezTo>
                  <a:cubicBezTo>
                    <a:pt x="16382" y="7197"/>
                    <a:pt x="16566" y="6866"/>
                    <a:pt x="16676" y="6535"/>
                  </a:cubicBezTo>
                  <a:lnTo>
                    <a:pt x="27517" y="6535"/>
                  </a:lnTo>
                  <a:cubicBezTo>
                    <a:pt x="27996" y="6535"/>
                    <a:pt x="28438" y="6369"/>
                    <a:pt x="28824" y="6093"/>
                  </a:cubicBezTo>
                  <a:cubicBezTo>
                    <a:pt x="29137" y="5854"/>
                    <a:pt x="29376" y="5522"/>
                    <a:pt x="29523" y="5154"/>
                  </a:cubicBezTo>
                  <a:lnTo>
                    <a:pt x="50543" y="5154"/>
                  </a:lnTo>
                  <a:cubicBezTo>
                    <a:pt x="50617" y="5154"/>
                    <a:pt x="50653" y="5099"/>
                    <a:pt x="50653" y="5025"/>
                  </a:cubicBezTo>
                  <a:lnTo>
                    <a:pt x="50653" y="3737"/>
                  </a:lnTo>
                  <a:cubicBezTo>
                    <a:pt x="50653" y="3663"/>
                    <a:pt x="50617" y="3627"/>
                    <a:pt x="50543" y="3627"/>
                  </a:cubicBezTo>
                  <a:lnTo>
                    <a:pt x="29542" y="3627"/>
                  </a:lnTo>
                  <a:cubicBezTo>
                    <a:pt x="29211" y="2780"/>
                    <a:pt x="28419" y="2246"/>
                    <a:pt x="27536" y="2246"/>
                  </a:cubicBezTo>
                  <a:lnTo>
                    <a:pt x="16676" y="2246"/>
                  </a:lnTo>
                  <a:cubicBezTo>
                    <a:pt x="16235" y="902"/>
                    <a:pt x="14983" y="19"/>
                    <a:pt x="13584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9"/>
            <p:cNvSpPr/>
            <p:nvPr/>
          </p:nvSpPr>
          <p:spPr>
            <a:xfrm>
              <a:off x="3077863" y="1963563"/>
              <a:ext cx="382400" cy="381025"/>
            </a:xfrm>
            <a:custGeom>
              <a:rect b="b" l="l" r="r" t="t"/>
              <a:pathLst>
                <a:path extrusionOk="0" h="15241" w="15296">
                  <a:moveTo>
                    <a:pt x="5540" y="8173"/>
                  </a:moveTo>
                  <a:cubicBezTo>
                    <a:pt x="5503" y="8357"/>
                    <a:pt x="4454" y="13290"/>
                    <a:pt x="8338" y="14229"/>
                  </a:cubicBezTo>
                  <a:cubicBezTo>
                    <a:pt x="8338" y="14229"/>
                    <a:pt x="7981" y="14307"/>
                    <a:pt x="7501" y="14307"/>
                  </a:cubicBezTo>
                  <a:cubicBezTo>
                    <a:pt x="6669" y="14307"/>
                    <a:pt x="5467" y="14070"/>
                    <a:pt x="5117" y="12774"/>
                  </a:cubicBezTo>
                  <a:cubicBezTo>
                    <a:pt x="4565" y="10768"/>
                    <a:pt x="5485" y="8283"/>
                    <a:pt x="5540" y="8173"/>
                  </a:cubicBezTo>
                  <a:close/>
                  <a:moveTo>
                    <a:pt x="7638" y="1"/>
                  </a:moveTo>
                  <a:cubicBezTo>
                    <a:pt x="7344" y="608"/>
                    <a:pt x="0" y="15222"/>
                    <a:pt x="7638" y="15241"/>
                  </a:cubicBezTo>
                  <a:lnTo>
                    <a:pt x="7657" y="15241"/>
                  </a:lnTo>
                  <a:cubicBezTo>
                    <a:pt x="15295" y="15204"/>
                    <a:pt x="7951" y="608"/>
                    <a:pt x="7638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9"/>
            <p:cNvSpPr/>
            <p:nvPr/>
          </p:nvSpPr>
          <p:spPr>
            <a:xfrm>
              <a:off x="3189213" y="2167888"/>
              <a:ext cx="97100" cy="153375"/>
            </a:xfrm>
            <a:custGeom>
              <a:rect b="b" l="l" r="r" t="t"/>
              <a:pathLst>
                <a:path extrusionOk="0" h="6135" w="3884">
                  <a:moveTo>
                    <a:pt x="1086" y="0"/>
                  </a:moveTo>
                  <a:cubicBezTo>
                    <a:pt x="1049" y="110"/>
                    <a:pt x="111" y="2595"/>
                    <a:pt x="663" y="4601"/>
                  </a:cubicBezTo>
                  <a:cubicBezTo>
                    <a:pt x="1013" y="5897"/>
                    <a:pt x="2215" y="6134"/>
                    <a:pt x="3047" y="6134"/>
                  </a:cubicBezTo>
                  <a:cubicBezTo>
                    <a:pt x="3527" y="6134"/>
                    <a:pt x="3884" y="6056"/>
                    <a:pt x="3884" y="6056"/>
                  </a:cubicBezTo>
                  <a:cubicBezTo>
                    <a:pt x="0" y="5117"/>
                    <a:pt x="1049" y="184"/>
                    <a:pt x="10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9"/>
            <p:cNvSpPr/>
            <p:nvPr/>
          </p:nvSpPr>
          <p:spPr>
            <a:xfrm>
              <a:off x="3138588" y="1960438"/>
              <a:ext cx="133925" cy="386925"/>
            </a:xfrm>
            <a:custGeom>
              <a:rect b="b" l="l" r="r" t="t"/>
              <a:pathLst>
                <a:path extrusionOk="0" h="15477" w="5357">
                  <a:moveTo>
                    <a:pt x="5223" y="1"/>
                  </a:moveTo>
                  <a:cubicBezTo>
                    <a:pt x="5173" y="1"/>
                    <a:pt x="5131" y="31"/>
                    <a:pt x="5117" y="71"/>
                  </a:cubicBezTo>
                  <a:cubicBezTo>
                    <a:pt x="4584" y="1120"/>
                    <a:pt x="1" y="10396"/>
                    <a:pt x="2246" y="14041"/>
                  </a:cubicBezTo>
                  <a:cubicBezTo>
                    <a:pt x="2817" y="14998"/>
                    <a:pt x="3829" y="15476"/>
                    <a:pt x="5209" y="15476"/>
                  </a:cubicBezTo>
                  <a:cubicBezTo>
                    <a:pt x="5265" y="15476"/>
                    <a:pt x="5320" y="15439"/>
                    <a:pt x="5320" y="15366"/>
                  </a:cubicBezTo>
                  <a:cubicBezTo>
                    <a:pt x="5320" y="15311"/>
                    <a:pt x="5265" y="15255"/>
                    <a:pt x="5209" y="15255"/>
                  </a:cubicBezTo>
                  <a:cubicBezTo>
                    <a:pt x="3903" y="15255"/>
                    <a:pt x="2964" y="14795"/>
                    <a:pt x="2430" y="13930"/>
                  </a:cubicBezTo>
                  <a:cubicBezTo>
                    <a:pt x="222" y="10323"/>
                    <a:pt x="5117" y="586"/>
                    <a:pt x="5320" y="181"/>
                  </a:cubicBezTo>
                  <a:lnTo>
                    <a:pt x="5338" y="163"/>
                  </a:lnTo>
                  <a:cubicBezTo>
                    <a:pt x="5357" y="107"/>
                    <a:pt x="5338" y="34"/>
                    <a:pt x="5283" y="15"/>
                  </a:cubicBezTo>
                  <a:cubicBezTo>
                    <a:pt x="5263" y="5"/>
                    <a:pt x="5242" y="1"/>
                    <a:pt x="5223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9"/>
            <p:cNvSpPr/>
            <p:nvPr/>
          </p:nvSpPr>
          <p:spPr>
            <a:xfrm>
              <a:off x="3265588" y="1960338"/>
              <a:ext cx="133475" cy="387025"/>
            </a:xfrm>
            <a:custGeom>
              <a:rect b="b" l="l" r="r" t="t"/>
              <a:pathLst>
                <a:path extrusionOk="0" h="15481" w="5339">
                  <a:moveTo>
                    <a:pt x="137" y="0"/>
                  </a:moveTo>
                  <a:cubicBezTo>
                    <a:pt x="116" y="0"/>
                    <a:pt x="94" y="6"/>
                    <a:pt x="74" y="19"/>
                  </a:cubicBezTo>
                  <a:cubicBezTo>
                    <a:pt x="19" y="56"/>
                    <a:pt x="1" y="130"/>
                    <a:pt x="37" y="185"/>
                  </a:cubicBezTo>
                  <a:cubicBezTo>
                    <a:pt x="240" y="590"/>
                    <a:pt x="5117" y="10327"/>
                    <a:pt x="2927" y="13934"/>
                  </a:cubicBezTo>
                  <a:cubicBezTo>
                    <a:pt x="2393" y="14799"/>
                    <a:pt x="1455" y="15259"/>
                    <a:pt x="129" y="15259"/>
                  </a:cubicBezTo>
                  <a:lnTo>
                    <a:pt x="129" y="15370"/>
                  </a:lnTo>
                  <a:lnTo>
                    <a:pt x="148" y="15480"/>
                  </a:lnTo>
                  <a:cubicBezTo>
                    <a:pt x="1547" y="15480"/>
                    <a:pt x="2541" y="15002"/>
                    <a:pt x="3111" y="14045"/>
                  </a:cubicBezTo>
                  <a:cubicBezTo>
                    <a:pt x="5338" y="10400"/>
                    <a:pt x="774" y="1124"/>
                    <a:pt x="240" y="75"/>
                  </a:cubicBezTo>
                  <a:lnTo>
                    <a:pt x="129" y="111"/>
                  </a:lnTo>
                  <a:lnTo>
                    <a:pt x="222" y="56"/>
                  </a:lnTo>
                  <a:cubicBezTo>
                    <a:pt x="210" y="21"/>
                    <a:pt x="175" y="0"/>
                    <a:pt x="137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2235338" y="2722338"/>
              <a:ext cx="6000" cy="29475"/>
            </a:xfrm>
            <a:custGeom>
              <a:rect b="b" l="l" r="r" t="t"/>
              <a:pathLst>
                <a:path extrusionOk="0" h="1179" w="240">
                  <a:moveTo>
                    <a:pt x="111" y="1"/>
                  </a:moveTo>
                  <a:cubicBezTo>
                    <a:pt x="55" y="1"/>
                    <a:pt x="0" y="38"/>
                    <a:pt x="0" y="111"/>
                  </a:cubicBezTo>
                  <a:lnTo>
                    <a:pt x="0" y="1069"/>
                  </a:lnTo>
                  <a:cubicBezTo>
                    <a:pt x="0" y="1142"/>
                    <a:pt x="55" y="1179"/>
                    <a:pt x="111" y="1179"/>
                  </a:cubicBezTo>
                  <a:cubicBezTo>
                    <a:pt x="184" y="1179"/>
                    <a:pt x="221" y="1142"/>
                    <a:pt x="239" y="1069"/>
                  </a:cubicBezTo>
                  <a:lnTo>
                    <a:pt x="239" y="111"/>
                  </a:lnTo>
                  <a:cubicBezTo>
                    <a:pt x="239" y="38"/>
                    <a:pt x="184" y="1"/>
                    <a:pt x="1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2235338" y="2681863"/>
              <a:ext cx="6000" cy="46025"/>
            </a:xfrm>
            <a:custGeom>
              <a:rect b="b" l="l" r="r" t="t"/>
              <a:pathLst>
                <a:path extrusionOk="0" h="1841" w="240">
                  <a:moveTo>
                    <a:pt x="111" y="0"/>
                  </a:moveTo>
                  <a:cubicBezTo>
                    <a:pt x="55" y="0"/>
                    <a:pt x="0" y="56"/>
                    <a:pt x="0" y="111"/>
                  </a:cubicBezTo>
                  <a:lnTo>
                    <a:pt x="0" y="1730"/>
                  </a:lnTo>
                  <a:cubicBezTo>
                    <a:pt x="0" y="1786"/>
                    <a:pt x="55" y="1841"/>
                    <a:pt x="111" y="1841"/>
                  </a:cubicBezTo>
                  <a:cubicBezTo>
                    <a:pt x="184" y="1841"/>
                    <a:pt x="221" y="1786"/>
                    <a:pt x="239" y="1730"/>
                  </a:cubicBezTo>
                  <a:lnTo>
                    <a:pt x="239" y="111"/>
                  </a:lnTo>
                  <a:cubicBezTo>
                    <a:pt x="221" y="56"/>
                    <a:pt x="184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9"/>
            <p:cNvSpPr/>
            <p:nvPr/>
          </p:nvSpPr>
          <p:spPr>
            <a:xfrm>
              <a:off x="1908163" y="2650113"/>
              <a:ext cx="329950" cy="35000"/>
            </a:xfrm>
            <a:custGeom>
              <a:rect b="b" l="l" r="r" t="t"/>
              <a:pathLst>
                <a:path extrusionOk="0" h="1400" w="13198">
                  <a:moveTo>
                    <a:pt x="1" y="0"/>
                  </a:moveTo>
                  <a:lnTo>
                    <a:pt x="1" y="1399"/>
                  </a:lnTo>
                  <a:lnTo>
                    <a:pt x="13198" y="1399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9"/>
            <p:cNvSpPr/>
            <p:nvPr/>
          </p:nvSpPr>
          <p:spPr>
            <a:xfrm>
              <a:off x="1908163" y="2725113"/>
              <a:ext cx="329950" cy="245750"/>
            </a:xfrm>
            <a:custGeom>
              <a:rect b="b" l="l" r="r" t="t"/>
              <a:pathLst>
                <a:path extrusionOk="0" h="9830" w="13198">
                  <a:moveTo>
                    <a:pt x="1" y="0"/>
                  </a:moveTo>
                  <a:lnTo>
                    <a:pt x="1" y="9829"/>
                  </a:lnTo>
                  <a:lnTo>
                    <a:pt x="13198" y="9829"/>
                  </a:lnTo>
                  <a:lnTo>
                    <a:pt x="13198" y="8467"/>
                  </a:lnTo>
                  <a:lnTo>
                    <a:pt x="1528" y="8467"/>
                  </a:lnTo>
                  <a:lnTo>
                    <a:pt x="1528" y="958"/>
                  </a:lnTo>
                  <a:lnTo>
                    <a:pt x="13198" y="958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9"/>
            <p:cNvSpPr/>
            <p:nvPr/>
          </p:nvSpPr>
          <p:spPr>
            <a:xfrm>
              <a:off x="1863988" y="2548413"/>
              <a:ext cx="354800" cy="14750"/>
            </a:xfrm>
            <a:custGeom>
              <a:rect b="b" l="l" r="r" t="t"/>
              <a:pathLst>
                <a:path extrusionOk="0" h="590" w="14192">
                  <a:moveTo>
                    <a:pt x="1" y="1"/>
                  </a:moveTo>
                  <a:lnTo>
                    <a:pt x="1" y="590"/>
                  </a:lnTo>
                  <a:lnTo>
                    <a:pt x="14191" y="590"/>
                  </a:lnTo>
                  <a:lnTo>
                    <a:pt x="1419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9"/>
            <p:cNvSpPr/>
            <p:nvPr/>
          </p:nvSpPr>
          <p:spPr>
            <a:xfrm>
              <a:off x="1946363" y="2749038"/>
              <a:ext cx="291750" cy="187775"/>
            </a:xfrm>
            <a:custGeom>
              <a:rect b="b" l="l" r="r" t="t"/>
              <a:pathLst>
                <a:path extrusionOk="0" h="7511" w="11670">
                  <a:moveTo>
                    <a:pt x="0" y="1"/>
                  </a:moveTo>
                  <a:lnTo>
                    <a:pt x="0" y="7510"/>
                  </a:lnTo>
                  <a:lnTo>
                    <a:pt x="11670" y="7510"/>
                  </a:lnTo>
                  <a:lnTo>
                    <a:pt x="1167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9"/>
            <p:cNvSpPr/>
            <p:nvPr/>
          </p:nvSpPr>
          <p:spPr>
            <a:xfrm>
              <a:off x="1908163" y="2685088"/>
              <a:ext cx="329950" cy="40050"/>
            </a:xfrm>
            <a:custGeom>
              <a:rect b="b" l="l" r="r" t="t"/>
              <a:pathLst>
                <a:path extrusionOk="0" h="1602" w="13198">
                  <a:moveTo>
                    <a:pt x="1" y="0"/>
                  </a:moveTo>
                  <a:lnTo>
                    <a:pt x="1" y="1601"/>
                  </a:lnTo>
                  <a:lnTo>
                    <a:pt x="13198" y="1601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9"/>
            <p:cNvSpPr/>
            <p:nvPr/>
          </p:nvSpPr>
          <p:spPr>
            <a:xfrm>
              <a:off x="1954188" y="2562688"/>
              <a:ext cx="283925" cy="87450"/>
            </a:xfrm>
            <a:custGeom>
              <a:rect b="b" l="l" r="r" t="t"/>
              <a:pathLst>
                <a:path extrusionOk="0" h="3498" w="11357">
                  <a:moveTo>
                    <a:pt x="1675" y="0"/>
                  </a:moveTo>
                  <a:lnTo>
                    <a:pt x="626" y="1252"/>
                  </a:lnTo>
                  <a:cubicBezTo>
                    <a:pt x="221" y="1694"/>
                    <a:pt x="0" y="2264"/>
                    <a:pt x="0" y="2871"/>
                  </a:cubicBezTo>
                  <a:lnTo>
                    <a:pt x="0" y="3497"/>
                  </a:lnTo>
                  <a:lnTo>
                    <a:pt x="11357" y="3497"/>
                  </a:lnTo>
                  <a:lnTo>
                    <a:pt x="11357" y="2025"/>
                  </a:lnTo>
                  <a:cubicBezTo>
                    <a:pt x="11357" y="1841"/>
                    <a:pt x="11264" y="1657"/>
                    <a:pt x="11117" y="1546"/>
                  </a:cubicBezTo>
                  <a:lnTo>
                    <a:pt x="9645" y="276"/>
                  </a:lnTo>
                  <a:cubicBezTo>
                    <a:pt x="9406" y="92"/>
                    <a:pt x="9111" y="0"/>
                    <a:pt x="88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9"/>
            <p:cNvSpPr/>
            <p:nvPr/>
          </p:nvSpPr>
          <p:spPr>
            <a:xfrm>
              <a:off x="2167238" y="2385988"/>
              <a:ext cx="45575" cy="162450"/>
            </a:xfrm>
            <a:custGeom>
              <a:rect b="b" l="l" r="r" t="t"/>
              <a:pathLst>
                <a:path extrusionOk="0" h="6498" w="1823">
                  <a:moveTo>
                    <a:pt x="0" y="0"/>
                  </a:moveTo>
                  <a:lnTo>
                    <a:pt x="0" y="6350"/>
                  </a:lnTo>
                  <a:lnTo>
                    <a:pt x="0" y="6498"/>
                  </a:lnTo>
                  <a:lnTo>
                    <a:pt x="1822" y="6498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9"/>
            <p:cNvSpPr/>
            <p:nvPr/>
          </p:nvSpPr>
          <p:spPr>
            <a:xfrm>
              <a:off x="2119363" y="2385988"/>
              <a:ext cx="47900" cy="162450"/>
            </a:xfrm>
            <a:custGeom>
              <a:rect b="b" l="l" r="r" t="t"/>
              <a:pathLst>
                <a:path extrusionOk="0" h="6498" w="1916">
                  <a:moveTo>
                    <a:pt x="1" y="0"/>
                  </a:moveTo>
                  <a:lnTo>
                    <a:pt x="1" y="6350"/>
                  </a:lnTo>
                  <a:lnTo>
                    <a:pt x="1" y="6498"/>
                  </a:lnTo>
                  <a:lnTo>
                    <a:pt x="1915" y="6498"/>
                  </a:lnTo>
                  <a:lnTo>
                    <a:pt x="1915" y="635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9"/>
            <p:cNvSpPr/>
            <p:nvPr/>
          </p:nvSpPr>
          <p:spPr>
            <a:xfrm>
              <a:off x="1921963" y="2316513"/>
              <a:ext cx="238375" cy="69500"/>
            </a:xfrm>
            <a:custGeom>
              <a:rect b="b" l="l" r="r" t="t"/>
              <a:pathLst>
                <a:path extrusionOk="0" h="2780" w="9535">
                  <a:moveTo>
                    <a:pt x="1" y="0"/>
                  </a:moveTo>
                  <a:lnTo>
                    <a:pt x="1" y="2779"/>
                  </a:lnTo>
                  <a:lnTo>
                    <a:pt x="9535" y="2779"/>
                  </a:lnTo>
                  <a:lnTo>
                    <a:pt x="9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9"/>
            <p:cNvSpPr/>
            <p:nvPr/>
          </p:nvSpPr>
          <p:spPr>
            <a:xfrm>
              <a:off x="1954188" y="2155913"/>
              <a:ext cx="167050" cy="160625"/>
            </a:xfrm>
            <a:custGeom>
              <a:rect b="b" l="l" r="r" t="t"/>
              <a:pathLst>
                <a:path extrusionOk="0" h="6425" w="6682">
                  <a:moveTo>
                    <a:pt x="2448" y="0"/>
                  </a:moveTo>
                  <a:cubicBezTo>
                    <a:pt x="2098" y="3056"/>
                    <a:pt x="0" y="6424"/>
                    <a:pt x="0" y="6424"/>
                  </a:cubicBezTo>
                  <a:lnTo>
                    <a:pt x="6681" y="6424"/>
                  </a:lnTo>
                  <a:cubicBezTo>
                    <a:pt x="6681" y="6424"/>
                    <a:pt x="4583" y="3056"/>
                    <a:pt x="421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9"/>
            <p:cNvSpPr/>
            <p:nvPr/>
          </p:nvSpPr>
          <p:spPr>
            <a:xfrm>
              <a:off x="2068763" y="2385988"/>
              <a:ext cx="50625" cy="162450"/>
            </a:xfrm>
            <a:custGeom>
              <a:rect b="b" l="l" r="r" t="t"/>
              <a:pathLst>
                <a:path extrusionOk="0" h="6498" w="2025">
                  <a:moveTo>
                    <a:pt x="0" y="0"/>
                  </a:moveTo>
                  <a:lnTo>
                    <a:pt x="0" y="6498"/>
                  </a:lnTo>
                  <a:lnTo>
                    <a:pt x="2025" y="6498"/>
                  </a:lnTo>
                  <a:lnTo>
                    <a:pt x="2025" y="6350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9"/>
            <p:cNvSpPr/>
            <p:nvPr/>
          </p:nvSpPr>
          <p:spPr>
            <a:xfrm>
              <a:off x="2020888" y="2385988"/>
              <a:ext cx="47900" cy="162450"/>
            </a:xfrm>
            <a:custGeom>
              <a:rect b="b" l="l" r="r" t="t"/>
              <a:pathLst>
                <a:path extrusionOk="0" h="6498" w="1916">
                  <a:moveTo>
                    <a:pt x="1" y="0"/>
                  </a:moveTo>
                  <a:lnTo>
                    <a:pt x="1" y="6498"/>
                  </a:lnTo>
                  <a:lnTo>
                    <a:pt x="1915" y="6498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9"/>
            <p:cNvSpPr/>
            <p:nvPr/>
          </p:nvSpPr>
          <p:spPr>
            <a:xfrm>
              <a:off x="1970288" y="2385988"/>
              <a:ext cx="50625" cy="162450"/>
            </a:xfrm>
            <a:custGeom>
              <a:rect b="b" l="l" r="r" t="t"/>
              <a:pathLst>
                <a:path extrusionOk="0" h="6498" w="2025">
                  <a:moveTo>
                    <a:pt x="0" y="0"/>
                  </a:moveTo>
                  <a:lnTo>
                    <a:pt x="0" y="6498"/>
                  </a:lnTo>
                  <a:lnTo>
                    <a:pt x="2025" y="6498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9"/>
            <p:cNvSpPr/>
            <p:nvPr/>
          </p:nvSpPr>
          <p:spPr>
            <a:xfrm>
              <a:off x="1846513" y="2562688"/>
              <a:ext cx="149575" cy="472125"/>
            </a:xfrm>
            <a:custGeom>
              <a:rect b="b" l="l" r="r" t="t"/>
              <a:pathLst>
                <a:path extrusionOk="0" h="18885" w="5983">
                  <a:moveTo>
                    <a:pt x="2522" y="0"/>
                  </a:moveTo>
                  <a:cubicBezTo>
                    <a:pt x="2209" y="0"/>
                    <a:pt x="1914" y="111"/>
                    <a:pt x="1694" y="295"/>
                  </a:cubicBezTo>
                  <a:lnTo>
                    <a:pt x="221" y="1546"/>
                  </a:lnTo>
                  <a:cubicBezTo>
                    <a:pt x="74" y="1657"/>
                    <a:pt x="0" y="1841"/>
                    <a:pt x="0" y="2025"/>
                  </a:cubicBezTo>
                  <a:lnTo>
                    <a:pt x="0" y="18130"/>
                  </a:lnTo>
                  <a:cubicBezTo>
                    <a:pt x="0" y="18553"/>
                    <a:pt x="479" y="18885"/>
                    <a:pt x="1068" y="18885"/>
                  </a:cubicBezTo>
                  <a:lnTo>
                    <a:pt x="4326" y="18885"/>
                  </a:lnTo>
                  <a:lnTo>
                    <a:pt x="4326" y="16326"/>
                  </a:lnTo>
                  <a:lnTo>
                    <a:pt x="2485" y="16326"/>
                  </a:lnTo>
                  <a:lnTo>
                    <a:pt x="2485" y="3516"/>
                  </a:lnTo>
                  <a:lnTo>
                    <a:pt x="4326" y="3516"/>
                  </a:lnTo>
                  <a:lnTo>
                    <a:pt x="4326" y="2871"/>
                  </a:lnTo>
                  <a:cubicBezTo>
                    <a:pt x="4326" y="2283"/>
                    <a:pt x="4546" y="1712"/>
                    <a:pt x="4933" y="1270"/>
                  </a:cubicBezTo>
                  <a:lnTo>
                    <a:pt x="5982" y="19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9"/>
            <p:cNvSpPr/>
            <p:nvPr/>
          </p:nvSpPr>
          <p:spPr>
            <a:xfrm>
              <a:off x="1921963" y="2385988"/>
              <a:ext cx="48350" cy="162450"/>
            </a:xfrm>
            <a:custGeom>
              <a:rect b="b" l="l" r="r" t="t"/>
              <a:pathLst>
                <a:path extrusionOk="0" h="6498" w="1934">
                  <a:moveTo>
                    <a:pt x="1" y="0"/>
                  </a:moveTo>
                  <a:lnTo>
                    <a:pt x="1" y="6498"/>
                  </a:lnTo>
                  <a:lnTo>
                    <a:pt x="1933" y="6498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9"/>
            <p:cNvSpPr/>
            <p:nvPr/>
          </p:nvSpPr>
          <p:spPr>
            <a:xfrm>
              <a:off x="1872263" y="2385988"/>
              <a:ext cx="49725" cy="162450"/>
            </a:xfrm>
            <a:custGeom>
              <a:rect b="b" l="l" r="r" t="t"/>
              <a:pathLst>
                <a:path extrusionOk="0" h="6498" w="1989">
                  <a:moveTo>
                    <a:pt x="1" y="0"/>
                  </a:moveTo>
                  <a:lnTo>
                    <a:pt x="1" y="6498"/>
                  </a:lnTo>
                  <a:lnTo>
                    <a:pt x="1989" y="6498"/>
                  </a:lnTo>
                  <a:lnTo>
                    <a:pt x="1989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9"/>
            <p:cNvSpPr/>
            <p:nvPr/>
          </p:nvSpPr>
          <p:spPr>
            <a:xfrm>
              <a:off x="1843738" y="2559913"/>
              <a:ext cx="397600" cy="477650"/>
            </a:xfrm>
            <a:custGeom>
              <a:rect b="b" l="l" r="r" t="t"/>
              <a:pathLst>
                <a:path extrusionOk="0" h="19106" w="15904">
                  <a:moveTo>
                    <a:pt x="2633" y="1"/>
                  </a:moveTo>
                  <a:cubicBezTo>
                    <a:pt x="2301" y="1"/>
                    <a:pt x="1989" y="111"/>
                    <a:pt x="1731" y="314"/>
                  </a:cubicBezTo>
                  <a:lnTo>
                    <a:pt x="277" y="1565"/>
                  </a:lnTo>
                  <a:cubicBezTo>
                    <a:pt x="93" y="1712"/>
                    <a:pt x="1" y="1915"/>
                    <a:pt x="1" y="2136"/>
                  </a:cubicBezTo>
                  <a:lnTo>
                    <a:pt x="1" y="18241"/>
                  </a:lnTo>
                  <a:cubicBezTo>
                    <a:pt x="1" y="18719"/>
                    <a:pt x="516" y="19106"/>
                    <a:pt x="1179" y="19106"/>
                  </a:cubicBezTo>
                  <a:lnTo>
                    <a:pt x="14707" y="19106"/>
                  </a:lnTo>
                  <a:cubicBezTo>
                    <a:pt x="15351" y="19106"/>
                    <a:pt x="15903" y="18719"/>
                    <a:pt x="15903" y="18241"/>
                  </a:cubicBezTo>
                  <a:lnTo>
                    <a:pt x="15903" y="16437"/>
                  </a:lnTo>
                  <a:cubicBezTo>
                    <a:pt x="15903" y="16364"/>
                    <a:pt x="15848" y="16327"/>
                    <a:pt x="15775" y="16327"/>
                  </a:cubicBezTo>
                  <a:cubicBezTo>
                    <a:pt x="15719" y="16327"/>
                    <a:pt x="15664" y="16364"/>
                    <a:pt x="15664" y="16437"/>
                  </a:cubicBezTo>
                  <a:lnTo>
                    <a:pt x="15664" y="18241"/>
                  </a:lnTo>
                  <a:cubicBezTo>
                    <a:pt x="15664" y="18591"/>
                    <a:pt x="15241" y="18885"/>
                    <a:pt x="14707" y="18885"/>
                  </a:cubicBezTo>
                  <a:lnTo>
                    <a:pt x="1179" y="18885"/>
                  </a:lnTo>
                  <a:cubicBezTo>
                    <a:pt x="645" y="18885"/>
                    <a:pt x="222" y="18591"/>
                    <a:pt x="222" y="18241"/>
                  </a:cubicBezTo>
                  <a:lnTo>
                    <a:pt x="222" y="2136"/>
                  </a:lnTo>
                  <a:cubicBezTo>
                    <a:pt x="222" y="1989"/>
                    <a:pt x="295" y="1841"/>
                    <a:pt x="424" y="1749"/>
                  </a:cubicBezTo>
                  <a:lnTo>
                    <a:pt x="1878" y="479"/>
                  </a:lnTo>
                  <a:cubicBezTo>
                    <a:pt x="2080" y="328"/>
                    <a:pt x="2313" y="238"/>
                    <a:pt x="2563" y="238"/>
                  </a:cubicBezTo>
                  <a:cubicBezTo>
                    <a:pt x="2586" y="238"/>
                    <a:pt x="2609" y="238"/>
                    <a:pt x="2633" y="240"/>
                  </a:cubicBezTo>
                  <a:cubicBezTo>
                    <a:pt x="2706" y="240"/>
                    <a:pt x="2762" y="185"/>
                    <a:pt x="2762" y="111"/>
                  </a:cubicBezTo>
                  <a:cubicBezTo>
                    <a:pt x="2762" y="56"/>
                    <a:pt x="2706" y="1"/>
                    <a:pt x="2633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9"/>
            <p:cNvSpPr/>
            <p:nvPr/>
          </p:nvSpPr>
          <p:spPr>
            <a:xfrm>
              <a:off x="2171838" y="2559913"/>
              <a:ext cx="69500" cy="93450"/>
            </a:xfrm>
            <a:custGeom>
              <a:rect b="b" l="l" r="r" t="t"/>
              <a:pathLst>
                <a:path extrusionOk="0" h="3738" w="2780">
                  <a:moveTo>
                    <a:pt x="129" y="1"/>
                  </a:moveTo>
                  <a:cubicBezTo>
                    <a:pt x="55" y="1"/>
                    <a:pt x="0" y="56"/>
                    <a:pt x="0" y="111"/>
                  </a:cubicBezTo>
                  <a:cubicBezTo>
                    <a:pt x="0" y="185"/>
                    <a:pt x="55" y="240"/>
                    <a:pt x="129" y="240"/>
                  </a:cubicBezTo>
                  <a:cubicBezTo>
                    <a:pt x="152" y="238"/>
                    <a:pt x="175" y="238"/>
                    <a:pt x="199" y="238"/>
                  </a:cubicBezTo>
                  <a:cubicBezTo>
                    <a:pt x="448" y="238"/>
                    <a:pt x="681" y="328"/>
                    <a:pt x="884" y="479"/>
                  </a:cubicBezTo>
                  <a:lnTo>
                    <a:pt x="2338" y="1749"/>
                  </a:lnTo>
                  <a:cubicBezTo>
                    <a:pt x="2466" y="1841"/>
                    <a:pt x="2540" y="1989"/>
                    <a:pt x="2540" y="2136"/>
                  </a:cubicBezTo>
                  <a:lnTo>
                    <a:pt x="2540" y="3608"/>
                  </a:lnTo>
                  <a:cubicBezTo>
                    <a:pt x="2540" y="3682"/>
                    <a:pt x="2595" y="3737"/>
                    <a:pt x="2651" y="3737"/>
                  </a:cubicBezTo>
                  <a:cubicBezTo>
                    <a:pt x="2724" y="3737"/>
                    <a:pt x="2779" y="3682"/>
                    <a:pt x="2779" y="3608"/>
                  </a:cubicBezTo>
                  <a:lnTo>
                    <a:pt x="2779" y="2136"/>
                  </a:lnTo>
                  <a:cubicBezTo>
                    <a:pt x="2761" y="1915"/>
                    <a:pt x="2651" y="1712"/>
                    <a:pt x="2485" y="1565"/>
                  </a:cubicBezTo>
                  <a:lnTo>
                    <a:pt x="1031" y="314"/>
                  </a:lnTo>
                  <a:cubicBezTo>
                    <a:pt x="773" y="111"/>
                    <a:pt x="460" y="1"/>
                    <a:pt x="12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9"/>
            <p:cNvSpPr/>
            <p:nvPr/>
          </p:nvSpPr>
          <p:spPr>
            <a:xfrm>
              <a:off x="1869513" y="2383213"/>
              <a:ext cx="346525" cy="168000"/>
            </a:xfrm>
            <a:custGeom>
              <a:rect b="b" l="l" r="r" t="t"/>
              <a:pathLst>
                <a:path extrusionOk="0" h="6720" w="13861">
                  <a:moveTo>
                    <a:pt x="111" y="1"/>
                  </a:moveTo>
                  <a:cubicBezTo>
                    <a:pt x="37" y="1"/>
                    <a:pt x="0" y="56"/>
                    <a:pt x="0" y="111"/>
                  </a:cubicBezTo>
                  <a:lnTo>
                    <a:pt x="0" y="6609"/>
                  </a:lnTo>
                  <a:cubicBezTo>
                    <a:pt x="0" y="6664"/>
                    <a:pt x="37" y="6719"/>
                    <a:pt x="111" y="6719"/>
                  </a:cubicBezTo>
                  <a:lnTo>
                    <a:pt x="13750" y="6719"/>
                  </a:lnTo>
                  <a:cubicBezTo>
                    <a:pt x="13805" y="6719"/>
                    <a:pt x="13860" y="6682"/>
                    <a:pt x="13860" y="6609"/>
                  </a:cubicBezTo>
                  <a:lnTo>
                    <a:pt x="13860" y="111"/>
                  </a:lnTo>
                  <a:cubicBezTo>
                    <a:pt x="13860" y="56"/>
                    <a:pt x="13805" y="1"/>
                    <a:pt x="13750" y="1"/>
                  </a:cubicBezTo>
                  <a:lnTo>
                    <a:pt x="11633" y="1"/>
                  </a:lnTo>
                  <a:cubicBezTo>
                    <a:pt x="11486" y="1"/>
                    <a:pt x="11486" y="240"/>
                    <a:pt x="11633" y="240"/>
                  </a:cubicBezTo>
                  <a:lnTo>
                    <a:pt x="13621" y="240"/>
                  </a:lnTo>
                  <a:lnTo>
                    <a:pt x="13621" y="6498"/>
                  </a:lnTo>
                  <a:lnTo>
                    <a:pt x="221" y="6498"/>
                  </a:lnTo>
                  <a:lnTo>
                    <a:pt x="221" y="222"/>
                  </a:lnTo>
                  <a:lnTo>
                    <a:pt x="2099" y="222"/>
                  </a:lnTo>
                  <a:cubicBezTo>
                    <a:pt x="2264" y="222"/>
                    <a:pt x="2264" y="1"/>
                    <a:pt x="209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9"/>
            <p:cNvSpPr/>
            <p:nvPr/>
          </p:nvSpPr>
          <p:spPr>
            <a:xfrm>
              <a:off x="1919213" y="2313738"/>
              <a:ext cx="244350" cy="75500"/>
            </a:xfrm>
            <a:custGeom>
              <a:rect b="b" l="l" r="r" t="t"/>
              <a:pathLst>
                <a:path extrusionOk="0" h="3020" w="9774">
                  <a:moveTo>
                    <a:pt x="9535" y="222"/>
                  </a:moveTo>
                  <a:lnTo>
                    <a:pt x="9535" y="2780"/>
                  </a:lnTo>
                  <a:lnTo>
                    <a:pt x="240" y="2780"/>
                  </a:lnTo>
                  <a:lnTo>
                    <a:pt x="240" y="222"/>
                  </a:lnTo>
                  <a:close/>
                  <a:moveTo>
                    <a:pt x="111" y="1"/>
                  </a:moveTo>
                  <a:cubicBezTo>
                    <a:pt x="56" y="1"/>
                    <a:pt x="0" y="56"/>
                    <a:pt x="0" y="111"/>
                  </a:cubicBezTo>
                  <a:lnTo>
                    <a:pt x="0" y="2890"/>
                  </a:lnTo>
                  <a:cubicBezTo>
                    <a:pt x="0" y="2964"/>
                    <a:pt x="56" y="3019"/>
                    <a:pt x="111" y="3019"/>
                  </a:cubicBezTo>
                  <a:lnTo>
                    <a:pt x="9645" y="3019"/>
                  </a:lnTo>
                  <a:cubicBezTo>
                    <a:pt x="9719" y="3019"/>
                    <a:pt x="9774" y="2964"/>
                    <a:pt x="9774" y="2890"/>
                  </a:cubicBezTo>
                  <a:lnTo>
                    <a:pt x="9774" y="111"/>
                  </a:lnTo>
                  <a:cubicBezTo>
                    <a:pt x="9774" y="56"/>
                    <a:pt x="9719" y="1"/>
                    <a:pt x="9645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9"/>
            <p:cNvSpPr/>
            <p:nvPr/>
          </p:nvSpPr>
          <p:spPr>
            <a:xfrm>
              <a:off x="1950963" y="2153163"/>
              <a:ext cx="89750" cy="166125"/>
            </a:xfrm>
            <a:custGeom>
              <a:rect b="b" l="l" r="r" t="t"/>
              <a:pathLst>
                <a:path extrusionOk="0" h="6645" w="3590">
                  <a:moveTo>
                    <a:pt x="2577" y="0"/>
                  </a:moveTo>
                  <a:cubicBezTo>
                    <a:pt x="2522" y="0"/>
                    <a:pt x="2467" y="37"/>
                    <a:pt x="2467" y="92"/>
                  </a:cubicBezTo>
                  <a:cubicBezTo>
                    <a:pt x="2117" y="3092"/>
                    <a:pt x="56" y="6442"/>
                    <a:pt x="37" y="6479"/>
                  </a:cubicBezTo>
                  <a:cubicBezTo>
                    <a:pt x="0" y="6534"/>
                    <a:pt x="19" y="6608"/>
                    <a:pt x="74" y="6626"/>
                  </a:cubicBezTo>
                  <a:cubicBezTo>
                    <a:pt x="92" y="6645"/>
                    <a:pt x="111" y="6645"/>
                    <a:pt x="129" y="6645"/>
                  </a:cubicBezTo>
                  <a:cubicBezTo>
                    <a:pt x="166" y="6645"/>
                    <a:pt x="203" y="6626"/>
                    <a:pt x="221" y="6589"/>
                  </a:cubicBezTo>
                  <a:cubicBezTo>
                    <a:pt x="240" y="6552"/>
                    <a:pt x="2301" y="3239"/>
                    <a:pt x="2688" y="221"/>
                  </a:cubicBezTo>
                  <a:lnTo>
                    <a:pt x="3461" y="221"/>
                  </a:lnTo>
                  <a:cubicBezTo>
                    <a:pt x="3534" y="221"/>
                    <a:pt x="3589" y="184"/>
                    <a:pt x="3589" y="110"/>
                  </a:cubicBezTo>
                  <a:cubicBezTo>
                    <a:pt x="3589" y="55"/>
                    <a:pt x="3534" y="0"/>
                    <a:pt x="3461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9"/>
            <p:cNvSpPr/>
            <p:nvPr/>
          </p:nvSpPr>
          <p:spPr>
            <a:xfrm>
              <a:off x="2035163" y="2153163"/>
              <a:ext cx="89750" cy="166125"/>
            </a:xfrm>
            <a:custGeom>
              <a:rect b="b" l="l" r="r" t="t"/>
              <a:pathLst>
                <a:path extrusionOk="0" h="6645" w="3590">
                  <a:moveTo>
                    <a:pt x="111" y="0"/>
                  </a:moveTo>
                  <a:cubicBezTo>
                    <a:pt x="37" y="0"/>
                    <a:pt x="1" y="55"/>
                    <a:pt x="1" y="110"/>
                  </a:cubicBezTo>
                  <a:cubicBezTo>
                    <a:pt x="1" y="184"/>
                    <a:pt x="37" y="239"/>
                    <a:pt x="111" y="239"/>
                  </a:cubicBezTo>
                  <a:lnTo>
                    <a:pt x="884" y="239"/>
                  </a:lnTo>
                  <a:cubicBezTo>
                    <a:pt x="1271" y="3239"/>
                    <a:pt x="3332" y="6571"/>
                    <a:pt x="3350" y="6589"/>
                  </a:cubicBezTo>
                  <a:cubicBezTo>
                    <a:pt x="3369" y="6626"/>
                    <a:pt x="3406" y="6645"/>
                    <a:pt x="3442" y="6645"/>
                  </a:cubicBezTo>
                  <a:cubicBezTo>
                    <a:pt x="3534" y="6645"/>
                    <a:pt x="3590" y="6552"/>
                    <a:pt x="3534" y="6479"/>
                  </a:cubicBezTo>
                  <a:cubicBezTo>
                    <a:pt x="3516" y="6442"/>
                    <a:pt x="1455" y="3092"/>
                    <a:pt x="1105" y="110"/>
                  </a:cubicBezTo>
                  <a:cubicBezTo>
                    <a:pt x="1105" y="37"/>
                    <a:pt x="1050" y="0"/>
                    <a:pt x="99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9"/>
            <p:cNvSpPr/>
            <p:nvPr/>
          </p:nvSpPr>
          <p:spPr>
            <a:xfrm>
              <a:off x="1905413" y="2722338"/>
              <a:ext cx="335450" cy="251275"/>
            </a:xfrm>
            <a:custGeom>
              <a:rect b="b" l="l" r="r" t="t"/>
              <a:pathLst>
                <a:path extrusionOk="0" h="10051" w="13418">
                  <a:moveTo>
                    <a:pt x="111" y="1"/>
                  </a:moveTo>
                  <a:cubicBezTo>
                    <a:pt x="55" y="1"/>
                    <a:pt x="0" y="38"/>
                    <a:pt x="0" y="111"/>
                  </a:cubicBezTo>
                  <a:lnTo>
                    <a:pt x="0" y="9940"/>
                  </a:lnTo>
                  <a:cubicBezTo>
                    <a:pt x="0" y="9995"/>
                    <a:pt x="55" y="10051"/>
                    <a:pt x="111" y="10051"/>
                  </a:cubicBezTo>
                  <a:lnTo>
                    <a:pt x="13308" y="10051"/>
                  </a:lnTo>
                  <a:cubicBezTo>
                    <a:pt x="13381" y="10051"/>
                    <a:pt x="13418" y="9995"/>
                    <a:pt x="13418" y="9940"/>
                  </a:cubicBezTo>
                  <a:lnTo>
                    <a:pt x="13418" y="8578"/>
                  </a:lnTo>
                  <a:cubicBezTo>
                    <a:pt x="13418" y="8523"/>
                    <a:pt x="13363" y="8468"/>
                    <a:pt x="13308" y="8468"/>
                  </a:cubicBezTo>
                  <a:cubicBezTo>
                    <a:pt x="13252" y="8468"/>
                    <a:pt x="13197" y="8523"/>
                    <a:pt x="13197" y="8578"/>
                  </a:cubicBezTo>
                  <a:lnTo>
                    <a:pt x="13197" y="9811"/>
                  </a:lnTo>
                  <a:lnTo>
                    <a:pt x="221" y="9811"/>
                  </a:lnTo>
                  <a:lnTo>
                    <a:pt x="221" y="111"/>
                  </a:lnTo>
                  <a:cubicBezTo>
                    <a:pt x="221" y="38"/>
                    <a:pt x="166" y="1"/>
                    <a:pt x="111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9"/>
            <p:cNvSpPr/>
            <p:nvPr/>
          </p:nvSpPr>
          <p:spPr>
            <a:xfrm>
              <a:off x="1905413" y="2647813"/>
              <a:ext cx="335925" cy="40500"/>
            </a:xfrm>
            <a:custGeom>
              <a:rect b="b" l="l" r="r" t="t"/>
              <a:pathLst>
                <a:path extrusionOk="0" h="1620" w="13437">
                  <a:moveTo>
                    <a:pt x="111" y="0"/>
                  </a:moveTo>
                  <a:cubicBezTo>
                    <a:pt x="55" y="0"/>
                    <a:pt x="0" y="55"/>
                    <a:pt x="0" y="111"/>
                  </a:cubicBezTo>
                  <a:lnTo>
                    <a:pt x="0" y="1491"/>
                  </a:lnTo>
                  <a:cubicBezTo>
                    <a:pt x="0" y="1565"/>
                    <a:pt x="55" y="1620"/>
                    <a:pt x="111" y="1620"/>
                  </a:cubicBezTo>
                  <a:cubicBezTo>
                    <a:pt x="184" y="1620"/>
                    <a:pt x="239" y="1565"/>
                    <a:pt x="239" y="1491"/>
                  </a:cubicBezTo>
                  <a:lnTo>
                    <a:pt x="239" y="221"/>
                  </a:lnTo>
                  <a:lnTo>
                    <a:pt x="13197" y="221"/>
                  </a:lnTo>
                  <a:lnTo>
                    <a:pt x="13197" y="1491"/>
                  </a:lnTo>
                  <a:cubicBezTo>
                    <a:pt x="13197" y="1565"/>
                    <a:pt x="13252" y="1620"/>
                    <a:pt x="13308" y="1620"/>
                  </a:cubicBezTo>
                  <a:cubicBezTo>
                    <a:pt x="13381" y="1620"/>
                    <a:pt x="13436" y="1565"/>
                    <a:pt x="13436" y="1491"/>
                  </a:cubicBezTo>
                  <a:lnTo>
                    <a:pt x="13436" y="111"/>
                  </a:lnTo>
                  <a:cubicBezTo>
                    <a:pt x="13418" y="55"/>
                    <a:pt x="13381" y="0"/>
                    <a:pt x="13308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9"/>
            <p:cNvSpPr/>
            <p:nvPr/>
          </p:nvSpPr>
          <p:spPr>
            <a:xfrm>
              <a:off x="1905413" y="2681863"/>
              <a:ext cx="5550" cy="46025"/>
            </a:xfrm>
            <a:custGeom>
              <a:rect b="b" l="l" r="r" t="t"/>
              <a:pathLst>
                <a:path extrusionOk="0" h="1841" w="222">
                  <a:moveTo>
                    <a:pt x="111" y="0"/>
                  </a:moveTo>
                  <a:cubicBezTo>
                    <a:pt x="55" y="0"/>
                    <a:pt x="0" y="56"/>
                    <a:pt x="0" y="111"/>
                  </a:cubicBezTo>
                  <a:lnTo>
                    <a:pt x="0" y="1730"/>
                  </a:lnTo>
                  <a:cubicBezTo>
                    <a:pt x="0" y="1786"/>
                    <a:pt x="55" y="1841"/>
                    <a:pt x="111" y="1841"/>
                  </a:cubicBezTo>
                  <a:cubicBezTo>
                    <a:pt x="166" y="1841"/>
                    <a:pt x="221" y="1786"/>
                    <a:pt x="221" y="1730"/>
                  </a:cubicBezTo>
                  <a:lnTo>
                    <a:pt x="221" y="111"/>
                  </a:lnTo>
                  <a:cubicBezTo>
                    <a:pt x="221" y="56"/>
                    <a:pt x="166" y="0"/>
                    <a:pt x="111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9"/>
            <p:cNvSpPr/>
            <p:nvPr/>
          </p:nvSpPr>
          <p:spPr>
            <a:xfrm>
              <a:off x="2235350" y="2681874"/>
              <a:ext cx="6000" cy="308351"/>
            </a:xfrm>
            <a:custGeom>
              <a:rect b="b" l="l" r="r" t="t"/>
              <a:pathLst>
                <a:path extrusionOk="0" h="7731" w="240">
                  <a:moveTo>
                    <a:pt x="111" y="0"/>
                  </a:moveTo>
                  <a:cubicBezTo>
                    <a:pt x="55" y="0"/>
                    <a:pt x="0" y="55"/>
                    <a:pt x="0" y="111"/>
                  </a:cubicBezTo>
                  <a:lnTo>
                    <a:pt x="0" y="7620"/>
                  </a:lnTo>
                  <a:cubicBezTo>
                    <a:pt x="0" y="7694"/>
                    <a:pt x="55" y="7731"/>
                    <a:pt x="111" y="7731"/>
                  </a:cubicBezTo>
                  <a:cubicBezTo>
                    <a:pt x="184" y="7731"/>
                    <a:pt x="239" y="7694"/>
                    <a:pt x="239" y="7620"/>
                  </a:cubicBezTo>
                  <a:lnTo>
                    <a:pt x="239" y="111"/>
                  </a:lnTo>
                  <a:cubicBezTo>
                    <a:pt x="239" y="55"/>
                    <a:pt x="184" y="0"/>
                    <a:pt x="111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9"/>
            <p:cNvSpPr/>
            <p:nvPr/>
          </p:nvSpPr>
          <p:spPr>
            <a:xfrm>
              <a:off x="2443763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64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64" y="12572"/>
                  </a:cubicBezTo>
                  <a:lnTo>
                    <a:pt x="2799" y="12572"/>
                  </a:lnTo>
                  <a:cubicBezTo>
                    <a:pt x="3167" y="12572"/>
                    <a:pt x="3480" y="12278"/>
                    <a:pt x="3480" y="11909"/>
                  </a:cubicBezTo>
                  <a:lnTo>
                    <a:pt x="3480" y="682"/>
                  </a:lnTo>
                  <a:cubicBezTo>
                    <a:pt x="3480" y="314"/>
                    <a:pt x="3167" y="1"/>
                    <a:pt x="2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9"/>
            <p:cNvSpPr/>
            <p:nvPr/>
          </p:nvSpPr>
          <p:spPr>
            <a:xfrm>
              <a:off x="2443763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9"/>
            <p:cNvSpPr/>
            <p:nvPr/>
          </p:nvSpPr>
          <p:spPr>
            <a:xfrm>
              <a:off x="2443763" y="2157288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9"/>
            <p:cNvSpPr/>
            <p:nvPr/>
          </p:nvSpPr>
          <p:spPr>
            <a:xfrm>
              <a:off x="2443763" y="2269563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9"/>
            <p:cNvSpPr/>
            <p:nvPr/>
          </p:nvSpPr>
          <p:spPr>
            <a:xfrm>
              <a:off x="2440563" y="2014188"/>
              <a:ext cx="92975" cy="320275"/>
            </a:xfrm>
            <a:custGeom>
              <a:rect b="b" l="l" r="r" t="t"/>
              <a:pathLst>
                <a:path extrusionOk="0" h="12811" w="3719">
                  <a:moveTo>
                    <a:pt x="2927" y="240"/>
                  </a:moveTo>
                  <a:cubicBezTo>
                    <a:pt x="3239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39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39" y="12314"/>
                    <a:pt x="239" y="12019"/>
                  </a:cubicBezTo>
                  <a:lnTo>
                    <a:pt x="239" y="792"/>
                  </a:lnTo>
                  <a:cubicBezTo>
                    <a:pt x="239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811"/>
                    <a:pt x="792" y="12811"/>
                  </a:cubicBezTo>
                  <a:lnTo>
                    <a:pt x="2927" y="12811"/>
                  </a:lnTo>
                  <a:cubicBezTo>
                    <a:pt x="3368" y="12793"/>
                    <a:pt x="3718" y="12443"/>
                    <a:pt x="3718" y="12019"/>
                  </a:cubicBezTo>
                  <a:lnTo>
                    <a:pt x="3718" y="792"/>
                  </a:lnTo>
                  <a:cubicBezTo>
                    <a:pt x="3718" y="350"/>
                    <a:pt x="3350" y="0"/>
                    <a:pt x="2927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9"/>
            <p:cNvSpPr/>
            <p:nvPr/>
          </p:nvSpPr>
          <p:spPr>
            <a:xfrm>
              <a:off x="2562963" y="2016938"/>
              <a:ext cx="86975" cy="314325"/>
            </a:xfrm>
            <a:custGeom>
              <a:rect b="b" l="l" r="r" t="t"/>
              <a:pathLst>
                <a:path extrusionOk="0" h="12573" w="3479">
                  <a:moveTo>
                    <a:pt x="681" y="1"/>
                  </a:moveTo>
                  <a:cubicBezTo>
                    <a:pt x="295" y="1"/>
                    <a:pt x="0" y="314"/>
                    <a:pt x="0" y="682"/>
                  </a:cubicBezTo>
                  <a:lnTo>
                    <a:pt x="0" y="11909"/>
                  </a:lnTo>
                  <a:cubicBezTo>
                    <a:pt x="0" y="12278"/>
                    <a:pt x="295" y="12572"/>
                    <a:pt x="681" y="12572"/>
                  </a:cubicBezTo>
                  <a:lnTo>
                    <a:pt x="2798" y="12572"/>
                  </a:lnTo>
                  <a:cubicBezTo>
                    <a:pt x="3184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4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9"/>
            <p:cNvSpPr/>
            <p:nvPr/>
          </p:nvSpPr>
          <p:spPr>
            <a:xfrm>
              <a:off x="2562963" y="2051463"/>
              <a:ext cx="86975" cy="33600"/>
            </a:xfrm>
            <a:custGeom>
              <a:rect b="b" l="l" r="r" t="t"/>
              <a:pathLst>
                <a:path extrusionOk="0" h="1344" w="3479">
                  <a:moveTo>
                    <a:pt x="0" y="0"/>
                  </a:moveTo>
                  <a:lnTo>
                    <a:pt x="0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9"/>
            <p:cNvSpPr/>
            <p:nvPr/>
          </p:nvSpPr>
          <p:spPr>
            <a:xfrm>
              <a:off x="2562963" y="2269563"/>
              <a:ext cx="86975" cy="33625"/>
            </a:xfrm>
            <a:custGeom>
              <a:rect b="b" l="l" r="r" t="t"/>
              <a:pathLst>
                <a:path extrusionOk="0" h="1345" w="3479">
                  <a:moveTo>
                    <a:pt x="0" y="1"/>
                  </a:moveTo>
                  <a:lnTo>
                    <a:pt x="0" y="1344"/>
                  </a:lnTo>
                  <a:lnTo>
                    <a:pt x="3479" y="1344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9"/>
            <p:cNvSpPr/>
            <p:nvPr/>
          </p:nvSpPr>
          <p:spPr>
            <a:xfrm>
              <a:off x="2559738" y="2014188"/>
              <a:ext cx="92975" cy="320275"/>
            </a:xfrm>
            <a:custGeom>
              <a:rect b="b" l="l" r="r" t="t"/>
              <a:pathLst>
                <a:path extrusionOk="0" h="12811" w="3719">
                  <a:moveTo>
                    <a:pt x="2927" y="240"/>
                  </a:moveTo>
                  <a:cubicBezTo>
                    <a:pt x="3240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40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39" y="12314"/>
                    <a:pt x="239" y="12019"/>
                  </a:cubicBezTo>
                  <a:lnTo>
                    <a:pt x="239" y="792"/>
                  </a:lnTo>
                  <a:cubicBezTo>
                    <a:pt x="239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68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68" y="12811"/>
                    <a:pt x="792" y="12811"/>
                  </a:cubicBezTo>
                  <a:lnTo>
                    <a:pt x="2927" y="12811"/>
                  </a:lnTo>
                  <a:cubicBezTo>
                    <a:pt x="3368" y="12793"/>
                    <a:pt x="3718" y="12443"/>
                    <a:pt x="3718" y="12019"/>
                  </a:cubicBezTo>
                  <a:lnTo>
                    <a:pt x="3718" y="792"/>
                  </a:lnTo>
                  <a:cubicBezTo>
                    <a:pt x="3718" y="350"/>
                    <a:pt x="3368" y="0"/>
                    <a:pt x="2927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9"/>
            <p:cNvSpPr/>
            <p:nvPr/>
          </p:nvSpPr>
          <p:spPr>
            <a:xfrm>
              <a:off x="2682588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82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82" y="12572"/>
                  </a:cubicBezTo>
                  <a:lnTo>
                    <a:pt x="2798" y="12572"/>
                  </a:lnTo>
                  <a:cubicBezTo>
                    <a:pt x="3185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5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9"/>
            <p:cNvSpPr/>
            <p:nvPr/>
          </p:nvSpPr>
          <p:spPr>
            <a:xfrm>
              <a:off x="2682588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9"/>
            <p:cNvSpPr/>
            <p:nvPr/>
          </p:nvSpPr>
          <p:spPr>
            <a:xfrm>
              <a:off x="2682588" y="2157288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9"/>
            <p:cNvSpPr/>
            <p:nvPr/>
          </p:nvSpPr>
          <p:spPr>
            <a:xfrm>
              <a:off x="2679838" y="2014188"/>
              <a:ext cx="92500" cy="320275"/>
            </a:xfrm>
            <a:custGeom>
              <a:rect b="b" l="l" r="r" t="t"/>
              <a:pathLst>
                <a:path extrusionOk="0" h="12811" w="3700">
                  <a:moveTo>
                    <a:pt x="2908" y="240"/>
                  </a:moveTo>
                  <a:cubicBezTo>
                    <a:pt x="3221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21" y="12572"/>
                    <a:pt x="2908" y="12572"/>
                  </a:cubicBezTo>
                  <a:lnTo>
                    <a:pt x="792" y="12572"/>
                  </a:lnTo>
                  <a:cubicBezTo>
                    <a:pt x="479" y="12572"/>
                    <a:pt x="221" y="12314"/>
                    <a:pt x="221" y="12019"/>
                  </a:cubicBezTo>
                  <a:lnTo>
                    <a:pt x="221" y="792"/>
                  </a:lnTo>
                  <a:cubicBezTo>
                    <a:pt x="221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793"/>
                    <a:pt x="792" y="12811"/>
                  </a:cubicBezTo>
                  <a:lnTo>
                    <a:pt x="2908" y="12811"/>
                  </a:lnTo>
                  <a:cubicBezTo>
                    <a:pt x="3350" y="12793"/>
                    <a:pt x="3700" y="12443"/>
                    <a:pt x="3700" y="12019"/>
                  </a:cubicBezTo>
                  <a:lnTo>
                    <a:pt x="3700" y="792"/>
                  </a:lnTo>
                  <a:cubicBezTo>
                    <a:pt x="3700" y="350"/>
                    <a:pt x="3350" y="0"/>
                    <a:pt x="2908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9"/>
            <p:cNvSpPr/>
            <p:nvPr/>
          </p:nvSpPr>
          <p:spPr>
            <a:xfrm>
              <a:off x="2801763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82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82" y="12572"/>
                  </a:cubicBezTo>
                  <a:lnTo>
                    <a:pt x="2798" y="12572"/>
                  </a:lnTo>
                  <a:cubicBezTo>
                    <a:pt x="3185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5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9"/>
            <p:cNvSpPr/>
            <p:nvPr/>
          </p:nvSpPr>
          <p:spPr>
            <a:xfrm>
              <a:off x="2801763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9"/>
            <p:cNvSpPr/>
            <p:nvPr/>
          </p:nvSpPr>
          <p:spPr>
            <a:xfrm>
              <a:off x="2799013" y="2014188"/>
              <a:ext cx="92500" cy="320275"/>
            </a:xfrm>
            <a:custGeom>
              <a:rect b="b" l="l" r="r" t="t"/>
              <a:pathLst>
                <a:path extrusionOk="0" h="12811" w="3700">
                  <a:moveTo>
                    <a:pt x="2927" y="240"/>
                  </a:moveTo>
                  <a:cubicBezTo>
                    <a:pt x="3221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21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21" y="12314"/>
                    <a:pt x="221" y="12019"/>
                  </a:cubicBezTo>
                  <a:lnTo>
                    <a:pt x="221" y="792"/>
                  </a:lnTo>
                  <a:cubicBezTo>
                    <a:pt x="221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793"/>
                    <a:pt x="792" y="12811"/>
                  </a:cubicBezTo>
                  <a:lnTo>
                    <a:pt x="2927" y="12811"/>
                  </a:lnTo>
                  <a:cubicBezTo>
                    <a:pt x="3350" y="12793"/>
                    <a:pt x="3700" y="12443"/>
                    <a:pt x="3700" y="12019"/>
                  </a:cubicBezTo>
                  <a:lnTo>
                    <a:pt x="3700" y="792"/>
                  </a:lnTo>
                  <a:cubicBezTo>
                    <a:pt x="3700" y="350"/>
                    <a:pt x="3350" y="0"/>
                    <a:pt x="2927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1" name="Google Shape;1631;p9"/>
          <p:cNvSpPr/>
          <p:nvPr/>
        </p:nvSpPr>
        <p:spPr>
          <a:xfrm>
            <a:off x="6329837" y="9719638"/>
            <a:ext cx="110504" cy="6299"/>
          </a:xfrm>
          <a:custGeom>
            <a:rect b="b" l="l" r="r" t="t"/>
            <a:pathLst>
              <a:path extrusionOk="0" h="811" w="14412">
                <a:moveTo>
                  <a:pt x="111" y="0"/>
                </a:moveTo>
                <a:cubicBezTo>
                  <a:pt x="55" y="0"/>
                  <a:pt x="0" y="55"/>
                  <a:pt x="0" y="111"/>
                </a:cubicBezTo>
                <a:lnTo>
                  <a:pt x="0" y="700"/>
                </a:lnTo>
                <a:cubicBezTo>
                  <a:pt x="0" y="755"/>
                  <a:pt x="55" y="810"/>
                  <a:pt x="111" y="810"/>
                </a:cubicBezTo>
                <a:lnTo>
                  <a:pt x="14301" y="810"/>
                </a:lnTo>
                <a:cubicBezTo>
                  <a:pt x="14357" y="810"/>
                  <a:pt x="14412" y="755"/>
                  <a:pt x="14412" y="700"/>
                </a:cubicBezTo>
                <a:lnTo>
                  <a:pt x="14412" y="111"/>
                </a:lnTo>
                <a:cubicBezTo>
                  <a:pt x="14412" y="55"/>
                  <a:pt x="14357" y="0"/>
                  <a:pt x="14301" y="0"/>
                </a:cubicBezTo>
                <a:lnTo>
                  <a:pt x="14081" y="0"/>
                </a:lnTo>
                <a:cubicBezTo>
                  <a:pt x="14007" y="0"/>
                  <a:pt x="13952" y="55"/>
                  <a:pt x="13952" y="111"/>
                </a:cubicBezTo>
                <a:cubicBezTo>
                  <a:pt x="13952" y="166"/>
                  <a:pt x="14007" y="221"/>
                  <a:pt x="14081" y="221"/>
                </a:cubicBezTo>
                <a:lnTo>
                  <a:pt x="14173" y="221"/>
                </a:lnTo>
                <a:lnTo>
                  <a:pt x="14173" y="589"/>
                </a:lnTo>
                <a:lnTo>
                  <a:pt x="221" y="589"/>
                </a:lnTo>
                <a:lnTo>
                  <a:pt x="221" y="221"/>
                </a:lnTo>
                <a:lnTo>
                  <a:pt x="442" y="221"/>
                </a:lnTo>
                <a:cubicBezTo>
                  <a:pt x="497" y="221"/>
                  <a:pt x="552" y="166"/>
                  <a:pt x="552" y="111"/>
                </a:cubicBezTo>
                <a:cubicBezTo>
                  <a:pt x="552" y="55"/>
                  <a:pt x="497" y="0"/>
                  <a:pt x="442" y="0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32" name="Google Shape;1632;p9"/>
          <p:cNvGrpSpPr/>
          <p:nvPr/>
        </p:nvGrpSpPr>
        <p:grpSpPr>
          <a:xfrm>
            <a:off x="6507909" y="9119388"/>
            <a:ext cx="311934" cy="322344"/>
            <a:chOff x="7097375" y="2473588"/>
            <a:chExt cx="407864" cy="403636"/>
          </a:xfrm>
        </p:grpSpPr>
        <p:sp>
          <p:nvSpPr>
            <p:cNvPr id="1633" name="Google Shape;1633;p9"/>
            <p:cNvSpPr/>
            <p:nvPr/>
          </p:nvSpPr>
          <p:spPr>
            <a:xfrm>
              <a:off x="7212236" y="2590582"/>
              <a:ext cx="88308" cy="86718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9"/>
            <p:cNvSpPr/>
            <p:nvPr/>
          </p:nvSpPr>
          <p:spPr>
            <a:xfrm>
              <a:off x="7097375" y="2473588"/>
              <a:ext cx="407864" cy="403636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9"/>
            <p:cNvSpPr/>
            <p:nvPr/>
          </p:nvSpPr>
          <p:spPr>
            <a:xfrm>
              <a:off x="7275466" y="2620824"/>
              <a:ext cx="144169" cy="165848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6" name="Google Shape;1636;p9"/>
          <p:cNvGrpSpPr/>
          <p:nvPr/>
        </p:nvGrpSpPr>
        <p:grpSpPr>
          <a:xfrm>
            <a:off x="5975934" y="9546338"/>
            <a:ext cx="311934" cy="322344"/>
            <a:chOff x="7097375" y="2473588"/>
            <a:chExt cx="407864" cy="403636"/>
          </a:xfrm>
        </p:grpSpPr>
        <p:sp>
          <p:nvSpPr>
            <p:cNvPr id="1637" name="Google Shape;1637;p9"/>
            <p:cNvSpPr/>
            <p:nvPr/>
          </p:nvSpPr>
          <p:spPr>
            <a:xfrm>
              <a:off x="7212236" y="2590582"/>
              <a:ext cx="88308" cy="86718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9"/>
            <p:cNvSpPr/>
            <p:nvPr/>
          </p:nvSpPr>
          <p:spPr>
            <a:xfrm>
              <a:off x="7097375" y="2473588"/>
              <a:ext cx="407864" cy="403636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9"/>
            <p:cNvSpPr/>
            <p:nvPr/>
          </p:nvSpPr>
          <p:spPr>
            <a:xfrm>
              <a:off x="7275466" y="2620824"/>
              <a:ext cx="144169" cy="165848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0" name="Google Shape;1640;p9"/>
          <p:cNvSpPr/>
          <p:nvPr/>
        </p:nvSpPr>
        <p:spPr>
          <a:xfrm>
            <a:off x="6507900" y="8776330"/>
            <a:ext cx="311946" cy="272622"/>
          </a:xfrm>
          <a:custGeom>
            <a:rect b="b" l="l" r="r" t="t"/>
            <a:pathLst>
              <a:path extrusionOk="0" h="25272" w="28998">
                <a:moveTo>
                  <a:pt x="14511" y="0"/>
                </a:moveTo>
                <a:cubicBezTo>
                  <a:pt x="9418" y="0"/>
                  <a:pt x="3720" y="3133"/>
                  <a:pt x="2402" y="8554"/>
                </a:cubicBezTo>
                <a:cubicBezTo>
                  <a:pt x="0" y="18433"/>
                  <a:pt x="5654" y="25029"/>
                  <a:pt x="14651" y="25272"/>
                </a:cubicBezTo>
                <a:cubicBezTo>
                  <a:pt x="23648" y="25272"/>
                  <a:pt x="28998" y="19557"/>
                  <a:pt x="27539" y="10317"/>
                </a:cubicBezTo>
                <a:cubicBezTo>
                  <a:pt x="26688" y="3083"/>
                  <a:pt x="21338" y="13"/>
                  <a:pt x="15077" y="13"/>
                </a:cubicBezTo>
                <a:cubicBezTo>
                  <a:pt x="14889" y="4"/>
                  <a:pt x="14700" y="0"/>
                  <a:pt x="145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1" name="Google Shape;1641;p9"/>
          <p:cNvSpPr/>
          <p:nvPr/>
        </p:nvSpPr>
        <p:spPr>
          <a:xfrm>
            <a:off x="6522939" y="8773714"/>
            <a:ext cx="288409" cy="277897"/>
          </a:xfrm>
          <a:custGeom>
            <a:rect b="b" l="l" r="r" t="t"/>
            <a:pathLst>
              <a:path extrusionOk="0" h="25761" w="26810">
                <a:moveTo>
                  <a:pt x="12955" y="499"/>
                </a:moveTo>
                <a:cubicBezTo>
                  <a:pt x="13193" y="499"/>
                  <a:pt x="13434" y="506"/>
                  <a:pt x="13679" y="517"/>
                </a:cubicBezTo>
                <a:cubicBezTo>
                  <a:pt x="16262" y="517"/>
                  <a:pt x="18876" y="1034"/>
                  <a:pt x="21095" y="2402"/>
                </a:cubicBezTo>
                <a:cubicBezTo>
                  <a:pt x="23284" y="3830"/>
                  <a:pt x="24864" y="6019"/>
                  <a:pt x="25503" y="8542"/>
                </a:cubicBezTo>
                <a:cubicBezTo>
                  <a:pt x="26810" y="13405"/>
                  <a:pt x="26293" y="19271"/>
                  <a:pt x="22129" y="22584"/>
                </a:cubicBezTo>
                <a:cubicBezTo>
                  <a:pt x="20153" y="24165"/>
                  <a:pt x="17661" y="24955"/>
                  <a:pt x="15168" y="25198"/>
                </a:cubicBezTo>
                <a:cubicBezTo>
                  <a:pt x="14603" y="25263"/>
                  <a:pt x="14036" y="25294"/>
                  <a:pt x="13469" y="25294"/>
                </a:cubicBezTo>
                <a:cubicBezTo>
                  <a:pt x="11350" y="25294"/>
                  <a:pt x="9238" y="24852"/>
                  <a:pt x="7296" y="24013"/>
                </a:cubicBezTo>
                <a:cubicBezTo>
                  <a:pt x="5138" y="23040"/>
                  <a:pt x="3344" y="21399"/>
                  <a:pt x="2189" y="19363"/>
                </a:cubicBezTo>
                <a:cubicBezTo>
                  <a:pt x="973" y="17083"/>
                  <a:pt x="487" y="14499"/>
                  <a:pt x="730" y="11946"/>
                </a:cubicBezTo>
                <a:cubicBezTo>
                  <a:pt x="821" y="10426"/>
                  <a:pt x="1156" y="8937"/>
                  <a:pt x="1703" y="7539"/>
                </a:cubicBezTo>
                <a:cubicBezTo>
                  <a:pt x="2250" y="6201"/>
                  <a:pt x="3071" y="5016"/>
                  <a:pt x="4134" y="4013"/>
                </a:cubicBezTo>
                <a:cubicBezTo>
                  <a:pt x="6232" y="2098"/>
                  <a:pt x="8876" y="882"/>
                  <a:pt x="11733" y="578"/>
                </a:cubicBezTo>
                <a:cubicBezTo>
                  <a:pt x="12138" y="520"/>
                  <a:pt x="12543" y="499"/>
                  <a:pt x="12955" y="499"/>
                </a:cubicBezTo>
                <a:close/>
                <a:moveTo>
                  <a:pt x="13679" y="1"/>
                </a:moveTo>
                <a:cubicBezTo>
                  <a:pt x="13645" y="4"/>
                  <a:pt x="13615" y="14"/>
                  <a:pt x="13590" y="28"/>
                </a:cubicBezTo>
                <a:lnTo>
                  <a:pt x="13590" y="28"/>
                </a:lnTo>
                <a:cubicBezTo>
                  <a:pt x="13468" y="25"/>
                  <a:pt x="13347" y="24"/>
                  <a:pt x="13225" y="24"/>
                </a:cubicBezTo>
                <a:cubicBezTo>
                  <a:pt x="10463" y="24"/>
                  <a:pt x="7747" y="814"/>
                  <a:pt x="5441" y="2341"/>
                </a:cubicBezTo>
                <a:cubicBezTo>
                  <a:pt x="2949" y="3982"/>
                  <a:pt x="1216" y="6536"/>
                  <a:pt x="609" y="9454"/>
                </a:cubicBezTo>
                <a:cubicBezTo>
                  <a:pt x="31" y="12220"/>
                  <a:pt x="1" y="15168"/>
                  <a:pt x="1004" y="17873"/>
                </a:cubicBezTo>
                <a:cubicBezTo>
                  <a:pt x="1855" y="20183"/>
                  <a:pt x="3405" y="22159"/>
                  <a:pt x="5472" y="23496"/>
                </a:cubicBezTo>
                <a:cubicBezTo>
                  <a:pt x="7752" y="24925"/>
                  <a:pt x="10366" y="25715"/>
                  <a:pt x="13040" y="25746"/>
                </a:cubicBezTo>
                <a:cubicBezTo>
                  <a:pt x="13271" y="25756"/>
                  <a:pt x="13502" y="25761"/>
                  <a:pt x="13732" y="25761"/>
                </a:cubicBezTo>
                <a:cubicBezTo>
                  <a:pt x="16256" y="25761"/>
                  <a:pt x="18715" y="25150"/>
                  <a:pt x="20943" y="23952"/>
                </a:cubicBezTo>
                <a:cubicBezTo>
                  <a:pt x="23041" y="22797"/>
                  <a:pt x="24682" y="20973"/>
                  <a:pt x="25624" y="18785"/>
                </a:cubicBezTo>
                <a:cubicBezTo>
                  <a:pt x="26718" y="16201"/>
                  <a:pt x="26779" y="13405"/>
                  <a:pt x="26384" y="10669"/>
                </a:cubicBezTo>
                <a:cubicBezTo>
                  <a:pt x="25989" y="7843"/>
                  <a:pt x="25016" y="5168"/>
                  <a:pt x="22889" y="3162"/>
                </a:cubicBezTo>
                <a:cubicBezTo>
                  <a:pt x="20943" y="1399"/>
                  <a:pt x="18390" y="456"/>
                  <a:pt x="15806" y="122"/>
                </a:cubicBezTo>
                <a:cubicBezTo>
                  <a:pt x="15107" y="61"/>
                  <a:pt x="14378" y="1"/>
                  <a:pt x="13679" y="1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2" name="Google Shape;1642;p9"/>
          <p:cNvSpPr/>
          <p:nvPr/>
        </p:nvSpPr>
        <p:spPr>
          <a:xfrm>
            <a:off x="6530136" y="8795392"/>
            <a:ext cx="268131" cy="234542"/>
          </a:xfrm>
          <a:custGeom>
            <a:rect b="b" l="l" r="r" t="t"/>
            <a:pathLst>
              <a:path extrusionOk="0" h="21742" w="24925">
                <a:moveTo>
                  <a:pt x="12549" y="0"/>
                </a:moveTo>
                <a:cubicBezTo>
                  <a:pt x="8153" y="0"/>
                  <a:pt x="3215" y="2685"/>
                  <a:pt x="2067" y="7365"/>
                </a:cubicBezTo>
                <a:cubicBezTo>
                  <a:pt x="0" y="15845"/>
                  <a:pt x="4864" y="21529"/>
                  <a:pt x="12615" y="21742"/>
                </a:cubicBezTo>
                <a:cubicBezTo>
                  <a:pt x="20335" y="21742"/>
                  <a:pt x="24925" y="16818"/>
                  <a:pt x="23679" y="8885"/>
                </a:cubicBezTo>
                <a:cubicBezTo>
                  <a:pt x="22949" y="2653"/>
                  <a:pt x="18359" y="9"/>
                  <a:pt x="12979" y="9"/>
                </a:cubicBezTo>
                <a:cubicBezTo>
                  <a:pt x="12837" y="3"/>
                  <a:pt x="12693" y="0"/>
                  <a:pt x="12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3" name="Google Shape;1643;p9"/>
          <p:cNvSpPr/>
          <p:nvPr/>
        </p:nvSpPr>
        <p:spPr>
          <a:xfrm>
            <a:off x="6542884" y="8792733"/>
            <a:ext cx="248197" cy="239957"/>
          </a:xfrm>
          <a:custGeom>
            <a:rect b="b" l="l" r="r" t="t"/>
            <a:pathLst>
              <a:path extrusionOk="0" h="22244" w="23072">
                <a:moveTo>
                  <a:pt x="11443" y="482"/>
                </a:moveTo>
                <a:cubicBezTo>
                  <a:pt x="11554" y="482"/>
                  <a:pt x="11666" y="483"/>
                  <a:pt x="11778" y="486"/>
                </a:cubicBezTo>
                <a:lnTo>
                  <a:pt x="11778" y="486"/>
                </a:lnTo>
                <a:cubicBezTo>
                  <a:pt x="11783" y="487"/>
                  <a:pt x="11789" y="487"/>
                  <a:pt x="11794" y="487"/>
                </a:cubicBezTo>
                <a:lnTo>
                  <a:pt x="11794" y="517"/>
                </a:lnTo>
                <a:cubicBezTo>
                  <a:pt x="13983" y="517"/>
                  <a:pt x="16232" y="943"/>
                  <a:pt x="18147" y="2159"/>
                </a:cubicBezTo>
                <a:cubicBezTo>
                  <a:pt x="20032" y="3374"/>
                  <a:pt x="21399" y="5259"/>
                  <a:pt x="21946" y="7478"/>
                </a:cubicBezTo>
                <a:cubicBezTo>
                  <a:pt x="23041" y="11612"/>
                  <a:pt x="22615" y="16627"/>
                  <a:pt x="19028" y="19454"/>
                </a:cubicBezTo>
                <a:cubicBezTo>
                  <a:pt x="17296" y="20730"/>
                  <a:pt x="15229" y="21521"/>
                  <a:pt x="13101" y="21673"/>
                </a:cubicBezTo>
                <a:cubicBezTo>
                  <a:pt x="12598" y="21732"/>
                  <a:pt x="12094" y="21761"/>
                  <a:pt x="11591" y="21761"/>
                </a:cubicBezTo>
                <a:cubicBezTo>
                  <a:pt x="9784" y="21761"/>
                  <a:pt x="7994" y="21383"/>
                  <a:pt x="6353" y="20669"/>
                </a:cubicBezTo>
                <a:cubicBezTo>
                  <a:pt x="4499" y="19818"/>
                  <a:pt x="2949" y="18420"/>
                  <a:pt x="1946" y="16657"/>
                </a:cubicBezTo>
                <a:cubicBezTo>
                  <a:pt x="913" y="14712"/>
                  <a:pt x="487" y="12523"/>
                  <a:pt x="700" y="10335"/>
                </a:cubicBezTo>
                <a:cubicBezTo>
                  <a:pt x="882" y="7751"/>
                  <a:pt x="1673" y="5350"/>
                  <a:pt x="3587" y="3526"/>
                </a:cubicBezTo>
                <a:cubicBezTo>
                  <a:pt x="5721" y="1568"/>
                  <a:pt x="8528" y="482"/>
                  <a:pt x="11443" y="482"/>
                </a:cubicBezTo>
                <a:close/>
                <a:moveTo>
                  <a:pt x="11794" y="0"/>
                </a:moveTo>
                <a:cubicBezTo>
                  <a:pt x="11751" y="0"/>
                  <a:pt x="11714" y="10"/>
                  <a:pt x="11683" y="27"/>
                </a:cubicBezTo>
                <a:lnTo>
                  <a:pt x="11683" y="27"/>
                </a:lnTo>
                <a:cubicBezTo>
                  <a:pt x="11574" y="24"/>
                  <a:pt x="11465" y="23"/>
                  <a:pt x="11356" y="23"/>
                </a:cubicBezTo>
                <a:cubicBezTo>
                  <a:pt x="8987" y="23"/>
                  <a:pt x="6688" y="718"/>
                  <a:pt x="4712" y="2007"/>
                </a:cubicBezTo>
                <a:cubicBezTo>
                  <a:pt x="2554" y="3405"/>
                  <a:pt x="1065" y="5593"/>
                  <a:pt x="517" y="8086"/>
                </a:cubicBezTo>
                <a:cubicBezTo>
                  <a:pt x="31" y="10517"/>
                  <a:pt x="1" y="13071"/>
                  <a:pt x="852" y="15411"/>
                </a:cubicBezTo>
                <a:cubicBezTo>
                  <a:pt x="1581" y="17417"/>
                  <a:pt x="2919" y="19089"/>
                  <a:pt x="4682" y="20274"/>
                </a:cubicBezTo>
                <a:cubicBezTo>
                  <a:pt x="6686" y="21589"/>
                  <a:pt x="9188" y="22244"/>
                  <a:pt x="11686" y="22244"/>
                </a:cubicBezTo>
                <a:cubicBezTo>
                  <a:pt x="13924" y="22244"/>
                  <a:pt x="16158" y="21718"/>
                  <a:pt x="18025" y="20669"/>
                </a:cubicBezTo>
                <a:cubicBezTo>
                  <a:pt x="19819" y="19666"/>
                  <a:pt x="21247" y="18086"/>
                  <a:pt x="22068" y="16201"/>
                </a:cubicBezTo>
                <a:cubicBezTo>
                  <a:pt x="23010" y="13982"/>
                  <a:pt x="23071" y="11551"/>
                  <a:pt x="22737" y="9180"/>
                </a:cubicBezTo>
                <a:cubicBezTo>
                  <a:pt x="22402" y="6748"/>
                  <a:pt x="21582" y="4408"/>
                  <a:pt x="19697" y="2706"/>
                </a:cubicBezTo>
                <a:cubicBezTo>
                  <a:pt x="17995" y="1216"/>
                  <a:pt x="15867" y="335"/>
                  <a:pt x="13618" y="122"/>
                </a:cubicBezTo>
                <a:cubicBezTo>
                  <a:pt x="13010" y="31"/>
                  <a:pt x="12402" y="0"/>
                  <a:pt x="11794" y="0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4" name="Google Shape;1644;p9"/>
          <p:cNvSpPr/>
          <p:nvPr/>
        </p:nvSpPr>
        <p:spPr>
          <a:xfrm>
            <a:off x="6565776" y="8816634"/>
            <a:ext cx="155328" cy="99817"/>
          </a:xfrm>
          <a:custGeom>
            <a:rect b="b" l="l" r="r" t="t"/>
            <a:pathLst>
              <a:path extrusionOk="0" h="9253" w="14439">
                <a:moveTo>
                  <a:pt x="8266" y="0"/>
                </a:moveTo>
                <a:cubicBezTo>
                  <a:pt x="7660" y="0"/>
                  <a:pt x="6710" y="398"/>
                  <a:pt x="4955" y="1292"/>
                </a:cubicBezTo>
                <a:lnTo>
                  <a:pt x="4955" y="1262"/>
                </a:lnTo>
                <a:cubicBezTo>
                  <a:pt x="2341" y="2873"/>
                  <a:pt x="0" y="7007"/>
                  <a:pt x="1581" y="8587"/>
                </a:cubicBezTo>
                <a:cubicBezTo>
                  <a:pt x="2060" y="9066"/>
                  <a:pt x="2702" y="9252"/>
                  <a:pt x="3349" y="9252"/>
                </a:cubicBezTo>
                <a:cubicBezTo>
                  <a:pt x="4306" y="9252"/>
                  <a:pt x="5274" y="8846"/>
                  <a:pt x="5745" y="8375"/>
                </a:cubicBezTo>
                <a:cubicBezTo>
                  <a:pt x="7113" y="6612"/>
                  <a:pt x="4742" y="5244"/>
                  <a:pt x="7721" y="5031"/>
                </a:cubicBezTo>
                <a:cubicBezTo>
                  <a:pt x="9076" y="5031"/>
                  <a:pt x="9694" y="6773"/>
                  <a:pt x="11087" y="6773"/>
                </a:cubicBezTo>
                <a:cubicBezTo>
                  <a:pt x="11319" y="6773"/>
                  <a:pt x="11573" y="6724"/>
                  <a:pt x="11855" y="6612"/>
                </a:cubicBezTo>
                <a:cubicBezTo>
                  <a:pt x="13040" y="6216"/>
                  <a:pt x="14438" y="4636"/>
                  <a:pt x="13253" y="3450"/>
                </a:cubicBezTo>
                <a:cubicBezTo>
                  <a:pt x="13030" y="3171"/>
                  <a:pt x="12675" y="3097"/>
                  <a:pt x="12287" y="3097"/>
                </a:cubicBezTo>
                <a:cubicBezTo>
                  <a:pt x="11849" y="3097"/>
                  <a:pt x="11369" y="3191"/>
                  <a:pt x="10987" y="3191"/>
                </a:cubicBezTo>
                <a:cubicBezTo>
                  <a:pt x="10787" y="3191"/>
                  <a:pt x="10613" y="3165"/>
                  <a:pt x="10487" y="3086"/>
                </a:cubicBezTo>
                <a:cubicBezTo>
                  <a:pt x="9666" y="2478"/>
                  <a:pt x="9454" y="928"/>
                  <a:pt x="9302" y="715"/>
                </a:cubicBezTo>
                <a:cubicBezTo>
                  <a:pt x="9018" y="255"/>
                  <a:pt x="8752" y="0"/>
                  <a:pt x="8266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5" name="Google Shape;1645;p9"/>
          <p:cNvSpPr/>
          <p:nvPr/>
        </p:nvSpPr>
        <p:spPr>
          <a:xfrm>
            <a:off x="6647974" y="8907912"/>
            <a:ext cx="67568" cy="57034"/>
          </a:xfrm>
          <a:custGeom>
            <a:rect b="b" l="l" r="r" t="t"/>
            <a:pathLst>
              <a:path extrusionOk="0" h="5287" w="6281">
                <a:moveTo>
                  <a:pt x="2399" y="1"/>
                </a:moveTo>
                <a:cubicBezTo>
                  <a:pt x="1" y="1"/>
                  <a:pt x="797" y="5286"/>
                  <a:pt x="3202" y="5286"/>
                </a:cubicBezTo>
                <a:cubicBezTo>
                  <a:pt x="3424" y="5286"/>
                  <a:pt x="3661" y="5241"/>
                  <a:pt x="3910" y="5142"/>
                </a:cubicBezTo>
                <a:cubicBezTo>
                  <a:pt x="4305" y="5142"/>
                  <a:pt x="6281" y="2163"/>
                  <a:pt x="6281" y="1798"/>
                </a:cubicBezTo>
                <a:cubicBezTo>
                  <a:pt x="5886" y="217"/>
                  <a:pt x="3910" y="217"/>
                  <a:pt x="2512" y="5"/>
                </a:cubicBezTo>
                <a:cubicBezTo>
                  <a:pt x="2473" y="2"/>
                  <a:pt x="2436" y="1"/>
                  <a:pt x="2399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6" name="Google Shape;1646;p9"/>
          <p:cNvSpPr/>
          <p:nvPr/>
        </p:nvSpPr>
        <p:spPr>
          <a:xfrm>
            <a:off x="6654719" y="8905323"/>
            <a:ext cx="63770" cy="62460"/>
          </a:xfrm>
          <a:custGeom>
            <a:rect b="b" l="l" r="r" t="t"/>
            <a:pathLst>
              <a:path extrusionOk="0" h="5790" w="5928">
                <a:moveTo>
                  <a:pt x="3222" y="5164"/>
                </a:moveTo>
                <a:cubicBezTo>
                  <a:pt x="3216" y="5167"/>
                  <a:pt x="3214" y="5169"/>
                  <a:pt x="3222" y="5169"/>
                </a:cubicBezTo>
                <a:cubicBezTo>
                  <a:pt x="3222" y="5167"/>
                  <a:pt x="3222" y="5166"/>
                  <a:pt x="3222" y="5164"/>
                </a:cubicBezTo>
                <a:close/>
                <a:moveTo>
                  <a:pt x="1801" y="485"/>
                </a:moveTo>
                <a:cubicBezTo>
                  <a:pt x="1805" y="485"/>
                  <a:pt x="1809" y="485"/>
                  <a:pt x="1813" y="486"/>
                </a:cubicBezTo>
                <a:lnTo>
                  <a:pt x="1813" y="486"/>
                </a:lnTo>
                <a:cubicBezTo>
                  <a:pt x="1817" y="486"/>
                  <a:pt x="1820" y="487"/>
                  <a:pt x="1824" y="488"/>
                </a:cubicBezTo>
                <a:cubicBezTo>
                  <a:pt x="2553" y="549"/>
                  <a:pt x="3283" y="670"/>
                  <a:pt x="4012" y="853"/>
                </a:cubicBezTo>
                <a:cubicBezTo>
                  <a:pt x="4347" y="913"/>
                  <a:pt x="4651" y="1096"/>
                  <a:pt x="4924" y="1309"/>
                </a:cubicBezTo>
                <a:cubicBezTo>
                  <a:pt x="5046" y="1400"/>
                  <a:pt x="5137" y="1521"/>
                  <a:pt x="5228" y="1643"/>
                </a:cubicBezTo>
                <a:cubicBezTo>
                  <a:pt x="5259" y="1734"/>
                  <a:pt x="5319" y="1795"/>
                  <a:pt x="5350" y="1886"/>
                </a:cubicBezTo>
                <a:cubicBezTo>
                  <a:pt x="5350" y="1910"/>
                  <a:pt x="5389" y="2033"/>
                  <a:pt x="5404" y="2033"/>
                </a:cubicBezTo>
                <a:cubicBezTo>
                  <a:pt x="5405" y="2033"/>
                  <a:pt x="5406" y="2033"/>
                  <a:pt x="5406" y="2032"/>
                </a:cubicBezTo>
                <a:lnTo>
                  <a:pt x="5406" y="2032"/>
                </a:lnTo>
                <a:cubicBezTo>
                  <a:pt x="5372" y="2204"/>
                  <a:pt x="5285" y="2348"/>
                  <a:pt x="5198" y="2464"/>
                </a:cubicBezTo>
                <a:cubicBezTo>
                  <a:pt x="5076" y="2707"/>
                  <a:pt x="4924" y="2950"/>
                  <a:pt x="4772" y="3193"/>
                </a:cubicBezTo>
                <a:cubicBezTo>
                  <a:pt x="4438" y="3710"/>
                  <a:pt x="4073" y="4227"/>
                  <a:pt x="3678" y="4713"/>
                </a:cubicBezTo>
                <a:cubicBezTo>
                  <a:pt x="3556" y="4834"/>
                  <a:pt x="3435" y="4986"/>
                  <a:pt x="3283" y="5138"/>
                </a:cubicBezTo>
                <a:cubicBezTo>
                  <a:pt x="3254" y="5138"/>
                  <a:pt x="3225" y="5138"/>
                  <a:pt x="3222" y="5164"/>
                </a:cubicBezTo>
                <a:lnTo>
                  <a:pt x="3222" y="5164"/>
                </a:lnTo>
                <a:cubicBezTo>
                  <a:pt x="3232" y="5160"/>
                  <a:pt x="3252" y="5155"/>
                  <a:pt x="3256" y="5155"/>
                </a:cubicBezTo>
                <a:cubicBezTo>
                  <a:pt x="3259" y="5155"/>
                  <a:pt x="3252" y="5159"/>
                  <a:pt x="3222" y="5169"/>
                </a:cubicBezTo>
                <a:cubicBezTo>
                  <a:pt x="3100" y="5199"/>
                  <a:pt x="2979" y="5260"/>
                  <a:pt x="2827" y="5290"/>
                </a:cubicBezTo>
                <a:cubicBezTo>
                  <a:pt x="2759" y="5301"/>
                  <a:pt x="2690" y="5306"/>
                  <a:pt x="2622" y="5306"/>
                </a:cubicBezTo>
                <a:cubicBezTo>
                  <a:pt x="2289" y="5306"/>
                  <a:pt x="1954" y="5188"/>
                  <a:pt x="1702" y="4986"/>
                </a:cubicBezTo>
                <a:cubicBezTo>
                  <a:pt x="942" y="4409"/>
                  <a:pt x="608" y="3345"/>
                  <a:pt x="578" y="2433"/>
                </a:cubicBezTo>
                <a:cubicBezTo>
                  <a:pt x="548" y="1546"/>
                  <a:pt x="806" y="485"/>
                  <a:pt x="1801" y="485"/>
                </a:cubicBezTo>
                <a:close/>
                <a:moveTo>
                  <a:pt x="1947" y="0"/>
                </a:moveTo>
                <a:cubicBezTo>
                  <a:pt x="1903" y="0"/>
                  <a:pt x="1862" y="10"/>
                  <a:pt x="1826" y="28"/>
                </a:cubicBezTo>
                <a:lnTo>
                  <a:pt x="1826" y="28"/>
                </a:lnTo>
                <a:cubicBezTo>
                  <a:pt x="1799" y="27"/>
                  <a:pt x="1771" y="26"/>
                  <a:pt x="1744" y="26"/>
                </a:cubicBezTo>
                <a:cubicBezTo>
                  <a:pt x="712" y="26"/>
                  <a:pt x="180" y="988"/>
                  <a:pt x="122" y="1977"/>
                </a:cubicBezTo>
                <a:cubicBezTo>
                  <a:pt x="0" y="3102"/>
                  <a:pt x="365" y="4227"/>
                  <a:pt x="1094" y="5078"/>
                </a:cubicBezTo>
                <a:cubicBezTo>
                  <a:pt x="1459" y="5473"/>
                  <a:pt x="1945" y="5716"/>
                  <a:pt x="2462" y="5777"/>
                </a:cubicBezTo>
                <a:cubicBezTo>
                  <a:pt x="2529" y="5786"/>
                  <a:pt x="2595" y="5790"/>
                  <a:pt x="2661" y="5790"/>
                </a:cubicBezTo>
                <a:cubicBezTo>
                  <a:pt x="3049" y="5790"/>
                  <a:pt x="3427" y="5641"/>
                  <a:pt x="3739" y="5382"/>
                </a:cubicBezTo>
                <a:cubicBezTo>
                  <a:pt x="4164" y="4926"/>
                  <a:pt x="4559" y="4409"/>
                  <a:pt x="4894" y="3862"/>
                </a:cubicBezTo>
                <a:cubicBezTo>
                  <a:pt x="5259" y="3375"/>
                  <a:pt x="5563" y="2828"/>
                  <a:pt x="5836" y="2281"/>
                </a:cubicBezTo>
                <a:cubicBezTo>
                  <a:pt x="5927" y="1977"/>
                  <a:pt x="5836" y="1643"/>
                  <a:pt x="5654" y="1400"/>
                </a:cubicBezTo>
                <a:cubicBezTo>
                  <a:pt x="5411" y="1035"/>
                  <a:pt x="5076" y="731"/>
                  <a:pt x="4681" y="579"/>
                </a:cubicBezTo>
                <a:cubicBezTo>
                  <a:pt x="3830" y="184"/>
                  <a:pt x="2888" y="154"/>
                  <a:pt x="1976" y="2"/>
                </a:cubicBezTo>
                <a:cubicBezTo>
                  <a:pt x="1966" y="1"/>
                  <a:pt x="1956" y="0"/>
                  <a:pt x="1947" y="0"/>
                </a:cubicBezTo>
                <a:close/>
              </a:path>
            </a:pathLst>
          </a:cu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7" name="Google Shape;1647;p9"/>
          <p:cNvSpPr/>
          <p:nvPr/>
        </p:nvSpPr>
        <p:spPr>
          <a:xfrm>
            <a:off x="6589711" y="8945551"/>
            <a:ext cx="60522" cy="4082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8" name="Google Shape;1648;p9"/>
          <p:cNvSpPr/>
          <p:nvPr/>
        </p:nvSpPr>
        <p:spPr>
          <a:xfrm>
            <a:off x="6593240" y="8942973"/>
            <a:ext cx="48409" cy="4587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9" name="Google Shape;1649;p9"/>
          <p:cNvSpPr/>
          <p:nvPr/>
        </p:nvSpPr>
        <p:spPr>
          <a:xfrm>
            <a:off x="6724654" y="8878676"/>
            <a:ext cx="40502" cy="27681"/>
          </a:xfrm>
          <a:custGeom>
            <a:rect b="b" l="l" r="r" t="t"/>
            <a:pathLst>
              <a:path extrusionOk="0" h="2566" w="3765">
                <a:moveTo>
                  <a:pt x="1772" y="0"/>
                </a:moveTo>
                <a:cubicBezTo>
                  <a:pt x="1702" y="0"/>
                  <a:pt x="1630" y="3"/>
                  <a:pt x="1554" y="10"/>
                </a:cubicBezTo>
                <a:cubicBezTo>
                  <a:pt x="0" y="10"/>
                  <a:pt x="179" y="2565"/>
                  <a:pt x="1370" y="2565"/>
                </a:cubicBezTo>
                <a:cubicBezTo>
                  <a:pt x="1390" y="2565"/>
                  <a:pt x="1411" y="2564"/>
                  <a:pt x="1432" y="2563"/>
                </a:cubicBezTo>
                <a:cubicBezTo>
                  <a:pt x="3195" y="2445"/>
                  <a:pt x="3765" y="0"/>
                  <a:pt x="1772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0" name="Google Shape;1650;p9"/>
          <p:cNvSpPr/>
          <p:nvPr/>
        </p:nvSpPr>
        <p:spPr>
          <a:xfrm>
            <a:off x="6640648" y="8980656"/>
            <a:ext cx="45666" cy="28004"/>
          </a:xfrm>
          <a:custGeom>
            <a:rect b="b" l="l" r="r" t="t"/>
            <a:pathLst>
              <a:path extrusionOk="0" h="2596" w="4245">
                <a:moveTo>
                  <a:pt x="2006" y="1"/>
                </a:moveTo>
                <a:cubicBezTo>
                  <a:pt x="1929" y="1"/>
                  <a:pt x="1848" y="3"/>
                  <a:pt x="1764" y="10"/>
                </a:cubicBezTo>
                <a:cubicBezTo>
                  <a:pt x="1" y="10"/>
                  <a:pt x="236" y="2595"/>
                  <a:pt x="1544" y="2595"/>
                </a:cubicBezTo>
                <a:cubicBezTo>
                  <a:pt x="1567" y="2595"/>
                  <a:pt x="1589" y="2595"/>
                  <a:pt x="1612" y="2593"/>
                </a:cubicBezTo>
                <a:cubicBezTo>
                  <a:pt x="3610" y="2476"/>
                  <a:pt x="4245" y="1"/>
                  <a:pt x="2006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1" name="Google Shape;1651;p9"/>
          <p:cNvSpPr/>
          <p:nvPr/>
        </p:nvSpPr>
        <p:spPr>
          <a:xfrm>
            <a:off x="6702450" y="8934580"/>
            <a:ext cx="63448" cy="65502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52" name="Google Shape;1652;p9"/>
          <p:cNvGrpSpPr/>
          <p:nvPr/>
        </p:nvGrpSpPr>
        <p:grpSpPr>
          <a:xfrm>
            <a:off x="4841770" y="9568574"/>
            <a:ext cx="288394" cy="277824"/>
            <a:chOff x="8008751" y="37351"/>
            <a:chExt cx="598452" cy="591240"/>
          </a:xfrm>
        </p:grpSpPr>
        <p:sp>
          <p:nvSpPr>
            <p:cNvPr id="1653" name="Google Shape;1653;p9"/>
            <p:cNvSpPr/>
            <p:nvPr/>
          </p:nvSpPr>
          <p:spPr>
            <a:xfrm>
              <a:off x="8377155" y="492057"/>
              <a:ext cx="83276" cy="90687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9"/>
            <p:cNvSpPr/>
            <p:nvPr/>
          </p:nvSpPr>
          <p:spPr>
            <a:xfrm>
              <a:off x="8175431" y="497773"/>
              <a:ext cx="83402" cy="9093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9"/>
            <p:cNvSpPr/>
            <p:nvPr/>
          </p:nvSpPr>
          <p:spPr>
            <a:xfrm>
              <a:off x="8050326" y="227963"/>
              <a:ext cx="95899" cy="69208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9"/>
            <p:cNvSpPr/>
            <p:nvPr/>
          </p:nvSpPr>
          <p:spPr>
            <a:xfrm>
              <a:off x="8174803" y="82570"/>
              <a:ext cx="74295" cy="92696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9"/>
            <p:cNvSpPr/>
            <p:nvPr/>
          </p:nvSpPr>
          <p:spPr>
            <a:xfrm>
              <a:off x="8464954" y="180986"/>
              <a:ext cx="95523" cy="80136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9"/>
            <p:cNvSpPr/>
            <p:nvPr/>
          </p:nvSpPr>
          <p:spPr>
            <a:xfrm>
              <a:off x="8478331" y="375931"/>
              <a:ext cx="97407" cy="69899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9"/>
            <p:cNvSpPr/>
            <p:nvPr/>
          </p:nvSpPr>
          <p:spPr>
            <a:xfrm>
              <a:off x="8353981" y="85145"/>
              <a:ext cx="74798" cy="92006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9"/>
            <p:cNvSpPr/>
            <p:nvPr/>
          </p:nvSpPr>
          <p:spPr>
            <a:xfrm>
              <a:off x="8058114" y="396594"/>
              <a:ext cx="97658" cy="78440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9"/>
            <p:cNvSpPr/>
            <p:nvPr/>
          </p:nvSpPr>
          <p:spPr>
            <a:xfrm>
              <a:off x="8090835" y="140602"/>
              <a:ext cx="452429" cy="391636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9"/>
            <p:cNvSpPr/>
            <p:nvPr/>
          </p:nvSpPr>
          <p:spPr>
            <a:xfrm>
              <a:off x="8249225" y="37351"/>
              <a:ext cx="109716" cy="113045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9"/>
            <p:cNvSpPr/>
            <p:nvPr/>
          </p:nvSpPr>
          <p:spPr>
            <a:xfrm>
              <a:off x="8265114" y="514981"/>
              <a:ext cx="110218" cy="113610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9"/>
            <p:cNvSpPr/>
            <p:nvPr/>
          </p:nvSpPr>
          <p:spPr>
            <a:xfrm>
              <a:off x="8489762" y="262946"/>
              <a:ext cx="117441" cy="91754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9"/>
            <p:cNvSpPr/>
            <p:nvPr/>
          </p:nvSpPr>
          <p:spPr>
            <a:xfrm>
              <a:off x="8442031" y="450104"/>
              <a:ext cx="128368" cy="103373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9"/>
            <p:cNvSpPr/>
            <p:nvPr/>
          </p:nvSpPr>
          <p:spPr>
            <a:xfrm>
              <a:off x="8052650" y="106939"/>
              <a:ext cx="118383" cy="114112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9"/>
            <p:cNvSpPr/>
            <p:nvPr/>
          </p:nvSpPr>
          <p:spPr>
            <a:xfrm>
              <a:off x="8008751" y="317146"/>
              <a:ext cx="120267" cy="92382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9"/>
            <p:cNvSpPr/>
            <p:nvPr/>
          </p:nvSpPr>
          <p:spPr>
            <a:xfrm>
              <a:off x="8071742" y="469134"/>
              <a:ext cx="120330" cy="114175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9"/>
            <p:cNvSpPr/>
            <p:nvPr/>
          </p:nvSpPr>
          <p:spPr>
            <a:xfrm>
              <a:off x="8424886" y="85334"/>
              <a:ext cx="120267" cy="116624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0" name="Google Shape;1670;p9"/>
          <p:cNvGrpSpPr/>
          <p:nvPr/>
        </p:nvGrpSpPr>
        <p:grpSpPr>
          <a:xfrm rot="5400000">
            <a:off x="5218659" y="9511306"/>
            <a:ext cx="303165" cy="384134"/>
            <a:chOff x="6295459" y="2059568"/>
            <a:chExt cx="2176346" cy="2549000"/>
          </a:xfrm>
        </p:grpSpPr>
        <p:sp>
          <p:nvSpPr>
            <p:cNvPr id="1671" name="Google Shape;1671;p9"/>
            <p:cNvSpPr/>
            <p:nvPr/>
          </p:nvSpPr>
          <p:spPr>
            <a:xfrm flipH="1">
              <a:off x="6295459" y="2059568"/>
              <a:ext cx="2176346" cy="2549000"/>
            </a:xfrm>
            <a:custGeom>
              <a:rect b="b" l="l" r="r" t="t"/>
              <a:pathLst>
                <a:path extrusionOk="0" h="57546" w="49133">
                  <a:moveTo>
                    <a:pt x="21040" y="0"/>
                  </a:moveTo>
                  <a:cubicBezTo>
                    <a:pt x="21038" y="0"/>
                    <a:pt x="21037" y="0"/>
                    <a:pt x="21036" y="0"/>
                  </a:cubicBezTo>
                  <a:cubicBezTo>
                    <a:pt x="20902" y="2"/>
                    <a:pt x="20788" y="121"/>
                    <a:pt x="20663" y="159"/>
                  </a:cubicBezTo>
                  <a:cubicBezTo>
                    <a:pt x="20538" y="198"/>
                    <a:pt x="20380" y="169"/>
                    <a:pt x="20269" y="239"/>
                  </a:cubicBezTo>
                  <a:cubicBezTo>
                    <a:pt x="20157" y="309"/>
                    <a:pt x="20107" y="455"/>
                    <a:pt x="20015" y="550"/>
                  </a:cubicBezTo>
                  <a:cubicBezTo>
                    <a:pt x="19908" y="661"/>
                    <a:pt x="19745" y="722"/>
                    <a:pt x="19685" y="849"/>
                  </a:cubicBezTo>
                  <a:cubicBezTo>
                    <a:pt x="19622" y="978"/>
                    <a:pt x="19698" y="1155"/>
                    <a:pt x="19669" y="1298"/>
                  </a:cubicBezTo>
                  <a:cubicBezTo>
                    <a:pt x="19644" y="1438"/>
                    <a:pt x="19627" y="1578"/>
                    <a:pt x="19618" y="1719"/>
                  </a:cubicBezTo>
                  <a:cubicBezTo>
                    <a:pt x="19608" y="1858"/>
                    <a:pt x="19482" y="2035"/>
                    <a:pt x="19433" y="2217"/>
                  </a:cubicBezTo>
                  <a:cubicBezTo>
                    <a:pt x="19386" y="2394"/>
                    <a:pt x="19347" y="2573"/>
                    <a:pt x="19234" y="2682"/>
                  </a:cubicBezTo>
                  <a:cubicBezTo>
                    <a:pt x="19169" y="2744"/>
                    <a:pt x="19093" y="2775"/>
                    <a:pt x="18999" y="2775"/>
                  </a:cubicBezTo>
                  <a:cubicBezTo>
                    <a:pt x="18931" y="2775"/>
                    <a:pt x="18854" y="2759"/>
                    <a:pt x="18765" y="2727"/>
                  </a:cubicBezTo>
                  <a:cubicBezTo>
                    <a:pt x="18596" y="2666"/>
                    <a:pt x="18445" y="2602"/>
                    <a:pt x="18343" y="2468"/>
                  </a:cubicBezTo>
                  <a:cubicBezTo>
                    <a:pt x="18243" y="2337"/>
                    <a:pt x="18107" y="2207"/>
                    <a:pt x="18036" y="2050"/>
                  </a:cubicBezTo>
                  <a:cubicBezTo>
                    <a:pt x="17965" y="1891"/>
                    <a:pt x="18005" y="1681"/>
                    <a:pt x="17929" y="1541"/>
                  </a:cubicBezTo>
                  <a:cubicBezTo>
                    <a:pt x="17868" y="1426"/>
                    <a:pt x="17707" y="1388"/>
                    <a:pt x="17625" y="1294"/>
                  </a:cubicBezTo>
                  <a:cubicBezTo>
                    <a:pt x="17540" y="1196"/>
                    <a:pt x="17473" y="1109"/>
                    <a:pt x="17363" y="1044"/>
                  </a:cubicBezTo>
                  <a:cubicBezTo>
                    <a:pt x="17257" y="980"/>
                    <a:pt x="17169" y="885"/>
                    <a:pt x="17036" y="860"/>
                  </a:cubicBezTo>
                  <a:cubicBezTo>
                    <a:pt x="17014" y="856"/>
                    <a:pt x="16991" y="854"/>
                    <a:pt x="16969" y="854"/>
                  </a:cubicBezTo>
                  <a:cubicBezTo>
                    <a:pt x="16857" y="854"/>
                    <a:pt x="16748" y="900"/>
                    <a:pt x="16636" y="916"/>
                  </a:cubicBezTo>
                  <a:cubicBezTo>
                    <a:pt x="16500" y="934"/>
                    <a:pt x="16364" y="924"/>
                    <a:pt x="16239" y="981"/>
                  </a:cubicBezTo>
                  <a:cubicBezTo>
                    <a:pt x="16114" y="1038"/>
                    <a:pt x="15979" y="1085"/>
                    <a:pt x="15875" y="1176"/>
                  </a:cubicBezTo>
                  <a:cubicBezTo>
                    <a:pt x="15763" y="1275"/>
                    <a:pt x="15736" y="1442"/>
                    <a:pt x="15652" y="1566"/>
                  </a:cubicBezTo>
                  <a:cubicBezTo>
                    <a:pt x="15569" y="1688"/>
                    <a:pt x="15367" y="1753"/>
                    <a:pt x="15313" y="1892"/>
                  </a:cubicBezTo>
                  <a:cubicBezTo>
                    <a:pt x="15257" y="2036"/>
                    <a:pt x="15212" y="2184"/>
                    <a:pt x="15181" y="2335"/>
                  </a:cubicBezTo>
                  <a:cubicBezTo>
                    <a:pt x="15148" y="2505"/>
                    <a:pt x="15276" y="2701"/>
                    <a:pt x="15265" y="2879"/>
                  </a:cubicBezTo>
                  <a:cubicBezTo>
                    <a:pt x="15252" y="3058"/>
                    <a:pt x="15097" y="3216"/>
                    <a:pt x="15069" y="3388"/>
                  </a:cubicBezTo>
                  <a:cubicBezTo>
                    <a:pt x="15042" y="3560"/>
                    <a:pt x="15090" y="3752"/>
                    <a:pt x="15009" y="3911"/>
                  </a:cubicBezTo>
                  <a:cubicBezTo>
                    <a:pt x="14935" y="4056"/>
                    <a:pt x="14830" y="4184"/>
                    <a:pt x="14701" y="4284"/>
                  </a:cubicBezTo>
                  <a:cubicBezTo>
                    <a:pt x="14571" y="4379"/>
                    <a:pt x="14412" y="4483"/>
                    <a:pt x="14260" y="4483"/>
                  </a:cubicBezTo>
                  <a:cubicBezTo>
                    <a:pt x="14254" y="4483"/>
                    <a:pt x="14247" y="4483"/>
                    <a:pt x="14240" y="4483"/>
                  </a:cubicBezTo>
                  <a:cubicBezTo>
                    <a:pt x="14096" y="4474"/>
                    <a:pt x="13956" y="4346"/>
                    <a:pt x="13819" y="4217"/>
                  </a:cubicBezTo>
                  <a:cubicBezTo>
                    <a:pt x="13714" y="4116"/>
                    <a:pt x="13576" y="4042"/>
                    <a:pt x="13487" y="3931"/>
                  </a:cubicBezTo>
                  <a:cubicBezTo>
                    <a:pt x="13397" y="3819"/>
                    <a:pt x="13380" y="3640"/>
                    <a:pt x="13278" y="3540"/>
                  </a:cubicBezTo>
                  <a:cubicBezTo>
                    <a:pt x="13177" y="3439"/>
                    <a:pt x="13027" y="3405"/>
                    <a:pt x="12889" y="3344"/>
                  </a:cubicBezTo>
                  <a:cubicBezTo>
                    <a:pt x="12737" y="3279"/>
                    <a:pt x="12595" y="3142"/>
                    <a:pt x="12440" y="3135"/>
                  </a:cubicBezTo>
                  <a:cubicBezTo>
                    <a:pt x="12429" y="3135"/>
                    <a:pt x="12417" y="3134"/>
                    <a:pt x="12405" y="3134"/>
                  </a:cubicBezTo>
                  <a:cubicBezTo>
                    <a:pt x="12254" y="3134"/>
                    <a:pt x="12086" y="3167"/>
                    <a:pt x="11945" y="3210"/>
                  </a:cubicBezTo>
                  <a:cubicBezTo>
                    <a:pt x="11788" y="3260"/>
                    <a:pt x="11637" y="3333"/>
                    <a:pt x="11499" y="3426"/>
                  </a:cubicBezTo>
                  <a:cubicBezTo>
                    <a:pt x="11361" y="3520"/>
                    <a:pt x="11238" y="3633"/>
                    <a:pt x="11131" y="3759"/>
                  </a:cubicBezTo>
                  <a:cubicBezTo>
                    <a:pt x="11030" y="3883"/>
                    <a:pt x="11070" y="4097"/>
                    <a:pt x="11009" y="4242"/>
                  </a:cubicBezTo>
                  <a:cubicBezTo>
                    <a:pt x="10949" y="4386"/>
                    <a:pt x="10780" y="4500"/>
                    <a:pt x="10754" y="4653"/>
                  </a:cubicBezTo>
                  <a:cubicBezTo>
                    <a:pt x="10729" y="4805"/>
                    <a:pt x="10861" y="4970"/>
                    <a:pt x="10865" y="5125"/>
                  </a:cubicBezTo>
                  <a:cubicBezTo>
                    <a:pt x="10871" y="5280"/>
                    <a:pt x="10845" y="5432"/>
                    <a:pt x="10878" y="5583"/>
                  </a:cubicBezTo>
                  <a:cubicBezTo>
                    <a:pt x="10911" y="5737"/>
                    <a:pt x="10967" y="5899"/>
                    <a:pt x="11013" y="6065"/>
                  </a:cubicBezTo>
                  <a:cubicBezTo>
                    <a:pt x="11058" y="6231"/>
                    <a:pt x="11145" y="6403"/>
                    <a:pt x="11145" y="6565"/>
                  </a:cubicBezTo>
                  <a:cubicBezTo>
                    <a:pt x="11145" y="6730"/>
                    <a:pt x="10990" y="6865"/>
                    <a:pt x="10885" y="7012"/>
                  </a:cubicBezTo>
                  <a:cubicBezTo>
                    <a:pt x="10787" y="7148"/>
                    <a:pt x="10694" y="7278"/>
                    <a:pt x="10551" y="7342"/>
                  </a:cubicBezTo>
                  <a:cubicBezTo>
                    <a:pt x="10437" y="7390"/>
                    <a:pt x="10315" y="7416"/>
                    <a:pt x="10192" y="7416"/>
                  </a:cubicBezTo>
                  <a:cubicBezTo>
                    <a:pt x="10154" y="7416"/>
                    <a:pt x="10116" y="7414"/>
                    <a:pt x="10077" y="7408"/>
                  </a:cubicBezTo>
                  <a:cubicBezTo>
                    <a:pt x="9921" y="7390"/>
                    <a:pt x="9775" y="7322"/>
                    <a:pt x="9642" y="7217"/>
                  </a:cubicBezTo>
                  <a:cubicBezTo>
                    <a:pt x="9532" y="7128"/>
                    <a:pt x="9382" y="7073"/>
                    <a:pt x="9281" y="6971"/>
                  </a:cubicBezTo>
                  <a:cubicBezTo>
                    <a:pt x="9182" y="6868"/>
                    <a:pt x="9158" y="6675"/>
                    <a:pt x="9042" y="6592"/>
                  </a:cubicBezTo>
                  <a:cubicBezTo>
                    <a:pt x="8927" y="6510"/>
                    <a:pt x="8765" y="6519"/>
                    <a:pt x="8615" y="6492"/>
                  </a:cubicBezTo>
                  <a:cubicBezTo>
                    <a:pt x="8548" y="6479"/>
                    <a:pt x="8484" y="6472"/>
                    <a:pt x="8422" y="6472"/>
                  </a:cubicBezTo>
                  <a:cubicBezTo>
                    <a:pt x="8373" y="6472"/>
                    <a:pt x="8326" y="6477"/>
                    <a:pt x="8278" y="6486"/>
                  </a:cubicBezTo>
                  <a:cubicBezTo>
                    <a:pt x="8165" y="6504"/>
                    <a:pt x="8056" y="6541"/>
                    <a:pt x="7953" y="6595"/>
                  </a:cubicBezTo>
                  <a:cubicBezTo>
                    <a:pt x="7789" y="6610"/>
                    <a:pt x="7624" y="6649"/>
                    <a:pt x="7490" y="6743"/>
                  </a:cubicBezTo>
                  <a:cubicBezTo>
                    <a:pt x="7359" y="6834"/>
                    <a:pt x="7200" y="6937"/>
                    <a:pt x="7112" y="7076"/>
                  </a:cubicBezTo>
                  <a:cubicBezTo>
                    <a:pt x="7019" y="7222"/>
                    <a:pt x="7028" y="7414"/>
                    <a:pt x="6988" y="7571"/>
                  </a:cubicBezTo>
                  <a:cubicBezTo>
                    <a:pt x="6947" y="7730"/>
                    <a:pt x="6882" y="7892"/>
                    <a:pt x="6884" y="8060"/>
                  </a:cubicBezTo>
                  <a:cubicBezTo>
                    <a:pt x="6887" y="8222"/>
                    <a:pt x="6924" y="8389"/>
                    <a:pt x="6957" y="8556"/>
                  </a:cubicBezTo>
                  <a:cubicBezTo>
                    <a:pt x="6987" y="8702"/>
                    <a:pt x="7069" y="8840"/>
                    <a:pt x="7112" y="8991"/>
                  </a:cubicBezTo>
                  <a:cubicBezTo>
                    <a:pt x="7152" y="9139"/>
                    <a:pt x="7092" y="9311"/>
                    <a:pt x="7125" y="9460"/>
                  </a:cubicBezTo>
                  <a:cubicBezTo>
                    <a:pt x="7159" y="9608"/>
                    <a:pt x="7196" y="9747"/>
                    <a:pt x="7203" y="9899"/>
                  </a:cubicBezTo>
                  <a:cubicBezTo>
                    <a:pt x="7210" y="10050"/>
                    <a:pt x="7190" y="10181"/>
                    <a:pt x="7153" y="10331"/>
                  </a:cubicBezTo>
                  <a:cubicBezTo>
                    <a:pt x="7116" y="10482"/>
                    <a:pt x="7172" y="10685"/>
                    <a:pt x="7081" y="10820"/>
                  </a:cubicBezTo>
                  <a:cubicBezTo>
                    <a:pt x="6983" y="10960"/>
                    <a:pt x="6850" y="11069"/>
                    <a:pt x="6695" y="11140"/>
                  </a:cubicBezTo>
                  <a:cubicBezTo>
                    <a:pt x="6630" y="11171"/>
                    <a:pt x="6556" y="11185"/>
                    <a:pt x="6478" y="11185"/>
                  </a:cubicBezTo>
                  <a:cubicBezTo>
                    <a:pt x="6392" y="11185"/>
                    <a:pt x="6301" y="11168"/>
                    <a:pt x="6209" y="11133"/>
                  </a:cubicBezTo>
                  <a:cubicBezTo>
                    <a:pt x="6070" y="11082"/>
                    <a:pt x="5946" y="10997"/>
                    <a:pt x="5828" y="10907"/>
                  </a:cubicBezTo>
                  <a:cubicBezTo>
                    <a:pt x="5712" y="10818"/>
                    <a:pt x="5632" y="10670"/>
                    <a:pt x="5510" y="10590"/>
                  </a:cubicBezTo>
                  <a:cubicBezTo>
                    <a:pt x="5450" y="10551"/>
                    <a:pt x="5375" y="10547"/>
                    <a:pt x="5298" y="10547"/>
                  </a:cubicBezTo>
                  <a:cubicBezTo>
                    <a:pt x="5281" y="10547"/>
                    <a:pt x="5265" y="10547"/>
                    <a:pt x="5248" y="10547"/>
                  </a:cubicBezTo>
                  <a:cubicBezTo>
                    <a:pt x="5192" y="10547"/>
                    <a:pt x="5137" y="10546"/>
                    <a:pt x="5089" y="10529"/>
                  </a:cubicBezTo>
                  <a:cubicBezTo>
                    <a:pt x="4965" y="10486"/>
                    <a:pt x="4859" y="10452"/>
                    <a:pt x="4721" y="10452"/>
                  </a:cubicBezTo>
                  <a:cubicBezTo>
                    <a:pt x="4718" y="10452"/>
                    <a:pt x="4715" y="10452"/>
                    <a:pt x="4712" y="10452"/>
                  </a:cubicBezTo>
                  <a:cubicBezTo>
                    <a:pt x="4710" y="10452"/>
                    <a:pt x="4707" y="10452"/>
                    <a:pt x="4705" y="10452"/>
                  </a:cubicBezTo>
                  <a:cubicBezTo>
                    <a:pt x="4580" y="10452"/>
                    <a:pt x="4443" y="10398"/>
                    <a:pt x="4317" y="10398"/>
                  </a:cubicBezTo>
                  <a:cubicBezTo>
                    <a:pt x="4279" y="10398"/>
                    <a:pt x="4243" y="10403"/>
                    <a:pt x="4207" y="10415"/>
                  </a:cubicBezTo>
                  <a:cubicBezTo>
                    <a:pt x="4052" y="10472"/>
                    <a:pt x="3920" y="10603"/>
                    <a:pt x="3791" y="10702"/>
                  </a:cubicBezTo>
                  <a:cubicBezTo>
                    <a:pt x="3662" y="10805"/>
                    <a:pt x="3549" y="10930"/>
                    <a:pt x="3460" y="11069"/>
                  </a:cubicBezTo>
                  <a:cubicBezTo>
                    <a:pt x="3362" y="11220"/>
                    <a:pt x="3239" y="11372"/>
                    <a:pt x="3211" y="11536"/>
                  </a:cubicBezTo>
                  <a:cubicBezTo>
                    <a:pt x="3181" y="11703"/>
                    <a:pt x="3269" y="11884"/>
                    <a:pt x="3299" y="12054"/>
                  </a:cubicBezTo>
                  <a:cubicBezTo>
                    <a:pt x="3329" y="12222"/>
                    <a:pt x="3379" y="12386"/>
                    <a:pt x="3451" y="12541"/>
                  </a:cubicBezTo>
                  <a:cubicBezTo>
                    <a:pt x="3515" y="12674"/>
                    <a:pt x="3529" y="12841"/>
                    <a:pt x="3610" y="12969"/>
                  </a:cubicBezTo>
                  <a:cubicBezTo>
                    <a:pt x="3690" y="13095"/>
                    <a:pt x="3835" y="13179"/>
                    <a:pt x="3915" y="13306"/>
                  </a:cubicBezTo>
                  <a:cubicBezTo>
                    <a:pt x="3994" y="13432"/>
                    <a:pt x="3997" y="13597"/>
                    <a:pt x="4060" y="13732"/>
                  </a:cubicBezTo>
                  <a:cubicBezTo>
                    <a:pt x="4124" y="13867"/>
                    <a:pt x="4325" y="13958"/>
                    <a:pt x="4354" y="14106"/>
                  </a:cubicBezTo>
                  <a:cubicBezTo>
                    <a:pt x="4379" y="14234"/>
                    <a:pt x="4226" y="14377"/>
                    <a:pt x="4212" y="14510"/>
                  </a:cubicBezTo>
                  <a:cubicBezTo>
                    <a:pt x="4199" y="14642"/>
                    <a:pt x="4247" y="14783"/>
                    <a:pt x="4166" y="14891"/>
                  </a:cubicBezTo>
                  <a:cubicBezTo>
                    <a:pt x="4070" y="15019"/>
                    <a:pt x="3925" y="15053"/>
                    <a:pt x="3781" y="15093"/>
                  </a:cubicBezTo>
                  <a:cubicBezTo>
                    <a:pt x="3636" y="15132"/>
                    <a:pt x="3491" y="15176"/>
                    <a:pt x="3345" y="15178"/>
                  </a:cubicBezTo>
                  <a:cubicBezTo>
                    <a:pt x="3343" y="15178"/>
                    <a:pt x="3341" y="15178"/>
                    <a:pt x="3340" y="15178"/>
                  </a:cubicBezTo>
                  <a:cubicBezTo>
                    <a:pt x="3205" y="15178"/>
                    <a:pt x="3074" y="15122"/>
                    <a:pt x="2944" y="15122"/>
                  </a:cubicBezTo>
                  <a:cubicBezTo>
                    <a:pt x="2940" y="15122"/>
                    <a:pt x="2935" y="15122"/>
                    <a:pt x="2931" y="15122"/>
                  </a:cubicBezTo>
                  <a:cubicBezTo>
                    <a:pt x="2791" y="15128"/>
                    <a:pt x="2661" y="15213"/>
                    <a:pt x="2527" y="15233"/>
                  </a:cubicBezTo>
                  <a:cubicBezTo>
                    <a:pt x="2392" y="15253"/>
                    <a:pt x="2281" y="15336"/>
                    <a:pt x="2149" y="15381"/>
                  </a:cubicBezTo>
                  <a:cubicBezTo>
                    <a:pt x="2112" y="15394"/>
                    <a:pt x="2071" y="15397"/>
                    <a:pt x="2028" y="15397"/>
                  </a:cubicBezTo>
                  <a:cubicBezTo>
                    <a:pt x="1986" y="15397"/>
                    <a:pt x="1943" y="15394"/>
                    <a:pt x="1901" y="15394"/>
                  </a:cubicBezTo>
                  <a:cubicBezTo>
                    <a:pt x="1837" y="15394"/>
                    <a:pt x="1774" y="15400"/>
                    <a:pt x="1722" y="15432"/>
                  </a:cubicBezTo>
                  <a:cubicBezTo>
                    <a:pt x="1607" y="15502"/>
                    <a:pt x="1592" y="15698"/>
                    <a:pt x="1495" y="15789"/>
                  </a:cubicBezTo>
                  <a:cubicBezTo>
                    <a:pt x="1397" y="15879"/>
                    <a:pt x="1293" y="15948"/>
                    <a:pt x="1218" y="16058"/>
                  </a:cubicBezTo>
                  <a:cubicBezTo>
                    <a:pt x="1144" y="16167"/>
                    <a:pt x="986" y="16238"/>
                    <a:pt x="939" y="16363"/>
                  </a:cubicBezTo>
                  <a:cubicBezTo>
                    <a:pt x="894" y="16489"/>
                    <a:pt x="943" y="16638"/>
                    <a:pt x="932" y="16773"/>
                  </a:cubicBezTo>
                  <a:cubicBezTo>
                    <a:pt x="916" y="16944"/>
                    <a:pt x="885" y="17120"/>
                    <a:pt x="923" y="17289"/>
                  </a:cubicBezTo>
                  <a:cubicBezTo>
                    <a:pt x="963" y="17458"/>
                    <a:pt x="1071" y="17599"/>
                    <a:pt x="1161" y="17745"/>
                  </a:cubicBezTo>
                  <a:cubicBezTo>
                    <a:pt x="1252" y="17892"/>
                    <a:pt x="1313" y="18077"/>
                    <a:pt x="1454" y="18180"/>
                  </a:cubicBezTo>
                  <a:cubicBezTo>
                    <a:pt x="1570" y="18266"/>
                    <a:pt x="1742" y="18230"/>
                    <a:pt x="1873" y="18276"/>
                  </a:cubicBezTo>
                  <a:cubicBezTo>
                    <a:pt x="2005" y="18320"/>
                    <a:pt x="2130" y="18381"/>
                    <a:pt x="2267" y="18418"/>
                  </a:cubicBezTo>
                  <a:cubicBezTo>
                    <a:pt x="2432" y="18463"/>
                    <a:pt x="2578" y="18549"/>
                    <a:pt x="2715" y="18634"/>
                  </a:cubicBezTo>
                  <a:cubicBezTo>
                    <a:pt x="2851" y="18719"/>
                    <a:pt x="3037" y="18782"/>
                    <a:pt x="3140" y="18924"/>
                  </a:cubicBezTo>
                  <a:cubicBezTo>
                    <a:pt x="3232" y="19053"/>
                    <a:pt x="3232" y="19242"/>
                    <a:pt x="3271" y="19389"/>
                  </a:cubicBezTo>
                  <a:cubicBezTo>
                    <a:pt x="3310" y="19539"/>
                    <a:pt x="3256" y="19689"/>
                    <a:pt x="3241" y="19842"/>
                  </a:cubicBezTo>
                  <a:cubicBezTo>
                    <a:pt x="3225" y="19994"/>
                    <a:pt x="3315" y="20186"/>
                    <a:pt x="3245" y="20326"/>
                  </a:cubicBezTo>
                  <a:cubicBezTo>
                    <a:pt x="3178" y="20462"/>
                    <a:pt x="2976" y="20510"/>
                    <a:pt x="2860" y="20618"/>
                  </a:cubicBezTo>
                  <a:cubicBezTo>
                    <a:pt x="2737" y="20735"/>
                    <a:pt x="2610" y="20792"/>
                    <a:pt x="2446" y="20842"/>
                  </a:cubicBezTo>
                  <a:cubicBezTo>
                    <a:pt x="2291" y="20889"/>
                    <a:pt x="2139" y="20957"/>
                    <a:pt x="1970" y="20978"/>
                  </a:cubicBezTo>
                  <a:cubicBezTo>
                    <a:pt x="1803" y="20999"/>
                    <a:pt x="1631" y="21012"/>
                    <a:pt x="1471" y="21038"/>
                  </a:cubicBezTo>
                  <a:cubicBezTo>
                    <a:pt x="1299" y="21066"/>
                    <a:pt x="1159" y="21172"/>
                    <a:pt x="1016" y="21241"/>
                  </a:cubicBezTo>
                  <a:cubicBezTo>
                    <a:pt x="879" y="21308"/>
                    <a:pt x="777" y="21396"/>
                    <a:pt x="669" y="21498"/>
                  </a:cubicBezTo>
                  <a:cubicBezTo>
                    <a:pt x="560" y="21602"/>
                    <a:pt x="406" y="21666"/>
                    <a:pt x="329" y="21796"/>
                  </a:cubicBezTo>
                  <a:cubicBezTo>
                    <a:pt x="251" y="21925"/>
                    <a:pt x="213" y="22076"/>
                    <a:pt x="171" y="22221"/>
                  </a:cubicBezTo>
                  <a:cubicBezTo>
                    <a:pt x="132" y="22359"/>
                    <a:pt x="119" y="22502"/>
                    <a:pt x="109" y="22647"/>
                  </a:cubicBezTo>
                  <a:cubicBezTo>
                    <a:pt x="100" y="22792"/>
                    <a:pt x="39" y="22944"/>
                    <a:pt x="65" y="23086"/>
                  </a:cubicBezTo>
                  <a:cubicBezTo>
                    <a:pt x="90" y="23229"/>
                    <a:pt x="265" y="23320"/>
                    <a:pt x="329" y="23450"/>
                  </a:cubicBezTo>
                  <a:cubicBezTo>
                    <a:pt x="392" y="23580"/>
                    <a:pt x="437" y="23698"/>
                    <a:pt x="545" y="23803"/>
                  </a:cubicBezTo>
                  <a:cubicBezTo>
                    <a:pt x="648" y="23902"/>
                    <a:pt x="760" y="23993"/>
                    <a:pt x="878" y="24073"/>
                  </a:cubicBezTo>
                  <a:cubicBezTo>
                    <a:pt x="1000" y="24154"/>
                    <a:pt x="1084" y="24301"/>
                    <a:pt x="1209" y="24372"/>
                  </a:cubicBezTo>
                  <a:cubicBezTo>
                    <a:pt x="1343" y="24448"/>
                    <a:pt x="1495" y="24480"/>
                    <a:pt x="1612" y="24549"/>
                  </a:cubicBezTo>
                  <a:cubicBezTo>
                    <a:pt x="1731" y="24620"/>
                    <a:pt x="1809" y="24751"/>
                    <a:pt x="1920" y="24841"/>
                  </a:cubicBezTo>
                  <a:cubicBezTo>
                    <a:pt x="2029" y="24930"/>
                    <a:pt x="2166" y="24983"/>
                    <a:pt x="2234" y="25109"/>
                  </a:cubicBezTo>
                  <a:cubicBezTo>
                    <a:pt x="2310" y="25245"/>
                    <a:pt x="2267" y="25385"/>
                    <a:pt x="2265" y="25532"/>
                  </a:cubicBezTo>
                  <a:cubicBezTo>
                    <a:pt x="2263" y="25678"/>
                    <a:pt x="2292" y="25820"/>
                    <a:pt x="2237" y="25960"/>
                  </a:cubicBezTo>
                  <a:cubicBezTo>
                    <a:pt x="2180" y="26105"/>
                    <a:pt x="2105" y="26243"/>
                    <a:pt x="2011" y="26368"/>
                  </a:cubicBezTo>
                  <a:cubicBezTo>
                    <a:pt x="1917" y="26493"/>
                    <a:pt x="1812" y="26609"/>
                    <a:pt x="1697" y="26716"/>
                  </a:cubicBezTo>
                  <a:cubicBezTo>
                    <a:pt x="1583" y="26823"/>
                    <a:pt x="1482" y="26948"/>
                    <a:pt x="1360" y="27046"/>
                  </a:cubicBezTo>
                  <a:cubicBezTo>
                    <a:pt x="1238" y="27145"/>
                    <a:pt x="1086" y="27209"/>
                    <a:pt x="968" y="27309"/>
                  </a:cubicBezTo>
                  <a:cubicBezTo>
                    <a:pt x="864" y="27395"/>
                    <a:pt x="820" y="27545"/>
                    <a:pt x="724" y="27639"/>
                  </a:cubicBezTo>
                  <a:cubicBezTo>
                    <a:pt x="629" y="27734"/>
                    <a:pt x="454" y="27761"/>
                    <a:pt x="375" y="27867"/>
                  </a:cubicBezTo>
                  <a:cubicBezTo>
                    <a:pt x="294" y="27974"/>
                    <a:pt x="204" y="28091"/>
                    <a:pt x="146" y="28213"/>
                  </a:cubicBezTo>
                  <a:cubicBezTo>
                    <a:pt x="89" y="28332"/>
                    <a:pt x="65" y="28477"/>
                    <a:pt x="36" y="28614"/>
                  </a:cubicBezTo>
                  <a:cubicBezTo>
                    <a:pt x="8" y="28767"/>
                    <a:pt x="1" y="28925"/>
                    <a:pt x="15" y="29080"/>
                  </a:cubicBezTo>
                  <a:cubicBezTo>
                    <a:pt x="28" y="29235"/>
                    <a:pt x="15" y="29420"/>
                    <a:pt x="79" y="29558"/>
                  </a:cubicBezTo>
                  <a:cubicBezTo>
                    <a:pt x="144" y="29696"/>
                    <a:pt x="269" y="29834"/>
                    <a:pt x="393" y="29935"/>
                  </a:cubicBezTo>
                  <a:cubicBezTo>
                    <a:pt x="513" y="30031"/>
                    <a:pt x="678" y="30092"/>
                    <a:pt x="821" y="30132"/>
                  </a:cubicBezTo>
                  <a:cubicBezTo>
                    <a:pt x="966" y="30172"/>
                    <a:pt x="1128" y="30185"/>
                    <a:pt x="1276" y="30196"/>
                  </a:cubicBezTo>
                  <a:cubicBezTo>
                    <a:pt x="1444" y="30209"/>
                    <a:pt x="1607" y="30193"/>
                    <a:pt x="1769" y="30217"/>
                  </a:cubicBezTo>
                  <a:cubicBezTo>
                    <a:pt x="1930" y="30243"/>
                    <a:pt x="2079" y="30290"/>
                    <a:pt x="2237" y="30351"/>
                  </a:cubicBezTo>
                  <a:cubicBezTo>
                    <a:pt x="2382" y="30405"/>
                    <a:pt x="2577" y="30377"/>
                    <a:pt x="2696" y="30461"/>
                  </a:cubicBezTo>
                  <a:cubicBezTo>
                    <a:pt x="2821" y="30550"/>
                    <a:pt x="2881" y="30725"/>
                    <a:pt x="2969" y="30843"/>
                  </a:cubicBezTo>
                  <a:cubicBezTo>
                    <a:pt x="3056" y="30962"/>
                    <a:pt x="3114" y="31100"/>
                    <a:pt x="3154" y="31248"/>
                  </a:cubicBezTo>
                  <a:cubicBezTo>
                    <a:pt x="3191" y="31386"/>
                    <a:pt x="3227" y="31534"/>
                    <a:pt x="3211" y="31695"/>
                  </a:cubicBezTo>
                  <a:cubicBezTo>
                    <a:pt x="3195" y="31847"/>
                    <a:pt x="3154" y="31996"/>
                    <a:pt x="3089" y="32135"/>
                  </a:cubicBezTo>
                  <a:cubicBezTo>
                    <a:pt x="3023" y="32273"/>
                    <a:pt x="2965" y="32427"/>
                    <a:pt x="2865" y="32542"/>
                  </a:cubicBezTo>
                  <a:cubicBezTo>
                    <a:pt x="2764" y="32656"/>
                    <a:pt x="2571" y="32670"/>
                    <a:pt x="2453" y="32768"/>
                  </a:cubicBezTo>
                  <a:cubicBezTo>
                    <a:pt x="2338" y="32863"/>
                    <a:pt x="2243" y="32985"/>
                    <a:pt x="2120" y="33078"/>
                  </a:cubicBezTo>
                  <a:cubicBezTo>
                    <a:pt x="1998" y="33169"/>
                    <a:pt x="1875" y="33260"/>
                    <a:pt x="1758" y="33355"/>
                  </a:cubicBezTo>
                  <a:cubicBezTo>
                    <a:pt x="1639" y="33453"/>
                    <a:pt x="1498" y="33536"/>
                    <a:pt x="1397" y="33646"/>
                  </a:cubicBezTo>
                  <a:cubicBezTo>
                    <a:pt x="1290" y="33762"/>
                    <a:pt x="1198" y="33891"/>
                    <a:pt x="1124" y="34030"/>
                  </a:cubicBezTo>
                  <a:cubicBezTo>
                    <a:pt x="1059" y="34160"/>
                    <a:pt x="1147" y="34345"/>
                    <a:pt x="1124" y="34504"/>
                  </a:cubicBezTo>
                  <a:cubicBezTo>
                    <a:pt x="1101" y="34667"/>
                    <a:pt x="1101" y="34832"/>
                    <a:pt x="1124" y="34996"/>
                  </a:cubicBezTo>
                  <a:cubicBezTo>
                    <a:pt x="1147" y="35166"/>
                    <a:pt x="1134" y="35335"/>
                    <a:pt x="1204" y="35490"/>
                  </a:cubicBezTo>
                  <a:cubicBezTo>
                    <a:pt x="1275" y="35645"/>
                    <a:pt x="1297" y="35854"/>
                    <a:pt x="1421" y="35975"/>
                  </a:cubicBezTo>
                  <a:cubicBezTo>
                    <a:pt x="1543" y="36096"/>
                    <a:pt x="1731" y="36146"/>
                    <a:pt x="1879" y="36197"/>
                  </a:cubicBezTo>
                  <a:cubicBezTo>
                    <a:pt x="1921" y="36212"/>
                    <a:pt x="1965" y="36217"/>
                    <a:pt x="2009" y="36217"/>
                  </a:cubicBezTo>
                  <a:cubicBezTo>
                    <a:pt x="2125" y="36217"/>
                    <a:pt x="2244" y="36180"/>
                    <a:pt x="2364" y="36174"/>
                  </a:cubicBezTo>
                  <a:cubicBezTo>
                    <a:pt x="2521" y="36166"/>
                    <a:pt x="2678" y="36137"/>
                    <a:pt x="2828" y="36092"/>
                  </a:cubicBezTo>
                  <a:cubicBezTo>
                    <a:pt x="2866" y="36080"/>
                    <a:pt x="2908" y="36076"/>
                    <a:pt x="2953" y="36076"/>
                  </a:cubicBezTo>
                  <a:cubicBezTo>
                    <a:pt x="3068" y="36076"/>
                    <a:pt x="3203" y="36104"/>
                    <a:pt x="3337" y="36116"/>
                  </a:cubicBezTo>
                  <a:cubicBezTo>
                    <a:pt x="3492" y="36129"/>
                    <a:pt x="3640" y="36234"/>
                    <a:pt x="3805" y="36275"/>
                  </a:cubicBezTo>
                  <a:cubicBezTo>
                    <a:pt x="3962" y="36316"/>
                    <a:pt x="4115" y="36368"/>
                    <a:pt x="4266" y="36430"/>
                  </a:cubicBezTo>
                  <a:cubicBezTo>
                    <a:pt x="4433" y="36497"/>
                    <a:pt x="4607" y="36514"/>
                    <a:pt x="4725" y="36595"/>
                  </a:cubicBezTo>
                  <a:cubicBezTo>
                    <a:pt x="4837" y="36669"/>
                    <a:pt x="4921" y="36770"/>
                    <a:pt x="4992" y="36886"/>
                  </a:cubicBezTo>
                  <a:cubicBezTo>
                    <a:pt x="5063" y="37003"/>
                    <a:pt x="5178" y="37115"/>
                    <a:pt x="5194" y="37249"/>
                  </a:cubicBezTo>
                  <a:cubicBezTo>
                    <a:pt x="5218" y="37438"/>
                    <a:pt x="5193" y="37650"/>
                    <a:pt x="5107" y="37801"/>
                  </a:cubicBezTo>
                  <a:cubicBezTo>
                    <a:pt x="5022" y="37951"/>
                    <a:pt x="4773" y="37980"/>
                    <a:pt x="4642" y="38101"/>
                  </a:cubicBezTo>
                  <a:cubicBezTo>
                    <a:pt x="4519" y="38214"/>
                    <a:pt x="4488" y="38432"/>
                    <a:pt x="4360" y="38544"/>
                  </a:cubicBezTo>
                  <a:cubicBezTo>
                    <a:pt x="4233" y="38656"/>
                    <a:pt x="4021" y="38679"/>
                    <a:pt x="3903" y="38800"/>
                  </a:cubicBezTo>
                  <a:cubicBezTo>
                    <a:pt x="3782" y="38922"/>
                    <a:pt x="3671" y="39056"/>
                    <a:pt x="3573" y="39198"/>
                  </a:cubicBezTo>
                  <a:cubicBezTo>
                    <a:pt x="3480" y="39336"/>
                    <a:pt x="3517" y="39542"/>
                    <a:pt x="3460" y="39706"/>
                  </a:cubicBezTo>
                  <a:cubicBezTo>
                    <a:pt x="3404" y="39863"/>
                    <a:pt x="3345" y="40013"/>
                    <a:pt x="3340" y="40185"/>
                  </a:cubicBezTo>
                  <a:cubicBezTo>
                    <a:pt x="3336" y="40350"/>
                    <a:pt x="3362" y="40514"/>
                    <a:pt x="3416" y="40672"/>
                  </a:cubicBezTo>
                  <a:cubicBezTo>
                    <a:pt x="3468" y="40832"/>
                    <a:pt x="3480" y="41028"/>
                    <a:pt x="3600" y="41153"/>
                  </a:cubicBezTo>
                  <a:cubicBezTo>
                    <a:pt x="3708" y="41267"/>
                    <a:pt x="3900" y="41237"/>
                    <a:pt x="4031" y="41294"/>
                  </a:cubicBezTo>
                  <a:cubicBezTo>
                    <a:pt x="4161" y="41350"/>
                    <a:pt x="4297" y="41385"/>
                    <a:pt x="4436" y="41397"/>
                  </a:cubicBezTo>
                  <a:cubicBezTo>
                    <a:pt x="4560" y="41409"/>
                    <a:pt x="4679" y="41433"/>
                    <a:pt x="4803" y="41433"/>
                  </a:cubicBezTo>
                  <a:cubicBezTo>
                    <a:pt x="4826" y="41433"/>
                    <a:pt x="4848" y="41432"/>
                    <a:pt x="4871" y="41430"/>
                  </a:cubicBezTo>
                  <a:cubicBezTo>
                    <a:pt x="5021" y="41419"/>
                    <a:pt x="5163" y="41369"/>
                    <a:pt x="5305" y="41348"/>
                  </a:cubicBezTo>
                  <a:cubicBezTo>
                    <a:pt x="5316" y="41346"/>
                    <a:pt x="5327" y="41346"/>
                    <a:pt x="5339" y="41346"/>
                  </a:cubicBezTo>
                  <a:cubicBezTo>
                    <a:pt x="5463" y="41346"/>
                    <a:pt x="5620" y="41422"/>
                    <a:pt x="5772" y="41422"/>
                  </a:cubicBezTo>
                  <a:cubicBezTo>
                    <a:pt x="5775" y="41422"/>
                    <a:pt x="5777" y="41422"/>
                    <a:pt x="5780" y="41422"/>
                  </a:cubicBezTo>
                  <a:cubicBezTo>
                    <a:pt x="5804" y="41421"/>
                    <a:pt x="5827" y="41420"/>
                    <a:pt x="5851" y="41420"/>
                  </a:cubicBezTo>
                  <a:cubicBezTo>
                    <a:pt x="5980" y="41420"/>
                    <a:pt x="6109" y="41433"/>
                    <a:pt x="6235" y="41458"/>
                  </a:cubicBezTo>
                  <a:cubicBezTo>
                    <a:pt x="6397" y="41494"/>
                    <a:pt x="6520" y="41552"/>
                    <a:pt x="6621" y="41659"/>
                  </a:cubicBezTo>
                  <a:cubicBezTo>
                    <a:pt x="6718" y="41760"/>
                    <a:pt x="6859" y="41872"/>
                    <a:pt x="6853" y="42061"/>
                  </a:cubicBezTo>
                  <a:cubicBezTo>
                    <a:pt x="6847" y="42209"/>
                    <a:pt x="6822" y="42384"/>
                    <a:pt x="6756" y="42520"/>
                  </a:cubicBezTo>
                  <a:cubicBezTo>
                    <a:pt x="6694" y="42650"/>
                    <a:pt x="6498" y="42708"/>
                    <a:pt x="6407" y="42830"/>
                  </a:cubicBezTo>
                  <a:cubicBezTo>
                    <a:pt x="6317" y="42953"/>
                    <a:pt x="6297" y="43123"/>
                    <a:pt x="6208" y="43238"/>
                  </a:cubicBezTo>
                  <a:cubicBezTo>
                    <a:pt x="6112" y="43361"/>
                    <a:pt x="5945" y="43430"/>
                    <a:pt x="5876" y="43551"/>
                  </a:cubicBezTo>
                  <a:cubicBezTo>
                    <a:pt x="5805" y="43678"/>
                    <a:pt x="5872" y="43864"/>
                    <a:pt x="5825" y="44002"/>
                  </a:cubicBezTo>
                  <a:cubicBezTo>
                    <a:pt x="5778" y="44140"/>
                    <a:pt x="5649" y="44252"/>
                    <a:pt x="5631" y="44396"/>
                  </a:cubicBezTo>
                  <a:cubicBezTo>
                    <a:pt x="5612" y="44541"/>
                    <a:pt x="5567" y="44694"/>
                    <a:pt x="5582" y="44839"/>
                  </a:cubicBezTo>
                  <a:cubicBezTo>
                    <a:pt x="5596" y="44984"/>
                    <a:pt x="5650" y="45132"/>
                    <a:pt x="5702" y="45270"/>
                  </a:cubicBezTo>
                  <a:cubicBezTo>
                    <a:pt x="5761" y="45425"/>
                    <a:pt x="5879" y="45561"/>
                    <a:pt x="5989" y="45689"/>
                  </a:cubicBezTo>
                  <a:cubicBezTo>
                    <a:pt x="6097" y="45816"/>
                    <a:pt x="6259" y="45874"/>
                    <a:pt x="6402" y="45959"/>
                  </a:cubicBezTo>
                  <a:cubicBezTo>
                    <a:pt x="6545" y="46045"/>
                    <a:pt x="6674" y="46158"/>
                    <a:pt x="6839" y="46187"/>
                  </a:cubicBezTo>
                  <a:cubicBezTo>
                    <a:pt x="6871" y="46192"/>
                    <a:pt x="6903" y="46195"/>
                    <a:pt x="6934" y="46195"/>
                  </a:cubicBezTo>
                  <a:cubicBezTo>
                    <a:pt x="7076" y="46195"/>
                    <a:pt x="7204" y="46143"/>
                    <a:pt x="7335" y="46107"/>
                  </a:cubicBezTo>
                  <a:cubicBezTo>
                    <a:pt x="7497" y="46062"/>
                    <a:pt x="7678" y="46056"/>
                    <a:pt x="7833" y="45978"/>
                  </a:cubicBezTo>
                  <a:cubicBezTo>
                    <a:pt x="7988" y="45901"/>
                    <a:pt x="8114" y="45772"/>
                    <a:pt x="8273" y="45709"/>
                  </a:cubicBezTo>
                  <a:cubicBezTo>
                    <a:pt x="8330" y="45687"/>
                    <a:pt x="8385" y="45680"/>
                    <a:pt x="8439" y="45680"/>
                  </a:cubicBezTo>
                  <a:cubicBezTo>
                    <a:pt x="8524" y="45680"/>
                    <a:pt x="8605" y="45699"/>
                    <a:pt x="8679" y="45708"/>
                  </a:cubicBezTo>
                  <a:cubicBezTo>
                    <a:pt x="8821" y="45723"/>
                    <a:pt x="8994" y="45694"/>
                    <a:pt x="9097" y="45785"/>
                  </a:cubicBezTo>
                  <a:cubicBezTo>
                    <a:pt x="9193" y="45871"/>
                    <a:pt x="9182" y="46058"/>
                    <a:pt x="9242" y="46188"/>
                  </a:cubicBezTo>
                  <a:cubicBezTo>
                    <a:pt x="9297" y="46306"/>
                    <a:pt x="9442" y="46410"/>
                    <a:pt x="9466" y="46548"/>
                  </a:cubicBezTo>
                  <a:cubicBezTo>
                    <a:pt x="9497" y="46731"/>
                    <a:pt x="9472" y="46930"/>
                    <a:pt x="9463" y="47114"/>
                  </a:cubicBezTo>
                  <a:cubicBezTo>
                    <a:pt x="9409" y="47256"/>
                    <a:pt x="9294" y="47381"/>
                    <a:pt x="9229" y="47522"/>
                  </a:cubicBezTo>
                  <a:cubicBezTo>
                    <a:pt x="9163" y="47663"/>
                    <a:pt x="9102" y="47803"/>
                    <a:pt x="9042" y="47944"/>
                  </a:cubicBezTo>
                  <a:cubicBezTo>
                    <a:pt x="8983" y="48085"/>
                    <a:pt x="8963" y="48241"/>
                    <a:pt x="8926" y="48388"/>
                  </a:cubicBezTo>
                  <a:cubicBezTo>
                    <a:pt x="8888" y="48535"/>
                    <a:pt x="8883" y="48680"/>
                    <a:pt x="8886" y="48837"/>
                  </a:cubicBezTo>
                  <a:cubicBezTo>
                    <a:pt x="8889" y="48975"/>
                    <a:pt x="8946" y="49093"/>
                    <a:pt x="8990" y="49229"/>
                  </a:cubicBezTo>
                  <a:cubicBezTo>
                    <a:pt x="9033" y="49363"/>
                    <a:pt x="8971" y="49546"/>
                    <a:pt x="9047" y="49666"/>
                  </a:cubicBezTo>
                  <a:cubicBezTo>
                    <a:pt x="9121" y="49787"/>
                    <a:pt x="9303" y="49822"/>
                    <a:pt x="9404" y="49919"/>
                  </a:cubicBezTo>
                  <a:cubicBezTo>
                    <a:pt x="9505" y="50015"/>
                    <a:pt x="9576" y="50155"/>
                    <a:pt x="9699" y="50217"/>
                  </a:cubicBezTo>
                  <a:cubicBezTo>
                    <a:pt x="9824" y="50278"/>
                    <a:pt x="9961" y="50375"/>
                    <a:pt x="10102" y="50388"/>
                  </a:cubicBezTo>
                  <a:cubicBezTo>
                    <a:pt x="10134" y="50391"/>
                    <a:pt x="10167" y="50392"/>
                    <a:pt x="10199" y="50392"/>
                  </a:cubicBezTo>
                  <a:cubicBezTo>
                    <a:pt x="10316" y="50392"/>
                    <a:pt x="10431" y="50374"/>
                    <a:pt x="10544" y="50341"/>
                  </a:cubicBezTo>
                  <a:cubicBezTo>
                    <a:pt x="10711" y="50290"/>
                    <a:pt x="10838" y="50143"/>
                    <a:pt x="10972" y="50041"/>
                  </a:cubicBezTo>
                  <a:cubicBezTo>
                    <a:pt x="11105" y="49939"/>
                    <a:pt x="11253" y="49848"/>
                    <a:pt x="11384" y="49740"/>
                  </a:cubicBezTo>
                  <a:cubicBezTo>
                    <a:pt x="11512" y="49633"/>
                    <a:pt x="11655" y="49546"/>
                    <a:pt x="11809" y="49484"/>
                  </a:cubicBezTo>
                  <a:cubicBezTo>
                    <a:pt x="11945" y="49425"/>
                    <a:pt x="12072" y="49367"/>
                    <a:pt x="12220" y="49361"/>
                  </a:cubicBezTo>
                  <a:cubicBezTo>
                    <a:pt x="12339" y="49357"/>
                    <a:pt x="12472" y="49303"/>
                    <a:pt x="12594" y="49303"/>
                  </a:cubicBezTo>
                  <a:cubicBezTo>
                    <a:pt x="12622" y="49303"/>
                    <a:pt x="12650" y="49306"/>
                    <a:pt x="12676" y="49313"/>
                  </a:cubicBezTo>
                  <a:cubicBezTo>
                    <a:pt x="12820" y="49349"/>
                    <a:pt x="12968" y="49433"/>
                    <a:pt x="13094" y="49504"/>
                  </a:cubicBezTo>
                  <a:cubicBezTo>
                    <a:pt x="13221" y="49576"/>
                    <a:pt x="13295" y="49732"/>
                    <a:pt x="13397" y="49833"/>
                  </a:cubicBezTo>
                  <a:cubicBezTo>
                    <a:pt x="13498" y="49936"/>
                    <a:pt x="13583" y="50052"/>
                    <a:pt x="13649" y="50180"/>
                  </a:cubicBezTo>
                  <a:cubicBezTo>
                    <a:pt x="13714" y="50308"/>
                    <a:pt x="13853" y="50428"/>
                    <a:pt x="13870" y="50576"/>
                  </a:cubicBezTo>
                  <a:cubicBezTo>
                    <a:pt x="13885" y="50712"/>
                    <a:pt x="13725" y="50848"/>
                    <a:pt x="13711" y="50984"/>
                  </a:cubicBezTo>
                  <a:cubicBezTo>
                    <a:pt x="13698" y="51120"/>
                    <a:pt x="13752" y="51264"/>
                    <a:pt x="13734" y="51399"/>
                  </a:cubicBezTo>
                  <a:cubicBezTo>
                    <a:pt x="13715" y="51534"/>
                    <a:pt x="13696" y="51673"/>
                    <a:pt x="13698" y="51810"/>
                  </a:cubicBezTo>
                  <a:cubicBezTo>
                    <a:pt x="13700" y="51945"/>
                    <a:pt x="13805" y="52053"/>
                    <a:pt x="13849" y="52188"/>
                  </a:cubicBezTo>
                  <a:cubicBezTo>
                    <a:pt x="13900" y="52343"/>
                    <a:pt x="13895" y="52517"/>
                    <a:pt x="13998" y="52637"/>
                  </a:cubicBezTo>
                  <a:cubicBezTo>
                    <a:pt x="14106" y="52759"/>
                    <a:pt x="14233" y="52862"/>
                    <a:pt x="14374" y="52943"/>
                  </a:cubicBezTo>
                  <a:cubicBezTo>
                    <a:pt x="14510" y="53024"/>
                    <a:pt x="14689" y="52988"/>
                    <a:pt x="14846" y="53025"/>
                  </a:cubicBezTo>
                  <a:cubicBezTo>
                    <a:pt x="14990" y="53061"/>
                    <a:pt x="15120" y="53110"/>
                    <a:pt x="15265" y="53110"/>
                  </a:cubicBezTo>
                  <a:cubicBezTo>
                    <a:pt x="15277" y="53110"/>
                    <a:pt x="15288" y="53110"/>
                    <a:pt x="15299" y="53109"/>
                  </a:cubicBezTo>
                  <a:cubicBezTo>
                    <a:pt x="15454" y="53099"/>
                    <a:pt x="15606" y="53063"/>
                    <a:pt x="15748" y="53001"/>
                  </a:cubicBezTo>
                  <a:cubicBezTo>
                    <a:pt x="15915" y="52930"/>
                    <a:pt x="16080" y="52880"/>
                    <a:pt x="16189" y="52753"/>
                  </a:cubicBezTo>
                  <a:cubicBezTo>
                    <a:pt x="16299" y="52627"/>
                    <a:pt x="16370" y="52459"/>
                    <a:pt x="16473" y="52327"/>
                  </a:cubicBezTo>
                  <a:cubicBezTo>
                    <a:pt x="16579" y="52195"/>
                    <a:pt x="16690" y="52057"/>
                    <a:pt x="16842" y="51972"/>
                  </a:cubicBezTo>
                  <a:cubicBezTo>
                    <a:pt x="16906" y="51935"/>
                    <a:pt x="16977" y="51928"/>
                    <a:pt x="17052" y="51928"/>
                  </a:cubicBezTo>
                  <a:cubicBezTo>
                    <a:pt x="17103" y="51928"/>
                    <a:pt x="17154" y="51931"/>
                    <a:pt x="17206" y="51931"/>
                  </a:cubicBezTo>
                  <a:cubicBezTo>
                    <a:pt x="17232" y="51931"/>
                    <a:pt x="17258" y="51930"/>
                    <a:pt x="17284" y="51928"/>
                  </a:cubicBezTo>
                  <a:cubicBezTo>
                    <a:pt x="17412" y="51913"/>
                    <a:pt x="17545" y="51828"/>
                    <a:pt x="17672" y="51828"/>
                  </a:cubicBezTo>
                  <a:cubicBezTo>
                    <a:pt x="17692" y="51828"/>
                    <a:pt x="17713" y="51830"/>
                    <a:pt x="17733" y="51835"/>
                  </a:cubicBezTo>
                  <a:cubicBezTo>
                    <a:pt x="17877" y="51872"/>
                    <a:pt x="18019" y="51966"/>
                    <a:pt x="18137" y="52054"/>
                  </a:cubicBezTo>
                  <a:cubicBezTo>
                    <a:pt x="18256" y="52142"/>
                    <a:pt x="18314" y="52273"/>
                    <a:pt x="18380" y="52390"/>
                  </a:cubicBezTo>
                  <a:cubicBezTo>
                    <a:pt x="18447" y="52509"/>
                    <a:pt x="18445" y="52644"/>
                    <a:pt x="18471" y="52782"/>
                  </a:cubicBezTo>
                  <a:cubicBezTo>
                    <a:pt x="18496" y="52916"/>
                    <a:pt x="18644" y="53042"/>
                    <a:pt x="18649" y="53180"/>
                  </a:cubicBezTo>
                  <a:cubicBezTo>
                    <a:pt x="18653" y="53319"/>
                    <a:pt x="18506" y="53463"/>
                    <a:pt x="18506" y="53597"/>
                  </a:cubicBezTo>
                  <a:cubicBezTo>
                    <a:pt x="18506" y="53734"/>
                    <a:pt x="18639" y="53865"/>
                    <a:pt x="18649" y="53999"/>
                  </a:cubicBezTo>
                  <a:cubicBezTo>
                    <a:pt x="18660" y="54135"/>
                    <a:pt x="18653" y="54268"/>
                    <a:pt x="18683" y="54398"/>
                  </a:cubicBezTo>
                  <a:cubicBezTo>
                    <a:pt x="18711" y="54531"/>
                    <a:pt x="18673" y="54686"/>
                    <a:pt x="18727" y="54812"/>
                  </a:cubicBezTo>
                  <a:cubicBezTo>
                    <a:pt x="18777" y="54934"/>
                    <a:pt x="18941" y="54997"/>
                    <a:pt x="19020" y="55113"/>
                  </a:cubicBezTo>
                  <a:cubicBezTo>
                    <a:pt x="19103" y="55239"/>
                    <a:pt x="19170" y="55357"/>
                    <a:pt x="19277" y="55455"/>
                  </a:cubicBezTo>
                  <a:cubicBezTo>
                    <a:pt x="19385" y="55554"/>
                    <a:pt x="19462" y="55698"/>
                    <a:pt x="19588" y="55767"/>
                  </a:cubicBezTo>
                  <a:cubicBezTo>
                    <a:pt x="19715" y="55838"/>
                    <a:pt x="19851" y="55932"/>
                    <a:pt x="19991" y="55971"/>
                  </a:cubicBezTo>
                  <a:cubicBezTo>
                    <a:pt x="20130" y="56009"/>
                    <a:pt x="20295" y="56001"/>
                    <a:pt x="20440" y="56003"/>
                  </a:cubicBezTo>
                  <a:cubicBezTo>
                    <a:pt x="20442" y="56003"/>
                    <a:pt x="20444" y="56003"/>
                    <a:pt x="20446" y="56003"/>
                  </a:cubicBezTo>
                  <a:cubicBezTo>
                    <a:pt x="20590" y="56003"/>
                    <a:pt x="20733" y="55955"/>
                    <a:pt x="20875" y="55918"/>
                  </a:cubicBezTo>
                  <a:cubicBezTo>
                    <a:pt x="21013" y="55881"/>
                    <a:pt x="21154" y="55834"/>
                    <a:pt x="21281" y="55756"/>
                  </a:cubicBezTo>
                  <a:cubicBezTo>
                    <a:pt x="21402" y="55684"/>
                    <a:pt x="21576" y="55647"/>
                    <a:pt x="21681" y="55536"/>
                  </a:cubicBezTo>
                  <a:cubicBezTo>
                    <a:pt x="21761" y="55452"/>
                    <a:pt x="21829" y="55337"/>
                    <a:pt x="21886" y="55237"/>
                  </a:cubicBezTo>
                  <a:cubicBezTo>
                    <a:pt x="21943" y="55139"/>
                    <a:pt x="21911" y="54994"/>
                    <a:pt x="21941" y="54882"/>
                  </a:cubicBezTo>
                  <a:cubicBezTo>
                    <a:pt x="21978" y="54744"/>
                    <a:pt x="22076" y="54604"/>
                    <a:pt x="22096" y="54455"/>
                  </a:cubicBezTo>
                  <a:cubicBezTo>
                    <a:pt x="22115" y="54306"/>
                    <a:pt x="22119" y="54184"/>
                    <a:pt x="22207" y="54061"/>
                  </a:cubicBezTo>
                  <a:cubicBezTo>
                    <a:pt x="22288" y="53948"/>
                    <a:pt x="22339" y="53790"/>
                    <a:pt x="22470" y="53736"/>
                  </a:cubicBezTo>
                  <a:cubicBezTo>
                    <a:pt x="22586" y="53687"/>
                    <a:pt x="22729" y="53667"/>
                    <a:pt x="22858" y="53667"/>
                  </a:cubicBezTo>
                  <a:cubicBezTo>
                    <a:pt x="22871" y="53667"/>
                    <a:pt x="22884" y="53667"/>
                    <a:pt x="22896" y="53668"/>
                  </a:cubicBezTo>
                  <a:cubicBezTo>
                    <a:pt x="23039" y="53672"/>
                    <a:pt x="23175" y="53747"/>
                    <a:pt x="23295" y="53813"/>
                  </a:cubicBezTo>
                  <a:cubicBezTo>
                    <a:pt x="23424" y="53884"/>
                    <a:pt x="23474" y="53997"/>
                    <a:pt x="23530" y="54117"/>
                  </a:cubicBezTo>
                  <a:cubicBezTo>
                    <a:pt x="23589" y="54235"/>
                    <a:pt x="23735" y="54340"/>
                    <a:pt x="23749" y="54479"/>
                  </a:cubicBezTo>
                  <a:cubicBezTo>
                    <a:pt x="23764" y="54617"/>
                    <a:pt x="23769" y="54755"/>
                    <a:pt x="23768" y="54894"/>
                  </a:cubicBezTo>
                  <a:cubicBezTo>
                    <a:pt x="23768" y="55038"/>
                    <a:pt x="23749" y="55170"/>
                    <a:pt x="23761" y="55293"/>
                  </a:cubicBezTo>
                  <a:cubicBezTo>
                    <a:pt x="23776" y="55466"/>
                    <a:pt x="23714" y="55657"/>
                    <a:pt x="23761" y="55829"/>
                  </a:cubicBezTo>
                  <a:cubicBezTo>
                    <a:pt x="23808" y="56001"/>
                    <a:pt x="23855" y="56181"/>
                    <a:pt x="23936" y="56337"/>
                  </a:cubicBezTo>
                  <a:cubicBezTo>
                    <a:pt x="24015" y="56494"/>
                    <a:pt x="24189" y="56595"/>
                    <a:pt x="24307" y="56726"/>
                  </a:cubicBezTo>
                  <a:cubicBezTo>
                    <a:pt x="24425" y="56858"/>
                    <a:pt x="24517" y="57000"/>
                    <a:pt x="24656" y="57088"/>
                  </a:cubicBezTo>
                  <a:cubicBezTo>
                    <a:pt x="24801" y="57179"/>
                    <a:pt x="24966" y="57223"/>
                    <a:pt x="25130" y="57264"/>
                  </a:cubicBezTo>
                  <a:cubicBezTo>
                    <a:pt x="25263" y="57299"/>
                    <a:pt x="25399" y="57317"/>
                    <a:pt x="25536" y="57317"/>
                  </a:cubicBezTo>
                  <a:cubicBezTo>
                    <a:pt x="25567" y="57317"/>
                    <a:pt x="25598" y="57316"/>
                    <a:pt x="25629" y="57314"/>
                  </a:cubicBezTo>
                  <a:cubicBezTo>
                    <a:pt x="25781" y="57303"/>
                    <a:pt x="25910" y="57220"/>
                    <a:pt x="26053" y="57165"/>
                  </a:cubicBezTo>
                  <a:cubicBezTo>
                    <a:pt x="26195" y="57111"/>
                    <a:pt x="26362" y="57104"/>
                    <a:pt x="26479" y="57007"/>
                  </a:cubicBezTo>
                  <a:cubicBezTo>
                    <a:pt x="26596" y="56909"/>
                    <a:pt x="26614" y="56744"/>
                    <a:pt x="26687" y="56608"/>
                  </a:cubicBezTo>
                  <a:cubicBezTo>
                    <a:pt x="26758" y="56473"/>
                    <a:pt x="26830" y="56360"/>
                    <a:pt x="26853" y="56214"/>
                  </a:cubicBezTo>
                  <a:cubicBezTo>
                    <a:pt x="26874" y="56067"/>
                    <a:pt x="26869" y="55918"/>
                    <a:pt x="26881" y="55770"/>
                  </a:cubicBezTo>
                  <a:cubicBezTo>
                    <a:pt x="26893" y="55621"/>
                    <a:pt x="26931" y="55466"/>
                    <a:pt x="26971" y="55325"/>
                  </a:cubicBezTo>
                  <a:cubicBezTo>
                    <a:pt x="27012" y="55177"/>
                    <a:pt x="27086" y="55041"/>
                    <a:pt x="27186" y="54924"/>
                  </a:cubicBezTo>
                  <a:cubicBezTo>
                    <a:pt x="27284" y="54812"/>
                    <a:pt x="27440" y="54782"/>
                    <a:pt x="27567" y="54721"/>
                  </a:cubicBezTo>
                  <a:cubicBezTo>
                    <a:pt x="27697" y="54660"/>
                    <a:pt x="27821" y="54563"/>
                    <a:pt x="27965" y="54559"/>
                  </a:cubicBezTo>
                  <a:cubicBezTo>
                    <a:pt x="27982" y="54558"/>
                    <a:pt x="28000" y="54558"/>
                    <a:pt x="28018" y="54558"/>
                  </a:cubicBezTo>
                  <a:cubicBezTo>
                    <a:pt x="28146" y="54558"/>
                    <a:pt x="28284" y="54573"/>
                    <a:pt x="28402" y="54620"/>
                  </a:cubicBezTo>
                  <a:cubicBezTo>
                    <a:pt x="28532" y="54671"/>
                    <a:pt x="28596" y="54833"/>
                    <a:pt x="28701" y="54937"/>
                  </a:cubicBezTo>
                  <a:cubicBezTo>
                    <a:pt x="28801" y="55037"/>
                    <a:pt x="28913" y="55109"/>
                    <a:pt x="28968" y="55234"/>
                  </a:cubicBezTo>
                  <a:cubicBezTo>
                    <a:pt x="29022" y="55358"/>
                    <a:pt x="29004" y="55500"/>
                    <a:pt x="29037" y="55635"/>
                  </a:cubicBezTo>
                  <a:cubicBezTo>
                    <a:pt x="29069" y="55772"/>
                    <a:pt x="29214" y="55877"/>
                    <a:pt x="29241" y="56010"/>
                  </a:cubicBezTo>
                  <a:cubicBezTo>
                    <a:pt x="29270" y="56147"/>
                    <a:pt x="29169" y="56319"/>
                    <a:pt x="29213" y="56444"/>
                  </a:cubicBezTo>
                  <a:cubicBezTo>
                    <a:pt x="29267" y="56599"/>
                    <a:pt x="29480" y="56672"/>
                    <a:pt x="29574" y="56798"/>
                  </a:cubicBezTo>
                  <a:cubicBezTo>
                    <a:pt x="29669" y="56926"/>
                    <a:pt x="29691" y="57138"/>
                    <a:pt x="29823" y="57230"/>
                  </a:cubicBezTo>
                  <a:cubicBezTo>
                    <a:pt x="29954" y="57320"/>
                    <a:pt x="30155" y="57269"/>
                    <a:pt x="30313" y="57314"/>
                  </a:cubicBezTo>
                  <a:cubicBezTo>
                    <a:pt x="30450" y="57355"/>
                    <a:pt x="30565" y="57532"/>
                    <a:pt x="30713" y="57543"/>
                  </a:cubicBezTo>
                  <a:cubicBezTo>
                    <a:pt x="30732" y="57544"/>
                    <a:pt x="30752" y="57545"/>
                    <a:pt x="30772" y="57545"/>
                  </a:cubicBezTo>
                  <a:cubicBezTo>
                    <a:pt x="30898" y="57545"/>
                    <a:pt x="31031" y="57521"/>
                    <a:pt x="31156" y="57507"/>
                  </a:cubicBezTo>
                  <a:cubicBezTo>
                    <a:pt x="31298" y="57492"/>
                    <a:pt x="31459" y="57496"/>
                    <a:pt x="31600" y="57458"/>
                  </a:cubicBezTo>
                  <a:cubicBezTo>
                    <a:pt x="31739" y="57419"/>
                    <a:pt x="31867" y="57318"/>
                    <a:pt x="31998" y="57259"/>
                  </a:cubicBezTo>
                  <a:cubicBezTo>
                    <a:pt x="32129" y="57198"/>
                    <a:pt x="32198" y="57031"/>
                    <a:pt x="32315" y="56949"/>
                  </a:cubicBezTo>
                  <a:cubicBezTo>
                    <a:pt x="32431" y="56865"/>
                    <a:pt x="32630" y="56869"/>
                    <a:pt x="32727" y="56764"/>
                  </a:cubicBezTo>
                  <a:cubicBezTo>
                    <a:pt x="32825" y="56659"/>
                    <a:pt x="32893" y="56514"/>
                    <a:pt x="32963" y="56387"/>
                  </a:cubicBezTo>
                  <a:cubicBezTo>
                    <a:pt x="33026" y="56271"/>
                    <a:pt x="32996" y="56128"/>
                    <a:pt x="33014" y="56003"/>
                  </a:cubicBezTo>
                  <a:cubicBezTo>
                    <a:pt x="33033" y="55878"/>
                    <a:pt x="33009" y="55773"/>
                    <a:pt x="32979" y="55644"/>
                  </a:cubicBezTo>
                  <a:cubicBezTo>
                    <a:pt x="32945" y="55502"/>
                    <a:pt x="32989" y="55349"/>
                    <a:pt x="32957" y="55217"/>
                  </a:cubicBezTo>
                  <a:cubicBezTo>
                    <a:pt x="32925" y="55084"/>
                    <a:pt x="32953" y="54966"/>
                    <a:pt x="32975" y="54816"/>
                  </a:cubicBezTo>
                  <a:cubicBezTo>
                    <a:pt x="32993" y="54687"/>
                    <a:pt x="33036" y="54562"/>
                    <a:pt x="33100" y="54447"/>
                  </a:cubicBezTo>
                  <a:cubicBezTo>
                    <a:pt x="33165" y="54324"/>
                    <a:pt x="33201" y="54194"/>
                    <a:pt x="33303" y="54103"/>
                  </a:cubicBezTo>
                  <a:cubicBezTo>
                    <a:pt x="33407" y="54012"/>
                    <a:pt x="33515" y="53924"/>
                    <a:pt x="33646" y="53875"/>
                  </a:cubicBezTo>
                  <a:cubicBezTo>
                    <a:pt x="33768" y="53828"/>
                    <a:pt x="33900" y="53804"/>
                    <a:pt x="34032" y="53804"/>
                  </a:cubicBezTo>
                  <a:cubicBezTo>
                    <a:pt x="34039" y="53804"/>
                    <a:pt x="34046" y="53804"/>
                    <a:pt x="34054" y="53804"/>
                  </a:cubicBezTo>
                  <a:cubicBezTo>
                    <a:pt x="34179" y="53807"/>
                    <a:pt x="34299" y="53848"/>
                    <a:pt x="34419" y="53888"/>
                  </a:cubicBezTo>
                  <a:cubicBezTo>
                    <a:pt x="34537" y="53929"/>
                    <a:pt x="34659" y="53969"/>
                    <a:pt x="34759" y="54044"/>
                  </a:cubicBezTo>
                  <a:cubicBezTo>
                    <a:pt x="34891" y="54147"/>
                    <a:pt x="35000" y="54272"/>
                    <a:pt x="35081" y="54417"/>
                  </a:cubicBezTo>
                  <a:cubicBezTo>
                    <a:pt x="35164" y="54556"/>
                    <a:pt x="35245" y="54701"/>
                    <a:pt x="35326" y="54843"/>
                  </a:cubicBezTo>
                  <a:cubicBezTo>
                    <a:pt x="35407" y="54985"/>
                    <a:pt x="35472" y="55129"/>
                    <a:pt x="35569" y="55236"/>
                  </a:cubicBezTo>
                  <a:cubicBezTo>
                    <a:pt x="35680" y="55358"/>
                    <a:pt x="35785" y="55480"/>
                    <a:pt x="35910" y="55557"/>
                  </a:cubicBezTo>
                  <a:cubicBezTo>
                    <a:pt x="36044" y="55642"/>
                    <a:pt x="36190" y="55706"/>
                    <a:pt x="36342" y="55747"/>
                  </a:cubicBezTo>
                  <a:cubicBezTo>
                    <a:pt x="36394" y="55760"/>
                    <a:pt x="36448" y="55764"/>
                    <a:pt x="36503" y="55764"/>
                  </a:cubicBezTo>
                  <a:cubicBezTo>
                    <a:pt x="36605" y="55764"/>
                    <a:pt x="36710" y="55749"/>
                    <a:pt x="36812" y="55745"/>
                  </a:cubicBezTo>
                  <a:cubicBezTo>
                    <a:pt x="36966" y="55739"/>
                    <a:pt x="37120" y="55716"/>
                    <a:pt x="37269" y="55676"/>
                  </a:cubicBezTo>
                  <a:cubicBezTo>
                    <a:pt x="37414" y="55637"/>
                    <a:pt x="37545" y="55550"/>
                    <a:pt x="37689" y="55482"/>
                  </a:cubicBezTo>
                  <a:cubicBezTo>
                    <a:pt x="37825" y="55416"/>
                    <a:pt x="37994" y="55401"/>
                    <a:pt x="38128" y="55314"/>
                  </a:cubicBezTo>
                  <a:cubicBezTo>
                    <a:pt x="38252" y="55234"/>
                    <a:pt x="38408" y="55140"/>
                    <a:pt x="38543" y="55022"/>
                  </a:cubicBezTo>
                  <a:cubicBezTo>
                    <a:pt x="38670" y="54907"/>
                    <a:pt x="38782" y="54776"/>
                    <a:pt x="38873" y="54631"/>
                  </a:cubicBezTo>
                  <a:cubicBezTo>
                    <a:pt x="38967" y="54486"/>
                    <a:pt x="38937" y="54309"/>
                    <a:pt x="38934" y="54141"/>
                  </a:cubicBezTo>
                  <a:cubicBezTo>
                    <a:pt x="38934" y="54003"/>
                    <a:pt x="38906" y="53865"/>
                    <a:pt x="38850" y="53737"/>
                  </a:cubicBezTo>
                  <a:cubicBezTo>
                    <a:pt x="38792" y="53595"/>
                    <a:pt x="38708" y="53497"/>
                    <a:pt x="38626" y="53380"/>
                  </a:cubicBezTo>
                  <a:cubicBezTo>
                    <a:pt x="38537" y="53258"/>
                    <a:pt x="38465" y="53125"/>
                    <a:pt x="38408" y="52985"/>
                  </a:cubicBezTo>
                  <a:cubicBezTo>
                    <a:pt x="38361" y="52867"/>
                    <a:pt x="38364" y="52707"/>
                    <a:pt x="38360" y="52535"/>
                  </a:cubicBezTo>
                  <a:cubicBezTo>
                    <a:pt x="38354" y="52360"/>
                    <a:pt x="38427" y="52223"/>
                    <a:pt x="38463" y="52105"/>
                  </a:cubicBezTo>
                  <a:cubicBezTo>
                    <a:pt x="38516" y="51940"/>
                    <a:pt x="38536" y="51754"/>
                    <a:pt x="38651" y="51682"/>
                  </a:cubicBezTo>
                  <a:cubicBezTo>
                    <a:pt x="38725" y="51636"/>
                    <a:pt x="38826" y="51628"/>
                    <a:pt x="38931" y="51628"/>
                  </a:cubicBezTo>
                  <a:cubicBezTo>
                    <a:pt x="38987" y="51628"/>
                    <a:pt x="39045" y="51630"/>
                    <a:pt x="39101" y="51630"/>
                  </a:cubicBezTo>
                  <a:cubicBezTo>
                    <a:pt x="39106" y="51630"/>
                    <a:pt x="39111" y="51630"/>
                    <a:pt x="39116" y="51630"/>
                  </a:cubicBezTo>
                  <a:cubicBezTo>
                    <a:pt x="39264" y="51632"/>
                    <a:pt x="39412" y="51650"/>
                    <a:pt x="39557" y="51686"/>
                  </a:cubicBezTo>
                  <a:cubicBezTo>
                    <a:pt x="39697" y="51717"/>
                    <a:pt x="39852" y="51731"/>
                    <a:pt x="39993" y="51780"/>
                  </a:cubicBezTo>
                  <a:cubicBezTo>
                    <a:pt x="40137" y="51831"/>
                    <a:pt x="40259" y="51937"/>
                    <a:pt x="40388" y="51990"/>
                  </a:cubicBezTo>
                  <a:cubicBezTo>
                    <a:pt x="40545" y="52054"/>
                    <a:pt x="40667" y="52158"/>
                    <a:pt x="40779" y="52203"/>
                  </a:cubicBezTo>
                  <a:cubicBezTo>
                    <a:pt x="40822" y="52220"/>
                    <a:pt x="40867" y="52226"/>
                    <a:pt x="40912" y="52226"/>
                  </a:cubicBezTo>
                  <a:cubicBezTo>
                    <a:pt x="41009" y="52226"/>
                    <a:pt x="41109" y="52201"/>
                    <a:pt x="41200" y="52201"/>
                  </a:cubicBezTo>
                  <a:cubicBezTo>
                    <a:pt x="41223" y="52201"/>
                    <a:pt x="41244" y="52202"/>
                    <a:pt x="41266" y="52206"/>
                  </a:cubicBezTo>
                  <a:cubicBezTo>
                    <a:pt x="41400" y="52232"/>
                    <a:pt x="41519" y="52253"/>
                    <a:pt x="41642" y="52253"/>
                  </a:cubicBezTo>
                  <a:cubicBezTo>
                    <a:pt x="41666" y="52253"/>
                    <a:pt x="41690" y="52252"/>
                    <a:pt x="41715" y="52250"/>
                  </a:cubicBezTo>
                  <a:cubicBezTo>
                    <a:pt x="41874" y="52239"/>
                    <a:pt x="42016" y="52230"/>
                    <a:pt x="42163" y="52173"/>
                  </a:cubicBezTo>
                  <a:cubicBezTo>
                    <a:pt x="42308" y="52117"/>
                    <a:pt x="42474" y="52101"/>
                    <a:pt x="42602" y="52003"/>
                  </a:cubicBezTo>
                  <a:cubicBezTo>
                    <a:pt x="42728" y="51906"/>
                    <a:pt x="42844" y="51795"/>
                    <a:pt x="42945" y="51673"/>
                  </a:cubicBezTo>
                  <a:cubicBezTo>
                    <a:pt x="43040" y="51558"/>
                    <a:pt x="43152" y="51436"/>
                    <a:pt x="43235" y="51292"/>
                  </a:cubicBezTo>
                  <a:cubicBezTo>
                    <a:pt x="43321" y="51141"/>
                    <a:pt x="43303" y="50961"/>
                    <a:pt x="43324" y="50820"/>
                  </a:cubicBezTo>
                  <a:cubicBezTo>
                    <a:pt x="43345" y="50668"/>
                    <a:pt x="43330" y="50512"/>
                    <a:pt x="43277" y="50367"/>
                  </a:cubicBezTo>
                  <a:cubicBezTo>
                    <a:pt x="43229" y="50220"/>
                    <a:pt x="43208" y="50045"/>
                    <a:pt x="43102" y="49924"/>
                  </a:cubicBezTo>
                  <a:cubicBezTo>
                    <a:pt x="42996" y="49804"/>
                    <a:pt x="42872" y="49698"/>
                    <a:pt x="42737" y="49610"/>
                  </a:cubicBezTo>
                  <a:cubicBezTo>
                    <a:pt x="42606" y="49528"/>
                    <a:pt x="42428" y="49523"/>
                    <a:pt x="42279" y="49471"/>
                  </a:cubicBezTo>
                  <a:cubicBezTo>
                    <a:pt x="42106" y="49407"/>
                    <a:pt x="41999" y="49252"/>
                    <a:pt x="41908" y="49106"/>
                  </a:cubicBezTo>
                  <a:cubicBezTo>
                    <a:pt x="41819" y="48961"/>
                    <a:pt x="41757" y="48801"/>
                    <a:pt x="41794" y="48616"/>
                  </a:cubicBezTo>
                  <a:cubicBezTo>
                    <a:pt x="41823" y="48464"/>
                    <a:pt x="41929" y="48336"/>
                    <a:pt x="42067" y="48183"/>
                  </a:cubicBezTo>
                  <a:cubicBezTo>
                    <a:pt x="42188" y="48051"/>
                    <a:pt x="42316" y="47953"/>
                    <a:pt x="42482" y="47894"/>
                  </a:cubicBezTo>
                  <a:cubicBezTo>
                    <a:pt x="42645" y="47838"/>
                    <a:pt x="42815" y="47711"/>
                    <a:pt x="42987" y="47711"/>
                  </a:cubicBezTo>
                  <a:cubicBezTo>
                    <a:pt x="42990" y="47711"/>
                    <a:pt x="42993" y="47711"/>
                    <a:pt x="42996" y="47711"/>
                  </a:cubicBezTo>
                  <a:cubicBezTo>
                    <a:pt x="43139" y="47714"/>
                    <a:pt x="43272" y="47879"/>
                    <a:pt x="43412" y="47896"/>
                  </a:cubicBezTo>
                  <a:cubicBezTo>
                    <a:pt x="43554" y="47914"/>
                    <a:pt x="43691" y="47950"/>
                    <a:pt x="43832" y="47972"/>
                  </a:cubicBezTo>
                  <a:cubicBezTo>
                    <a:pt x="43876" y="47980"/>
                    <a:pt x="43922" y="47982"/>
                    <a:pt x="43968" y="47982"/>
                  </a:cubicBezTo>
                  <a:cubicBezTo>
                    <a:pt x="44030" y="47982"/>
                    <a:pt x="44093" y="47978"/>
                    <a:pt x="44154" y="47978"/>
                  </a:cubicBezTo>
                  <a:cubicBezTo>
                    <a:pt x="44192" y="47978"/>
                    <a:pt x="44229" y="47979"/>
                    <a:pt x="44265" y="47984"/>
                  </a:cubicBezTo>
                  <a:cubicBezTo>
                    <a:pt x="44407" y="48001"/>
                    <a:pt x="44552" y="48058"/>
                    <a:pt x="44696" y="48059"/>
                  </a:cubicBezTo>
                  <a:cubicBezTo>
                    <a:pt x="44844" y="48056"/>
                    <a:pt x="44990" y="48041"/>
                    <a:pt x="45134" y="48012"/>
                  </a:cubicBezTo>
                  <a:cubicBezTo>
                    <a:pt x="45293" y="47984"/>
                    <a:pt x="45448" y="47941"/>
                    <a:pt x="45599" y="47886"/>
                  </a:cubicBezTo>
                  <a:cubicBezTo>
                    <a:pt x="45745" y="47832"/>
                    <a:pt x="45826" y="47643"/>
                    <a:pt x="45960" y="47560"/>
                  </a:cubicBezTo>
                  <a:cubicBezTo>
                    <a:pt x="46092" y="47478"/>
                    <a:pt x="46247" y="47434"/>
                    <a:pt x="46356" y="47323"/>
                  </a:cubicBezTo>
                  <a:cubicBezTo>
                    <a:pt x="46466" y="47212"/>
                    <a:pt x="46578" y="47101"/>
                    <a:pt x="46655" y="46962"/>
                  </a:cubicBezTo>
                  <a:cubicBezTo>
                    <a:pt x="46725" y="46831"/>
                    <a:pt x="46776" y="46692"/>
                    <a:pt x="46806" y="46548"/>
                  </a:cubicBezTo>
                  <a:cubicBezTo>
                    <a:pt x="46836" y="46406"/>
                    <a:pt x="46793" y="46258"/>
                    <a:pt x="46787" y="46112"/>
                  </a:cubicBezTo>
                  <a:cubicBezTo>
                    <a:pt x="46782" y="45964"/>
                    <a:pt x="46725" y="45840"/>
                    <a:pt x="46681" y="45702"/>
                  </a:cubicBezTo>
                  <a:cubicBezTo>
                    <a:pt x="46637" y="45561"/>
                    <a:pt x="46701" y="45367"/>
                    <a:pt x="46614" y="45249"/>
                  </a:cubicBezTo>
                  <a:cubicBezTo>
                    <a:pt x="46592" y="45219"/>
                    <a:pt x="46527" y="45217"/>
                    <a:pt x="46501" y="45189"/>
                  </a:cubicBezTo>
                  <a:cubicBezTo>
                    <a:pt x="46405" y="45079"/>
                    <a:pt x="46300" y="44940"/>
                    <a:pt x="46165" y="44889"/>
                  </a:cubicBezTo>
                  <a:cubicBezTo>
                    <a:pt x="46032" y="44839"/>
                    <a:pt x="45866" y="44860"/>
                    <a:pt x="45727" y="44828"/>
                  </a:cubicBezTo>
                  <a:cubicBezTo>
                    <a:pt x="45589" y="44799"/>
                    <a:pt x="45452" y="44758"/>
                    <a:pt x="45323" y="44706"/>
                  </a:cubicBezTo>
                  <a:cubicBezTo>
                    <a:pt x="45188" y="44649"/>
                    <a:pt x="45100" y="44576"/>
                    <a:pt x="45023" y="44448"/>
                  </a:cubicBezTo>
                  <a:cubicBezTo>
                    <a:pt x="44932" y="44299"/>
                    <a:pt x="44794" y="44165"/>
                    <a:pt x="44824" y="44035"/>
                  </a:cubicBezTo>
                  <a:cubicBezTo>
                    <a:pt x="44854" y="43897"/>
                    <a:pt x="44996" y="43770"/>
                    <a:pt x="45105" y="43661"/>
                  </a:cubicBezTo>
                  <a:cubicBezTo>
                    <a:pt x="45208" y="43560"/>
                    <a:pt x="45317" y="43426"/>
                    <a:pt x="45445" y="43356"/>
                  </a:cubicBezTo>
                  <a:cubicBezTo>
                    <a:pt x="45587" y="43278"/>
                    <a:pt x="45776" y="43321"/>
                    <a:pt x="45897" y="43291"/>
                  </a:cubicBezTo>
                  <a:cubicBezTo>
                    <a:pt x="46058" y="43250"/>
                    <a:pt x="46221" y="43228"/>
                    <a:pt x="46386" y="43200"/>
                  </a:cubicBezTo>
                  <a:cubicBezTo>
                    <a:pt x="46550" y="43172"/>
                    <a:pt x="46703" y="43081"/>
                    <a:pt x="46867" y="43048"/>
                  </a:cubicBezTo>
                  <a:cubicBezTo>
                    <a:pt x="46910" y="43039"/>
                    <a:pt x="46956" y="43037"/>
                    <a:pt x="47003" y="43037"/>
                  </a:cubicBezTo>
                  <a:cubicBezTo>
                    <a:pt x="47063" y="43037"/>
                    <a:pt x="47124" y="43041"/>
                    <a:pt x="47184" y="43041"/>
                  </a:cubicBezTo>
                  <a:cubicBezTo>
                    <a:pt x="47252" y="43041"/>
                    <a:pt x="47318" y="43036"/>
                    <a:pt x="47379" y="43015"/>
                  </a:cubicBezTo>
                  <a:cubicBezTo>
                    <a:pt x="47536" y="42961"/>
                    <a:pt x="47656" y="42813"/>
                    <a:pt x="47799" y="42721"/>
                  </a:cubicBezTo>
                  <a:cubicBezTo>
                    <a:pt x="47936" y="42634"/>
                    <a:pt x="48010" y="42501"/>
                    <a:pt x="48104" y="42384"/>
                  </a:cubicBezTo>
                  <a:cubicBezTo>
                    <a:pt x="48202" y="42262"/>
                    <a:pt x="48261" y="42138"/>
                    <a:pt x="48318" y="41994"/>
                  </a:cubicBezTo>
                  <a:cubicBezTo>
                    <a:pt x="48377" y="41851"/>
                    <a:pt x="48532" y="41736"/>
                    <a:pt x="48557" y="41582"/>
                  </a:cubicBezTo>
                  <a:cubicBezTo>
                    <a:pt x="48581" y="41430"/>
                    <a:pt x="48495" y="41267"/>
                    <a:pt x="48495" y="41112"/>
                  </a:cubicBezTo>
                  <a:cubicBezTo>
                    <a:pt x="48495" y="40957"/>
                    <a:pt x="48499" y="40803"/>
                    <a:pt x="48480" y="40652"/>
                  </a:cubicBezTo>
                  <a:cubicBezTo>
                    <a:pt x="48462" y="40485"/>
                    <a:pt x="48422" y="40320"/>
                    <a:pt x="48361" y="40163"/>
                  </a:cubicBezTo>
                  <a:cubicBezTo>
                    <a:pt x="48298" y="40007"/>
                    <a:pt x="48169" y="39896"/>
                    <a:pt x="48065" y="39760"/>
                  </a:cubicBezTo>
                  <a:cubicBezTo>
                    <a:pt x="47960" y="39625"/>
                    <a:pt x="47909" y="39448"/>
                    <a:pt x="47767" y="39349"/>
                  </a:cubicBezTo>
                  <a:cubicBezTo>
                    <a:pt x="47643" y="39263"/>
                    <a:pt x="47519" y="39158"/>
                    <a:pt x="47384" y="39113"/>
                  </a:cubicBezTo>
                  <a:cubicBezTo>
                    <a:pt x="47244" y="39064"/>
                    <a:pt x="47091" y="39053"/>
                    <a:pt x="46956" y="39006"/>
                  </a:cubicBezTo>
                  <a:cubicBezTo>
                    <a:pt x="46816" y="38958"/>
                    <a:pt x="46722" y="38871"/>
                    <a:pt x="46607" y="38777"/>
                  </a:cubicBezTo>
                  <a:cubicBezTo>
                    <a:pt x="46504" y="38693"/>
                    <a:pt x="46425" y="38619"/>
                    <a:pt x="46358" y="38464"/>
                  </a:cubicBezTo>
                  <a:cubicBezTo>
                    <a:pt x="46288" y="38301"/>
                    <a:pt x="46280" y="38193"/>
                    <a:pt x="46331" y="38058"/>
                  </a:cubicBezTo>
                  <a:cubicBezTo>
                    <a:pt x="46382" y="37920"/>
                    <a:pt x="46472" y="37799"/>
                    <a:pt x="46587" y="37708"/>
                  </a:cubicBezTo>
                  <a:cubicBezTo>
                    <a:pt x="46706" y="37610"/>
                    <a:pt x="46794" y="37438"/>
                    <a:pt x="46929" y="37381"/>
                  </a:cubicBezTo>
                  <a:cubicBezTo>
                    <a:pt x="47072" y="37320"/>
                    <a:pt x="47258" y="37363"/>
                    <a:pt x="47411" y="37320"/>
                  </a:cubicBezTo>
                  <a:cubicBezTo>
                    <a:pt x="47563" y="37276"/>
                    <a:pt x="47700" y="37185"/>
                    <a:pt x="47851" y="37141"/>
                  </a:cubicBezTo>
                  <a:cubicBezTo>
                    <a:pt x="48004" y="37095"/>
                    <a:pt x="48129" y="37002"/>
                    <a:pt x="48269" y="36938"/>
                  </a:cubicBezTo>
                  <a:cubicBezTo>
                    <a:pt x="48412" y="36871"/>
                    <a:pt x="48608" y="36889"/>
                    <a:pt x="48725" y="36781"/>
                  </a:cubicBezTo>
                  <a:cubicBezTo>
                    <a:pt x="48833" y="36680"/>
                    <a:pt x="48854" y="36503"/>
                    <a:pt x="48928" y="36349"/>
                  </a:cubicBezTo>
                  <a:cubicBezTo>
                    <a:pt x="48999" y="36198"/>
                    <a:pt x="49032" y="36052"/>
                    <a:pt x="49049" y="35886"/>
                  </a:cubicBezTo>
                  <a:cubicBezTo>
                    <a:pt x="49065" y="35719"/>
                    <a:pt x="49133" y="35553"/>
                    <a:pt x="49099" y="35389"/>
                  </a:cubicBezTo>
                  <a:cubicBezTo>
                    <a:pt x="49065" y="35227"/>
                    <a:pt x="48910" y="35114"/>
                    <a:pt x="48830" y="34969"/>
                  </a:cubicBezTo>
                  <a:cubicBezTo>
                    <a:pt x="48751" y="34824"/>
                    <a:pt x="48688" y="34680"/>
                    <a:pt x="48566" y="34571"/>
                  </a:cubicBezTo>
                  <a:cubicBezTo>
                    <a:pt x="48429" y="34447"/>
                    <a:pt x="48266" y="34357"/>
                    <a:pt x="48088" y="34310"/>
                  </a:cubicBezTo>
                  <a:cubicBezTo>
                    <a:pt x="47916" y="34261"/>
                    <a:pt x="47741" y="34209"/>
                    <a:pt x="47556" y="34209"/>
                  </a:cubicBezTo>
                  <a:cubicBezTo>
                    <a:pt x="47549" y="34209"/>
                    <a:pt x="47542" y="34209"/>
                    <a:pt x="47535" y="34209"/>
                  </a:cubicBezTo>
                  <a:cubicBezTo>
                    <a:pt x="47488" y="34211"/>
                    <a:pt x="47440" y="34211"/>
                    <a:pt x="47392" y="34211"/>
                  </a:cubicBezTo>
                  <a:cubicBezTo>
                    <a:pt x="47378" y="34211"/>
                    <a:pt x="47365" y="34211"/>
                    <a:pt x="47351" y="34211"/>
                  </a:cubicBezTo>
                  <a:cubicBezTo>
                    <a:pt x="47268" y="34211"/>
                    <a:pt x="47184" y="34211"/>
                    <a:pt x="47100" y="34218"/>
                  </a:cubicBezTo>
                  <a:cubicBezTo>
                    <a:pt x="47013" y="34225"/>
                    <a:pt x="46926" y="34229"/>
                    <a:pt x="46839" y="34229"/>
                  </a:cubicBezTo>
                  <a:cubicBezTo>
                    <a:pt x="46783" y="34229"/>
                    <a:pt x="46726" y="34227"/>
                    <a:pt x="46669" y="34224"/>
                  </a:cubicBezTo>
                  <a:cubicBezTo>
                    <a:pt x="46661" y="34223"/>
                    <a:pt x="46653" y="34223"/>
                    <a:pt x="46644" y="34223"/>
                  </a:cubicBezTo>
                  <a:cubicBezTo>
                    <a:pt x="46561" y="34223"/>
                    <a:pt x="46474" y="34238"/>
                    <a:pt x="46390" y="34238"/>
                  </a:cubicBezTo>
                  <a:cubicBezTo>
                    <a:pt x="46335" y="34238"/>
                    <a:pt x="46281" y="34232"/>
                    <a:pt x="46230" y="34211"/>
                  </a:cubicBezTo>
                  <a:cubicBezTo>
                    <a:pt x="46101" y="34158"/>
                    <a:pt x="45985" y="34056"/>
                    <a:pt x="45896" y="33952"/>
                  </a:cubicBezTo>
                  <a:cubicBezTo>
                    <a:pt x="45806" y="33848"/>
                    <a:pt x="45799" y="33696"/>
                    <a:pt x="45754" y="33565"/>
                  </a:cubicBezTo>
                  <a:cubicBezTo>
                    <a:pt x="45710" y="33433"/>
                    <a:pt x="45630" y="33308"/>
                    <a:pt x="45636" y="33173"/>
                  </a:cubicBezTo>
                  <a:cubicBezTo>
                    <a:pt x="45641" y="33028"/>
                    <a:pt x="45678" y="32887"/>
                    <a:pt x="45742" y="32758"/>
                  </a:cubicBezTo>
                  <a:cubicBezTo>
                    <a:pt x="45805" y="32633"/>
                    <a:pt x="45933" y="32555"/>
                    <a:pt x="46034" y="32451"/>
                  </a:cubicBezTo>
                  <a:cubicBezTo>
                    <a:pt x="46130" y="32353"/>
                    <a:pt x="46257" y="32289"/>
                    <a:pt x="46369" y="32199"/>
                  </a:cubicBezTo>
                  <a:cubicBezTo>
                    <a:pt x="46483" y="32110"/>
                    <a:pt x="46551" y="31970"/>
                    <a:pt x="46661" y="31882"/>
                  </a:cubicBezTo>
                  <a:cubicBezTo>
                    <a:pt x="46770" y="31793"/>
                    <a:pt x="46931" y="31741"/>
                    <a:pt x="47022" y="31638"/>
                  </a:cubicBezTo>
                  <a:cubicBezTo>
                    <a:pt x="47114" y="31532"/>
                    <a:pt x="47072" y="31339"/>
                    <a:pt x="47126" y="31206"/>
                  </a:cubicBezTo>
                  <a:cubicBezTo>
                    <a:pt x="47187" y="31052"/>
                    <a:pt x="47258" y="30928"/>
                    <a:pt x="47259" y="30782"/>
                  </a:cubicBezTo>
                  <a:cubicBezTo>
                    <a:pt x="47262" y="30630"/>
                    <a:pt x="47234" y="30479"/>
                    <a:pt x="47175" y="30338"/>
                  </a:cubicBezTo>
                  <a:cubicBezTo>
                    <a:pt x="47117" y="30196"/>
                    <a:pt x="47097" y="30017"/>
                    <a:pt x="46993" y="29902"/>
                  </a:cubicBezTo>
                  <a:cubicBezTo>
                    <a:pt x="46884" y="29785"/>
                    <a:pt x="46757" y="29684"/>
                    <a:pt x="46618" y="29605"/>
                  </a:cubicBezTo>
                  <a:cubicBezTo>
                    <a:pt x="46486" y="29525"/>
                    <a:pt x="46298" y="29575"/>
                    <a:pt x="46149" y="29538"/>
                  </a:cubicBezTo>
                  <a:cubicBezTo>
                    <a:pt x="46050" y="29514"/>
                    <a:pt x="45958" y="29505"/>
                    <a:pt x="45863" y="29505"/>
                  </a:cubicBezTo>
                  <a:cubicBezTo>
                    <a:pt x="45814" y="29505"/>
                    <a:pt x="45764" y="29507"/>
                    <a:pt x="45711" y="29511"/>
                  </a:cubicBezTo>
                  <a:cubicBezTo>
                    <a:pt x="45559" y="29524"/>
                    <a:pt x="45411" y="29498"/>
                    <a:pt x="45266" y="29565"/>
                  </a:cubicBezTo>
                  <a:cubicBezTo>
                    <a:pt x="45121" y="29630"/>
                    <a:pt x="44985" y="29717"/>
                    <a:pt x="44842" y="29780"/>
                  </a:cubicBezTo>
                  <a:cubicBezTo>
                    <a:pt x="44773" y="29810"/>
                    <a:pt x="44701" y="29819"/>
                    <a:pt x="44629" y="29819"/>
                  </a:cubicBezTo>
                  <a:cubicBezTo>
                    <a:pt x="44545" y="29819"/>
                    <a:pt x="44460" y="29807"/>
                    <a:pt x="44378" y="29804"/>
                  </a:cubicBezTo>
                  <a:cubicBezTo>
                    <a:pt x="44237" y="29798"/>
                    <a:pt x="44132" y="29764"/>
                    <a:pt x="43989" y="29636"/>
                  </a:cubicBezTo>
                  <a:cubicBezTo>
                    <a:pt x="43870" y="29528"/>
                    <a:pt x="43762" y="29453"/>
                    <a:pt x="43732" y="29332"/>
                  </a:cubicBezTo>
                  <a:cubicBezTo>
                    <a:pt x="43701" y="29198"/>
                    <a:pt x="43654" y="29040"/>
                    <a:pt x="43697" y="28904"/>
                  </a:cubicBezTo>
                  <a:cubicBezTo>
                    <a:pt x="43736" y="28776"/>
                    <a:pt x="43887" y="28685"/>
                    <a:pt x="43964" y="28566"/>
                  </a:cubicBezTo>
                  <a:cubicBezTo>
                    <a:pt x="44041" y="28448"/>
                    <a:pt x="44170" y="28376"/>
                    <a:pt x="44257" y="28278"/>
                  </a:cubicBezTo>
                  <a:cubicBezTo>
                    <a:pt x="44362" y="28159"/>
                    <a:pt x="44456" y="28014"/>
                    <a:pt x="44561" y="27882"/>
                  </a:cubicBezTo>
                  <a:cubicBezTo>
                    <a:pt x="44665" y="27751"/>
                    <a:pt x="44651" y="27549"/>
                    <a:pt x="44720" y="27403"/>
                  </a:cubicBezTo>
                  <a:cubicBezTo>
                    <a:pt x="44790" y="27256"/>
                    <a:pt x="44867" y="27125"/>
                    <a:pt x="44869" y="26955"/>
                  </a:cubicBezTo>
                  <a:cubicBezTo>
                    <a:pt x="44871" y="26777"/>
                    <a:pt x="44852" y="26606"/>
                    <a:pt x="44764" y="26464"/>
                  </a:cubicBezTo>
                  <a:cubicBezTo>
                    <a:pt x="44675" y="26319"/>
                    <a:pt x="44515" y="26245"/>
                    <a:pt x="44341" y="26196"/>
                  </a:cubicBezTo>
                  <a:cubicBezTo>
                    <a:pt x="44221" y="26044"/>
                    <a:pt x="44058" y="25933"/>
                    <a:pt x="43871" y="25879"/>
                  </a:cubicBezTo>
                  <a:cubicBezTo>
                    <a:pt x="43737" y="25841"/>
                    <a:pt x="43607" y="25735"/>
                    <a:pt x="43481" y="25735"/>
                  </a:cubicBezTo>
                  <a:cubicBezTo>
                    <a:pt x="43469" y="25735"/>
                    <a:pt x="43458" y="25736"/>
                    <a:pt x="43446" y="25738"/>
                  </a:cubicBezTo>
                  <a:cubicBezTo>
                    <a:pt x="43310" y="25761"/>
                    <a:pt x="43198" y="25911"/>
                    <a:pt x="43067" y="25972"/>
                  </a:cubicBezTo>
                  <a:cubicBezTo>
                    <a:pt x="42939" y="26032"/>
                    <a:pt x="42828" y="26127"/>
                    <a:pt x="42703" y="26196"/>
                  </a:cubicBezTo>
                  <a:cubicBezTo>
                    <a:pt x="42578" y="26264"/>
                    <a:pt x="42410" y="26254"/>
                    <a:pt x="42282" y="26305"/>
                  </a:cubicBezTo>
                  <a:cubicBezTo>
                    <a:pt x="42150" y="26357"/>
                    <a:pt x="41990" y="26441"/>
                    <a:pt x="41831" y="26441"/>
                  </a:cubicBezTo>
                  <a:cubicBezTo>
                    <a:pt x="41820" y="26441"/>
                    <a:pt x="41809" y="26441"/>
                    <a:pt x="41799" y="26440"/>
                  </a:cubicBezTo>
                  <a:cubicBezTo>
                    <a:pt x="41627" y="26429"/>
                    <a:pt x="41531" y="26316"/>
                    <a:pt x="41455" y="26142"/>
                  </a:cubicBezTo>
                  <a:cubicBezTo>
                    <a:pt x="41405" y="26028"/>
                    <a:pt x="41416" y="25941"/>
                    <a:pt x="41442" y="25816"/>
                  </a:cubicBezTo>
                  <a:cubicBezTo>
                    <a:pt x="41469" y="25690"/>
                    <a:pt x="41411" y="25540"/>
                    <a:pt x="41449" y="25432"/>
                  </a:cubicBezTo>
                  <a:cubicBezTo>
                    <a:pt x="41502" y="25281"/>
                    <a:pt x="41612" y="25148"/>
                    <a:pt x="41657" y="24994"/>
                  </a:cubicBezTo>
                  <a:cubicBezTo>
                    <a:pt x="41702" y="24838"/>
                    <a:pt x="41652" y="24674"/>
                    <a:pt x="41654" y="24515"/>
                  </a:cubicBezTo>
                  <a:cubicBezTo>
                    <a:pt x="41655" y="24360"/>
                    <a:pt x="41659" y="24221"/>
                    <a:pt x="41585" y="24066"/>
                  </a:cubicBezTo>
                  <a:cubicBezTo>
                    <a:pt x="41523" y="23930"/>
                    <a:pt x="41475" y="23784"/>
                    <a:pt x="41371" y="23678"/>
                  </a:cubicBezTo>
                  <a:cubicBezTo>
                    <a:pt x="41267" y="23570"/>
                    <a:pt x="41179" y="23413"/>
                    <a:pt x="41048" y="23342"/>
                  </a:cubicBezTo>
                  <a:cubicBezTo>
                    <a:pt x="40916" y="23270"/>
                    <a:pt x="40744" y="23243"/>
                    <a:pt x="40599" y="23214"/>
                  </a:cubicBezTo>
                  <a:cubicBezTo>
                    <a:pt x="40573" y="23209"/>
                    <a:pt x="40547" y="23207"/>
                    <a:pt x="40521" y="23207"/>
                  </a:cubicBezTo>
                  <a:cubicBezTo>
                    <a:pt x="40396" y="23207"/>
                    <a:pt x="40278" y="23261"/>
                    <a:pt x="40169" y="23283"/>
                  </a:cubicBezTo>
                  <a:cubicBezTo>
                    <a:pt x="40027" y="23308"/>
                    <a:pt x="39875" y="23308"/>
                    <a:pt x="39753" y="23382"/>
                  </a:cubicBezTo>
                  <a:cubicBezTo>
                    <a:pt x="39635" y="23453"/>
                    <a:pt x="39552" y="23585"/>
                    <a:pt x="39444" y="23682"/>
                  </a:cubicBezTo>
                  <a:cubicBezTo>
                    <a:pt x="39339" y="23776"/>
                    <a:pt x="39255" y="23894"/>
                    <a:pt x="39154" y="23993"/>
                  </a:cubicBezTo>
                  <a:cubicBezTo>
                    <a:pt x="39066" y="24080"/>
                    <a:pt x="38920" y="24107"/>
                    <a:pt x="38806" y="24161"/>
                  </a:cubicBezTo>
                  <a:cubicBezTo>
                    <a:pt x="38701" y="24211"/>
                    <a:pt x="38584" y="24321"/>
                    <a:pt x="38469" y="24321"/>
                  </a:cubicBezTo>
                  <a:cubicBezTo>
                    <a:pt x="38456" y="24321"/>
                    <a:pt x="38444" y="24319"/>
                    <a:pt x="38431" y="24316"/>
                  </a:cubicBezTo>
                  <a:cubicBezTo>
                    <a:pt x="38249" y="24275"/>
                    <a:pt x="38137" y="24119"/>
                    <a:pt x="38034" y="24028"/>
                  </a:cubicBezTo>
                  <a:cubicBezTo>
                    <a:pt x="37913" y="23920"/>
                    <a:pt x="37875" y="23782"/>
                    <a:pt x="37842" y="23622"/>
                  </a:cubicBezTo>
                  <a:cubicBezTo>
                    <a:pt x="37812" y="23480"/>
                    <a:pt x="37700" y="23320"/>
                    <a:pt x="37720" y="23152"/>
                  </a:cubicBezTo>
                  <a:cubicBezTo>
                    <a:pt x="37738" y="23003"/>
                    <a:pt x="37838" y="22855"/>
                    <a:pt x="37882" y="22696"/>
                  </a:cubicBezTo>
                  <a:cubicBezTo>
                    <a:pt x="37923" y="22546"/>
                    <a:pt x="37945" y="22384"/>
                    <a:pt x="37999" y="22233"/>
                  </a:cubicBezTo>
                  <a:cubicBezTo>
                    <a:pt x="38051" y="22084"/>
                    <a:pt x="38074" y="21918"/>
                    <a:pt x="38128" y="21776"/>
                  </a:cubicBezTo>
                  <a:cubicBezTo>
                    <a:pt x="38189" y="21616"/>
                    <a:pt x="38297" y="21487"/>
                    <a:pt x="38343" y="21351"/>
                  </a:cubicBezTo>
                  <a:cubicBezTo>
                    <a:pt x="38405" y="21169"/>
                    <a:pt x="38532" y="21021"/>
                    <a:pt x="38536" y="20904"/>
                  </a:cubicBezTo>
                  <a:cubicBezTo>
                    <a:pt x="38542" y="20752"/>
                    <a:pt x="38499" y="20583"/>
                    <a:pt x="38452" y="20438"/>
                  </a:cubicBezTo>
                  <a:cubicBezTo>
                    <a:pt x="38407" y="20292"/>
                    <a:pt x="38264" y="20189"/>
                    <a:pt x="38173" y="20067"/>
                  </a:cubicBezTo>
                  <a:cubicBezTo>
                    <a:pt x="38084" y="19943"/>
                    <a:pt x="37967" y="19868"/>
                    <a:pt x="37841" y="19781"/>
                  </a:cubicBezTo>
                  <a:cubicBezTo>
                    <a:pt x="37703" y="19686"/>
                    <a:pt x="37612" y="19569"/>
                    <a:pt x="37488" y="19535"/>
                  </a:cubicBezTo>
                  <a:cubicBezTo>
                    <a:pt x="37456" y="19527"/>
                    <a:pt x="37425" y="19523"/>
                    <a:pt x="37395" y="19523"/>
                  </a:cubicBezTo>
                  <a:cubicBezTo>
                    <a:pt x="37282" y="19523"/>
                    <a:pt x="37177" y="19571"/>
                    <a:pt x="37067" y="19588"/>
                  </a:cubicBezTo>
                  <a:cubicBezTo>
                    <a:pt x="37051" y="19590"/>
                    <a:pt x="37034" y="19591"/>
                    <a:pt x="37017" y="19591"/>
                  </a:cubicBezTo>
                  <a:cubicBezTo>
                    <a:pt x="36925" y="19591"/>
                    <a:pt x="36822" y="19561"/>
                    <a:pt x="36725" y="19561"/>
                  </a:cubicBezTo>
                  <a:cubicBezTo>
                    <a:pt x="36688" y="19561"/>
                    <a:pt x="36652" y="19565"/>
                    <a:pt x="36618" y="19578"/>
                  </a:cubicBezTo>
                  <a:cubicBezTo>
                    <a:pt x="36486" y="19628"/>
                    <a:pt x="36371" y="19736"/>
                    <a:pt x="36229" y="19783"/>
                  </a:cubicBezTo>
                  <a:cubicBezTo>
                    <a:pt x="36095" y="19825"/>
                    <a:pt x="35953" y="19822"/>
                    <a:pt x="35802" y="19837"/>
                  </a:cubicBezTo>
                  <a:cubicBezTo>
                    <a:pt x="35704" y="19845"/>
                    <a:pt x="35613" y="19861"/>
                    <a:pt x="35534" y="19861"/>
                  </a:cubicBezTo>
                  <a:cubicBezTo>
                    <a:pt x="35474" y="19861"/>
                    <a:pt x="35420" y="19852"/>
                    <a:pt x="35374" y="19825"/>
                  </a:cubicBezTo>
                  <a:cubicBezTo>
                    <a:pt x="35248" y="19751"/>
                    <a:pt x="35121" y="19626"/>
                    <a:pt x="35074" y="19484"/>
                  </a:cubicBezTo>
                  <a:cubicBezTo>
                    <a:pt x="35032" y="19355"/>
                    <a:pt x="35054" y="19187"/>
                    <a:pt x="35067" y="19038"/>
                  </a:cubicBezTo>
                  <a:cubicBezTo>
                    <a:pt x="35079" y="18895"/>
                    <a:pt x="35158" y="18760"/>
                    <a:pt x="35211" y="18630"/>
                  </a:cubicBezTo>
                  <a:cubicBezTo>
                    <a:pt x="35266" y="18487"/>
                    <a:pt x="35276" y="18307"/>
                    <a:pt x="35369" y="18213"/>
                  </a:cubicBezTo>
                  <a:cubicBezTo>
                    <a:pt x="35491" y="18092"/>
                    <a:pt x="35627" y="17986"/>
                    <a:pt x="35774" y="17895"/>
                  </a:cubicBezTo>
                  <a:cubicBezTo>
                    <a:pt x="35916" y="17806"/>
                    <a:pt x="36123" y="17839"/>
                    <a:pt x="36277" y="17774"/>
                  </a:cubicBezTo>
                  <a:cubicBezTo>
                    <a:pt x="36431" y="17708"/>
                    <a:pt x="36568" y="17595"/>
                    <a:pt x="36729" y="17539"/>
                  </a:cubicBezTo>
                  <a:cubicBezTo>
                    <a:pt x="36888" y="17487"/>
                    <a:pt x="37042" y="17420"/>
                    <a:pt x="37191" y="17339"/>
                  </a:cubicBezTo>
                  <a:cubicBezTo>
                    <a:pt x="37315" y="17270"/>
                    <a:pt x="37400" y="17168"/>
                    <a:pt x="37491" y="17071"/>
                  </a:cubicBezTo>
                  <a:cubicBezTo>
                    <a:pt x="37583" y="16976"/>
                    <a:pt x="37659" y="16867"/>
                    <a:pt x="37714" y="16744"/>
                  </a:cubicBezTo>
                  <a:cubicBezTo>
                    <a:pt x="37770" y="16621"/>
                    <a:pt x="37899" y="16507"/>
                    <a:pt x="37910" y="16368"/>
                  </a:cubicBezTo>
                  <a:cubicBezTo>
                    <a:pt x="37920" y="16236"/>
                    <a:pt x="37920" y="16076"/>
                    <a:pt x="37888" y="15937"/>
                  </a:cubicBezTo>
                  <a:cubicBezTo>
                    <a:pt x="37852" y="15785"/>
                    <a:pt x="37655" y="15704"/>
                    <a:pt x="37576" y="15577"/>
                  </a:cubicBezTo>
                  <a:cubicBezTo>
                    <a:pt x="37501" y="15456"/>
                    <a:pt x="37406" y="15347"/>
                    <a:pt x="37295" y="15255"/>
                  </a:cubicBezTo>
                  <a:cubicBezTo>
                    <a:pt x="37183" y="15156"/>
                    <a:pt x="37099" y="15031"/>
                    <a:pt x="36962" y="14962"/>
                  </a:cubicBezTo>
                  <a:cubicBezTo>
                    <a:pt x="36827" y="14893"/>
                    <a:pt x="36694" y="14828"/>
                    <a:pt x="36547" y="14793"/>
                  </a:cubicBezTo>
                  <a:cubicBezTo>
                    <a:pt x="36379" y="14750"/>
                    <a:pt x="36199" y="14700"/>
                    <a:pt x="36017" y="14692"/>
                  </a:cubicBezTo>
                  <a:cubicBezTo>
                    <a:pt x="35832" y="14683"/>
                    <a:pt x="35684" y="14638"/>
                    <a:pt x="35526" y="14562"/>
                  </a:cubicBezTo>
                  <a:cubicBezTo>
                    <a:pt x="35401" y="14504"/>
                    <a:pt x="35350" y="14453"/>
                    <a:pt x="35307" y="14335"/>
                  </a:cubicBezTo>
                  <a:cubicBezTo>
                    <a:pt x="35263" y="14217"/>
                    <a:pt x="35170" y="14104"/>
                    <a:pt x="35182" y="13981"/>
                  </a:cubicBezTo>
                  <a:cubicBezTo>
                    <a:pt x="35201" y="13810"/>
                    <a:pt x="35243" y="13640"/>
                    <a:pt x="35327" y="13509"/>
                  </a:cubicBezTo>
                  <a:cubicBezTo>
                    <a:pt x="35411" y="13378"/>
                    <a:pt x="35508" y="13220"/>
                    <a:pt x="35634" y="13114"/>
                  </a:cubicBezTo>
                  <a:cubicBezTo>
                    <a:pt x="35755" y="13011"/>
                    <a:pt x="35913" y="12939"/>
                    <a:pt x="36048" y="12851"/>
                  </a:cubicBezTo>
                  <a:cubicBezTo>
                    <a:pt x="36186" y="12760"/>
                    <a:pt x="36304" y="12649"/>
                    <a:pt x="36431" y="12561"/>
                  </a:cubicBezTo>
                  <a:cubicBezTo>
                    <a:pt x="36550" y="12477"/>
                    <a:pt x="36732" y="12470"/>
                    <a:pt x="36843" y="12366"/>
                  </a:cubicBezTo>
                  <a:cubicBezTo>
                    <a:pt x="36954" y="12262"/>
                    <a:pt x="37032" y="12130"/>
                    <a:pt x="37117" y="12009"/>
                  </a:cubicBezTo>
                  <a:cubicBezTo>
                    <a:pt x="37202" y="11887"/>
                    <a:pt x="37235" y="11740"/>
                    <a:pt x="37282" y="11600"/>
                  </a:cubicBezTo>
                  <a:cubicBezTo>
                    <a:pt x="37329" y="11459"/>
                    <a:pt x="37330" y="11331"/>
                    <a:pt x="37323" y="11176"/>
                  </a:cubicBezTo>
                  <a:cubicBezTo>
                    <a:pt x="37316" y="11000"/>
                    <a:pt x="37272" y="10892"/>
                    <a:pt x="37204" y="10771"/>
                  </a:cubicBezTo>
                  <a:cubicBezTo>
                    <a:pt x="37126" y="10636"/>
                    <a:pt x="37040" y="10563"/>
                    <a:pt x="36905" y="10482"/>
                  </a:cubicBezTo>
                  <a:cubicBezTo>
                    <a:pt x="36780" y="10407"/>
                    <a:pt x="36662" y="10337"/>
                    <a:pt x="36507" y="10294"/>
                  </a:cubicBezTo>
                  <a:cubicBezTo>
                    <a:pt x="36364" y="10255"/>
                    <a:pt x="36224" y="10182"/>
                    <a:pt x="36068" y="10159"/>
                  </a:cubicBezTo>
                  <a:cubicBezTo>
                    <a:pt x="35916" y="10138"/>
                    <a:pt x="35764" y="10098"/>
                    <a:pt x="35612" y="10083"/>
                  </a:cubicBezTo>
                  <a:cubicBezTo>
                    <a:pt x="35454" y="10067"/>
                    <a:pt x="35303" y="10020"/>
                    <a:pt x="35158" y="10000"/>
                  </a:cubicBezTo>
                  <a:cubicBezTo>
                    <a:pt x="34989" y="9977"/>
                    <a:pt x="34834" y="9980"/>
                    <a:pt x="34705" y="9938"/>
                  </a:cubicBezTo>
                  <a:cubicBezTo>
                    <a:pt x="34533" y="9879"/>
                    <a:pt x="34439" y="9791"/>
                    <a:pt x="34383" y="9662"/>
                  </a:cubicBezTo>
                  <a:cubicBezTo>
                    <a:pt x="34335" y="9550"/>
                    <a:pt x="34243" y="9399"/>
                    <a:pt x="34315" y="9208"/>
                  </a:cubicBezTo>
                  <a:cubicBezTo>
                    <a:pt x="34361" y="9090"/>
                    <a:pt x="34504" y="8988"/>
                    <a:pt x="34604" y="8833"/>
                  </a:cubicBezTo>
                  <a:cubicBezTo>
                    <a:pt x="34678" y="8718"/>
                    <a:pt x="34771" y="8600"/>
                    <a:pt x="34878" y="8463"/>
                  </a:cubicBezTo>
                  <a:cubicBezTo>
                    <a:pt x="34963" y="8352"/>
                    <a:pt x="35049" y="8225"/>
                    <a:pt x="35158" y="8097"/>
                  </a:cubicBezTo>
                  <a:cubicBezTo>
                    <a:pt x="35249" y="7990"/>
                    <a:pt x="35282" y="7851"/>
                    <a:pt x="35336" y="7724"/>
                  </a:cubicBezTo>
                  <a:cubicBezTo>
                    <a:pt x="35388" y="7596"/>
                    <a:pt x="35504" y="7478"/>
                    <a:pt x="35514" y="7339"/>
                  </a:cubicBezTo>
                  <a:cubicBezTo>
                    <a:pt x="35524" y="7204"/>
                    <a:pt x="35479" y="7057"/>
                    <a:pt x="35444" y="6919"/>
                  </a:cubicBezTo>
                  <a:cubicBezTo>
                    <a:pt x="35401" y="6753"/>
                    <a:pt x="35349" y="6575"/>
                    <a:pt x="35249" y="6438"/>
                  </a:cubicBezTo>
                  <a:cubicBezTo>
                    <a:pt x="35151" y="6300"/>
                    <a:pt x="34995" y="6202"/>
                    <a:pt x="34857" y="6101"/>
                  </a:cubicBezTo>
                  <a:cubicBezTo>
                    <a:pt x="34720" y="5998"/>
                    <a:pt x="34568" y="5917"/>
                    <a:pt x="34408" y="5859"/>
                  </a:cubicBezTo>
                  <a:cubicBezTo>
                    <a:pt x="34339" y="5836"/>
                    <a:pt x="34269" y="5829"/>
                    <a:pt x="34197" y="5829"/>
                  </a:cubicBezTo>
                  <a:cubicBezTo>
                    <a:pt x="34099" y="5829"/>
                    <a:pt x="34000" y="5842"/>
                    <a:pt x="33903" y="5843"/>
                  </a:cubicBezTo>
                  <a:cubicBezTo>
                    <a:pt x="33766" y="5845"/>
                    <a:pt x="33653" y="5872"/>
                    <a:pt x="33528" y="5909"/>
                  </a:cubicBezTo>
                  <a:cubicBezTo>
                    <a:pt x="33402" y="5944"/>
                    <a:pt x="33279" y="5987"/>
                    <a:pt x="33158" y="6037"/>
                  </a:cubicBezTo>
                  <a:cubicBezTo>
                    <a:pt x="33037" y="6089"/>
                    <a:pt x="32918" y="6155"/>
                    <a:pt x="32793" y="6199"/>
                  </a:cubicBezTo>
                  <a:cubicBezTo>
                    <a:pt x="32676" y="6239"/>
                    <a:pt x="32525" y="6282"/>
                    <a:pt x="32384" y="6282"/>
                  </a:cubicBezTo>
                  <a:cubicBezTo>
                    <a:pt x="32298" y="6282"/>
                    <a:pt x="32214" y="6266"/>
                    <a:pt x="32146" y="6223"/>
                  </a:cubicBezTo>
                  <a:cubicBezTo>
                    <a:pt x="32046" y="6162"/>
                    <a:pt x="32039" y="5988"/>
                    <a:pt x="31999" y="5880"/>
                  </a:cubicBezTo>
                  <a:cubicBezTo>
                    <a:pt x="31959" y="5771"/>
                    <a:pt x="32005" y="5657"/>
                    <a:pt x="32005" y="5549"/>
                  </a:cubicBezTo>
                  <a:cubicBezTo>
                    <a:pt x="32004" y="5374"/>
                    <a:pt x="31995" y="5216"/>
                    <a:pt x="32043" y="5051"/>
                  </a:cubicBezTo>
                  <a:cubicBezTo>
                    <a:pt x="32092" y="4885"/>
                    <a:pt x="32147" y="4723"/>
                    <a:pt x="32195" y="4560"/>
                  </a:cubicBezTo>
                  <a:cubicBezTo>
                    <a:pt x="32244" y="4395"/>
                    <a:pt x="32205" y="4218"/>
                    <a:pt x="32207" y="4043"/>
                  </a:cubicBezTo>
                  <a:cubicBezTo>
                    <a:pt x="32208" y="3910"/>
                    <a:pt x="32258" y="3773"/>
                    <a:pt x="32227" y="3644"/>
                  </a:cubicBezTo>
                  <a:cubicBezTo>
                    <a:pt x="32195" y="3515"/>
                    <a:pt x="32055" y="3431"/>
                    <a:pt x="31995" y="3311"/>
                  </a:cubicBezTo>
                  <a:cubicBezTo>
                    <a:pt x="31935" y="3192"/>
                    <a:pt x="31881" y="3088"/>
                    <a:pt x="31797" y="2984"/>
                  </a:cubicBezTo>
                  <a:cubicBezTo>
                    <a:pt x="31698" y="2861"/>
                    <a:pt x="31583" y="2751"/>
                    <a:pt x="31453" y="2659"/>
                  </a:cubicBezTo>
                  <a:cubicBezTo>
                    <a:pt x="31317" y="2562"/>
                    <a:pt x="31202" y="2455"/>
                    <a:pt x="31048" y="2399"/>
                  </a:cubicBezTo>
                  <a:cubicBezTo>
                    <a:pt x="30895" y="2343"/>
                    <a:pt x="30735" y="2337"/>
                    <a:pt x="30571" y="2323"/>
                  </a:cubicBezTo>
                  <a:cubicBezTo>
                    <a:pt x="30540" y="2320"/>
                    <a:pt x="30510" y="2319"/>
                    <a:pt x="30480" y="2319"/>
                  </a:cubicBezTo>
                  <a:cubicBezTo>
                    <a:pt x="30351" y="2319"/>
                    <a:pt x="30230" y="2343"/>
                    <a:pt x="30096" y="2363"/>
                  </a:cubicBezTo>
                  <a:cubicBezTo>
                    <a:pt x="29935" y="2389"/>
                    <a:pt x="29787" y="2411"/>
                    <a:pt x="29632" y="2474"/>
                  </a:cubicBezTo>
                  <a:cubicBezTo>
                    <a:pt x="29436" y="2552"/>
                    <a:pt x="29213" y="2582"/>
                    <a:pt x="29046" y="2711"/>
                  </a:cubicBezTo>
                  <a:cubicBezTo>
                    <a:pt x="28946" y="2791"/>
                    <a:pt x="28906" y="2933"/>
                    <a:pt x="28820" y="3028"/>
                  </a:cubicBezTo>
                  <a:cubicBezTo>
                    <a:pt x="28734" y="3122"/>
                    <a:pt x="28603" y="3172"/>
                    <a:pt x="28509" y="3259"/>
                  </a:cubicBezTo>
                  <a:cubicBezTo>
                    <a:pt x="28414" y="3350"/>
                    <a:pt x="28297" y="3414"/>
                    <a:pt x="28171" y="3446"/>
                  </a:cubicBezTo>
                  <a:cubicBezTo>
                    <a:pt x="28080" y="3468"/>
                    <a:pt x="27984" y="3491"/>
                    <a:pt x="27890" y="3491"/>
                  </a:cubicBezTo>
                  <a:cubicBezTo>
                    <a:pt x="27851" y="3491"/>
                    <a:pt x="27812" y="3487"/>
                    <a:pt x="27774" y="3478"/>
                  </a:cubicBezTo>
                  <a:cubicBezTo>
                    <a:pt x="27649" y="3446"/>
                    <a:pt x="27528" y="3370"/>
                    <a:pt x="27423" y="3283"/>
                  </a:cubicBezTo>
                  <a:cubicBezTo>
                    <a:pt x="27289" y="3169"/>
                    <a:pt x="27224" y="3026"/>
                    <a:pt x="27190" y="2881"/>
                  </a:cubicBezTo>
                  <a:cubicBezTo>
                    <a:pt x="27157" y="2736"/>
                    <a:pt x="27223" y="2576"/>
                    <a:pt x="27224" y="2417"/>
                  </a:cubicBezTo>
                  <a:cubicBezTo>
                    <a:pt x="27227" y="2259"/>
                    <a:pt x="27181" y="2100"/>
                    <a:pt x="27153" y="1952"/>
                  </a:cubicBezTo>
                  <a:cubicBezTo>
                    <a:pt x="27129" y="1820"/>
                    <a:pt x="27029" y="1718"/>
                    <a:pt x="26975" y="1597"/>
                  </a:cubicBezTo>
                  <a:cubicBezTo>
                    <a:pt x="26920" y="1476"/>
                    <a:pt x="26836" y="1386"/>
                    <a:pt x="26755" y="1281"/>
                  </a:cubicBezTo>
                  <a:cubicBezTo>
                    <a:pt x="26674" y="1176"/>
                    <a:pt x="26695" y="970"/>
                    <a:pt x="26593" y="885"/>
                  </a:cubicBezTo>
                  <a:cubicBezTo>
                    <a:pt x="26468" y="782"/>
                    <a:pt x="26280" y="768"/>
                    <a:pt x="26138" y="707"/>
                  </a:cubicBezTo>
                  <a:cubicBezTo>
                    <a:pt x="25991" y="646"/>
                    <a:pt x="25835" y="651"/>
                    <a:pt x="25680" y="634"/>
                  </a:cubicBezTo>
                  <a:cubicBezTo>
                    <a:pt x="25543" y="618"/>
                    <a:pt x="25402" y="546"/>
                    <a:pt x="25265" y="546"/>
                  </a:cubicBezTo>
                  <a:cubicBezTo>
                    <a:pt x="25246" y="546"/>
                    <a:pt x="25227" y="547"/>
                    <a:pt x="25208" y="550"/>
                  </a:cubicBezTo>
                  <a:cubicBezTo>
                    <a:pt x="25053" y="576"/>
                    <a:pt x="24884" y="612"/>
                    <a:pt x="24742" y="680"/>
                  </a:cubicBezTo>
                  <a:cubicBezTo>
                    <a:pt x="24601" y="745"/>
                    <a:pt x="24460" y="849"/>
                    <a:pt x="24341" y="953"/>
                  </a:cubicBezTo>
                  <a:cubicBezTo>
                    <a:pt x="24227" y="1051"/>
                    <a:pt x="24244" y="1240"/>
                    <a:pt x="24173" y="1355"/>
                  </a:cubicBezTo>
                  <a:cubicBezTo>
                    <a:pt x="24099" y="1475"/>
                    <a:pt x="24001" y="1573"/>
                    <a:pt x="23941" y="1701"/>
                  </a:cubicBezTo>
                  <a:cubicBezTo>
                    <a:pt x="23883" y="1824"/>
                    <a:pt x="23784" y="1929"/>
                    <a:pt x="23708" y="2052"/>
                  </a:cubicBezTo>
                  <a:cubicBezTo>
                    <a:pt x="23599" y="2232"/>
                    <a:pt x="23488" y="2383"/>
                    <a:pt x="23358" y="2393"/>
                  </a:cubicBezTo>
                  <a:cubicBezTo>
                    <a:pt x="23350" y="2394"/>
                    <a:pt x="23341" y="2394"/>
                    <a:pt x="23332" y="2394"/>
                  </a:cubicBezTo>
                  <a:cubicBezTo>
                    <a:pt x="23188" y="2394"/>
                    <a:pt x="22996" y="2310"/>
                    <a:pt x="22879" y="2194"/>
                  </a:cubicBezTo>
                  <a:cubicBezTo>
                    <a:pt x="22771" y="2086"/>
                    <a:pt x="22695" y="1902"/>
                    <a:pt x="22642" y="1755"/>
                  </a:cubicBezTo>
                  <a:cubicBezTo>
                    <a:pt x="22592" y="1612"/>
                    <a:pt x="22523" y="1475"/>
                    <a:pt x="22480" y="1332"/>
                  </a:cubicBezTo>
                  <a:cubicBezTo>
                    <a:pt x="22439" y="1189"/>
                    <a:pt x="22449" y="1034"/>
                    <a:pt x="22386" y="899"/>
                  </a:cubicBezTo>
                  <a:cubicBezTo>
                    <a:pt x="22325" y="768"/>
                    <a:pt x="22294" y="609"/>
                    <a:pt x="22183" y="495"/>
                  </a:cubicBezTo>
                  <a:cubicBezTo>
                    <a:pt x="22086" y="395"/>
                    <a:pt x="21964" y="312"/>
                    <a:pt x="21844" y="241"/>
                  </a:cubicBezTo>
                  <a:cubicBezTo>
                    <a:pt x="21725" y="168"/>
                    <a:pt x="21562" y="211"/>
                    <a:pt x="21428" y="174"/>
                  </a:cubicBezTo>
                  <a:cubicBezTo>
                    <a:pt x="21296" y="137"/>
                    <a:pt x="21177" y="0"/>
                    <a:pt x="21040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9"/>
            <p:cNvSpPr/>
            <p:nvPr/>
          </p:nvSpPr>
          <p:spPr>
            <a:xfrm flipH="1">
              <a:off x="6430688" y="2231348"/>
              <a:ext cx="1884486" cy="2188970"/>
            </a:xfrm>
            <a:custGeom>
              <a:rect b="b" l="l" r="r" t="t"/>
              <a:pathLst>
                <a:path extrusionOk="0" h="49418" w="42544">
                  <a:moveTo>
                    <a:pt x="18305" y="0"/>
                  </a:moveTo>
                  <a:cubicBezTo>
                    <a:pt x="12098" y="0"/>
                    <a:pt x="5497" y="4266"/>
                    <a:pt x="2918" y="10015"/>
                  </a:cubicBezTo>
                  <a:cubicBezTo>
                    <a:pt x="2567" y="10797"/>
                    <a:pt x="2274" y="11601"/>
                    <a:pt x="2041" y="12424"/>
                  </a:cubicBezTo>
                  <a:cubicBezTo>
                    <a:pt x="370" y="16304"/>
                    <a:pt x="0" y="22619"/>
                    <a:pt x="1611" y="29471"/>
                  </a:cubicBezTo>
                  <a:cubicBezTo>
                    <a:pt x="3415" y="37148"/>
                    <a:pt x="8351" y="43222"/>
                    <a:pt x="12593" y="45495"/>
                  </a:cubicBezTo>
                  <a:cubicBezTo>
                    <a:pt x="14034" y="46544"/>
                    <a:pt x="15663" y="47434"/>
                    <a:pt x="17437" y="48131"/>
                  </a:cubicBezTo>
                  <a:cubicBezTo>
                    <a:pt x="19641" y="48997"/>
                    <a:pt x="21950" y="49418"/>
                    <a:pt x="24228" y="49418"/>
                  </a:cubicBezTo>
                  <a:cubicBezTo>
                    <a:pt x="30770" y="49418"/>
                    <a:pt x="37062" y="45950"/>
                    <a:pt x="39920" y="39602"/>
                  </a:cubicBezTo>
                  <a:cubicBezTo>
                    <a:pt x="42415" y="34060"/>
                    <a:pt x="42543" y="29814"/>
                    <a:pt x="38794" y="25380"/>
                  </a:cubicBezTo>
                  <a:cubicBezTo>
                    <a:pt x="35435" y="21408"/>
                    <a:pt x="32468" y="21810"/>
                    <a:pt x="31237" y="18651"/>
                  </a:cubicBezTo>
                  <a:cubicBezTo>
                    <a:pt x="29871" y="15144"/>
                    <a:pt x="31302" y="13833"/>
                    <a:pt x="30711" y="9233"/>
                  </a:cubicBezTo>
                  <a:cubicBezTo>
                    <a:pt x="30192" y="5194"/>
                    <a:pt x="27278" y="2332"/>
                    <a:pt x="22225" y="625"/>
                  </a:cubicBezTo>
                  <a:cubicBezTo>
                    <a:pt x="20966" y="199"/>
                    <a:pt x="19645" y="0"/>
                    <a:pt x="1830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9"/>
            <p:cNvSpPr/>
            <p:nvPr/>
          </p:nvSpPr>
          <p:spPr>
            <a:xfrm flipH="1">
              <a:off x="7551721" y="2905175"/>
              <a:ext cx="155298" cy="154279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9"/>
            <p:cNvSpPr/>
            <p:nvPr/>
          </p:nvSpPr>
          <p:spPr>
            <a:xfrm flipH="1">
              <a:off x="7491505" y="2488176"/>
              <a:ext cx="584428" cy="605380"/>
            </a:xfrm>
            <a:custGeom>
              <a:rect b="b" l="l" r="r" t="t"/>
              <a:pathLst>
                <a:path extrusionOk="0" h="13667" w="13194">
                  <a:moveTo>
                    <a:pt x="12454" y="0"/>
                  </a:moveTo>
                  <a:cubicBezTo>
                    <a:pt x="12416" y="0"/>
                    <a:pt x="12377" y="2"/>
                    <a:pt x="12337" y="6"/>
                  </a:cubicBezTo>
                  <a:cubicBezTo>
                    <a:pt x="10388" y="175"/>
                    <a:pt x="8512" y="822"/>
                    <a:pt x="6873" y="1888"/>
                  </a:cubicBezTo>
                  <a:cubicBezTo>
                    <a:pt x="6600" y="2066"/>
                    <a:pt x="6314" y="2283"/>
                    <a:pt x="6240" y="2600"/>
                  </a:cubicBezTo>
                  <a:cubicBezTo>
                    <a:pt x="6174" y="2882"/>
                    <a:pt x="6394" y="3227"/>
                    <a:pt x="6661" y="3227"/>
                  </a:cubicBezTo>
                  <a:cubicBezTo>
                    <a:pt x="6694" y="3227"/>
                    <a:pt x="6728" y="3221"/>
                    <a:pt x="6762" y="3210"/>
                  </a:cubicBezTo>
                  <a:cubicBezTo>
                    <a:pt x="7022" y="3124"/>
                    <a:pt x="7182" y="2744"/>
                    <a:pt x="7426" y="2744"/>
                  </a:cubicBezTo>
                  <a:cubicBezTo>
                    <a:pt x="7450" y="2744"/>
                    <a:pt x="7476" y="2748"/>
                    <a:pt x="7502" y="2757"/>
                  </a:cubicBezTo>
                  <a:cubicBezTo>
                    <a:pt x="7669" y="2812"/>
                    <a:pt x="7720" y="3041"/>
                    <a:pt x="7649" y="3202"/>
                  </a:cubicBezTo>
                  <a:cubicBezTo>
                    <a:pt x="7576" y="3362"/>
                    <a:pt x="7424" y="3469"/>
                    <a:pt x="7282" y="3571"/>
                  </a:cubicBezTo>
                  <a:cubicBezTo>
                    <a:pt x="6132" y="4393"/>
                    <a:pt x="5134" y="5407"/>
                    <a:pt x="4329" y="6568"/>
                  </a:cubicBezTo>
                  <a:cubicBezTo>
                    <a:pt x="4211" y="6737"/>
                    <a:pt x="4065" y="6929"/>
                    <a:pt x="3859" y="6929"/>
                  </a:cubicBezTo>
                  <a:cubicBezTo>
                    <a:pt x="3633" y="6929"/>
                    <a:pt x="3473" y="6676"/>
                    <a:pt x="3490" y="6450"/>
                  </a:cubicBezTo>
                  <a:cubicBezTo>
                    <a:pt x="3507" y="6223"/>
                    <a:pt x="3647" y="6028"/>
                    <a:pt x="3789" y="5850"/>
                  </a:cubicBezTo>
                  <a:cubicBezTo>
                    <a:pt x="4183" y="5354"/>
                    <a:pt x="4623" y="4895"/>
                    <a:pt x="5104" y="4481"/>
                  </a:cubicBezTo>
                  <a:cubicBezTo>
                    <a:pt x="5347" y="4271"/>
                    <a:pt x="5630" y="3971"/>
                    <a:pt x="5499" y="3675"/>
                  </a:cubicBezTo>
                  <a:cubicBezTo>
                    <a:pt x="5428" y="3513"/>
                    <a:pt x="5247" y="3432"/>
                    <a:pt x="5066" y="3432"/>
                  </a:cubicBezTo>
                  <a:cubicBezTo>
                    <a:pt x="5003" y="3432"/>
                    <a:pt x="4940" y="3442"/>
                    <a:pt x="4881" y="3462"/>
                  </a:cubicBezTo>
                  <a:cubicBezTo>
                    <a:pt x="4653" y="3539"/>
                    <a:pt x="4480" y="3718"/>
                    <a:pt x="4315" y="3891"/>
                  </a:cubicBezTo>
                  <a:lnTo>
                    <a:pt x="3819" y="4413"/>
                  </a:lnTo>
                  <a:cubicBezTo>
                    <a:pt x="3769" y="4465"/>
                    <a:pt x="3716" y="4519"/>
                    <a:pt x="3648" y="4541"/>
                  </a:cubicBezTo>
                  <a:cubicBezTo>
                    <a:pt x="3627" y="4548"/>
                    <a:pt x="3606" y="4551"/>
                    <a:pt x="3585" y="4551"/>
                  </a:cubicBezTo>
                  <a:cubicBezTo>
                    <a:pt x="3434" y="4551"/>
                    <a:pt x="3301" y="4382"/>
                    <a:pt x="3306" y="4221"/>
                  </a:cubicBezTo>
                  <a:cubicBezTo>
                    <a:pt x="3311" y="4039"/>
                    <a:pt x="3434" y="3881"/>
                    <a:pt x="3553" y="3743"/>
                  </a:cubicBezTo>
                  <a:cubicBezTo>
                    <a:pt x="4113" y="3102"/>
                    <a:pt x="4771" y="2555"/>
                    <a:pt x="5503" y="2121"/>
                  </a:cubicBezTo>
                  <a:cubicBezTo>
                    <a:pt x="5747" y="1978"/>
                    <a:pt x="6011" y="1834"/>
                    <a:pt x="6145" y="1585"/>
                  </a:cubicBezTo>
                  <a:cubicBezTo>
                    <a:pt x="6280" y="1338"/>
                    <a:pt x="6197" y="951"/>
                    <a:pt x="5923" y="889"/>
                  </a:cubicBezTo>
                  <a:cubicBezTo>
                    <a:pt x="5895" y="882"/>
                    <a:pt x="5868" y="879"/>
                    <a:pt x="5841" y="879"/>
                  </a:cubicBezTo>
                  <a:cubicBezTo>
                    <a:pt x="5701" y="879"/>
                    <a:pt x="5563" y="954"/>
                    <a:pt x="5441" y="1029"/>
                  </a:cubicBezTo>
                  <a:cubicBezTo>
                    <a:pt x="3175" y="2418"/>
                    <a:pt x="1338" y="4409"/>
                    <a:pt x="138" y="6781"/>
                  </a:cubicBezTo>
                  <a:cubicBezTo>
                    <a:pt x="69" y="6919"/>
                    <a:pt x="0" y="7066"/>
                    <a:pt x="7" y="7221"/>
                  </a:cubicBezTo>
                  <a:cubicBezTo>
                    <a:pt x="20" y="7465"/>
                    <a:pt x="266" y="7650"/>
                    <a:pt x="502" y="7650"/>
                  </a:cubicBezTo>
                  <a:cubicBezTo>
                    <a:pt x="578" y="7650"/>
                    <a:pt x="652" y="7631"/>
                    <a:pt x="718" y="7589"/>
                  </a:cubicBezTo>
                  <a:cubicBezTo>
                    <a:pt x="954" y="7440"/>
                    <a:pt x="1005" y="7127"/>
                    <a:pt x="1116" y="6872"/>
                  </a:cubicBezTo>
                  <a:cubicBezTo>
                    <a:pt x="1201" y="6676"/>
                    <a:pt x="1405" y="6490"/>
                    <a:pt x="1595" y="6490"/>
                  </a:cubicBezTo>
                  <a:cubicBezTo>
                    <a:pt x="1652" y="6490"/>
                    <a:pt x="1709" y="6507"/>
                    <a:pt x="1760" y="6547"/>
                  </a:cubicBezTo>
                  <a:cubicBezTo>
                    <a:pt x="1971" y="6707"/>
                    <a:pt x="1857" y="7039"/>
                    <a:pt x="1733" y="7273"/>
                  </a:cubicBezTo>
                  <a:cubicBezTo>
                    <a:pt x="1044" y="8573"/>
                    <a:pt x="590" y="9984"/>
                    <a:pt x="393" y="11441"/>
                  </a:cubicBezTo>
                  <a:cubicBezTo>
                    <a:pt x="349" y="11770"/>
                    <a:pt x="384" y="12203"/>
                    <a:pt x="703" y="12293"/>
                  </a:cubicBezTo>
                  <a:cubicBezTo>
                    <a:pt x="734" y="12302"/>
                    <a:pt x="766" y="12306"/>
                    <a:pt x="798" y="12306"/>
                  </a:cubicBezTo>
                  <a:cubicBezTo>
                    <a:pt x="972" y="12306"/>
                    <a:pt x="1141" y="12182"/>
                    <a:pt x="1230" y="12026"/>
                  </a:cubicBezTo>
                  <a:cubicBezTo>
                    <a:pt x="1335" y="11840"/>
                    <a:pt x="1357" y="11621"/>
                    <a:pt x="1381" y="11409"/>
                  </a:cubicBezTo>
                  <a:cubicBezTo>
                    <a:pt x="1463" y="10715"/>
                    <a:pt x="1617" y="10031"/>
                    <a:pt x="1840" y="9369"/>
                  </a:cubicBezTo>
                  <a:cubicBezTo>
                    <a:pt x="2032" y="8797"/>
                    <a:pt x="2389" y="8157"/>
                    <a:pt x="2991" y="8112"/>
                  </a:cubicBezTo>
                  <a:cubicBezTo>
                    <a:pt x="3004" y="8111"/>
                    <a:pt x="3017" y="8111"/>
                    <a:pt x="3031" y="8111"/>
                  </a:cubicBezTo>
                  <a:cubicBezTo>
                    <a:pt x="3232" y="8111"/>
                    <a:pt x="3456" y="8222"/>
                    <a:pt x="3471" y="8419"/>
                  </a:cubicBezTo>
                  <a:cubicBezTo>
                    <a:pt x="3476" y="8493"/>
                    <a:pt x="3452" y="8565"/>
                    <a:pt x="3431" y="8637"/>
                  </a:cubicBezTo>
                  <a:cubicBezTo>
                    <a:pt x="3371" y="8836"/>
                    <a:pt x="3345" y="9073"/>
                    <a:pt x="3479" y="9232"/>
                  </a:cubicBezTo>
                  <a:cubicBezTo>
                    <a:pt x="3554" y="9322"/>
                    <a:pt x="3657" y="9360"/>
                    <a:pt x="3767" y="9360"/>
                  </a:cubicBezTo>
                  <a:cubicBezTo>
                    <a:pt x="3974" y="9360"/>
                    <a:pt x="4204" y="9225"/>
                    <a:pt x="4315" y="9036"/>
                  </a:cubicBezTo>
                  <a:cubicBezTo>
                    <a:pt x="4487" y="8747"/>
                    <a:pt x="4493" y="8393"/>
                    <a:pt x="4595" y="8074"/>
                  </a:cubicBezTo>
                  <a:cubicBezTo>
                    <a:pt x="4689" y="7781"/>
                    <a:pt x="4932" y="7487"/>
                    <a:pt x="5226" y="7487"/>
                  </a:cubicBezTo>
                  <a:cubicBezTo>
                    <a:pt x="5253" y="7487"/>
                    <a:pt x="5281" y="7490"/>
                    <a:pt x="5309" y="7495"/>
                  </a:cubicBezTo>
                  <a:cubicBezTo>
                    <a:pt x="5380" y="7506"/>
                    <a:pt x="5445" y="7540"/>
                    <a:pt x="5496" y="7590"/>
                  </a:cubicBezTo>
                  <a:cubicBezTo>
                    <a:pt x="5671" y="7768"/>
                    <a:pt x="5566" y="8064"/>
                    <a:pt x="5457" y="8288"/>
                  </a:cubicBezTo>
                  <a:cubicBezTo>
                    <a:pt x="4764" y="9708"/>
                    <a:pt x="4294" y="11227"/>
                    <a:pt x="4065" y="12791"/>
                  </a:cubicBezTo>
                  <a:cubicBezTo>
                    <a:pt x="4016" y="13113"/>
                    <a:pt x="4036" y="13536"/>
                    <a:pt x="4343" y="13645"/>
                  </a:cubicBezTo>
                  <a:cubicBezTo>
                    <a:pt x="4383" y="13659"/>
                    <a:pt x="4425" y="13666"/>
                    <a:pt x="4466" y="13666"/>
                  </a:cubicBezTo>
                  <a:cubicBezTo>
                    <a:pt x="4639" y="13666"/>
                    <a:pt x="4812" y="13548"/>
                    <a:pt x="4906" y="13395"/>
                  </a:cubicBezTo>
                  <a:cubicBezTo>
                    <a:pt x="5023" y="13206"/>
                    <a:pt x="5049" y="12977"/>
                    <a:pt x="5076" y="12755"/>
                  </a:cubicBezTo>
                  <a:cubicBezTo>
                    <a:pt x="5216" y="11598"/>
                    <a:pt x="5472" y="10443"/>
                    <a:pt x="5967" y="9387"/>
                  </a:cubicBezTo>
                  <a:cubicBezTo>
                    <a:pt x="6462" y="8331"/>
                    <a:pt x="7208" y="7374"/>
                    <a:pt x="8193" y="6749"/>
                  </a:cubicBezTo>
                  <a:cubicBezTo>
                    <a:pt x="8351" y="6649"/>
                    <a:pt x="8516" y="6555"/>
                    <a:pt x="8637" y="6413"/>
                  </a:cubicBezTo>
                  <a:cubicBezTo>
                    <a:pt x="8758" y="6271"/>
                    <a:pt x="8823" y="6063"/>
                    <a:pt x="8743" y="5896"/>
                  </a:cubicBezTo>
                  <a:cubicBezTo>
                    <a:pt x="8669" y="5735"/>
                    <a:pt x="8494" y="5663"/>
                    <a:pt x="8313" y="5663"/>
                  </a:cubicBezTo>
                  <a:cubicBezTo>
                    <a:pt x="8223" y="5663"/>
                    <a:pt x="8132" y="5680"/>
                    <a:pt x="8051" y="5714"/>
                  </a:cubicBezTo>
                  <a:cubicBezTo>
                    <a:pt x="7807" y="5813"/>
                    <a:pt x="7617" y="6011"/>
                    <a:pt x="7396" y="6153"/>
                  </a:cubicBezTo>
                  <a:cubicBezTo>
                    <a:pt x="7257" y="6241"/>
                    <a:pt x="7087" y="6305"/>
                    <a:pt x="6926" y="6305"/>
                  </a:cubicBezTo>
                  <a:cubicBezTo>
                    <a:pt x="6829" y="6305"/>
                    <a:pt x="6735" y="6282"/>
                    <a:pt x="6652" y="6225"/>
                  </a:cubicBezTo>
                  <a:cubicBezTo>
                    <a:pt x="6425" y="6070"/>
                    <a:pt x="6401" y="5728"/>
                    <a:pt x="6524" y="5482"/>
                  </a:cubicBezTo>
                  <a:cubicBezTo>
                    <a:pt x="6648" y="5236"/>
                    <a:pt x="6880" y="5065"/>
                    <a:pt x="7103" y="4905"/>
                  </a:cubicBezTo>
                  <a:lnTo>
                    <a:pt x="8232" y="4089"/>
                  </a:lnTo>
                  <a:cubicBezTo>
                    <a:pt x="8488" y="3902"/>
                    <a:pt x="8762" y="3711"/>
                    <a:pt x="9078" y="3684"/>
                  </a:cubicBezTo>
                  <a:cubicBezTo>
                    <a:pt x="9097" y="3682"/>
                    <a:pt x="9116" y="3681"/>
                    <a:pt x="9136" y="3681"/>
                  </a:cubicBezTo>
                  <a:cubicBezTo>
                    <a:pt x="9436" y="3681"/>
                    <a:pt x="9754" y="3883"/>
                    <a:pt x="9767" y="4181"/>
                  </a:cubicBezTo>
                  <a:cubicBezTo>
                    <a:pt x="9785" y="4616"/>
                    <a:pt x="9184" y="4956"/>
                    <a:pt x="9328" y="5367"/>
                  </a:cubicBezTo>
                  <a:cubicBezTo>
                    <a:pt x="9393" y="5554"/>
                    <a:pt x="9596" y="5646"/>
                    <a:pt x="9798" y="5646"/>
                  </a:cubicBezTo>
                  <a:cubicBezTo>
                    <a:pt x="9864" y="5646"/>
                    <a:pt x="9929" y="5636"/>
                    <a:pt x="9990" y="5617"/>
                  </a:cubicBezTo>
                  <a:cubicBezTo>
                    <a:pt x="10240" y="5539"/>
                    <a:pt x="10435" y="5351"/>
                    <a:pt x="10641" y="5189"/>
                  </a:cubicBezTo>
                  <a:cubicBezTo>
                    <a:pt x="11103" y="4831"/>
                    <a:pt x="11651" y="4600"/>
                    <a:pt x="12229" y="4518"/>
                  </a:cubicBezTo>
                  <a:cubicBezTo>
                    <a:pt x="12434" y="4490"/>
                    <a:pt x="12646" y="4478"/>
                    <a:pt x="12836" y="4394"/>
                  </a:cubicBezTo>
                  <a:cubicBezTo>
                    <a:pt x="13027" y="4312"/>
                    <a:pt x="13193" y="4131"/>
                    <a:pt x="13185" y="3924"/>
                  </a:cubicBezTo>
                  <a:cubicBezTo>
                    <a:pt x="13182" y="3782"/>
                    <a:pt x="13092" y="3658"/>
                    <a:pt x="12973" y="3575"/>
                  </a:cubicBezTo>
                  <a:cubicBezTo>
                    <a:pt x="12915" y="3536"/>
                    <a:pt x="12849" y="3506"/>
                    <a:pt x="12782" y="3489"/>
                  </a:cubicBezTo>
                  <a:cubicBezTo>
                    <a:pt x="12705" y="3468"/>
                    <a:pt x="12625" y="3460"/>
                    <a:pt x="12545" y="3460"/>
                  </a:cubicBezTo>
                  <a:cubicBezTo>
                    <a:pt x="12413" y="3460"/>
                    <a:pt x="12279" y="3482"/>
                    <a:pt x="12148" y="3503"/>
                  </a:cubicBezTo>
                  <a:lnTo>
                    <a:pt x="10856" y="3720"/>
                  </a:lnTo>
                  <a:cubicBezTo>
                    <a:pt x="10791" y="3731"/>
                    <a:pt x="10720" y="3738"/>
                    <a:pt x="10649" y="3738"/>
                  </a:cubicBezTo>
                  <a:cubicBezTo>
                    <a:pt x="10443" y="3738"/>
                    <a:pt x="10240" y="3680"/>
                    <a:pt x="10203" y="3493"/>
                  </a:cubicBezTo>
                  <a:cubicBezTo>
                    <a:pt x="10157" y="3261"/>
                    <a:pt x="10420" y="3103"/>
                    <a:pt x="10546" y="2904"/>
                  </a:cubicBezTo>
                  <a:cubicBezTo>
                    <a:pt x="10754" y="2575"/>
                    <a:pt x="10462" y="2069"/>
                    <a:pt x="10078" y="2069"/>
                  </a:cubicBezTo>
                  <a:cubicBezTo>
                    <a:pt x="10068" y="2069"/>
                    <a:pt x="10058" y="2069"/>
                    <a:pt x="10048" y="2070"/>
                  </a:cubicBezTo>
                  <a:cubicBezTo>
                    <a:pt x="9800" y="2087"/>
                    <a:pt x="9596" y="2266"/>
                    <a:pt x="9360" y="2347"/>
                  </a:cubicBezTo>
                  <a:cubicBezTo>
                    <a:pt x="9309" y="2365"/>
                    <a:pt x="9252" y="2373"/>
                    <a:pt x="9194" y="2373"/>
                  </a:cubicBezTo>
                  <a:cubicBezTo>
                    <a:pt x="8990" y="2373"/>
                    <a:pt x="8782" y="2266"/>
                    <a:pt x="8792" y="2071"/>
                  </a:cubicBezTo>
                  <a:cubicBezTo>
                    <a:pt x="8802" y="1887"/>
                    <a:pt x="9004" y="1781"/>
                    <a:pt x="9177" y="1716"/>
                  </a:cubicBezTo>
                  <a:cubicBezTo>
                    <a:pt x="10110" y="1372"/>
                    <a:pt x="11076" y="1130"/>
                    <a:pt x="12060" y="997"/>
                  </a:cubicBezTo>
                  <a:cubicBezTo>
                    <a:pt x="12306" y="964"/>
                    <a:pt x="12570" y="928"/>
                    <a:pt x="12755" y="762"/>
                  </a:cubicBezTo>
                  <a:cubicBezTo>
                    <a:pt x="12902" y="630"/>
                    <a:pt x="12936" y="421"/>
                    <a:pt x="12865" y="243"/>
                  </a:cubicBezTo>
                  <a:cubicBezTo>
                    <a:pt x="12787" y="49"/>
                    <a:pt x="12634" y="0"/>
                    <a:pt x="124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9"/>
            <p:cNvSpPr/>
            <p:nvPr/>
          </p:nvSpPr>
          <p:spPr>
            <a:xfrm flipH="1">
              <a:off x="7190871" y="3664232"/>
              <a:ext cx="678821" cy="530920"/>
            </a:xfrm>
            <a:custGeom>
              <a:rect b="b" l="l" r="r" t="t"/>
              <a:pathLst>
                <a:path extrusionOk="0" h="11986" w="15325">
                  <a:moveTo>
                    <a:pt x="3802" y="1"/>
                  </a:moveTo>
                  <a:cubicBezTo>
                    <a:pt x="3765" y="1"/>
                    <a:pt x="3728" y="6"/>
                    <a:pt x="3692" y="16"/>
                  </a:cubicBezTo>
                  <a:cubicBezTo>
                    <a:pt x="3553" y="56"/>
                    <a:pt x="3456" y="173"/>
                    <a:pt x="3406" y="309"/>
                  </a:cubicBezTo>
                  <a:cubicBezTo>
                    <a:pt x="3382" y="376"/>
                    <a:pt x="3369" y="446"/>
                    <a:pt x="3368" y="517"/>
                  </a:cubicBezTo>
                  <a:cubicBezTo>
                    <a:pt x="3367" y="730"/>
                    <a:pt x="3455" y="931"/>
                    <a:pt x="3542" y="1125"/>
                  </a:cubicBezTo>
                  <a:lnTo>
                    <a:pt x="4072" y="2324"/>
                  </a:lnTo>
                  <a:cubicBezTo>
                    <a:pt x="4176" y="2558"/>
                    <a:pt x="4245" y="2901"/>
                    <a:pt x="4013" y="3013"/>
                  </a:cubicBezTo>
                  <a:cubicBezTo>
                    <a:pt x="3974" y="3032"/>
                    <a:pt x="3935" y="3040"/>
                    <a:pt x="3895" y="3040"/>
                  </a:cubicBezTo>
                  <a:cubicBezTo>
                    <a:pt x="3720" y="3040"/>
                    <a:pt x="3541" y="2886"/>
                    <a:pt x="3360" y="2827"/>
                  </a:cubicBezTo>
                  <a:cubicBezTo>
                    <a:pt x="3315" y="2813"/>
                    <a:pt x="3269" y="2806"/>
                    <a:pt x="3224" y="2806"/>
                  </a:cubicBezTo>
                  <a:cubicBezTo>
                    <a:pt x="2885" y="2806"/>
                    <a:pt x="2563" y="3182"/>
                    <a:pt x="2673" y="3518"/>
                  </a:cubicBezTo>
                  <a:cubicBezTo>
                    <a:pt x="2751" y="3754"/>
                    <a:pt x="2977" y="3906"/>
                    <a:pt x="3114" y="4115"/>
                  </a:cubicBezTo>
                  <a:cubicBezTo>
                    <a:pt x="3250" y="4323"/>
                    <a:pt x="3232" y="4685"/>
                    <a:pt x="2987" y="4733"/>
                  </a:cubicBezTo>
                  <a:cubicBezTo>
                    <a:pt x="2970" y="4737"/>
                    <a:pt x="2954" y="4738"/>
                    <a:pt x="2938" y="4738"/>
                  </a:cubicBezTo>
                  <a:cubicBezTo>
                    <a:pt x="2779" y="4738"/>
                    <a:pt x="2645" y="4587"/>
                    <a:pt x="2548" y="4449"/>
                  </a:cubicBezTo>
                  <a:cubicBezTo>
                    <a:pt x="1982" y="3632"/>
                    <a:pt x="1509" y="2756"/>
                    <a:pt x="1135" y="1835"/>
                  </a:cubicBezTo>
                  <a:cubicBezTo>
                    <a:pt x="1041" y="1604"/>
                    <a:pt x="941" y="1357"/>
                    <a:pt x="735" y="1221"/>
                  </a:cubicBezTo>
                  <a:cubicBezTo>
                    <a:pt x="660" y="1172"/>
                    <a:pt x="576" y="1149"/>
                    <a:pt x="492" y="1149"/>
                  </a:cubicBezTo>
                  <a:cubicBezTo>
                    <a:pt x="390" y="1149"/>
                    <a:pt x="289" y="1182"/>
                    <a:pt x="205" y="1243"/>
                  </a:cubicBezTo>
                  <a:cubicBezTo>
                    <a:pt x="0" y="1393"/>
                    <a:pt x="30" y="1596"/>
                    <a:pt x="105" y="1813"/>
                  </a:cubicBezTo>
                  <a:cubicBezTo>
                    <a:pt x="754" y="3659"/>
                    <a:pt x="1847" y="5316"/>
                    <a:pt x="3287" y="6638"/>
                  </a:cubicBezTo>
                  <a:cubicBezTo>
                    <a:pt x="3524" y="6856"/>
                    <a:pt x="3800" y="7075"/>
                    <a:pt x="4121" y="7075"/>
                  </a:cubicBezTo>
                  <a:cubicBezTo>
                    <a:pt x="4125" y="7075"/>
                    <a:pt x="4129" y="7075"/>
                    <a:pt x="4133" y="7075"/>
                  </a:cubicBezTo>
                  <a:cubicBezTo>
                    <a:pt x="4458" y="7068"/>
                    <a:pt x="4771" y="6691"/>
                    <a:pt x="4595" y="6417"/>
                  </a:cubicBezTo>
                  <a:cubicBezTo>
                    <a:pt x="4430" y="6162"/>
                    <a:pt x="3952" y="6115"/>
                    <a:pt x="3972" y="5813"/>
                  </a:cubicBezTo>
                  <a:cubicBezTo>
                    <a:pt x="3982" y="5657"/>
                    <a:pt x="4148" y="5556"/>
                    <a:pt x="4306" y="5556"/>
                  </a:cubicBezTo>
                  <a:cubicBezTo>
                    <a:pt x="4327" y="5556"/>
                    <a:pt x="4347" y="5558"/>
                    <a:pt x="4366" y="5561"/>
                  </a:cubicBezTo>
                  <a:cubicBezTo>
                    <a:pt x="4539" y="5591"/>
                    <a:pt x="4680" y="5712"/>
                    <a:pt x="4815" y="5824"/>
                  </a:cubicBezTo>
                  <a:cubicBezTo>
                    <a:pt x="5897" y="6732"/>
                    <a:pt x="7127" y="7447"/>
                    <a:pt x="8452" y="7939"/>
                  </a:cubicBezTo>
                  <a:cubicBezTo>
                    <a:pt x="8645" y="8010"/>
                    <a:pt x="8867" y="8104"/>
                    <a:pt x="8918" y="8305"/>
                  </a:cubicBezTo>
                  <a:cubicBezTo>
                    <a:pt x="8975" y="8524"/>
                    <a:pt x="8769" y="8741"/>
                    <a:pt x="8546" y="8781"/>
                  </a:cubicBezTo>
                  <a:cubicBezTo>
                    <a:pt x="8508" y="8788"/>
                    <a:pt x="8470" y="8791"/>
                    <a:pt x="8432" y="8791"/>
                  </a:cubicBezTo>
                  <a:cubicBezTo>
                    <a:pt x="8247" y="8791"/>
                    <a:pt x="8063" y="8717"/>
                    <a:pt x="7892" y="8640"/>
                  </a:cubicBezTo>
                  <a:cubicBezTo>
                    <a:pt x="7312" y="8381"/>
                    <a:pt x="6759" y="8069"/>
                    <a:pt x="6238" y="7706"/>
                  </a:cubicBezTo>
                  <a:cubicBezTo>
                    <a:pt x="6052" y="7577"/>
                    <a:pt x="5818" y="7440"/>
                    <a:pt x="5607" y="7440"/>
                  </a:cubicBezTo>
                  <a:cubicBezTo>
                    <a:pt x="5519" y="7440"/>
                    <a:pt x="5435" y="7464"/>
                    <a:pt x="5360" y="7523"/>
                  </a:cubicBezTo>
                  <a:cubicBezTo>
                    <a:pt x="5172" y="7671"/>
                    <a:pt x="5178" y="7973"/>
                    <a:pt x="5307" y="8175"/>
                  </a:cubicBezTo>
                  <a:cubicBezTo>
                    <a:pt x="5435" y="8376"/>
                    <a:pt x="5653" y="8501"/>
                    <a:pt x="5862" y="8617"/>
                  </a:cubicBezTo>
                  <a:lnTo>
                    <a:pt x="6491" y="8969"/>
                  </a:lnTo>
                  <a:cubicBezTo>
                    <a:pt x="6554" y="9004"/>
                    <a:pt x="6619" y="9041"/>
                    <a:pt x="6658" y="9101"/>
                  </a:cubicBezTo>
                  <a:cubicBezTo>
                    <a:pt x="6756" y="9256"/>
                    <a:pt x="6611" y="9472"/>
                    <a:pt x="6432" y="9512"/>
                  </a:cubicBezTo>
                  <a:cubicBezTo>
                    <a:pt x="6398" y="9519"/>
                    <a:pt x="6365" y="9523"/>
                    <a:pt x="6331" y="9523"/>
                  </a:cubicBezTo>
                  <a:cubicBezTo>
                    <a:pt x="6186" y="9523"/>
                    <a:pt x="6040" y="9458"/>
                    <a:pt x="5907" y="9391"/>
                  </a:cubicBezTo>
                  <a:cubicBezTo>
                    <a:pt x="5148" y="9010"/>
                    <a:pt x="4454" y="8508"/>
                    <a:pt x="3853" y="7905"/>
                  </a:cubicBezTo>
                  <a:cubicBezTo>
                    <a:pt x="3652" y="7706"/>
                    <a:pt x="3448" y="7486"/>
                    <a:pt x="3173" y="7418"/>
                  </a:cubicBezTo>
                  <a:cubicBezTo>
                    <a:pt x="3133" y="7407"/>
                    <a:pt x="3091" y="7402"/>
                    <a:pt x="3048" y="7402"/>
                  </a:cubicBezTo>
                  <a:cubicBezTo>
                    <a:pt x="2804" y="7402"/>
                    <a:pt x="2547" y="7566"/>
                    <a:pt x="2553" y="7807"/>
                  </a:cubicBezTo>
                  <a:cubicBezTo>
                    <a:pt x="2558" y="7978"/>
                    <a:pt x="2687" y="8118"/>
                    <a:pt x="2809" y="8238"/>
                  </a:cubicBezTo>
                  <a:cubicBezTo>
                    <a:pt x="4719" y="10087"/>
                    <a:pt x="7103" y="11371"/>
                    <a:pt x="9699" y="11944"/>
                  </a:cubicBezTo>
                  <a:cubicBezTo>
                    <a:pt x="9795" y="11965"/>
                    <a:pt x="9896" y="11985"/>
                    <a:pt x="9994" y="11985"/>
                  </a:cubicBezTo>
                  <a:cubicBezTo>
                    <a:pt x="10050" y="11985"/>
                    <a:pt x="10105" y="11979"/>
                    <a:pt x="10158" y="11963"/>
                  </a:cubicBezTo>
                  <a:cubicBezTo>
                    <a:pt x="10465" y="11866"/>
                    <a:pt x="10572" y="11402"/>
                    <a:pt x="10337" y="11182"/>
                  </a:cubicBezTo>
                  <a:cubicBezTo>
                    <a:pt x="10134" y="10990"/>
                    <a:pt x="9818" y="11019"/>
                    <a:pt x="9544" y="10975"/>
                  </a:cubicBezTo>
                  <a:cubicBezTo>
                    <a:pt x="9269" y="10930"/>
                    <a:pt x="8959" y="10687"/>
                    <a:pt x="9069" y="10431"/>
                  </a:cubicBezTo>
                  <a:cubicBezTo>
                    <a:pt x="9132" y="10282"/>
                    <a:pt x="9287" y="10234"/>
                    <a:pt x="9457" y="10234"/>
                  </a:cubicBezTo>
                  <a:cubicBezTo>
                    <a:pt x="9565" y="10234"/>
                    <a:pt x="9679" y="10254"/>
                    <a:pt x="9780" y="10278"/>
                  </a:cubicBezTo>
                  <a:cubicBezTo>
                    <a:pt x="10738" y="10508"/>
                    <a:pt x="11718" y="10624"/>
                    <a:pt x="12700" y="10624"/>
                  </a:cubicBezTo>
                  <a:cubicBezTo>
                    <a:pt x="13184" y="10624"/>
                    <a:pt x="13669" y="10596"/>
                    <a:pt x="14151" y="10539"/>
                  </a:cubicBezTo>
                  <a:cubicBezTo>
                    <a:pt x="14480" y="10501"/>
                    <a:pt x="14892" y="10359"/>
                    <a:pt x="14899" y="10029"/>
                  </a:cubicBezTo>
                  <a:cubicBezTo>
                    <a:pt x="14903" y="9816"/>
                    <a:pt x="14713" y="9640"/>
                    <a:pt x="14508" y="9584"/>
                  </a:cubicBezTo>
                  <a:cubicBezTo>
                    <a:pt x="14428" y="9562"/>
                    <a:pt x="14345" y="9554"/>
                    <a:pt x="14262" y="9554"/>
                  </a:cubicBezTo>
                  <a:cubicBezTo>
                    <a:pt x="14133" y="9554"/>
                    <a:pt x="14002" y="9574"/>
                    <a:pt x="13874" y="9591"/>
                  </a:cubicBezTo>
                  <a:cubicBezTo>
                    <a:pt x="13429" y="9652"/>
                    <a:pt x="12980" y="9682"/>
                    <a:pt x="12531" y="9682"/>
                  </a:cubicBezTo>
                  <a:cubicBezTo>
                    <a:pt x="12282" y="9682"/>
                    <a:pt x="12033" y="9673"/>
                    <a:pt x="11784" y="9654"/>
                  </a:cubicBezTo>
                  <a:cubicBezTo>
                    <a:pt x="11181" y="9610"/>
                    <a:pt x="10473" y="9423"/>
                    <a:pt x="10280" y="8851"/>
                  </a:cubicBezTo>
                  <a:cubicBezTo>
                    <a:pt x="10212" y="8650"/>
                    <a:pt x="10257" y="8377"/>
                    <a:pt x="10458" y="8309"/>
                  </a:cubicBezTo>
                  <a:cubicBezTo>
                    <a:pt x="10500" y="8295"/>
                    <a:pt x="10544" y="8292"/>
                    <a:pt x="10588" y="8292"/>
                  </a:cubicBezTo>
                  <a:cubicBezTo>
                    <a:pt x="10618" y="8292"/>
                    <a:pt x="10648" y="8294"/>
                    <a:pt x="10678" y="8295"/>
                  </a:cubicBezTo>
                  <a:cubicBezTo>
                    <a:pt x="10697" y="8295"/>
                    <a:pt x="10716" y="8296"/>
                    <a:pt x="10735" y="8296"/>
                  </a:cubicBezTo>
                  <a:cubicBezTo>
                    <a:pt x="10928" y="8296"/>
                    <a:pt x="11133" y="8254"/>
                    <a:pt x="11244" y="8100"/>
                  </a:cubicBezTo>
                  <a:cubicBezTo>
                    <a:pt x="11439" y="7827"/>
                    <a:pt x="11169" y="7432"/>
                    <a:pt x="10847" y="7338"/>
                  </a:cubicBezTo>
                  <a:cubicBezTo>
                    <a:pt x="10723" y="7301"/>
                    <a:pt x="10596" y="7291"/>
                    <a:pt x="10467" y="7291"/>
                  </a:cubicBezTo>
                  <a:cubicBezTo>
                    <a:pt x="10299" y="7291"/>
                    <a:pt x="10129" y="7308"/>
                    <a:pt x="9961" y="7308"/>
                  </a:cubicBezTo>
                  <a:cubicBezTo>
                    <a:pt x="9922" y="7308"/>
                    <a:pt x="9884" y="7308"/>
                    <a:pt x="9845" y="7305"/>
                  </a:cubicBezTo>
                  <a:cubicBezTo>
                    <a:pt x="9510" y="7287"/>
                    <a:pt x="9127" y="7093"/>
                    <a:pt x="9106" y="6759"/>
                  </a:cubicBezTo>
                  <a:cubicBezTo>
                    <a:pt x="9100" y="6687"/>
                    <a:pt x="9117" y="6616"/>
                    <a:pt x="9153" y="6553"/>
                  </a:cubicBezTo>
                  <a:cubicBezTo>
                    <a:pt x="9231" y="6423"/>
                    <a:pt x="9378" y="6383"/>
                    <a:pt x="9537" y="6383"/>
                  </a:cubicBezTo>
                  <a:cubicBezTo>
                    <a:pt x="9638" y="6383"/>
                    <a:pt x="9743" y="6399"/>
                    <a:pt x="9838" y="6418"/>
                  </a:cubicBezTo>
                  <a:cubicBezTo>
                    <a:pt x="10858" y="6628"/>
                    <a:pt x="11895" y="6733"/>
                    <a:pt x="12934" y="6733"/>
                  </a:cubicBezTo>
                  <a:cubicBezTo>
                    <a:pt x="13472" y="6733"/>
                    <a:pt x="14010" y="6705"/>
                    <a:pt x="14546" y="6648"/>
                  </a:cubicBezTo>
                  <a:cubicBezTo>
                    <a:pt x="14871" y="6613"/>
                    <a:pt x="15274" y="6491"/>
                    <a:pt x="15304" y="6165"/>
                  </a:cubicBezTo>
                  <a:cubicBezTo>
                    <a:pt x="15324" y="5945"/>
                    <a:pt x="15134" y="5749"/>
                    <a:pt x="14922" y="5682"/>
                  </a:cubicBezTo>
                  <a:cubicBezTo>
                    <a:pt x="14831" y="5654"/>
                    <a:pt x="14737" y="5644"/>
                    <a:pt x="14641" y="5644"/>
                  </a:cubicBezTo>
                  <a:cubicBezTo>
                    <a:pt x="14515" y="5644"/>
                    <a:pt x="14386" y="5661"/>
                    <a:pt x="14261" y="5677"/>
                  </a:cubicBezTo>
                  <a:cubicBezTo>
                    <a:pt x="13672" y="5754"/>
                    <a:pt x="13077" y="5802"/>
                    <a:pt x="12484" y="5802"/>
                  </a:cubicBezTo>
                  <a:cubicBezTo>
                    <a:pt x="11911" y="5802"/>
                    <a:pt x="11340" y="5757"/>
                    <a:pt x="10778" y="5650"/>
                  </a:cubicBezTo>
                  <a:cubicBezTo>
                    <a:pt x="9632" y="5434"/>
                    <a:pt x="8519" y="4948"/>
                    <a:pt x="7669" y="4149"/>
                  </a:cubicBezTo>
                  <a:cubicBezTo>
                    <a:pt x="7533" y="4023"/>
                    <a:pt x="7401" y="3885"/>
                    <a:pt x="7234" y="3804"/>
                  </a:cubicBezTo>
                  <a:cubicBezTo>
                    <a:pt x="7152" y="3764"/>
                    <a:pt x="7059" y="3741"/>
                    <a:pt x="6969" y="3741"/>
                  </a:cubicBezTo>
                  <a:cubicBezTo>
                    <a:pt x="6873" y="3741"/>
                    <a:pt x="6779" y="3768"/>
                    <a:pt x="6705" y="3829"/>
                  </a:cubicBezTo>
                  <a:cubicBezTo>
                    <a:pt x="6500" y="3996"/>
                    <a:pt x="6543" y="4333"/>
                    <a:pt x="6700" y="4544"/>
                  </a:cubicBezTo>
                  <a:cubicBezTo>
                    <a:pt x="6858" y="4756"/>
                    <a:pt x="7096" y="4890"/>
                    <a:pt x="7289" y="5070"/>
                  </a:cubicBezTo>
                  <a:cubicBezTo>
                    <a:pt x="7481" y="5251"/>
                    <a:pt x="7634" y="5524"/>
                    <a:pt x="7545" y="5771"/>
                  </a:cubicBezTo>
                  <a:cubicBezTo>
                    <a:pt x="7467" y="5985"/>
                    <a:pt x="7232" y="6096"/>
                    <a:pt x="7001" y="6096"/>
                  </a:cubicBezTo>
                  <a:cubicBezTo>
                    <a:pt x="6951" y="6096"/>
                    <a:pt x="6902" y="6091"/>
                    <a:pt x="6855" y="6081"/>
                  </a:cubicBezTo>
                  <a:cubicBezTo>
                    <a:pt x="6587" y="6023"/>
                    <a:pt x="6363" y="5841"/>
                    <a:pt x="6153" y="5665"/>
                  </a:cubicBezTo>
                  <a:lnTo>
                    <a:pt x="5083" y="4773"/>
                  </a:lnTo>
                  <a:cubicBezTo>
                    <a:pt x="4838" y="4571"/>
                    <a:pt x="4585" y="4354"/>
                    <a:pt x="4478" y="4054"/>
                  </a:cubicBezTo>
                  <a:cubicBezTo>
                    <a:pt x="4373" y="3755"/>
                    <a:pt x="4487" y="3356"/>
                    <a:pt x="4790" y="3263"/>
                  </a:cubicBezTo>
                  <a:cubicBezTo>
                    <a:pt x="4838" y="3249"/>
                    <a:pt x="4887" y="3243"/>
                    <a:pt x="4937" y="3243"/>
                  </a:cubicBezTo>
                  <a:cubicBezTo>
                    <a:pt x="5231" y="3243"/>
                    <a:pt x="5543" y="3461"/>
                    <a:pt x="5818" y="3461"/>
                  </a:cubicBezTo>
                  <a:cubicBezTo>
                    <a:pt x="5899" y="3461"/>
                    <a:pt x="5976" y="3442"/>
                    <a:pt x="6049" y="3393"/>
                  </a:cubicBezTo>
                  <a:cubicBezTo>
                    <a:pt x="6265" y="3248"/>
                    <a:pt x="6264" y="2911"/>
                    <a:pt x="6126" y="2689"/>
                  </a:cubicBezTo>
                  <a:cubicBezTo>
                    <a:pt x="5988" y="2467"/>
                    <a:pt x="5756" y="2325"/>
                    <a:pt x="5550" y="2166"/>
                  </a:cubicBezTo>
                  <a:cubicBezTo>
                    <a:pt x="5088" y="1808"/>
                    <a:pt x="4729" y="1334"/>
                    <a:pt x="4505" y="795"/>
                  </a:cubicBezTo>
                  <a:cubicBezTo>
                    <a:pt x="4426" y="604"/>
                    <a:pt x="4363" y="400"/>
                    <a:pt x="4235" y="237"/>
                  </a:cubicBezTo>
                  <a:cubicBezTo>
                    <a:pt x="4131" y="103"/>
                    <a:pt x="3967" y="1"/>
                    <a:pt x="380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9"/>
            <p:cNvSpPr/>
            <p:nvPr/>
          </p:nvSpPr>
          <p:spPr>
            <a:xfrm flipH="1">
              <a:off x="6821349" y="3920263"/>
              <a:ext cx="358568" cy="359985"/>
            </a:xfrm>
            <a:custGeom>
              <a:rect b="b" l="l" r="r" t="t"/>
              <a:pathLst>
                <a:path extrusionOk="0" h="8127" w="8095">
                  <a:moveTo>
                    <a:pt x="3838" y="1"/>
                  </a:moveTo>
                  <a:cubicBezTo>
                    <a:pt x="3835" y="1"/>
                    <a:pt x="3831" y="1"/>
                    <a:pt x="3828" y="1"/>
                  </a:cubicBezTo>
                  <a:cubicBezTo>
                    <a:pt x="3747" y="7"/>
                    <a:pt x="3674" y="101"/>
                    <a:pt x="3593" y="111"/>
                  </a:cubicBezTo>
                  <a:cubicBezTo>
                    <a:pt x="3514" y="121"/>
                    <a:pt x="3441" y="160"/>
                    <a:pt x="3362" y="176"/>
                  </a:cubicBezTo>
                  <a:cubicBezTo>
                    <a:pt x="3356" y="177"/>
                    <a:pt x="3350" y="178"/>
                    <a:pt x="3344" y="178"/>
                  </a:cubicBezTo>
                  <a:cubicBezTo>
                    <a:pt x="3276" y="178"/>
                    <a:pt x="3195" y="116"/>
                    <a:pt x="3127" y="116"/>
                  </a:cubicBezTo>
                  <a:cubicBezTo>
                    <a:pt x="3119" y="116"/>
                    <a:pt x="3111" y="117"/>
                    <a:pt x="3103" y="119"/>
                  </a:cubicBezTo>
                  <a:cubicBezTo>
                    <a:pt x="3025" y="139"/>
                    <a:pt x="2964" y="222"/>
                    <a:pt x="2885" y="246"/>
                  </a:cubicBezTo>
                  <a:cubicBezTo>
                    <a:pt x="2868" y="251"/>
                    <a:pt x="2849" y="253"/>
                    <a:pt x="2830" y="253"/>
                  </a:cubicBezTo>
                  <a:cubicBezTo>
                    <a:pt x="2787" y="253"/>
                    <a:pt x="2741" y="244"/>
                    <a:pt x="2698" y="244"/>
                  </a:cubicBezTo>
                  <a:cubicBezTo>
                    <a:pt x="2675" y="244"/>
                    <a:pt x="2653" y="247"/>
                    <a:pt x="2632" y="254"/>
                  </a:cubicBezTo>
                  <a:cubicBezTo>
                    <a:pt x="2557" y="283"/>
                    <a:pt x="2517" y="401"/>
                    <a:pt x="2443" y="435"/>
                  </a:cubicBezTo>
                  <a:cubicBezTo>
                    <a:pt x="2369" y="468"/>
                    <a:pt x="2284" y="473"/>
                    <a:pt x="2213" y="510"/>
                  </a:cubicBezTo>
                  <a:cubicBezTo>
                    <a:pt x="2140" y="549"/>
                    <a:pt x="2055" y="563"/>
                    <a:pt x="1987" y="603"/>
                  </a:cubicBezTo>
                  <a:cubicBezTo>
                    <a:pt x="1917" y="644"/>
                    <a:pt x="1880" y="735"/>
                    <a:pt x="1814" y="780"/>
                  </a:cubicBezTo>
                  <a:cubicBezTo>
                    <a:pt x="1747" y="826"/>
                    <a:pt x="1701" y="894"/>
                    <a:pt x="1637" y="945"/>
                  </a:cubicBezTo>
                  <a:cubicBezTo>
                    <a:pt x="1573" y="995"/>
                    <a:pt x="1458" y="981"/>
                    <a:pt x="1397" y="1033"/>
                  </a:cubicBezTo>
                  <a:cubicBezTo>
                    <a:pt x="1337" y="1087"/>
                    <a:pt x="1319" y="1184"/>
                    <a:pt x="1260" y="1241"/>
                  </a:cubicBezTo>
                  <a:cubicBezTo>
                    <a:pt x="1202" y="1298"/>
                    <a:pt x="1079" y="1291"/>
                    <a:pt x="1024" y="1352"/>
                  </a:cubicBezTo>
                  <a:cubicBezTo>
                    <a:pt x="972" y="1413"/>
                    <a:pt x="1015" y="1555"/>
                    <a:pt x="965" y="1619"/>
                  </a:cubicBezTo>
                  <a:cubicBezTo>
                    <a:pt x="915" y="1682"/>
                    <a:pt x="879" y="1751"/>
                    <a:pt x="833" y="1817"/>
                  </a:cubicBezTo>
                  <a:cubicBezTo>
                    <a:pt x="787" y="1882"/>
                    <a:pt x="612" y="1866"/>
                    <a:pt x="571" y="1935"/>
                  </a:cubicBezTo>
                  <a:cubicBezTo>
                    <a:pt x="530" y="2004"/>
                    <a:pt x="511" y="2091"/>
                    <a:pt x="474" y="2162"/>
                  </a:cubicBezTo>
                  <a:cubicBezTo>
                    <a:pt x="436" y="2233"/>
                    <a:pt x="426" y="2321"/>
                    <a:pt x="392" y="2395"/>
                  </a:cubicBezTo>
                  <a:cubicBezTo>
                    <a:pt x="359" y="2468"/>
                    <a:pt x="281" y="2526"/>
                    <a:pt x="251" y="2601"/>
                  </a:cubicBezTo>
                  <a:cubicBezTo>
                    <a:pt x="223" y="2677"/>
                    <a:pt x="261" y="2778"/>
                    <a:pt x="237" y="2854"/>
                  </a:cubicBezTo>
                  <a:cubicBezTo>
                    <a:pt x="211" y="2933"/>
                    <a:pt x="223" y="3018"/>
                    <a:pt x="203" y="3096"/>
                  </a:cubicBezTo>
                  <a:cubicBezTo>
                    <a:pt x="183" y="3174"/>
                    <a:pt x="201" y="3258"/>
                    <a:pt x="187" y="3338"/>
                  </a:cubicBezTo>
                  <a:cubicBezTo>
                    <a:pt x="172" y="3417"/>
                    <a:pt x="137" y="3490"/>
                    <a:pt x="127" y="3570"/>
                  </a:cubicBezTo>
                  <a:cubicBezTo>
                    <a:pt x="117" y="3651"/>
                    <a:pt x="11" y="3722"/>
                    <a:pt x="7" y="3803"/>
                  </a:cubicBezTo>
                  <a:cubicBezTo>
                    <a:pt x="1" y="3882"/>
                    <a:pt x="71" y="3966"/>
                    <a:pt x="71" y="4047"/>
                  </a:cubicBezTo>
                  <a:cubicBezTo>
                    <a:pt x="71" y="4128"/>
                    <a:pt x="90" y="4206"/>
                    <a:pt x="95" y="4288"/>
                  </a:cubicBezTo>
                  <a:cubicBezTo>
                    <a:pt x="99" y="4369"/>
                    <a:pt x="65" y="4451"/>
                    <a:pt x="75" y="4532"/>
                  </a:cubicBezTo>
                  <a:cubicBezTo>
                    <a:pt x="83" y="4612"/>
                    <a:pt x="63" y="4697"/>
                    <a:pt x="78" y="4777"/>
                  </a:cubicBezTo>
                  <a:cubicBezTo>
                    <a:pt x="93" y="4856"/>
                    <a:pt x="224" y="4910"/>
                    <a:pt x="243" y="4988"/>
                  </a:cubicBezTo>
                  <a:cubicBezTo>
                    <a:pt x="262" y="5067"/>
                    <a:pt x="199" y="5166"/>
                    <a:pt x="221" y="5243"/>
                  </a:cubicBezTo>
                  <a:cubicBezTo>
                    <a:pt x="245" y="5321"/>
                    <a:pt x="321" y="5379"/>
                    <a:pt x="349" y="5455"/>
                  </a:cubicBezTo>
                  <a:cubicBezTo>
                    <a:pt x="378" y="5530"/>
                    <a:pt x="307" y="5648"/>
                    <a:pt x="339" y="5721"/>
                  </a:cubicBezTo>
                  <a:cubicBezTo>
                    <a:pt x="372" y="5794"/>
                    <a:pt x="520" y="5814"/>
                    <a:pt x="557" y="5885"/>
                  </a:cubicBezTo>
                  <a:cubicBezTo>
                    <a:pt x="594" y="5957"/>
                    <a:pt x="588" y="6050"/>
                    <a:pt x="631" y="6120"/>
                  </a:cubicBezTo>
                  <a:cubicBezTo>
                    <a:pt x="672" y="6188"/>
                    <a:pt x="710" y="6261"/>
                    <a:pt x="756" y="6326"/>
                  </a:cubicBezTo>
                  <a:cubicBezTo>
                    <a:pt x="801" y="6393"/>
                    <a:pt x="905" y="6414"/>
                    <a:pt x="955" y="6478"/>
                  </a:cubicBezTo>
                  <a:cubicBezTo>
                    <a:pt x="1005" y="6542"/>
                    <a:pt x="1020" y="6630"/>
                    <a:pt x="1074" y="6690"/>
                  </a:cubicBezTo>
                  <a:cubicBezTo>
                    <a:pt x="1127" y="6751"/>
                    <a:pt x="1140" y="6852"/>
                    <a:pt x="1197" y="6908"/>
                  </a:cubicBezTo>
                  <a:cubicBezTo>
                    <a:pt x="1252" y="6964"/>
                    <a:pt x="1333" y="7000"/>
                    <a:pt x="1393" y="7054"/>
                  </a:cubicBezTo>
                  <a:cubicBezTo>
                    <a:pt x="1454" y="7107"/>
                    <a:pt x="1499" y="7181"/>
                    <a:pt x="1563" y="7230"/>
                  </a:cubicBezTo>
                  <a:cubicBezTo>
                    <a:pt x="1626" y="7280"/>
                    <a:pt x="1727" y="7280"/>
                    <a:pt x="1792" y="7327"/>
                  </a:cubicBezTo>
                  <a:cubicBezTo>
                    <a:pt x="1859" y="7372"/>
                    <a:pt x="1885" y="7482"/>
                    <a:pt x="1954" y="7523"/>
                  </a:cubicBezTo>
                  <a:cubicBezTo>
                    <a:pt x="2022" y="7566"/>
                    <a:pt x="2105" y="7590"/>
                    <a:pt x="2176" y="7628"/>
                  </a:cubicBezTo>
                  <a:cubicBezTo>
                    <a:pt x="2247" y="7665"/>
                    <a:pt x="2332" y="7682"/>
                    <a:pt x="2404" y="7715"/>
                  </a:cubicBezTo>
                  <a:cubicBezTo>
                    <a:pt x="2476" y="7748"/>
                    <a:pt x="2558" y="7759"/>
                    <a:pt x="2635" y="7788"/>
                  </a:cubicBezTo>
                  <a:cubicBezTo>
                    <a:pt x="2712" y="7817"/>
                    <a:pt x="2759" y="7928"/>
                    <a:pt x="2836" y="7953"/>
                  </a:cubicBezTo>
                  <a:cubicBezTo>
                    <a:pt x="2858" y="7959"/>
                    <a:pt x="2882" y="7962"/>
                    <a:pt x="2906" y="7962"/>
                  </a:cubicBezTo>
                  <a:cubicBezTo>
                    <a:pt x="2946" y="7962"/>
                    <a:pt x="2987" y="7956"/>
                    <a:pt x="3026" y="7956"/>
                  </a:cubicBezTo>
                  <a:cubicBezTo>
                    <a:pt x="3047" y="7956"/>
                    <a:pt x="3068" y="7958"/>
                    <a:pt x="3087" y="7962"/>
                  </a:cubicBezTo>
                  <a:cubicBezTo>
                    <a:pt x="3108" y="7968"/>
                    <a:pt x="3129" y="7969"/>
                    <a:pt x="3150" y="7969"/>
                  </a:cubicBezTo>
                  <a:cubicBezTo>
                    <a:pt x="3194" y="7969"/>
                    <a:pt x="3239" y="7962"/>
                    <a:pt x="3282" y="7962"/>
                  </a:cubicBezTo>
                  <a:cubicBezTo>
                    <a:pt x="3300" y="7962"/>
                    <a:pt x="3318" y="7963"/>
                    <a:pt x="3335" y="7967"/>
                  </a:cubicBezTo>
                  <a:cubicBezTo>
                    <a:pt x="3413" y="7981"/>
                    <a:pt x="3492" y="7980"/>
                    <a:pt x="3574" y="7989"/>
                  </a:cubicBezTo>
                  <a:cubicBezTo>
                    <a:pt x="3653" y="7999"/>
                    <a:pt x="3727" y="8062"/>
                    <a:pt x="3808" y="8066"/>
                  </a:cubicBezTo>
                  <a:cubicBezTo>
                    <a:pt x="3889" y="8072"/>
                    <a:pt x="3970" y="8106"/>
                    <a:pt x="4050" y="8107"/>
                  </a:cubicBezTo>
                  <a:cubicBezTo>
                    <a:pt x="4124" y="8107"/>
                    <a:pt x="4202" y="8126"/>
                    <a:pt x="4275" y="8126"/>
                  </a:cubicBezTo>
                  <a:cubicBezTo>
                    <a:pt x="4282" y="8126"/>
                    <a:pt x="4289" y="8126"/>
                    <a:pt x="4296" y="8126"/>
                  </a:cubicBezTo>
                  <a:cubicBezTo>
                    <a:pt x="4377" y="8122"/>
                    <a:pt x="4445" y="7972"/>
                    <a:pt x="4525" y="7964"/>
                  </a:cubicBezTo>
                  <a:cubicBezTo>
                    <a:pt x="4529" y="7963"/>
                    <a:pt x="4533" y="7963"/>
                    <a:pt x="4538" y="7963"/>
                  </a:cubicBezTo>
                  <a:cubicBezTo>
                    <a:pt x="4608" y="7963"/>
                    <a:pt x="4688" y="8029"/>
                    <a:pt x="4760" y="8029"/>
                  </a:cubicBezTo>
                  <a:cubicBezTo>
                    <a:pt x="4766" y="8029"/>
                    <a:pt x="4772" y="8029"/>
                    <a:pt x="4778" y="8028"/>
                  </a:cubicBezTo>
                  <a:cubicBezTo>
                    <a:pt x="4857" y="8014"/>
                    <a:pt x="4934" y="7981"/>
                    <a:pt x="5012" y="7962"/>
                  </a:cubicBezTo>
                  <a:cubicBezTo>
                    <a:pt x="5090" y="7943"/>
                    <a:pt x="5142" y="7835"/>
                    <a:pt x="5220" y="7810"/>
                  </a:cubicBezTo>
                  <a:cubicBezTo>
                    <a:pt x="5297" y="7788"/>
                    <a:pt x="5369" y="7766"/>
                    <a:pt x="5444" y="7738"/>
                  </a:cubicBezTo>
                  <a:cubicBezTo>
                    <a:pt x="5521" y="7709"/>
                    <a:pt x="5609" y="7721"/>
                    <a:pt x="5683" y="7688"/>
                  </a:cubicBezTo>
                  <a:cubicBezTo>
                    <a:pt x="5700" y="7680"/>
                    <a:pt x="5719" y="7678"/>
                    <a:pt x="5739" y="7678"/>
                  </a:cubicBezTo>
                  <a:cubicBezTo>
                    <a:pt x="5786" y="7678"/>
                    <a:pt x="5841" y="7692"/>
                    <a:pt x="5888" y="7692"/>
                  </a:cubicBezTo>
                  <a:cubicBezTo>
                    <a:pt x="5911" y="7692"/>
                    <a:pt x="5932" y="7689"/>
                    <a:pt x="5949" y="7680"/>
                  </a:cubicBezTo>
                  <a:cubicBezTo>
                    <a:pt x="6022" y="7643"/>
                    <a:pt x="6039" y="7506"/>
                    <a:pt x="6108" y="7465"/>
                  </a:cubicBezTo>
                  <a:cubicBezTo>
                    <a:pt x="6177" y="7422"/>
                    <a:pt x="6232" y="7365"/>
                    <a:pt x="6299" y="7318"/>
                  </a:cubicBezTo>
                  <a:cubicBezTo>
                    <a:pt x="6366" y="7273"/>
                    <a:pt x="6474" y="7287"/>
                    <a:pt x="6538" y="7237"/>
                  </a:cubicBezTo>
                  <a:cubicBezTo>
                    <a:pt x="6602" y="7186"/>
                    <a:pt x="6600" y="7063"/>
                    <a:pt x="6661" y="7009"/>
                  </a:cubicBezTo>
                  <a:cubicBezTo>
                    <a:pt x="6721" y="6956"/>
                    <a:pt x="6816" y="6942"/>
                    <a:pt x="6873" y="6885"/>
                  </a:cubicBezTo>
                  <a:cubicBezTo>
                    <a:pt x="6930" y="6828"/>
                    <a:pt x="6954" y="6743"/>
                    <a:pt x="7008" y="6683"/>
                  </a:cubicBezTo>
                  <a:cubicBezTo>
                    <a:pt x="7062" y="6622"/>
                    <a:pt x="7183" y="6619"/>
                    <a:pt x="7233" y="6555"/>
                  </a:cubicBezTo>
                  <a:cubicBezTo>
                    <a:pt x="7283" y="6492"/>
                    <a:pt x="7320" y="6417"/>
                    <a:pt x="7365" y="6350"/>
                  </a:cubicBezTo>
                  <a:cubicBezTo>
                    <a:pt x="7411" y="6285"/>
                    <a:pt x="7392" y="6177"/>
                    <a:pt x="7433" y="6109"/>
                  </a:cubicBezTo>
                  <a:cubicBezTo>
                    <a:pt x="7476" y="6040"/>
                    <a:pt x="7513" y="5971"/>
                    <a:pt x="7550" y="5901"/>
                  </a:cubicBezTo>
                  <a:cubicBezTo>
                    <a:pt x="7588" y="5830"/>
                    <a:pt x="7617" y="5757"/>
                    <a:pt x="7651" y="5684"/>
                  </a:cubicBezTo>
                  <a:cubicBezTo>
                    <a:pt x="7684" y="5611"/>
                    <a:pt x="7829" y="5584"/>
                    <a:pt x="7857" y="5509"/>
                  </a:cubicBezTo>
                  <a:cubicBezTo>
                    <a:pt x="7887" y="5432"/>
                    <a:pt x="7935" y="5359"/>
                    <a:pt x="7959" y="5281"/>
                  </a:cubicBezTo>
                  <a:cubicBezTo>
                    <a:pt x="7983" y="5204"/>
                    <a:pt x="7922" y="5102"/>
                    <a:pt x="7942" y="5024"/>
                  </a:cubicBezTo>
                  <a:cubicBezTo>
                    <a:pt x="7961" y="4944"/>
                    <a:pt x="7992" y="4870"/>
                    <a:pt x="8006" y="4789"/>
                  </a:cubicBezTo>
                  <a:cubicBezTo>
                    <a:pt x="8020" y="4710"/>
                    <a:pt x="8046" y="4633"/>
                    <a:pt x="8056" y="4552"/>
                  </a:cubicBezTo>
                  <a:cubicBezTo>
                    <a:pt x="8066" y="4472"/>
                    <a:pt x="8072" y="4391"/>
                    <a:pt x="8076" y="4310"/>
                  </a:cubicBezTo>
                  <a:cubicBezTo>
                    <a:pt x="8082" y="4229"/>
                    <a:pt x="8013" y="4148"/>
                    <a:pt x="8013" y="4067"/>
                  </a:cubicBezTo>
                  <a:cubicBezTo>
                    <a:pt x="8013" y="3986"/>
                    <a:pt x="8094" y="3905"/>
                    <a:pt x="8090" y="3824"/>
                  </a:cubicBezTo>
                  <a:cubicBezTo>
                    <a:pt x="8084" y="3743"/>
                    <a:pt x="8043" y="3665"/>
                    <a:pt x="8033" y="3585"/>
                  </a:cubicBezTo>
                  <a:cubicBezTo>
                    <a:pt x="8023" y="3506"/>
                    <a:pt x="7991" y="3430"/>
                    <a:pt x="7976" y="3351"/>
                  </a:cubicBezTo>
                  <a:cubicBezTo>
                    <a:pt x="7962" y="3271"/>
                    <a:pt x="8015" y="3177"/>
                    <a:pt x="7996" y="3099"/>
                  </a:cubicBezTo>
                  <a:cubicBezTo>
                    <a:pt x="7976" y="3019"/>
                    <a:pt x="7863" y="2968"/>
                    <a:pt x="7838" y="2891"/>
                  </a:cubicBezTo>
                  <a:cubicBezTo>
                    <a:pt x="7814" y="2815"/>
                    <a:pt x="7804" y="2736"/>
                    <a:pt x="7776" y="2660"/>
                  </a:cubicBezTo>
                  <a:cubicBezTo>
                    <a:pt x="7747" y="2584"/>
                    <a:pt x="7790" y="2479"/>
                    <a:pt x="7757" y="2407"/>
                  </a:cubicBezTo>
                  <a:cubicBezTo>
                    <a:pt x="7725" y="2333"/>
                    <a:pt x="7679" y="2262"/>
                    <a:pt x="7642" y="2191"/>
                  </a:cubicBezTo>
                  <a:cubicBezTo>
                    <a:pt x="7605" y="2119"/>
                    <a:pt x="7600" y="2027"/>
                    <a:pt x="7558" y="1957"/>
                  </a:cubicBezTo>
                  <a:cubicBezTo>
                    <a:pt x="7516" y="1888"/>
                    <a:pt x="7422" y="1849"/>
                    <a:pt x="7376" y="1783"/>
                  </a:cubicBezTo>
                  <a:cubicBezTo>
                    <a:pt x="7331" y="1716"/>
                    <a:pt x="7307" y="1632"/>
                    <a:pt x="7257" y="1568"/>
                  </a:cubicBezTo>
                  <a:cubicBezTo>
                    <a:pt x="7207" y="1505"/>
                    <a:pt x="7139" y="1454"/>
                    <a:pt x="7086" y="1393"/>
                  </a:cubicBezTo>
                  <a:cubicBezTo>
                    <a:pt x="7032" y="1333"/>
                    <a:pt x="7017" y="1232"/>
                    <a:pt x="6960" y="1176"/>
                  </a:cubicBezTo>
                  <a:cubicBezTo>
                    <a:pt x="6903" y="1119"/>
                    <a:pt x="6740" y="1173"/>
                    <a:pt x="6680" y="1120"/>
                  </a:cubicBezTo>
                  <a:cubicBezTo>
                    <a:pt x="6619" y="1066"/>
                    <a:pt x="6568" y="1006"/>
                    <a:pt x="6505" y="957"/>
                  </a:cubicBezTo>
                  <a:cubicBezTo>
                    <a:pt x="6442" y="907"/>
                    <a:pt x="6378" y="863"/>
                    <a:pt x="6312" y="816"/>
                  </a:cubicBezTo>
                  <a:cubicBezTo>
                    <a:pt x="6246" y="770"/>
                    <a:pt x="6208" y="685"/>
                    <a:pt x="6138" y="644"/>
                  </a:cubicBezTo>
                  <a:cubicBezTo>
                    <a:pt x="6070" y="601"/>
                    <a:pt x="6029" y="506"/>
                    <a:pt x="5958" y="469"/>
                  </a:cubicBezTo>
                  <a:cubicBezTo>
                    <a:pt x="5887" y="432"/>
                    <a:pt x="5790" y="441"/>
                    <a:pt x="5717" y="406"/>
                  </a:cubicBezTo>
                  <a:cubicBezTo>
                    <a:pt x="5645" y="372"/>
                    <a:pt x="5547" y="401"/>
                    <a:pt x="5471" y="372"/>
                  </a:cubicBezTo>
                  <a:cubicBezTo>
                    <a:pt x="5395" y="342"/>
                    <a:pt x="5346" y="244"/>
                    <a:pt x="5270" y="220"/>
                  </a:cubicBezTo>
                  <a:cubicBezTo>
                    <a:pt x="5258" y="217"/>
                    <a:pt x="5246" y="215"/>
                    <a:pt x="5233" y="215"/>
                  </a:cubicBezTo>
                  <a:cubicBezTo>
                    <a:pt x="5172" y="215"/>
                    <a:pt x="5103" y="251"/>
                    <a:pt x="5043" y="251"/>
                  </a:cubicBezTo>
                  <a:cubicBezTo>
                    <a:pt x="5032" y="251"/>
                    <a:pt x="5022" y="250"/>
                    <a:pt x="5012" y="247"/>
                  </a:cubicBezTo>
                  <a:cubicBezTo>
                    <a:pt x="4934" y="227"/>
                    <a:pt x="4869" y="168"/>
                    <a:pt x="4789" y="153"/>
                  </a:cubicBezTo>
                  <a:cubicBezTo>
                    <a:pt x="4709" y="138"/>
                    <a:pt x="4633" y="123"/>
                    <a:pt x="4552" y="114"/>
                  </a:cubicBezTo>
                  <a:cubicBezTo>
                    <a:pt x="4472" y="104"/>
                    <a:pt x="4399" y="8"/>
                    <a:pt x="4318" y="4"/>
                  </a:cubicBezTo>
                  <a:cubicBezTo>
                    <a:pt x="4314" y="4"/>
                    <a:pt x="4309" y="4"/>
                    <a:pt x="4305" y="4"/>
                  </a:cubicBezTo>
                  <a:cubicBezTo>
                    <a:pt x="4228" y="4"/>
                    <a:pt x="4149" y="45"/>
                    <a:pt x="4073" y="45"/>
                  </a:cubicBezTo>
                  <a:cubicBezTo>
                    <a:pt x="3995" y="45"/>
                    <a:pt x="3916" y="1"/>
                    <a:pt x="38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9"/>
            <p:cNvSpPr/>
            <p:nvPr/>
          </p:nvSpPr>
          <p:spPr>
            <a:xfrm flipH="1">
              <a:off x="6850406" y="3952067"/>
              <a:ext cx="298947" cy="297175"/>
            </a:xfrm>
            <a:custGeom>
              <a:rect b="b" l="l" r="r" t="t"/>
              <a:pathLst>
                <a:path extrusionOk="0" h="6709" w="6749">
                  <a:moveTo>
                    <a:pt x="3584" y="1"/>
                  </a:moveTo>
                  <a:cubicBezTo>
                    <a:pt x="3520" y="1"/>
                    <a:pt x="3453" y="55"/>
                    <a:pt x="3388" y="55"/>
                  </a:cubicBezTo>
                  <a:cubicBezTo>
                    <a:pt x="3386" y="55"/>
                    <a:pt x="3383" y="55"/>
                    <a:pt x="3381" y="55"/>
                  </a:cubicBezTo>
                  <a:cubicBezTo>
                    <a:pt x="3317" y="55"/>
                    <a:pt x="3254" y="72"/>
                    <a:pt x="3189" y="75"/>
                  </a:cubicBezTo>
                  <a:cubicBezTo>
                    <a:pt x="3186" y="75"/>
                    <a:pt x="3183" y="75"/>
                    <a:pt x="3180" y="75"/>
                  </a:cubicBezTo>
                  <a:cubicBezTo>
                    <a:pt x="3123" y="75"/>
                    <a:pt x="3065" y="55"/>
                    <a:pt x="3009" y="55"/>
                  </a:cubicBezTo>
                  <a:cubicBezTo>
                    <a:pt x="3002" y="55"/>
                    <a:pt x="2995" y="56"/>
                    <a:pt x="2987" y="57"/>
                  </a:cubicBezTo>
                  <a:cubicBezTo>
                    <a:pt x="2973" y="58"/>
                    <a:pt x="2958" y="59"/>
                    <a:pt x="2943" y="59"/>
                  </a:cubicBezTo>
                  <a:cubicBezTo>
                    <a:pt x="2910" y="59"/>
                    <a:pt x="2876" y="56"/>
                    <a:pt x="2843" y="56"/>
                  </a:cubicBezTo>
                  <a:cubicBezTo>
                    <a:pt x="2822" y="56"/>
                    <a:pt x="2802" y="57"/>
                    <a:pt x="2783" y="61"/>
                  </a:cubicBezTo>
                  <a:cubicBezTo>
                    <a:pt x="2717" y="72"/>
                    <a:pt x="2673" y="182"/>
                    <a:pt x="2608" y="197"/>
                  </a:cubicBezTo>
                  <a:cubicBezTo>
                    <a:pt x="2599" y="199"/>
                    <a:pt x="2590" y="200"/>
                    <a:pt x="2581" y="200"/>
                  </a:cubicBezTo>
                  <a:cubicBezTo>
                    <a:pt x="2531" y="200"/>
                    <a:pt x="2476" y="175"/>
                    <a:pt x="2426" y="175"/>
                  </a:cubicBezTo>
                  <a:cubicBezTo>
                    <a:pt x="2416" y="175"/>
                    <a:pt x="2406" y="176"/>
                    <a:pt x="2396" y="179"/>
                  </a:cubicBezTo>
                  <a:cubicBezTo>
                    <a:pt x="2332" y="199"/>
                    <a:pt x="2284" y="261"/>
                    <a:pt x="2221" y="285"/>
                  </a:cubicBezTo>
                  <a:cubicBezTo>
                    <a:pt x="2210" y="289"/>
                    <a:pt x="2199" y="291"/>
                    <a:pt x="2186" y="291"/>
                  </a:cubicBezTo>
                  <a:cubicBezTo>
                    <a:pt x="2140" y="291"/>
                    <a:pt x="2085" y="270"/>
                    <a:pt x="2039" y="270"/>
                  </a:cubicBezTo>
                  <a:cubicBezTo>
                    <a:pt x="2025" y="270"/>
                    <a:pt x="2011" y="272"/>
                    <a:pt x="1999" y="277"/>
                  </a:cubicBezTo>
                  <a:cubicBezTo>
                    <a:pt x="1938" y="304"/>
                    <a:pt x="1922" y="426"/>
                    <a:pt x="1863" y="458"/>
                  </a:cubicBezTo>
                  <a:cubicBezTo>
                    <a:pt x="1803" y="489"/>
                    <a:pt x="1726" y="485"/>
                    <a:pt x="1668" y="519"/>
                  </a:cubicBezTo>
                  <a:cubicBezTo>
                    <a:pt x="1611" y="553"/>
                    <a:pt x="1551" y="585"/>
                    <a:pt x="1497" y="622"/>
                  </a:cubicBezTo>
                  <a:cubicBezTo>
                    <a:pt x="1442" y="661"/>
                    <a:pt x="1423" y="746"/>
                    <a:pt x="1371" y="787"/>
                  </a:cubicBezTo>
                  <a:cubicBezTo>
                    <a:pt x="1318" y="829"/>
                    <a:pt x="1244" y="843"/>
                    <a:pt x="1195" y="887"/>
                  </a:cubicBezTo>
                  <a:cubicBezTo>
                    <a:pt x="1145" y="931"/>
                    <a:pt x="1061" y="941"/>
                    <a:pt x="1014" y="988"/>
                  </a:cubicBezTo>
                  <a:cubicBezTo>
                    <a:pt x="967" y="1035"/>
                    <a:pt x="939" y="1102"/>
                    <a:pt x="893" y="1151"/>
                  </a:cubicBezTo>
                  <a:cubicBezTo>
                    <a:pt x="849" y="1201"/>
                    <a:pt x="788" y="1239"/>
                    <a:pt x="747" y="1292"/>
                  </a:cubicBezTo>
                  <a:cubicBezTo>
                    <a:pt x="706" y="1345"/>
                    <a:pt x="706" y="1428"/>
                    <a:pt x="667" y="1483"/>
                  </a:cubicBezTo>
                  <a:cubicBezTo>
                    <a:pt x="629" y="1538"/>
                    <a:pt x="538" y="1559"/>
                    <a:pt x="504" y="1616"/>
                  </a:cubicBezTo>
                  <a:cubicBezTo>
                    <a:pt x="470" y="1674"/>
                    <a:pt x="448" y="1743"/>
                    <a:pt x="417" y="1801"/>
                  </a:cubicBezTo>
                  <a:cubicBezTo>
                    <a:pt x="386" y="1859"/>
                    <a:pt x="373" y="1929"/>
                    <a:pt x="344" y="1990"/>
                  </a:cubicBezTo>
                  <a:cubicBezTo>
                    <a:pt x="317" y="2051"/>
                    <a:pt x="309" y="2119"/>
                    <a:pt x="285" y="2183"/>
                  </a:cubicBezTo>
                  <a:cubicBezTo>
                    <a:pt x="261" y="2246"/>
                    <a:pt x="168" y="2286"/>
                    <a:pt x="148" y="2350"/>
                  </a:cubicBezTo>
                  <a:cubicBezTo>
                    <a:pt x="127" y="2414"/>
                    <a:pt x="155" y="2493"/>
                    <a:pt x="140" y="2559"/>
                  </a:cubicBezTo>
                  <a:cubicBezTo>
                    <a:pt x="123" y="2624"/>
                    <a:pt x="148" y="2697"/>
                    <a:pt x="135" y="2763"/>
                  </a:cubicBezTo>
                  <a:cubicBezTo>
                    <a:pt x="124" y="2829"/>
                    <a:pt x="126" y="2894"/>
                    <a:pt x="117" y="2961"/>
                  </a:cubicBezTo>
                  <a:cubicBezTo>
                    <a:pt x="108" y="3029"/>
                    <a:pt x="57" y="3089"/>
                    <a:pt x="53" y="3157"/>
                  </a:cubicBezTo>
                  <a:cubicBezTo>
                    <a:pt x="49" y="3224"/>
                    <a:pt x="20" y="3291"/>
                    <a:pt x="20" y="3358"/>
                  </a:cubicBezTo>
                  <a:cubicBezTo>
                    <a:pt x="19" y="3424"/>
                    <a:pt x="0" y="3496"/>
                    <a:pt x="3" y="3562"/>
                  </a:cubicBezTo>
                  <a:cubicBezTo>
                    <a:pt x="8" y="3629"/>
                    <a:pt x="131" y="3685"/>
                    <a:pt x="138" y="3751"/>
                  </a:cubicBezTo>
                  <a:cubicBezTo>
                    <a:pt x="147" y="3818"/>
                    <a:pt x="73" y="3895"/>
                    <a:pt x="86" y="3962"/>
                  </a:cubicBezTo>
                  <a:cubicBezTo>
                    <a:pt x="97" y="4029"/>
                    <a:pt x="124" y="4091"/>
                    <a:pt x="140" y="4157"/>
                  </a:cubicBezTo>
                  <a:cubicBezTo>
                    <a:pt x="155" y="4222"/>
                    <a:pt x="245" y="4265"/>
                    <a:pt x="265" y="4329"/>
                  </a:cubicBezTo>
                  <a:cubicBezTo>
                    <a:pt x="285" y="4393"/>
                    <a:pt x="303" y="4454"/>
                    <a:pt x="326" y="4516"/>
                  </a:cubicBezTo>
                  <a:cubicBezTo>
                    <a:pt x="350" y="4579"/>
                    <a:pt x="340" y="4651"/>
                    <a:pt x="367" y="4714"/>
                  </a:cubicBezTo>
                  <a:cubicBezTo>
                    <a:pt x="394" y="4775"/>
                    <a:pt x="343" y="4875"/>
                    <a:pt x="374" y="4934"/>
                  </a:cubicBezTo>
                  <a:cubicBezTo>
                    <a:pt x="404" y="4995"/>
                    <a:pt x="519" y="5008"/>
                    <a:pt x="553" y="5067"/>
                  </a:cubicBezTo>
                  <a:cubicBezTo>
                    <a:pt x="588" y="5123"/>
                    <a:pt x="636" y="5169"/>
                    <a:pt x="674" y="5224"/>
                  </a:cubicBezTo>
                  <a:cubicBezTo>
                    <a:pt x="711" y="5281"/>
                    <a:pt x="700" y="5369"/>
                    <a:pt x="741" y="5423"/>
                  </a:cubicBezTo>
                  <a:cubicBezTo>
                    <a:pt x="782" y="5476"/>
                    <a:pt x="886" y="5475"/>
                    <a:pt x="930" y="5526"/>
                  </a:cubicBezTo>
                  <a:cubicBezTo>
                    <a:pt x="974" y="5575"/>
                    <a:pt x="986" y="5654"/>
                    <a:pt x="1034" y="5701"/>
                  </a:cubicBezTo>
                  <a:cubicBezTo>
                    <a:pt x="1081" y="5749"/>
                    <a:pt x="1151" y="5769"/>
                    <a:pt x="1200" y="5813"/>
                  </a:cubicBezTo>
                  <a:cubicBezTo>
                    <a:pt x="1251" y="5857"/>
                    <a:pt x="1254" y="5958"/>
                    <a:pt x="1305" y="5999"/>
                  </a:cubicBezTo>
                  <a:cubicBezTo>
                    <a:pt x="1358" y="6040"/>
                    <a:pt x="1422" y="6072"/>
                    <a:pt x="1476" y="6110"/>
                  </a:cubicBezTo>
                  <a:cubicBezTo>
                    <a:pt x="1532" y="6147"/>
                    <a:pt x="1620" y="6131"/>
                    <a:pt x="1677" y="6167"/>
                  </a:cubicBezTo>
                  <a:cubicBezTo>
                    <a:pt x="1735" y="6201"/>
                    <a:pt x="1790" y="6232"/>
                    <a:pt x="1850" y="6264"/>
                  </a:cubicBezTo>
                  <a:cubicBezTo>
                    <a:pt x="1908" y="6293"/>
                    <a:pt x="1968" y="6319"/>
                    <a:pt x="2029" y="6346"/>
                  </a:cubicBezTo>
                  <a:cubicBezTo>
                    <a:pt x="2090" y="6373"/>
                    <a:pt x="2113" y="6494"/>
                    <a:pt x="2176" y="6518"/>
                  </a:cubicBezTo>
                  <a:cubicBezTo>
                    <a:pt x="2240" y="6542"/>
                    <a:pt x="2298" y="6579"/>
                    <a:pt x="2363" y="6599"/>
                  </a:cubicBezTo>
                  <a:cubicBezTo>
                    <a:pt x="2375" y="6603"/>
                    <a:pt x="2386" y="6604"/>
                    <a:pt x="2399" y="6604"/>
                  </a:cubicBezTo>
                  <a:cubicBezTo>
                    <a:pt x="2447" y="6604"/>
                    <a:pt x="2501" y="6582"/>
                    <a:pt x="2549" y="6582"/>
                  </a:cubicBezTo>
                  <a:cubicBezTo>
                    <a:pt x="2558" y="6582"/>
                    <a:pt x="2568" y="6583"/>
                    <a:pt x="2576" y="6585"/>
                  </a:cubicBezTo>
                  <a:cubicBezTo>
                    <a:pt x="2642" y="6600"/>
                    <a:pt x="2704" y="6626"/>
                    <a:pt x="2771" y="6639"/>
                  </a:cubicBezTo>
                  <a:cubicBezTo>
                    <a:pt x="2837" y="6652"/>
                    <a:pt x="2902" y="6670"/>
                    <a:pt x="2969" y="6680"/>
                  </a:cubicBezTo>
                  <a:cubicBezTo>
                    <a:pt x="3034" y="6689"/>
                    <a:pt x="3102" y="6693"/>
                    <a:pt x="3169" y="6697"/>
                  </a:cubicBezTo>
                  <a:cubicBezTo>
                    <a:pt x="3172" y="6697"/>
                    <a:pt x="3174" y="6697"/>
                    <a:pt x="3177" y="6697"/>
                  </a:cubicBezTo>
                  <a:cubicBezTo>
                    <a:pt x="3240" y="6697"/>
                    <a:pt x="3304" y="6646"/>
                    <a:pt x="3369" y="6646"/>
                  </a:cubicBezTo>
                  <a:cubicBezTo>
                    <a:pt x="3369" y="6646"/>
                    <a:pt x="3370" y="6646"/>
                    <a:pt x="3371" y="6646"/>
                  </a:cubicBezTo>
                  <a:cubicBezTo>
                    <a:pt x="3436" y="6646"/>
                    <a:pt x="3502" y="6709"/>
                    <a:pt x="3567" y="6709"/>
                  </a:cubicBezTo>
                  <a:cubicBezTo>
                    <a:pt x="3569" y="6709"/>
                    <a:pt x="3571" y="6709"/>
                    <a:pt x="3573" y="6709"/>
                  </a:cubicBezTo>
                  <a:cubicBezTo>
                    <a:pt x="3640" y="6704"/>
                    <a:pt x="3704" y="6670"/>
                    <a:pt x="3771" y="6662"/>
                  </a:cubicBezTo>
                  <a:cubicBezTo>
                    <a:pt x="3837" y="6653"/>
                    <a:pt x="3900" y="6626"/>
                    <a:pt x="3965" y="6615"/>
                  </a:cubicBezTo>
                  <a:cubicBezTo>
                    <a:pt x="3974" y="6613"/>
                    <a:pt x="3983" y="6612"/>
                    <a:pt x="3992" y="6612"/>
                  </a:cubicBezTo>
                  <a:cubicBezTo>
                    <a:pt x="4042" y="6612"/>
                    <a:pt x="4095" y="6634"/>
                    <a:pt x="4144" y="6634"/>
                  </a:cubicBezTo>
                  <a:cubicBezTo>
                    <a:pt x="4154" y="6634"/>
                    <a:pt x="4165" y="6633"/>
                    <a:pt x="4174" y="6630"/>
                  </a:cubicBezTo>
                  <a:cubicBezTo>
                    <a:pt x="4240" y="6615"/>
                    <a:pt x="4282" y="6519"/>
                    <a:pt x="4346" y="6500"/>
                  </a:cubicBezTo>
                  <a:cubicBezTo>
                    <a:pt x="4410" y="6480"/>
                    <a:pt x="4477" y="6473"/>
                    <a:pt x="4540" y="6448"/>
                  </a:cubicBezTo>
                  <a:cubicBezTo>
                    <a:pt x="4557" y="6442"/>
                    <a:pt x="4577" y="6440"/>
                    <a:pt x="4598" y="6440"/>
                  </a:cubicBezTo>
                  <a:cubicBezTo>
                    <a:pt x="4626" y="6440"/>
                    <a:pt x="4657" y="6444"/>
                    <a:pt x="4685" y="6444"/>
                  </a:cubicBezTo>
                  <a:cubicBezTo>
                    <a:pt x="4708" y="6444"/>
                    <a:pt x="4731" y="6441"/>
                    <a:pt x="4750" y="6433"/>
                  </a:cubicBezTo>
                  <a:cubicBezTo>
                    <a:pt x="4811" y="6406"/>
                    <a:pt x="4870" y="6369"/>
                    <a:pt x="4929" y="6337"/>
                  </a:cubicBezTo>
                  <a:cubicBezTo>
                    <a:pt x="4988" y="6306"/>
                    <a:pt x="5066" y="6300"/>
                    <a:pt x="5123" y="6266"/>
                  </a:cubicBezTo>
                  <a:cubicBezTo>
                    <a:pt x="5179" y="6232"/>
                    <a:pt x="5212" y="6154"/>
                    <a:pt x="5268" y="6116"/>
                  </a:cubicBezTo>
                  <a:cubicBezTo>
                    <a:pt x="5322" y="6079"/>
                    <a:pt x="5393" y="6057"/>
                    <a:pt x="5445" y="6018"/>
                  </a:cubicBezTo>
                  <a:cubicBezTo>
                    <a:pt x="5498" y="5976"/>
                    <a:pt x="5541" y="5919"/>
                    <a:pt x="5590" y="5875"/>
                  </a:cubicBezTo>
                  <a:cubicBezTo>
                    <a:pt x="5640" y="5831"/>
                    <a:pt x="5724" y="5817"/>
                    <a:pt x="5771" y="5770"/>
                  </a:cubicBezTo>
                  <a:cubicBezTo>
                    <a:pt x="5818" y="5723"/>
                    <a:pt x="5772" y="5587"/>
                    <a:pt x="5818" y="5537"/>
                  </a:cubicBezTo>
                  <a:cubicBezTo>
                    <a:pt x="5862" y="5487"/>
                    <a:pt x="5912" y="5445"/>
                    <a:pt x="5953" y="5393"/>
                  </a:cubicBezTo>
                  <a:cubicBezTo>
                    <a:pt x="5994" y="5341"/>
                    <a:pt x="6031" y="5288"/>
                    <a:pt x="6069" y="5233"/>
                  </a:cubicBezTo>
                  <a:cubicBezTo>
                    <a:pt x="6106" y="5177"/>
                    <a:pt x="6177" y="5146"/>
                    <a:pt x="6213" y="5089"/>
                  </a:cubicBezTo>
                  <a:cubicBezTo>
                    <a:pt x="6247" y="5032"/>
                    <a:pt x="6325" y="4998"/>
                    <a:pt x="6357" y="4939"/>
                  </a:cubicBezTo>
                  <a:cubicBezTo>
                    <a:pt x="6388" y="4880"/>
                    <a:pt x="6382" y="4801"/>
                    <a:pt x="6409" y="4740"/>
                  </a:cubicBezTo>
                  <a:cubicBezTo>
                    <a:pt x="6436" y="4678"/>
                    <a:pt x="6413" y="4597"/>
                    <a:pt x="6438" y="4535"/>
                  </a:cubicBezTo>
                  <a:cubicBezTo>
                    <a:pt x="6462" y="4472"/>
                    <a:pt x="6543" y="4431"/>
                    <a:pt x="6564" y="4367"/>
                  </a:cubicBezTo>
                  <a:cubicBezTo>
                    <a:pt x="6584" y="4303"/>
                    <a:pt x="6526" y="4219"/>
                    <a:pt x="6541" y="4154"/>
                  </a:cubicBezTo>
                  <a:cubicBezTo>
                    <a:pt x="6558" y="4088"/>
                    <a:pt x="6607" y="4034"/>
                    <a:pt x="6620" y="3969"/>
                  </a:cubicBezTo>
                  <a:cubicBezTo>
                    <a:pt x="6632" y="3902"/>
                    <a:pt x="6644" y="3838"/>
                    <a:pt x="6652" y="3773"/>
                  </a:cubicBezTo>
                  <a:cubicBezTo>
                    <a:pt x="6661" y="3706"/>
                    <a:pt x="6739" y="3646"/>
                    <a:pt x="6743" y="3578"/>
                  </a:cubicBezTo>
                  <a:cubicBezTo>
                    <a:pt x="6748" y="3511"/>
                    <a:pt x="6709" y="3442"/>
                    <a:pt x="6709" y="3375"/>
                  </a:cubicBezTo>
                  <a:cubicBezTo>
                    <a:pt x="6709" y="3308"/>
                    <a:pt x="6749" y="3238"/>
                    <a:pt x="6745" y="3171"/>
                  </a:cubicBezTo>
                  <a:cubicBezTo>
                    <a:pt x="6740" y="3105"/>
                    <a:pt x="6662" y="3043"/>
                    <a:pt x="6654" y="2978"/>
                  </a:cubicBezTo>
                  <a:cubicBezTo>
                    <a:pt x="6647" y="2911"/>
                    <a:pt x="6613" y="2850"/>
                    <a:pt x="6601" y="2785"/>
                  </a:cubicBezTo>
                  <a:cubicBezTo>
                    <a:pt x="6588" y="2719"/>
                    <a:pt x="6664" y="2635"/>
                    <a:pt x="6648" y="2570"/>
                  </a:cubicBezTo>
                  <a:cubicBezTo>
                    <a:pt x="6631" y="2505"/>
                    <a:pt x="6563" y="2454"/>
                    <a:pt x="6543" y="2390"/>
                  </a:cubicBezTo>
                  <a:cubicBezTo>
                    <a:pt x="6523" y="2326"/>
                    <a:pt x="6558" y="2242"/>
                    <a:pt x="6534" y="2179"/>
                  </a:cubicBezTo>
                  <a:cubicBezTo>
                    <a:pt x="6512" y="2117"/>
                    <a:pt x="6413" y="2084"/>
                    <a:pt x="6386" y="2023"/>
                  </a:cubicBezTo>
                  <a:cubicBezTo>
                    <a:pt x="6358" y="1962"/>
                    <a:pt x="6354" y="1891"/>
                    <a:pt x="6322" y="1832"/>
                  </a:cubicBezTo>
                  <a:cubicBezTo>
                    <a:pt x="6291" y="1773"/>
                    <a:pt x="6280" y="1701"/>
                    <a:pt x="6246" y="1645"/>
                  </a:cubicBezTo>
                  <a:cubicBezTo>
                    <a:pt x="6212" y="1586"/>
                    <a:pt x="6135" y="1556"/>
                    <a:pt x="6098" y="1501"/>
                  </a:cubicBezTo>
                  <a:cubicBezTo>
                    <a:pt x="6059" y="1446"/>
                    <a:pt x="6003" y="1407"/>
                    <a:pt x="5961" y="1355"/>
                  </a:cubicBezTo>
                  <a:cubicBezTo>
                    <a:pt x="5920" y="1302"/>
                    <a:pt x="5933" y="1205"/>
                    <a:pt x="5889" y="1156"/>
                  </a:cubicBezTo>
                  <a:cubicBezTo>
                    <a:pt x="5845" y="1106"/>
                    <a:pt x="5764" y="1089"/>
                    <a:pt x="5717" y="1042"/>
                  </a:cubicBezTo>
                  <a:cubicBezTo>
                    <a:pt x="5670" y="995"/>
                    <a:pt x="5674" y="891"/>
                    <a:pt x="5624" y="846"/>
                  </a:cubicBezTo>
                  <a:cubicBezTo>
                    <a:pt x="5575" y="802"/>
                    <a:pt x="5457" y="839"/>
                    <a:pt x="5404" y="797"/>
                  </a:cubicBezTo>
                  <a:cubicBezTo>
                    <a:pt x="5351" y="756"/>
                    <a:pt x="5295" y="725"/>
                    <a:pt x="5239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5"/>
                    <a:pt x="5010" y="421"/>
                    <a:pt x="4952" y="389"/>
                  </a:cubicBezTo>
                  <a:cubicBezTo>
                    <a:pt x="4894" y="358"/>
                    <a:pt x="4820" y="349"/>
                    <a:pt x="4760" y="321"/>
                  </a:cubicBezTo>
                  <a:cubicBezTo>
                    <a:pt x="4699" y="294"/>
                    <a:pt x="4651" y="229"/>
                    <a:pt x="4588" y="204"/>
                  </a:cubicBezTo>
                  <a:cubicBezTo>
                    <a:pt x="4569" y="197"/>
                    <a:pt x="4547" y="195"/>
                    <a:pt x="4525" y="195"/>
                  </a:cubicBezTo>
                  <a:cubicBezTo>
                    <a:pt x="4495" y="195"/>
                    <a:pt x="4463" y="199"/>
                    <a:pt x="4433" y="199"/>
                  </a:cubicBezTo>
                  <a:cubicBezTo>
                    <a:pt x="4414" y="199"/>
                    <a:pt x="4395" y="197"/>
                    <a:pt x="4378" y="192"/>
                  </a:cubicBezTo>
                  <a:cubicBezTo>
                    <a:pt x="4314" y="172"/>
                    <a:pt x="4243" y="180"/>
                    <a:pt x="4177" y="165"/>
                  </a:cubicBezTo>
                  <a:cubicBezTo>
                    <a:pt x="4148" y="157"/>
                    <a:pt x="4118" y="156"/>
                    <a:pt x="4087" y="156"/>
                  </a:cubicBezTo>
                  <a:cubicBezTo>
                    <a:pt x="4076" y="156"/>
                    <a:pt x="4065" y="156"/>
                    <a:pt x="4054" y="156"/>
                  </a:cubicBezTo>
                  <a:cubicBezTo>
                    <a:pt x="4028" y="156"/>
                    <a:pt x="4002" y="155"/>
                    <a:pt x="3977" y="150"/>
                  </a:cubicBezTo>
                  <a:cubicBezTo>
                    <a:pt x="3911" y="139"/>
                    <a:pt x="3852" y="109"/>
                    <a:pt x="3785" y="102"/>
                  </a:cubicBezTo>
                  <a:cubicBezTo>
                    <a:pt x="3718" y="94"/>
                    <a:pt x="3658" y="5"/>
                    <a:pt x="3591" y="1"/>
                  </a:cubicBezTo>
                  <a:cubicBezTo>
                    <a:pt x="3589" y="1"/>
                    <a:pt x="3587" y="1"/>
                    <a:pt x="35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9"/>
            <p:cNvSpPr/>
            <p:nvPr/>
          </p:nvSpPr>
          <p:spPr>
            <a:xfrm flipH="1">
              <a:off x="7048182" y="4010449"/>
              <a:ext cx="27551" cy="38404"/>
            </a:xfrm>
            <a:custGeom>
              <a:rect b="b" l="l" r="r" t="t"/>
              <a:pathLst>
                <a:path extrusionOk="0" h="867" w="622">
                  <a:moveTo>
                    <a:pt x="169" y="1"/>
                  </a:moveTo>
                  <a:cubicBezTo>
                    <a:pt x="147" y="1"/>
                    <a:pt x="125" y="6"/>
                    <a:pt x="104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0" y="150"/>
                    <a:pt x="9" y="194"/>
                  </a:cubicBezTo>
                  <a:lnTo>
                    <a:pt x="9" y="193"/>
                  </a:lnTo>
                  <a:cubicBezTo>
                    <a:pt x="17" y="236"/>
                    <a:pt x="27" y="277"/>
                    <a:pt x="39" y="318"/>
                  </a:cubicBezTo>
                  <a:cubicBezTo>
                    <a:pt x="53" y="374"/>
                    <a:pt x="74" y="429"/>
                    <a:pt x="94" y="483"/>
                  </a:cubicBezTo>
                  <a:cubicBezTo>
                    <a:pt x="124" y="565"/>
                    <a:pt x="152" y="649"/>
                    <a:pt x="181" y="733"/>
                  </a:cubicBezTo>
                  <a:cubicBezTo>
                    <a:pt x="192" y="760"/>
                    <a:pt x="209" y="784"/>
                    <a:pt x="232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9" y="867"/>
                    <a:pt x="450" y="860"/>
                    <a:pt x="479" y="848"/>
                  </a:cubicBezTo>
                  <a:cubicBezTo>
                    <a:pt x="533" y="823"/>
                    <a:pt x="576" y="779"/>
                    <a:pt x="597" y="722"/>
                  </a:cubicBezTo>
                  <a:cubicBezTo>
                    <a:pt x="616" y="669"/>
                    <a:pt x="622" y="601"/>
                    <a:pt x="593" y="550"/>
                  </a:cubicBezTo>
                  <a:cubicBezTo>
                    <a:pt x="549" y="473"/>
                    <a:pt x="505" y="396"/>
                    <a:pt x="462" y="318"/>
                  </a:cubicBezTo>
                  <a:cubicBezTo>
                    <a:pt x="435" y="270"/>
                    <a:pt x="410" y="219"/>
                    <a:pt x="377" y="172"/>
                  </a:cubicBezTo>
                  <a:cubicBezTo>
                    <a:pt x="353" y="136"/>
                    <a:pt x="327" y="98"/>
                    <a:pt x="302" y="62"/>
                  </a:cubicBezTo>
                  <a:lnTo>
                    <a:pt x="272" y="32"/>
                  </a:lnTo>
                  <a:cubicBezTo>
                    <a:pt x="253" y="18"/>
                    <a:pt x="232" y="10"/>
                    <a:pt x="211" y="7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9"/>
            <p:cNvSpPr/>
            <p:nvPr/>
          </p:nvSpPr>
          <p:spPr>
            <a:xfrm flipH="1">
              <a:off x="7004551" y="4039729"/>
              <a:ext cx="30918" cy="25647"/>
            </a:xfrm>
            <a:custGeom>
              <a:rect b="b" l="l" r="r" t="t"/>
              <a:pathLst>
                <a:path extrusionOk="0" h="579" w="698">
                  <a:moveTo>
                    <a:pt x="449" y="0"/>
                  </a:moveTo>
                  <a:cubicBezTo>
                    <a:pt x="438" y="0"/>
                    <a:pt x="427" y="1"/>
                    <a:pt x="416" y="3"/>
                  </a:cubicBezTo>
                  <a:cubicBezTo>
                    <a:pt x="376" y="10"/>
                    <a:pt x="338" y="27"/>
                    <a:pt x="307" y="52"/>
                  </a:cubicBezTo>
                  <a:cubicBezTo>
                    <a:pt x="261" y="88"/>
                    <a:pt x="216" y="123"/>
                    <a:pt x="172" y="159"/>
                  </a:cubicBezTo>
                  <a:cubicBezTo>
                    <a:pt x="160" y="167"/>
                    <a:pt x="149" y="175"/>
                    <a:pt x="138" y="183"/>
                  </a:cubicBezTo>
                  <a:cubicBezTo>
                    <a:pt x="113" y="202"/>
                    <a:pt x="92" y="223"/>
                    <a:pt x="75" y="246"/>
                  </a:cubicBezTo>
                  <a:cubicBezTo>
                    <a:pt x="67" y="256"/>
                    <a:pt x="59" y="267"/>
                    <a:pt x="52" y="278"/>
                  </a:cubicBezTo>
                  <a:cubicBezTo>
                    <a:pt x="41" y="297"/>
                    <a:pt x="31" y="315"/>
                    <a:pt x="21" y="335"/>
                  </a:cubicBezTo>
                  <a:cubicBezTo>
                    <a:pt x="13" y="356"/>
                    <a:pt x="9" y="377"/>
                    <a:pt x="8" y="399"/>
                  </a:cubicBezTo>
                  <a:lnTo>
                    <a:pt x="8" y="399"/>
                  </a:lnTo>
                  <a:cubicBezTo>
                    <a:pt x="0" y="472"/>
                    <a:pt x="45" y="542"/>
                    <a:pt x="115" y="565"/>
                  </a:cubicBezTo>
                  <a:lnTo>
                    <a:pt x="115" y="565"/>
                  </a:lnTo>
                  <a:cubicBezTo>
                    <a:pt x="137" y="574"/>
                    <a:pt x="160" y="578"/>
                    <a:pt x="184" y="578"/>
                  </a:cubicBezTo>
                  <a:cubicBezTo>
                    <a:pt x="186" y="578"/>
                    <a:pt x="188" y="578"/>
                    <a:pt x="190" y="578"/>
                  </a:cubicBezTo>
                  <a:cubicBezTo>
                    <a:pt x="195" y="579"/>
                    <a:pt x="200" y="579"/>
                    <a:pt x="205" y="579"/>
                  </a:cubicBezTo>
                  <a:cubicBezTo>
                    <a:pt x="229" y="579"/>
                    <a:pt x="252" y="576"/>
                    <a:pt x="276" y="573"/>
                  </a:cubicBezTo>
                  <a:cubicBezTo>
                    <a:pt x="304" y="567"/>
                    <a:pt x="332" y="558"/>
                    <a:pt x="359" y="544"/>
                  </a:cubicBezTo>
                  <a:cubicBezTo>
                    <a:pt x="371" y="538"/>
                    <a:pt x="384" y="533"/>
                    <a:pt x="396" y="527"/>
                  </a:cubicBezTo>
                  <a:cubicBezTo>
                    <a:pt x="449" y="503"/>
                    <a:pt x="500" y="480"/>
                    <a:pt x="553" y="456"/>
                  </a:cubicBezTo>
                  <a:cubicBezTo>
                    <a:pt x="610" y="429"/>
                    <a:pt x="655" y="382"/>
                    <a:pt x="678" y="324"/>
                  </a:cubicBezTo>
                  <a:cubicBezTo>
                    <a:pt x="694" y="284"/>
                    <a:pt x="698" y="241"/>
                    <a:pt x="691" y="199"/>
                  </a:cubicBezTo>
                  <a:cubicBezTo>
                    <a:pt x="669" y="82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9"/>
            <p:cNvSpPr/>
            <p:nvPr/>
          </p:nvSpPr>
          <p:spPr>
            <a:xfrm flipH="1">
              <a:off x="7071039" y="4064801"/>
              <a:ext cx="34506" cy="38182"/>
            </a:xfrm>
            <a:custGeom>
              <a:rect b="b" l="l" r="r" t="t"/>
              <a:pathLst>
                <a:path extrusionOk="0" h="862" w="779">
                  <a:moveTo>
                    <a:pt x="191" y="0"/>
                  </a:moveTo>
                  <a:cubicBezTo>
                    <a:pt x="150" y="0"/>
                    <a:pt x="106" y="16"/>
                    <a:pt x="76" y="41"/>
                  </a:cubicBezTo>
                  <a:cubicBezTo>
                    <a:pt x="26" y="81"/>
                    <a:pt x="1" y="146"/>
                    <a:pt x="12" y="208"/>
                  </a:cubicBezTo>
                  <a:lnTo>
                    <a:pt x="15" y="221"/>
                  </a:lnTo>
                  <a:cubicBezTo>
                    <a:pt x="21" y="287"/>
                    <a:pt x="62" y="358"/>
                    <a:pt x="95" y="408"/>
                  </a:cubicBezTo>
                  <a:cubicBezTo>
                    <a:pt x="119" y="446"/>
                    <a:pt x="146" y="481"/>
                    <a:pt x="173" y="518"/>
                  </a:cubicBezTo>
                  <a:lnTo>
                    <a:pt x="294" y="686"/>
                  </a:lnTo>
                  <a:cubicBezTo>
                    <a:pt x="308" y="725"/>
                    <a:pt x="329" y="757"/>
                    <a:pt x="358" y="784"/>
                  </a:cubicBezTo>
                  <a:cubicBezTo>
                    <a:pt x="400" y="825"/>
                    <a:pt x="458" y="861"/>
                    <a:pt x="518" y="861"/>
                  </a:cubicBezTo>
                  <a:cubicBezTo>
                    <a:pt x="519" y="861"/>
                    <a:pt x="520" y="861"/>
                    <a:pt x="521" y="861"/>
                  </a:cubicBezTo>
                  <a:lnTo>
                    <a:pt x="581" y="860"/>
                  </a:lnTo>
                  <a:cubicBezTo>
                    <a:pt x="609" y="855"/>
                    <a:pt x="638" y="845"/>
                    <a:pt x="661" y="827"/>
                  </a:cubicBezTo>
                  <a:cubicBezTo>
                    <a:pt x="700" y="803"/>
                    <a:pt x="744" y="763"/>
                    <a:pt x="756" y="716"/>
                  </a:cubicBezTo>
                  <a:cubicBezTo>
                    <a:pt x="769" y="672"/>
                    <a:pt x="779" y="635"/>
                    <a:pt x="770" y="588"/>
                  </a:cubicBezTo>
                  <a:cubicBezTo>
                    <a:pt x="766" y="561"/>
                    <a:pt x="757" y="535"/>
                    <a:pt x="747" y="511"/>
                  </a:cubicBezTo>
                  <a:cubicBezTo>
                    <a:pt x="726" y="470"/>
                    <a:pt x="696" y="435"/>
                    <a:pt x="658" y="408"/>
                  </a:cubicBezTo>
                  <a:lnTo>
                    <a:pt x="516" y="241"/>
                  </a:lnTo>
                  <a:cubicBezTo>
                    <a:pt x="487" y="208"/>
                    <a:pt x="460" y="174"/>
                    <a:pt x="432" y="143"/>
                  </a:cubicBezTo>
                  <a:cubicBezTo>
                    <a:pt x="387" y="95"/>
                    <a:pt x="322" y="35"/>
                    <a:pt x="256" y="16"/>
                  </a:cubicBezTo>
                  <a:lnTo>
                    <a:pt x="256" y="16"/>
                  </a:lnTo>
                  <a:lnTo>
                    <a:pt x="251" y="14"/>
                  </a:lnTo>
                  <a:cubicBezTo>
                    <a:pt x="233" y="5"/>
                    <a:pt x="212" y="0"/>
                    <a:pt x="19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9"/>
            <p:cNvSpPr/>
            <p:nvPr/>
          </p:nvSpPr>
          <p:spPr>
            <a:xfrm flipH="1">
              <a:off x="6978771" y="4116007"/>
              <a:ext cx="47617" cy="31804"/>
            </a:xfrm>
            <a:custGeom>
              <a:rect b="b" l="l" r="r" t="t"/>
              <a:pathLst>
                <a:path extrusionOk="0" h="718" w="1075">
                  <a:moveTo>
                    <a:pt x="779" y="1"/>
                  </a:moveTo>
                  <a:cubicBezTo>
                    <a:pt x="746" y="1"/>
                    <a:pt x="713" y="7"/>
                    <a:pt x="685" y="23"/>
                  </a:cubicBezTo>
                  <a:cubicBezTo>
                    <a:pt x="589" y="75"/>
                    <a:pt x="493" y="126"/>
                    <a:pt x="399" y="180"/>
                  </a:cubicBezTo>
                  <a:lnTo>
                    <a:pt x="260" y="262"/>
                  </a:lnTo>
                  <a:cubicBezTo>
                    <a:pt x="224" y="282"/>
                    <a:pt x="190" y="304"/>
                    <a:pt x="157" y="328"/>
                  </a:cubicBezTo>
                  <a:lnTo>
                    <a:pt x="89" y="379"/>
                  </a:lnTo>
                  <a:cubicBezTo>
                    <a:pt x="22" y="434"/>
                    <a:pt x="1" y="525"/>
                    <a:pt x="35" y="605"/>
                  </a:cubicBezTo>
                  <a:cubicBezTo>
                    <a:pt x="49" y="635"/>
                    <a:pt x="71" y="660"/>
                    <a:pt x="96" y="680"/>
                  </a:cubicBezTo>
                  <a:cubicBezTo>
                    <a:pt x="129" y="705"/>
                    <a:pt x="167" y="717"/>
                    <a:pt x="207" y="717"/>
                  </a:cubicBezTo>
                  <a:cubicBezTo>
                    <a:pt x="218" y="717"/>
                    <a:pt x="229" y="716"/>
                    <a:pt x="240" y="714"/>
                  </a:cubicBezTo>
                  <a:cubicBezTo>
                    <a:pt x="305" y="702"/>
                    <a:pt x="369" y="683"/>
                    <a:pt x="433" y="662"/>
                  </a:cubicBezTo>
                  <a:lnTo>
                    <a:pt x="588" y="605"/>
                  </a:lnTo>
                  <a:cubicBezTo>
                    <a:pt x="690" y="567"/>
                    <a:pt x="790" y="524"/>
                    <a:pt x="891" y="483"/>
                  </a:cubicBezTo>
                  <a:cubicBezTo>
                    <a:pt x="1017" y="426"/>
                    <a:pt x="1074" y="278"/>
                    <a:pt x="1017" y="150"/>
                  </a:cubicBezTo>
                  <a:cubicBezTo>
                    <a:pt x="989" y="92"/>
                    <a:pt x="941" y="39"/>
                    <a:pt x="878" y="18"/>
                  </a:cubicBezTo>
                  <a:cubicBezTo>
                    <a:pt x="847" y="8"/>
                    <a:pt x="813" y="1"/>
                    <a:pt x="7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9"/>
            <p:cNvSpPr/>
            <p:nvPr/>
          </p:nvSpPr>
          <p:spPr>
            <a:xfrm flipH="1">
              <a:off x="6933456" y="4024491"/>
              <a:ext cx="30298" cy="49300"/>
            </a:xfrm>
            <a:custGeom>
              <a:rect b="b" l="l" r="r" t="t"/>
              <a:pathLst>
                <a:path extrusionOk="0" h="1113" w="684">
                  <a:moveTo>
                    <a:pt x="173" y="1"/>
                  </a:moveTo>
                  <a:cubicBezTo>
                    <a:pt x="157" y="1"/>
                    <a:pt x="140" y="3"/>
                    <a:pt x="124" y="8"/>
                  </a:cubicBezTo>
                  <a:cubicBezTo>
                    <a:pt x="63" y="25"/>
                    <a:pt x="4" y="85"/>
                    <a:pt x="3" y="152"/>
                  </a:cubicBezTo>
                  <a:cubicBezTo>
                    <a:pt x="0" y="223"/>
                    <a:pt x="9" y="294"/>
                    <a:pt x="27" y="364"/>
                  </a:cubicBezTo>
                  <a:cubicBezTo>
                    <a:pt x="44" y="423"/>
                    <a:pt x="61" y="483"/>
                    <a:pt x="77" y="543"/>
                  </a:cubicBezTo>
                  <a:cubicBezTo>
                    <a:pt x="105" y="661"/>
                    <a:pt x="132" y="780"/>
                    <a:pt x="164" y="897"/>
                  </a:cubicBezTo>
                  <a:cubicBezTo>
                    <a:pt x="171" y="941"/>
                    <a:pt x="189" y="982"/>
                    <a:pt x="216" y="1016"/>
                  </a:cubicBezTo>
                  <a:lnTo>
                    <a:pt x="264" y="1063"/>
                  </a:lnTo>
                  <a:cubicBezTo>
                    <a:pt x="308" y="1095"/>
                    <a:pt x="360" y="1113"/>
                    <a:pt x="414" y="1113"/>
                  </a:cubicBezTo>
                  <a:cubicBezTo>
                    <a:pt x="440" y="1113"/>
                    <a:pt x="466" y="1108"/>
                    <a:pt x="492" y="1100"/>
                  </a:cubicBezTo>
                  <a:cubicBezTo>
                    <a:pt x="556" y="1082"/>
                    <a:pt x="611" y="1037"/>
                    <a:pt x="643" y="978"/>
                  </a:cubicBezTo>
                  <a:cubicBezTo>
                    <a:pt x="681" y="907"/>
                    <a:pt x="684" y="823"/>
                    <a:pt x="653" y="750"/>
                  </a:cubicBezTo>
                  <a:cubicBezTo>
                    <a:pt x="647" y="736"/>
                    <a:pt x="641" y="723"/>
                    <a:pt x="634" y="712"/>
                  </a:cubicBezTo>
                  <a:cubicBezTo>
                    <a:pt x="589" y="612"/>
                    <a:pt x="540" y="516"/>
                    <a:pt x="493" y="418"/>
                  </a:cubicBezTo>
                  <a:cubicBezTo>
                    <a:pt x="435" y="295"/>
                    <a:pt x="394" y="166"/>
                    <a:pt x="304" y="62"/>
                  </a:cubicBezTo>
                  <a:cubicBezTo>
                    <a:pt x="271" y="23"/>
                    <a:pt x="223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9"/>
            <p:cNvSpPr/>
            <p:nvPr/>
          </p:nvSpPr>
          <p:spPr>
            <a:xfrm flipH="1">
              <a:off x="6961982" y="3978556"/>
              <a:ext cx="40884" cy="29988"/>
            </a:xfrm>
            <a:custGeom>
              <a:rect b="b" l="l" r="r" t="t"/>
              <a:pathLst>
                <a:path extrusionOk="0" h="677" w="923">
                  <a:moveTo>
                    <a:pt x="682" y="0"/>
                  </a:moveTo>
                  <a:cubicBezTo>
                    <a:pt x="649" y="0"/>
                    <a:pt x="616" y="7"/>
                    <a:pt x="584" y="22"/>
                  </a:cubicBezTo>
                  <a:cubicBezTo>
                    <a:pt x="492" y="77"/>
                    <a:pt x="398" y="130"/>
                    <a:pt x="309" y="188"/>
                  </a:cubicBezTo>
                  <a:lnTo>
                    <a:pt x="195" y="260"/>
                  </a:lnTo>
                  <a:cubicBezTo>
                    <a:pt x="159" y="285"/>
                    <a:pt x="124" y="313"/>
                    <a:pt x="91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3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6" y="661"/>
                    <a:pt x="353" y="646"/>
                    <a:pt x="408" y="624"/>
                  </a:cubicBezTo>
                  <a:lnTo>
                    <a:pt x="533" y="573"/>
                  </a:lnTo>
                  <a:cubicBezTo>
                    <a:pt x="617" y="539"/>
                    <a:pt x="698" y="499"/>
                    <a:pt x="781" y="462"/>
                  </a:cubicBezTo>
                  <a:cubicBezTo>
                    <a:pt x="860" y="427"/>
                    <a:pt x="914" y="351"/>
                    <a:pt x="923" y="265"/>
                  </a:cubicBezTo>
                  <a:cubicBezTo>
                    <a:pt x="921" y="222"/>
                    <a:pt x="923" y="184"/>
                    <a:pt x="903" y="142"/>
                  </a:cubicBezTo>
                  <a:cubicBezTo>
                    <a:pt x="886" y="105"/>
                    <a:pt x="859" y="73"/>
                    <a:pt x="826" y="47"/>
                  </a:cubicBezTo>
                  <a:cubicBezTo>
                    <a:pt x="783" y="16"/>
                    <a:pt x="733" y="0"/>
                    <a:pt x="68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9"/>
            <p:cNvSpPr/>
            <p:nvPr/>
          </p:nvSpPr>
          <p:spPr>
            <a:xfrm flipH="1">
              <a:off x="7046144" y="4145508"/>
              <a:ext cx="24052" cy="34196"/>
            </a:xfrm>
            <a:custGeom>
              <a:rect b="b" l="l" r="r" t="t"/>
              <a:pathLst>
                <a:path extrusionOk="0" h="772" w="543">
                  <a:moveTo>
                    <a:pt x="196" y="0"/>
                  </a:moveTo>
                  <a:cubicBezTo>
                    <a:pt x="172" y="0"/>
                    <a:pt x="149" y="5"/>
                    <a:pt x="127" y="14"/>
                  </a:cubicBezTo>
                  <a:cubicBezTo>
                    <a:pt x="77" y="36"/>
                    <a:pt x="39" y="75"/>
                    <a:pt x="19" y="125"/>
                  </a:cubicBezTo>
                  <a:cubicBezTo>
                    <a:pt x="10" y="146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7" y="419"/>
                    <a:pt x="23" y="452"/>
                    <a:pt x="30" y="483"/>
                  </a:cubicBezTo>
                  <a:cubicBezTo>
                    <a:pt x="35" y="500"/>
                    <a:pt x="37" y="516"/>
                    <a:pt x="42" y="532"/>
                  </a:cubicBezTo>
                  <a:cubicBezTo>
                    <a:pt x="56" y="584"/>
                    <a:pt x="67" y="638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39" y="763"/>
                  </a:cubicBezTo>
                  <a:cubicBezTo>
                    <a:pt x="254" y="768"/>
                    <a:pt x="268" y="771"/>
                    <a:pt x="283" y="771"/>
                  </a:cubicBezTo>
                  <a:cubicBezTo>
                    <a:pt x="290" y="771"/>
                    <a:pt x="296" y="771"/>
                    <a:pt x="303" y="769"/>
                  </a:cubicBezTo>
                  <a:cubicBezTo>
                    <a:pt x="306" y="769"/>
                    <a:pt x="309" y="769"/>
                    <a:pt x="313" y="769"/>
                  </a:cubicBezTo>
                  <a:cubicBezTo>
                    <a:pt x="341" y="769"/>
                    <a:pt x="369" y="763"/>
                    <a:pt x="394" y="751"/>
                  </a:cubicBezTo>
                  <a:cubicBezTo>
                    <a:pt x="433" y="732"/>
                    <a:pt x="465" y="705"/>
                    <a:pt x="491" y="672"/>
                  </a:cubicBezTo>
                  <a:cubicBezTo>
                    <a:pt x="512" y="647"/>
                    <a:pt x="525" y="616"/>
                    <a:pt x="529" y="583"/>
                  </a:cubicBezTo>
                  <a:cubicBezTo>
                    <a:pt x="541" y="553"/>
                    <a:pt x="542" y="520"/>
                    <a:pt x="535" y="489"/>
                  </a:cubicBezTo>
                  <a:cubicBezTo>
                    <a:pt x="532" y="435"/>
                    <a:pt x="497" y="390"/>
                    <a:pt x="474" y="344"/>
                  </a:cubicBezTo>
                  <a:cubicBezTo>
                    <a:pt x="460" y="314"/>
                    <a:pt x="445" y="286"/>
                    <a:pt x="433" y="255"/>
                  </a:cubicBezTo>
                  <a:cubicBezTo>
                    <a:pt x="420" y="225"/>
                    <a:pt x="411" y="193"/>
                    <a:pt x="397" y="165"/>
                  </a:cubicBezTo>
                  <a:cubicBezTo>
                    <a:pt x="390" y="149"/>
                    <a:pt x="383" y="135"/>
                    <a:pt x="376" y="119"/>
                  </a:cubicBezTo>
                  <a:cubicBezTo>
                    <a:pt x="354" y="73"/>
                    <a:pt x="315" y="34"/>
                    <a:pt x="265" y="14"/>
                  </a:cubicBezTo>
                  <a:cubicBezTo>
                    <a:pt x="243" y="5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9"/>
            <p:cNvSpPr/>
            <p:nvPr/>
          </p:nvSpPr>
          <p:spPr>
            <a:xfrm flipH="1">
              <a:off x="6957243" y="4172573"/>
              <a:ext cx="36942" cy="26533"/>
            </a:xfrm>
            <a:custGeom>
              <a:rect b="b" l="l" r="r" t="t"/>
              <a:pathLst>
                <a:path extrusionOk="0" h="599" w="834">
                  <a:moveTo>
                    <a:pt x="11" y="342"/>
                  </a:moveTo>
                  <a:lnTo>
                    <a:pt x="8" y="356"/>
                  </a:lnTo>
                  <a:lnTo>
                    <a:pt x="8" y="356"/>
                  </a:lnTo>
                  <a:cubicBezTo>
                    <a:pt x="9" y="351"/>
                    <a:pt x="10" y="347"/>
                    <a:pt x="11" y="342"/>
                  </a:cubicBezTo>
                  <a:close/>
                  <a:moveTo>
                    <a:pt x="573" y="0"/>
                  </a:moveTo>
                  <a:cubicBezTo>
                    <a:pt x="551" y="0"/>
                    <a:pt x="528" y="4"/>
                    <a:pt x="506" y="10"/>
                  </a:cubicBezTo>
                  <a:cubicBezTo>
                    <a:pt x="495" y="13"/>
                    <a:pt x="484" y="17"/>
                    <a:pt x="472" y="20"/>
                  </a:cubicBezTo>
                  <a:lnTo>
                    <a:pt x="461" y="26"/>
                  </a:lnTo>
                  <a:lnTo>
                    <a:pt x="407" y="50"/>
                  </a:lnTo>
                  <a:lnTo>
                    <a:pt x="300" y="97"/>
                  </a:lnTo>
                  <a:lnTo>
                    <a:pt x="197" y="141"/>
                  </a:lnTo>
                  <a:cubicBezTo>
                    <a:pt x="162" y="155"/>
                    <a:pt x="130" y="175"/>
                    <a:pt x="101" y="199"/>
                  </a:cubicBezTo>
                  <a:cubicBezTo>
                    <a:pt x="83" y="216"/>
                    <a:pt x="64" y="234"/>
                    <a:pt x="49" y="253"/>
                  </a:cubicBezTo>
                  <a:cubicBezTo>
                    <a:pt x="29" y="278"/>
                    <a:pt x="16" y="306"/>
                    <a:pt x="10" y="336"/>
                  </a:cubicBezTo>
                  <a:cubicBezTo>
                    <a:pt x="6" y="346"/>
                    <a:pt x="5" y="358"/>
                    <a:pt x="5" y="369"/>
                  </a:cubicBezTo>
                  <a:lnTo>
                    <a:pt x="5" y="369"/>
                  </a:lnTo>
                  <a:lnTo>
                    <a:pt x="3" y="376"/>
                  </a:lnTo>
                  <a:cubicBezTo>
                    <a:pt x="0" y="400"/>
                    <a:pt x="3" y="425"/>
                    <a:pt x="12" y="448"/>
                  </a:cubicBezTo>
                  <a:cubicBezTo>
                    <a:pt x="23" y="488"/>
                    <a:pt x="46" y="524"/>
                    <a:pt x="80" y="548"/>
                  </a:cubicBezTo>
                  <a:lnTo>
                    <a:pt x="80" y="548"/>
                  </a:lnTo>
                  <a:cubicBezTo>
                    <a:pt x="91" y="557"/>
                    <a:pt x="104" y="565"/>
                    <a:pt x="117" y="570"/>
                  </a:cubicBezTo>
                  <a:cubicBezTo>
                    <a:pt x="133" y="582"/>
                    <a:pt x="151" y="589"/>
                    <a:pt x="170" y="590"/>
                  </a:cubicBezTo>
                  <a:cubicBezTo>
                    <a:pt x="182" y="595"/>
                    <a:pt x="195" y="596"/>
                    <a:pt x="206" y="599"/>
                  </a:cubicBezTo>
                  <a:cubicBezTo>
                    <a:pt x="229" y="599"/>
                    <a:pt x="252" y="599"/>
                    <a:pt x="273" y="597"/>
                  </a:cubicBezTo>
                  <a:cubicBezTo>
                    <a:pt x="282" y="597"/>
                    <a:pt x="292" y="597"/>
                    <a:pt x="300" y="596"/>
                  </a:cubicBezTo>
                  <a:cubicBezTo>
                    <a:pt x="323" y="592"/>
                    <a:pt x="344" y="585"/>
                    <a:pt x="366" y="576"/>
                  </a:cubicBezTo>
                  <a:lnTo>
                    <a:pt x="379" y="572"/>
                  </a:lnTo>
                  <a:lnTo>
                    <a:pt x="492" y="533"/>
                  </a:lnTo>
                  <a:lnTo>
                    <a:pt x="603" y="497"/>
                  </a:lnTo>
                  <a:lnTo>
                    <a:pt x="656" y="479"/>
                  </a:lnTo>
                  <a:cubicBezTo>
                    <a:pt x="661" y="477"/>
                    <a:pt x="667" y="475"/>
                    <a:pt x="673" y="474"/>
                  </a:cubicBezTo>
                  <a:lnTo>
                    <a:pt x="678" y="471"/>
                  </a:lnTo>
                  <a:lnTo>
                    <a:pt x="731" y="438"/>
                  </a:lnTo>
                  <a:lnTo>
                    <a:pt x="775" y="391"/>
                  </a:lnTo>
                  <a:cubicBezTo>
                    <a:pt x="787" y="371"/>
                    <a:pt x="798" y="352"/>
                    <a:pt x="809" y="332"/>
                  </a:cubicBezTo>
                  <a:lnTo>
                    <a:pt x="814" y="322"/>
                  </a:lnTo>
                  <a:cubicBezTo>
                    <a:pt x="833" y="263"/>
                    <a:pt x="832" y="199"/>
                    <a:pt x="809" y="143"/>
                  </a:cubicBezTo>
                  <a:cubicBezTo>
                    <a:pt x="784" y="86"/>
                    <a:pt x="737" y="42"/>
                    <a:pt x="678" y="19"/>
                  </a:cubicBezTo>
                  <a:lnTo>
                    <a:pt x="670" y="16"/>
                  </a:lnTo>
                  <a:cubicBezTo>
                    <a:pt x="657" y="12"/>
                    <a:pt x="646" y="9"/>
                    <a:pt x="633" y="7"/>
                  </a:cubicBezTo>
                  <a:cubicBezTo>
                    <a:pt x="613" y="3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9"/>
            <p:cNvSpPr/>
            <p:nvPr/>
          </p:nvSpPr>
          <p:spPr>
            <a:xfrm flipH="1">
              <a:off x="6886989" y="4129916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4" y="1"/>
                  </a:moveTo>
                  <a:cubicBezTo>
                    <a:pt x="218" y="1"/>
                    <a:pt x="212" y="1"/>
                    <a:pt x="206" y="2"/>
                  </a:cubicBezTo>
                  <a:cubicBezTo>
                    <a:pt x="204" y="2"/>
                    <a:pt x="201" y="2"/>
                    <a:pt x="198" y="2"/>
                  </a:cubicBezTo>
                  <a:cubicBezTo>
                    <a:pt x="174" y="2"/>
                    <a:pt x="150" y="8"/>
                    <a:pt x="128" y="19"/>
                  </a:cubicBezTo>
                  <a:cubicBezTo>
                    <a:pt x="96" y="35"/>
                    <a:pt x="67" y="58"/>
                    <a:pt x="44" y="86"/>
                  </a:cubicBezTo>
                  <a:cubicBezTo>
                    <a:pt x="27" y="108"/>
                    <a:pt x="14" y="135"/>
                    <a:pt x="12" y="163"/>
                  </a:cubicBezTo>
                  <a:cubicBezTo>
                    <a:pt x="2" y="189"/>
                    <a:pt x="0" y="217"/>
                    <a:pt x="6" y="244"/>
                  </a:cubicBezTo>
                  <a:lnTo>
                    <a:pt x="6" y="243"/>
                  </a:lnTo>
                  <a:cubicBezTo>
                    <a:pt x="22" y="304"/>
                    <a:pt x="40" y="363"/>
                    <a:pt x="63" y="422"/>
                  </a:cubicBezTo>
                  <a:cubicBezTo>
                    <a:pt x="84" y="476"/>
                    <a:pt x="107" y="528"/>
                    <a:pt x="128" y="582"/>
                  </a:cubicBezTo>
                  <a:lnTo>
                    <a:pt x="144" y="618"/>
                  </a:lnTo>
                  <a:cubicBezTo>
                    <a:pt x="145" y="622"/>
                    <a:pt x="147" y="628"/>
                    <a:pt x="150" y="632"/>
                  </a:cubicBezTo>
                  <a:cubicBezTo>
                    <a:pt x="151" y="635"/>
                    <a:pt x="151" y="636"/>
                    <a:pt x="152" y="639"/>
                  </a:cubicBezTo>
                  <a:lnTo>
                    <a:pt x="154" y="642"/>
                  </a:lnTo>
                  <a:lnTo>
                    <a:pt x="188" y="698"/>
                  </a:lnTo>
                  <a:cubicBezTo>
                    <a:pt x="201" y="716"/>
                    <a:pt x="216" y="732"/>
                    <a:pt x="236" y="743"/>
                  </a:cubicBezTo>
                  <a:cubicBezTo>
                    <a:pt x="283" y="778"/>
                    <a:pt x="335" y="793"/>
                    <a:pt x="387" y="793"/>
                  </a:cubicBezTo>
                  <a:cubicBezTo>
                    <a:pt x="510" y="793"/>
                    <a:pt x="626" y="702"/>
                    <a:pt x="640" y="564"/>
                  </a:cubicBezTo>
                  <a:cubicBezTo>
                    <a:pt x="640" y="550"/>
                    <a:pt x="640" y="510"/>
                    <a:pt x="637" y="496"/>
                  </a:cubicBezTo>
                  <a:cubicBezTo>
                    <a:pt x="630" y="453"/>
                    <a:pt x="612" y="412"/>
                    <a:pt x="585" y="378"/>
                  </a:cubicBezTo>
                  <a:lnTo>
                    <a:pt x="582" y="373"/>
                  </a:lnTo>
                  <a:cubicBezTo>
                    <a:pt x="579" y="369"/>
                    <a:pt x="576" y="365"/>
                    <a:pt x="573" y="362"/>
                  </a:cubicBezTo>
                  <a:cubicBezTo>
                    <a:pt x="567" y="353"/>
                    <a:pt x="560" y="344"/>
                    <a:pt x="555" y="335"/>
                  </a:cubicBezTo>
                  <a:cubicBezTo>
                    <a:pt x="540" y="312"/>
                    <a:pt x="526" y="291"/>
                    <a:pt x="511" y="270"/>
                  </a:cubicBezTo>
                  <a:cubicBezTo>
                    <a:pt x="479" y="223"/>
                    <a:pt x="450" y="174"/>
                    <a:pt x="415" y="130"/>
                  </a:cubicBezTo>
                  <a:cubicBezTo>
                    <a:pt x="401" y="113"/>
                    <a:pt x="388" y="96"/>
                    <a:pt x="376" y="79"/>
                  </a:cubicBezTo>
                  <a:lnTo>
                    <a:pt x="337" y="41"/>
                  </a:lnTo>
                  <a:cubicBezTo>
                    <a:pt x="314" y="24"/>
                    <a:pt x="289" y="12"/>
                    <a:pt x="260" y="8"/>
                  </a:cubicBezTo>
                  <a:cubicBezTo>
                    <a:pt x="249" y="3"/>
                    <a:pt x="236" y="1"/>
                    <a:pt x="2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9"/>
            <p:cNvSpPr/>
            <p:nvPr/>
          </p:nvSpPr>
          <p:spPr>
            <a:xfrm flipH="1">
              <a:off x="6879326" y="4079994"/>
              <a:ext cx="40441" cy="30431"/>
            </a:xfrm>
            <a:custGeom>
              <a:rect b="b" l="l" r="r" t="t"/>
              <a:pathLst>
                <a:path extrusionOk="0" h="687" w="913">
                  <a:moveTo>
                    <a:pt x="582" y="565"/>
                  </a:moveTo>
                  <a:lnTo>
                    <a:pt x="554" y="574"/>
                  </a:lnTo>
                  <a:lnTo>
                    <a:pt x="554" y="574"/>
                  </a:lnTo>
                  <a:cubicBezTo>
                    <a:pt x="563" y="571"/>
                    <a:pt x="573" y="568"/>
                    <a:pt x="582" y="565"/>
                  </a:cubicBezTo>
                  <a:close/>
                  <a:moveTo>
                    <a:pt x="634" y="1"/>
                  </a:moveTo>
                  <a:cubicBezTo>
                    <a:pt x="595" y="1"/>
                    <a:pt x="557" y="8"/>
                    <a:pt x="521" y="25"/>
                  </a:cubicBezTo>
                  <a:cubicBezTo>
                    <a:pt x="449" y="52"/>
                    <a:pt x="377" y="84"/>
                    <a:pt x="311" y="124"/>
                  </a:cubicBezTo>
                  <a:cubicBezTo>
                    <a:pt x="259" y="151"/>
                    <a:pt x="211" y="183"/>
                    <a:pt x="164" y="217"/>
                  </a:cubicBezTo>
                  <a:cubicBezTo>
                    <a:pt x="123" y="254"/>
                    <a:pt x="83" y="293"/>
                    <a:pt x="45" y="336"/>
                  </a:cubicBezTo>
                  <a:lnTo>
                    <a:pt x="16" y="387"/>
                  </a:lnTo>
                  <a:cubicBezTo>
                    <a:pt x="5" y="414"/>
                    <a:pt x="1" y="444"/>
                    <a:pt x="4" y="474"/>
                  </a:cubicBezTo>
                  <a:cubicBezTo>
                    <a:pt x="5" y="521"/>
                    <a:pt x="21" y="566"/>
                    <a:pt x="51" y="603"/>
                  </a:cubicBezTo>
                  <a:cubicBezTo>
                    <a:pt x="76" y="633"/>
                    <a:pt x="109" y="656"/>
                    <a:pt x="144" y="672"/>
                  </a:cubicBezTo>
                  <a:cubicBezTo>
                    <a:pt x="169" y="681"/>
                    <a:pt x="196" y="686"/>
                    <a:pt x="222" y="686"/>
                  </a:cubicBezTo>
                  <a:cubicBezTo>
                    <a:pt x="253" y="686"/>
                    <a:pt x="284" y="680"/>
                    <a:pt x="312" y="667"/>
                  </a:cubicBezTo>
                  <a:cubicBezTo>
                    <a:pt x="356" y="649"/>
                    <a:pt x="402" y="633"/>
                    <a:pt x="446" y="615"/>
                  </a:cubicBezTo>
                  <a:cubicBezTo>
                    <a:pt x="474" y="602"/>
                    <a:pt x="504" y="591"/>
                    <a:pt x="533" y="581"/>
                  </a:cubicBezTo>
                  <a:lnTo>
                    <a:pt x="533" y="581"/>
                  </a:lnTo>
                  <a:cubicBezTo>
                    <a:pt x="580" y="567"/>
                    <a:pt x="629" y="557"/>
                    <a:pt x="677" y="549"/>
                  </a:cubicBezTo>
                  <a:cubicBezTo>
                    <a:pt x="749" y="536"/>
                    <a:pt x="813" y="497"/>
                    <a:pt x="855" y="440"/>
                  </a:cubicBezTo>
                  <a:cubicBezTo>
                    <a:pt x="885" y="400"/>
                    <a:pt x="903" y="353"/>
                    <a:pt x="908" y="303"/>
                  </a:cubicBezTo>
                  <a:cubicBezTo>
                    <a:pt x="912" y="232"/>
                    <a:pt x="891" y="161"/>
                    <a:pt x="848" y="104"/>
                  </a:cubicBezTo>
                  <a:cubicBezTo>
                    <a:pt x="827" y="74"/>
                    <a:pt x="798" y="52"/>
                    <a:pt x="764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3" y="1"/>
                    <a:pt x="63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9"/>
            <p:cNvSpPr/>
            <p:nvPr/>
          </p:nvSpPr>
          <p:spPr>
            <a:xfrm flipH="1">
              <a:off x="7095939" y="2645780"/>
              <a:ext cx="358479" cy="359941"/>
            </a:xfrm>
            <a:custGeom>
              <a:rect b="b" l="l" r="r" t="t"/>
              <a:pathLst>
                <a:path extrusionOk="0" h="8126" w="8093">
                  <a:moveTo>
                    <a:pt x="3837" y="0"/>
                  </a:moveTo>
                  <a:cubicBezTo>
                    <a:pt x="3834" y="0"/>
                    <a:pt x="3830" y="0"/>
                    <a:pt x="3827" y="0"/>
                  </a:cubicBezTo>
                  <a:cubicBezTo>
                    <a:pt x="3747" y="5"/>
                    <a:pt x="3673" y="100"/>
                    <a:pt x="3593" y="110"/>
                  </a:cubicBezTo>
                  <a:cubicBezTo>
                    <a:pt x="3512" y="120"/>
                    <a:pt x="3441" y="160"/>
                    <a:pt x="3362" y="174"/>
                  </a:cubicBezTo>
                  <a:cubicBezTo>
                    <a:pt x="3355" y="175"/>
                    <a:pt x="3349" y="176"/>
                    <a:pt x="3342" y="176"/>
                  </a:cubicBezTo>
                  <a:cubicBezTo>
                    <a:pt x="3274" y="176"/>
                    <a:pt x="3194" y="116"/>
                    <a:pt x="3126" y="116"/>
                  </a:cubicBezTo>
                  <a:cubicBezTo>
                    <a:pt x="3118" y="116"/>
                    <a:pt x="3109" y="116"/>
                    <a:pt x="3102" y="118"/>
                  </a:cubicBezTo>
                  <a:cubicBezTo>
                    <a:pt x="3023" y="138"/>
                    <a:pt x="2962" y="221"/>
                    <a:pt x="2885" y="245"/>
                  </a:cubicBezTo>
                  <a:cubicBezTo>
                    <a:pt x="2868" y="250"/>
                    <a:pt x="2849" y="252"/>
                    <a:pt x="2830" y="252"/>
                  </a:cubicBezTo>
                  <a:cubicBezTo>
                    <a:pt x="2787" y="252"/>
                    <a:pt x="2740" y="243"/>
                    <a:pt x="2697" y="243"/>
                  </a:cubicBezTo>
                  <a:cubicBezTo>
                    <a:pt x="2674" y="243"/>
                    <a:pt x="2651" y="246"/>
                    <a:pt x="2631" y="253"/>
                  </a:cubicBezTo>
                  <a:cubicBezTo>
                    <a:pt x="2556" y="282"/>
                    <a:pt x="2517" y="401"/>
                    <a:pt x="2443" y="434"/>
                  </a:cubicBezTo>
                  <a:cubicBezTo>
                    <a:pt x="2369" y="467"/>
                    <a:pt x="2284" y="472"/>
                    <a:pt x="2212" y="509"/>
                  </a:cubicBezTo>
                  <a:cubicBezTo>
                    <a:pt x="2141" y="548"/>
                    <a:pt x="2055" y="561"/>
                    <a:pt x="1986" y="602"/>
                  </a:cubicBezTo>
                  <a:cubicBezTo>
                    <a:pt x="1917" y="643"/>
                    <a:pt x="1880" y="735"/>
                    <a:pt x="1814" y="781"/>
                  </a:cubicBezTo>
                  <a:cubicBezTo>
                    <a:pt x="1747" y="826"/>
                    <a:pt x="1700" y="895"/>
                    <a:pt x="1637" y="944"/>
                  </a:cubicBezTo>
                  <a:cubicBezTo>
                    <a:pt x="1573" y="994"/>
                    <a:pt x="1458" y="980"/>
                    <a:pt x="1397" y="1034"/>
                  </a:cubicBezTo>
                  <a:cubicBezTo>
                    <a:pt x="1337" y="1087"/>
                    <a:pt x="1317" y="1183"/>
                    <a:pt x="1261" y="1240"/>
                  </a:cubicBezTo>
                  <a:cubicBezTo>
                    <a:pt x="1202" y="1297"/>
                    <a:pt x="1079" y="1291"/>
                    <a:pt x="1025" y="1352"/>
                  </a:cubicBezTo>
                  <a:cubicBezTo>
                    <a:pt x="971" y="1412"/>
                    <a:pt x="1015" y="1554"/>
                    <a:pt x="965" y="1618"/>
                  </a:cubicBezTo>
                  <a:cubicBezTo>
                    <a:pt x="915" y="1681"/>
                    <a:pt x="878" y="1750"/>
                    <a:pt x="833" y="1816"/>
                  </a:cubicBezTo>
                  <a:cubicBezTo>
                    <a:pt x="787" y="1881"/>
                    <a:pt x="612" y="1866"/>
                    <a:pt x="571" y="1934"/>
                  </a:cubicBezTo>
                  <a:cubicBezTo>
                    <a:pt x="530" y="2004"/>
                    <a:pt x="511" y="2090"/>
                    <a:pt x="473" y="2161"/>
                  </a:cubicBezTo>
                  <a:cubicBezTo>
                    <a:pt x="436" y="2232"/>
                    <a:pt x="425" y="2321"/>
                    <a:pt x="392" y="2394"/>
                  </a:cubicBezTo>
                  <a:cubicBezTo>
                    <a:pt x="359" y="2467"/>
                    <a:pt x="280" y="2525"/>
                    <a:pt x="251" y="2601"/>
                  </a:cubicBezTo>
                  <a:cubicBezTo>
                    <a:pt x="223" y="2676"/>
                    <a:pt x="260" y="2777"/>
                    <a:pt x="236" y="2854"/>
                  </a:cubicBezTo>
                  <a:cubicBezTo>
                    <a:pt x="211" y="2932"/>
                    <a:pt x="221" y="3017"/>
                    <a:pt x="203" y="3095"/>
                  </a:cubicBezTo>
                  <a:cubicBezTo>
                    <a:pt x="183" y="3174"/>
                    <a:pt x="201" y="3257"/>
                    <a:pt x="186" y="3337"/>
                  </a:cubicBezTo>
                  <a:cubicBezTo>
                    <a:pt x="172" y="3417"/>
                    <a:pt x="136" y="3489"/>
                    <a:pt x="126" y="3569"/>
                  </a:cubicBezTo>
                  <a:cubicBezTo>
                    <a:pt x="116" y="3650"/>
                    <a:pt x="11" y="3721"/>
                    <a:pt x="7" y="3800"/>
                  </a:cubicBezTo>
                  <a:cubicBezTo>
                    <a:pt x="1" y="3882"/>
                    <a:pt x="71" y="3967"/>
                    <a:pt x="71" y="4046"/>
                  </a:cubicBezTo>
                  <a:cubicBezTo>
                    <a:pt x="69" y="4126"/>
                    <a:pt x="91" y="4206"/>
                    <a:pt x="95" y="4287"/>
                  </a:cubicBezTo>
                  <a:cubicBezTo>
                    <a:pt x="99" y="4368"/>
                    <a:pt x="65" y="4450"/>
                    <a:pt x="73" y="4530"/>
                  </a:cubicBezTo>
                  <a:cubicBezTo>
                    <a:pt x="83" y="4611"/>
                    <a:pt x="63" y="4696"/>
                    <a:pt x="78" y="4776"/>
                  </a:cubicBezTo>
                  <a:cubicBezTo>
                    <a:pt x="92" y="4855"/>
                    <a:pt x="224" y="4909"/>
                    <a:pt x="243" y="4988"/>
                  </a:cubicBezTo>
                  <a:cubicBezTo>
                    <a:pt x="263" y="5066"/>
                    <a:pt x="197" y="5165"/>
                    <a:pt x="221" y="5242"/>
                  </a:cubicBezTo>
                  <a:cubicBezTo>
                    <a:pt x="245" y="5319"/>
                    <a:pt x="321" y="5379"/>
                    <a:pt x="349" y="5454"/>
                  </a:cubicBezTo>
                  <a:cubicBezTo>
                    <a:pt x="378" y="5529"/>
                    <a:pt x="305" y="5647"/>
                    <a:pt x="339" y="5720"/>
                  </a:cubicBezTo>
                  <a:cubicBezTo>
                    <a:pt x="372" y="5794"/>
                    <a:pt x="518" y="5812"/>
                    <a:pt x="557" y="5885"/>
                  </a:cubicBezTo>
                  <a:cubicBezTo>
                    <a:pt x="594" y="5956"/>
                    <a:pt x="588" y="6050"/>
                    <a:pt x="629" y="6118"/>
                  </a:cubicBezTo>
                  <a:cubicBezTo>
                    <a:pt x="672" y="6187"/>
                    <a:pt x="709" y="6259"/>
                    <a:pt x="756" y="6325"/>
                  </a:cubicBezTo>
                  <a:cubicBezTo>
                    <a:pt x="801" y="6392"/>
                    <a:pt x="905" y="6413"/>
                    <a:pt x="955" y="6477"/>
                  </a:cubicBezTo>
                  <a:cubicBezTo>
                    <a:pt x="1003" y="6541"/>
                    <a:pt x="1020" y="6630"/>
                    <a:pt x="1073" y="6689"/>
                  </a:cubicBezTo>
                  <a:cubicBezTo>
                    <a:pt x="1127" y="6750"/>
                    <a:pt x="1138" y="6851"/>
                    <a:pt x="1195" y="6907"/>
                  </a:cubicBezTo>
                  <a:cubicBezTo>
                    <a:pt x="1252" y="6964"/>
                    <a:pt x="1333" y="6999"/>
                    <a:pt x="1393" y="7052"/>
                  </a:cubicBezTo>
                  <a:cubicBezTo>
                    <a:pt x="1452" y="7106"/>
                    <a:pt x="1499" y="7180"/>
                    <a:pt x="1562" y="7228"/>
                  </a:cubicBezTo>
                  <a:cubicBezTo>
                    <a:pt x="1626" y="7278"/>
                    <a:pt x="1727" y="7279"/>
                    <a:pt x="1792" y="7325"/>
                  </a:cubicBezTo>
                  <a:cubicBezTo>
                    <a:pt x="1858" y="7372"/>
                    <a:pt x="1885" y="7481"/>
                    <a:pt x="1953" y="7522"/>
                  </a:cubicBezTo>
                  <a:cubicBezTo>
                    <a:pt x="2023" y="7565"/>
                    <a:pt x="2105" y="7589"/>
                    <a:pt x="2176" y="7628"/>
                  </a:cubicBezTo>
                  <a:cubicBezTo>
                    <a:pt x="2247" y="7665"/>
                    <a:pt x="2331" y="7682"/>
                    <a:pt x="2404" y="7714"/>
                  </a:cubicBezTo>
                  <a:cubicBezTo>
                    <a:pt x="2476" y="7747"/>
                    <a:pt x="2558" y="7758"/>
                    <a:pt x="2635" y="7787"/>
                  </a:cubicBezTo>
                  <a:cubicBezTo>
                    <a:pt x="2712" y="7815"/>
                    <a:pt x="2759" y="7928"/>
                    <a:pt x="2836" y="7952"/>
                  </a:cubicBezTo>
                  <a:cubicBezTo>
                    <a:pt x="2858" y="7959"/>
                    <a:pt x="2881" y="7961"/>
                    <a:pt x="2906" y="7961"/>
                  </a:cubicBezTo>
                  <a:cubicBezTo>
                    <a:pt x="2945" y="7961"/>
                    <a:pt x="2987" y="7955"/>
                    <a:pt x="3026" y="7955"/>
                  </a:cubicBezTo>
                  <a:cubicBezTo>
                    <a:pt x="3047" y="7955"/>
                    <a:pt x="3068" y="7957"/>
                    <a:pt x="3087" y="7962"/>
                  </a:cubicBezTo>
                  <a:cubicBezTo>
                    <a:pt x="3108" y="7967"/>
                    <a:pt x="3129" y="7969"/>
                    <a:pt x="3150" y="7969"/>
                  </a:cubicBezTo>
                  <a:cubicBezTo>
                    <a:pt x="3193" y="7969"/>
                    <a:pt x="3239" y="7961"/>
                    <a:pt x="3282" y="7961"/>
                  </a:cubicBezTo>
                  <a:cubicBezTo>
                    <a:pt x="3300" y="7961"/>
                    <a:pt x="3318" y="7963"/>
                    <a:pt x="3335" y="7966"/>
                  </a:cubicBezTo>
                  <a:cubicBezTo>
                    <a:pt x="3413" y="7980"/>
                    <a:pt x="3493" y="7979"/>
                    <a:pt x="3574" y="7989"/>
                  </a:cubicBezTo>
                  <a:cubicBezTo>
                    <a:pt x="3653" y="7999"/>
                    <a:pt x="3727" y="8061"/>
                    <a:pt x="3808" y="8065"/>
                  </a:cubicBezTo>
                  <a:cubicBezTo>
                    <a:pt x="3888" y="8070"/>
                    <a:pt x="3969" y="8105"/>
                    <a:pt x="4050" y="8105"/>
                  </a:cubicBezTo>
                  <a:cubicBezTo>
                    <a:pt x="4124" y="8107"/>
                    <a:pt x="4200" y="8126"/>
                    <a:pt x="4275" y="8126"/>
                  </a:cubicBezTo>
                  <a:cubicBezTo>
                    <a:pt x="4282" y="8126"/>
                    <a:pt x="4289" y="8126"/>
                    <a:pt x="4296" y="8125"/>
                  </a:cubicBezTo>
                  <a:cubicBezTo>
                    <a:pt x="4377" y="8119"/>
                    <a:pt x="4444" y="7972"/>
                    <a:pt x="4525" y="7963"/>
                  </a:cubicBezTo>
                  <a:cubicBezTo>
                    <a:pt x="4529" y="7963"/>
                    <a:pt x="4533" y="7962"/>
                    <a:pt x="4538" y="7962"/>
                  </a:cubicBezTo>
                  <a:cubicBezTo>
                    <a:pt x="4608" y="7962"/>
                    <a:pt x="4688" y="8029"/>
                    <a:pt x="4760" y="8029"/>
                  </a:cubicBezTo>
                  <a:cubicBezTo>
                    <a:pt x="4766" y="8029"/>
                    <a:pt x="4772" y="8028"/>
                    <a:pt x="4778" y="8027"/>
                  </a:cubicBezTo>
                  <a:cubicBezTo>
                    <a:pt x="4857" y="8013"/>
                    <a:pt x="4934" y="7980"/>
                    <a:pt x="5012" y="7962"/>
                  </a:cubicBezTo>
                  <a:cubicBezTo>
                    <a:pt x="5090" y="7942"/>
                    <a:pt x="5142" y="7834"/>
                    <a:pt x="5218" y="7810"/>
                  </a:cubicBezTo>
                  <a:cubicBezTo>
                    <a:pt x="5297" y="7785"/>
                    <a:pt x="5369" y="7764"/>
                    <a:pt x="5444" y="7736"/>
                  </a:cubicBezTo>
                  <a:cubicBezTo>
                    <a:pt x="5520" y="7707"/>
                    <a:pt x="5609" y="7720"/>
                    <a:pt x="5682" y="7687"/>
                  </a:cubicBezTo>
                  <a:cubicBezTo>
                    <a:pt x="5699" y="7680"/>
                    <a:pt x="5718" y="7677"/>
                    <a:pt x="5738" y="7677"/>
                  </a:cubicBezTo>
                  <a:cubicBezTo>
                    <a:pt x="5786" y="7677"/>
                    <a:pt x="5841" y="7691"/>
                    <a:pt x="5888" y="7691"/>
                  </a:cubicBezTo>
                  <a:cubicBezTo>
                    <a:pt x="5911" y="7691"/>
                    <a:pt x="5932" y="7688"/>
                    <a:pt x="5949" y="7679"/>
                  </a:cubicBezTo>
                  <a:cubicBezTo>
                    <a:pt x="6020" y="7640"/>
                    <a:pt x="6039" y="7505"/>
                    <a:pt x="6107" y="7463"/>
                  </a:cubicBezTo>
                  <a:cubicBezTo>
                    <a:pt x="6177" y="7421"/>
                    <a:pt x="6232" y="7365"/>
                    <a:pt x="6299" y="7318"/>
                  </a:cubicBezTo>
                  <a:cubicBezTo>
                    <a:pt x="6366" y="7271"/>
                    <a:pt x="6472" y="7286"/>
                    <a:pt x="6538" y="7235"/>
                  </a:cubicBezTo>
                  <a:cubicBezTo>
                    <a:pt x="6602" y="7185"/>
                    <a:pt x="6602" y="7062"/>
                    <a:pt x="6661" y="7008"/>
                  </a:cubicBezTo>
                  <a:cubicBezTo>
                    <a:pt x="6723" y="6955"/>
                    <a:pt x="6816" y="6941"/>
                    <a:pt x="6873" y="6884"/>
                  </a:cubicBezTo>
                  <a:cubicBezTo>
                    <a:pt x="6930" y="6827"/>
                    <a:pt x="6956" y="6742"/>
                    <a:pt x="7008" y="6681"/>
                  </a:cubicBezTo>
                  <a:cubicBezTo>
                    <a:pt x="7062" y="6621"/>
                    <a:pt x="7183" y="6618"/>
                    <a:pt x="7233" y="6554"/>
                  </a:cubicBezTo>
                  <a:cubicBezTo>
                    <a:pt x="7283" y="6492"/>
                    <a:pt x="7320" y="6416"/>
                    <a:pt x="7365" y="6350"/>
                  </a:cubicBezTo>
                  <a:cubicBezTo>
                    <a:pt x="7412" y="6284"/>
                    <a:pt x="7392" y="6176"/>
                    <a:pt x="7435" y="6108"/>
                  </a:cubicBezTo>
                  <a:cubicBezTo>
                    <a:pt x="7476" y="6040"/>
                    <a:pt x="7513" y="5970"/>
                    <a:pt x="7551" y="5899"/>
                  </a:cubicBezTo>
                  <a:cubicBezTo>
                    <a:pt x="7588" y="5828"/>
                    <a:pt x="7618" y="5757"/>
                    <a:pt x="7651" y="5683"/>
                  </a:cubicBezTo>
                  <a:cubicBezTo>
                    <a:pt x="7684" y="5610"/>
                    <a:pt x="7829" y="5583"/>
                    <a:pt x="7858" y="5508"/>
                  </a:cubicBezTo>
                  <a:cubicBezTo>
                    <a:pt x="7887" y="5431"/>
                    <a:pt x="7935" y="5359"/>
                    <a:pt x="7959" y="5280"/>
                  </a:cubicBezTo>
                  <a:cubicBezTo>
                    <a:pt x="7982" y="5204"/>
                    <a:pt x="7921" y="5101"/>
                    <a:pt x="7941" y="5022"/>
                  </a:cubicBezTo>
                  <a:cubicBezTo>
                    <a:pt x="7961" y="4944"/>
                    <a:pt x="7991" y="4868"/>
                    <a:pt x="8006" y="4789"/>
                  </a:cubicBezTo>
                  <a:cubicBezTo>
                    <a:pt x="8020" y="4709"/>
                    <a:pt x="8046" y="4631"/>
                    <a:pt x="8056" y="4551"/>
                  </a:cubicBezTo>
                  <a:cubicBezTo>
                    <a:pt x="8066" y="4470"/>
                    <a:pt x="8070" y="4390"/>
                    <a:pt x="8076" y="4309"/>
                  </a:cubicBezTo>
                  <a:cubicBezTo>
                    <a:pt x="8082" y="4228"/>
                    <a:pt x="8013" y="4147"/>
                    <a:pt x="8013" y="4066"/>
                  </a:cubicBezTo>
                  <a:cubicBezTo>
                    <a:pt x="8013" y="3985"/>
                    <a:pt x="8093" y="3904"/>
                    <a:pt x="8089" y="3823"/>
                  </a:cubicBezTo>
                  <a:cubicBezTo>
                    <a:pt x="8084" y="3742"/>
                    <a:pt x="8042" y="3664"/>
                    <a:pt x="8033" y="3584"/>
                  </a:cubicBezTo>
                  <a:cubicBezTo>
                    <a:pt x="8023" y="3503"/>
                    <a:pt x="7991" y="3428"/>
                    <a:pt x="7975" y="3350"/>
                  </a:cubicBezTo>
                  <a:cubicBezTo>
                    <a:pt x="7961" y="3270"/>
                    <a:pt x="8015" y="3176"/>
                    <a:pt x="7995" y="3097"/>
                  </a:cubicBezTo>
                  <a:cubicBezTo>
                    <a:pt x="7976" y="3019"/>
                    <a:pt x="7861" y="2966"/>
                    <a:pt x="7837" y="2891"/>
                  </a:cubicBezTo>
                  <a:cubicBezTo>
                    <a:pt x="7814" y="2814"/>
                    <a:pt x="7804" y="2736"/>
                    <a:pt x="7776" y="2659"/>
                  </a:cubicBezTo>
                  <a:cubicBezTo>
                    <a:pt x="7748" y="2582"/>
                    <a:pt x="7790" y="2478"/>
                    <a:pt x="7757" y="2404"/>
                  </a:cubicBezTo>
                  <a:cubicBezTo>
                    <a:pt x="7725" y="2332"/>
                    <a:pt x="7679" y="2261"/>
                    <a:pt x="7642" y="2190"/>
                  </a:cubicBezTo>
                  <a:cubicBezTo>
                    <a:pt x="7605" y="2119"/>
                    <a:pt x="7598" y="2025"/>
                    <a:pt x="7557" y="1957"/>
                  </a:cubicBezTo>
                  <a:cubicBezTo>
                    <a:pt x="7516" y="1887"/>
                    <a:pt x="7422" y="1849"/>
                    <a:pt x="7376" y="1782"/>
                  </a:cubicBezTo>
                  <a:cubicBezTo>
                    <a:pt x="7331" y="1715"/>
                    <a:pt x="7307" y="1631"/>
                    <a:pt x="7257" y="1567"/>
                  </a:cubicBezTo>
                  <a:cubicBezTo>
                    <a:pt x="7207" y="1503"/>
                    <a:pt x="7139" y="1452"/>
                    <a:pt x="7085" y="1392"/>
                  </a:cubicBezTo>
                  <a:cubicBezTo>
                    <a:pt x="7032" y="1331"/>
                    <a:pt x="7017" y="1232"/>
                    <a:pt x="6960" y="1175"/>
                  </a:cubicBezTo>
                  <a:cubicBezTo>
                    <a:pt x="6903" y="1118"/>
                    <a:pt x="6738" y="1172"/>
                    <a:pt x="6678" y="1119"/>
                  </a:cubicBezTo>
                  <a:cubicBezTo>
                    <a:pt x="6619" y="1065"/>
                    <a:pt x="6568" y="1006"/>
                    <a:pt x="6505" y="956"/>
                  </a:cubicBezTo>
                  <a:cubicBezTo>
                    <a:pt x="6441" y="906"/>
                    <a:pt x="6377" y="861"/>
                    <a:pt x="6312" y="815"/>
                  </a:cubicBezTo>
                  <a:cubicBezTo>
                    <a:pt x="6246" y="770"/>
                    <a:pt x="6206" y="684"/>
                    <a:pt x="6138" y="642"/>
                  </a:cubicBezTo>
                  <a:cubicBezTo>
                    <a:pt x="6070" y="600"/>
                    <a:pt x="6029" y="505"/>
                    <a:pt x="5958" y="468"/>
                  </a:cubicBezTo>
                  <a:cubicBezTo>
                    <a:pt x="5887" y="431"/>
                    <a:pt x="5790" y="438"/>
                    <a:pt x="5717" y="406"/>
                  </a:cubicBezTo>
                  <a:cubicBezTo>
                    <a:pt x="5643" y="371"/>
                    <a:pt x="5547" y="400"/>
                    <a:pt x="5470" y="371"/>
                  </a:cubicBezTo>
                  <a:cubicBezTo>
                    <a:pt x="5395" y="342"/>
                    <a:pt x="5346" y="244"/>
                    <a:pt x="5268" y="219"/>
                  </a:cubicBezTo>
                  <a:cubicBezTo>
                    <a:pt x="5257" y="216"/>
                    <a:pt x="5244" y="214"/>
                    <a:pt x="5232" y="214"/>
                  </a:cubicBezTo>
                  <a:cubicBezTo>
                    <a:pt x="5171" y="214"/>
                    <a:pt x="5102" y="250"/>
                    <a:pt x="5040" y="250"/>
                  </a:cubicBezTo>
                  <a:cubicBezTo>
                    <a:pt x="5030" y="250"/>
                    <a:pt x="5020" y="249"/>
                    <a:pt x="5011" y="246"/>
                  </a:cubicBezTo>
                  <a:cubicBezTo>
                    <a:pt x="4933" y="226"/>
                    <a:pt x="4867" y="167"/>
                    <a:pt x="4788" y="153"/>
                  </a:cubicBezTo>
                  <a:cubicBezTo>
                    <a:pt x="4708" y="137"/>
                    <a:pt x="4631" y="123"/>
                    <a:pt x="4552" y="113"/>
                  </a:cubicBezTo>
                  <a:cubicBezTo>
                    <a:pt x="4471" y="103"/>
                    <a:pt x="4398" y="8"/>
                    <a:pt x="4317" y="2"/>
                  </a:cubicBezTo>
                  <a:cubicBezTo>
                    <a:pt x="4314" y="2"/>
                    <a:pt x="4310" y="2"/>
                    <a:pt x="4307" y="2"/>
                  </a:cubicBezTo>
                  <a:cubicBezTo>
                    <a:pt x="4230" y="2"/>
                    <a:pt x="4150" y="44"/>
                    <a:pt x="4073" y="44"/>
                  </a:cubicBezTo>
                  <a:cubicBezTo>
                    <a:pt x="3995" y="43"/>
                    <a:pt x="3915" y="0"/>
                    <a:pt x="383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9"/>
            <p:cNvSpPr/>
            <p:nvPr/>
          </p:nvSpPr>
          <p:spPr>
            <a:xfrm flipH="1">
              <a:off x="7124863" y="2677585"/>
              <a:ext cx="298991" cy="297087"/>
            </a:xfrm>
            <a:custGeom>
              <a:rect b="b" l="l" r="r" t="t"/>
              <a:pathLst>
                <a:path extrusionOk="0" h="6707" w="6750">
                  <a:moveTo>
                    <a:pt x="3586" y="0"/>
                  </a:moveTo>
                  <a:cubicBezTo>
                    <a:pt x="3521" y="0"/>
                    <a:pt x="3454" y="54"/>
                    <a:pt x="3388" y="54"/>
                  </a:cubicBezTo>
                  <a:cubicBezTo>
                    <a:pt x="3386" y="54"/>
                    <a:pt x="3383" y="54"/>
                    <a:pt x="3381" y="54"/>
                  </a:cubicBezTo>
                  <a:cubicBezTo>
                    <a:pt x="3317" y="54"/>
                    <a:pt x="3255" y="72"/>
                    <a:pt x="3189" y="74"/>
                  </a:cubicBezTo>
                  <a:cubicBezTo>
                    <a:pt x="3186" y="74"/>
                    <a:pt x="3183" y="74"/>
                    <a:pt x="3180" y="74"/>
                  </a:cubicBezTo>
                  <a:cubicBezTo>
                    <a:pt x="3123" y="74"/>
                    <a:pt x="3066" y="55"/>
                    <a:pt x="3010" y="55"/>
                  </a:cubicBezTo>
                  <a:cubicBezTo>
                    <a:pt x="3002" y="55"/>
                    <a:pt x="2995" y="55"/>
                    <a:pt x="2987" y="56"/>
                  </a:cubicBezTo>
                  <a:cubicBezTo>
                    <a:pt x="2973" y="58"/>
                    <a:pt x="2958" y="58"/>
                    <a:pt x="2943" y="58"/>
                  </a:cubicBezTo>
                  <a:cubicBezTo>
                    <a:pt x="2910" y="58"/>
                    <a:pt x="2876" y="55"/>
                    <a:pt x="2843" y="55"/>
                  </a:cubicBezTo>
                  <a:cubicBezTo>
                    <a:pt x="2823" y="55"/>
                    <a:pt x="2803" y="56"/>
                    <a:pt x="2784" y="60"/>
                  </a:cubicBezTo>
                  <a:cubicBezTo>
                    <a:pt x="2717" y="71"/>
                    <a:pt x="2673" y="181"/>
                    <a:pt x="2608" y="197"/>
                  </a:cubicBezTo>
                  <a:cubicBezTo>
                    <a:pt x="2599" y="199"/>
                    <a:pt x="2590" y="199"/>
                    <a:pt x="2581" y="199"/>
                  </a:cubicBezTo>
                  <a:cubicBezTo>
                    <a:pt x="2532" y="199"/>
                    <a:pt x="2476" y="174"/>
                    <a:pt x="2427" y="174"/>
                  </a:cubicBezTo>
                  <a:cubicBezTo>
                    <a:pt x="2416" y="174"/>
                    <a:pt x="2406" y="175"/>
                    <a:pt x="2396" y="178"/>
                  </a:cubicBezTo>
                  <a:cubicBezTo>
                    <a:pt x="2332" y="198"/>
                    <a:pt x="2284" y="261"/>
                    <a:pt x="2221" y="285"/>
                  </a:cubicBezTo>
                  <a:cubicBezTo>
                    <a:pt x="2210" y="289"/>
                    <a:pt x="2199" y="290"/>
                    <a:pt x="2186" y="290"/>
                  </a:cubicBezTo>
                  <a:cubicBezTo>
                    <a:pt x="2140" y="290"/>
                    <a:pt x="2085" y="269"/>
                    <a:pt x="2039" y="269"/>
                  </a:cubicBezTo>
                  <a:cubicBezTo>
                    <a:pt x="2025" y="269"/>
                    <a:pt x="2011" y="271"/>
                    <a:pt x="1999" y="276"/>
                  </a:cubicBezTo>
                  <a:cubicBezTo>
                    <a:pt x="1938" y="303"/>
                    <a:pt x="1923" y="425"/>
                    <a:pt x="1863" y="457"/>
                  </a:cubicBezTo>
                  <a:cubicBezTo>
                    <a:pt x="1805" y="488"/>
                    <a:pt x="1726" y="484"/>
                    <a:pt x="1669" y="518"/>
                  </a:cubicBezTo>
                  <a:cubicBezTo>
                    <a:pt x="1611" y="552"/>
                    <a:pt x="1553" y="585"/>
                    <a:pt x="1497" y="622"/>
                  </a:cubicBezTo>
                  <a:cubicBezTo>
                    <a:pt x="1442" y="660"/>
                    <a:pt x="1424" y="745"/>
                    <a:pt x="1371" y="787"/>
                  </a:cubicBezTo>
                  <a:cubicBezTo>
                    <a:pt x="1318" y="828"/>
                    <a:pt x="1246" y="842"/>
                    <a:pt x="1195" y="886"/>
                  </a:cubicBezTo>
                  <a:cubicBezTo>
                    <a:pt x="1145" y="930"/>
                    <a:pt x="1062" y="940"/>
                    <a:pt x="1014" y="987"/>
                  </a:cubicBezTo>
                  <a:cubicBezTo>
                    <a:pt x="967" y="1034"/>
                    <a:pt x="939" y="1101"/>
                    <a:pt x="895" y="1150"/>
                  </a:cubicBezTo>
                  <a:cubicBezTo>
                    <a:pt x="851" y="1200"/>
                    <a:pt x="789" y="1239"/>
                    <a:pt x="748" y="1291"/>
                  </a:cubicBezTo>
                  <a:cubicBezTo>
                    <a:pt x="707" y="1344"/>
                    <a:pt x="706" y="1428"/>
                    <a:pt x="667" y="1482"/>
                  </a:cubicBezTo>
                  <a:cubicBezTo>
                    <a:pt x="630" y="1537"/>
                    <a:pt x="538" y="1558"/>
                    <a:pt x="504" y="1615"/>
                  </a:cubicBezTo>
                  <a:cubicBezTo>
                    <a:pt x="470" y="1674"/>
                    <a:pt x="448" y="1742"/>
                    <a:pt x="417" y="1800"/>
                  </a:cubicBezTo>
                  <a:cubicBezTo>
                    <a:pt x="387" y="1858"/>
                    <a:pt x="373" y="1930"/>
                    <a:pt x="346" y="1989"/>
                  </a:cubicBezTo>
                  <a:cubicBezTo>
                    <a:pt x="317" y="2050"/>
                    <a:pt x="309" y="2119"/>
                    <a:pt x="285" y="2183"/>
                  </a:cubicBezTo>
                  <a:cubicBezTo>
                    <a:pt x="261" y="2245"/>
                    <a:pt x="168" y="2285"/>
                    <a:pt x="148" y="2349"/>
                  </a:cubicBezTo>
                  <a:cubicBezTo>
                    <a:pt x="128" y="2413"/>
                    <a:pt x="155" y="2493"/>
                    <a:pt x="140" y="2558"/>
                  </a:cubicBezTo>
                  <a:cubicBezTo>
                    <a:pt x="123" y="2623"/>
                    <a:pt x="148" y="2696"/>
                    <a:pt x="137" y="2763"/>
                  </a:cubicBezTo>
                  <a:cubicBezTo>
                    <a:pt x="124" y="2828"/>
                    <a:pt x="126" y="2893"/>
                    <a:pt x="117" y="2960"/>
                  </a:cubicBezTo>
                  <a:cubicBezTo>
                    <a:pt x="110" y="3028"/>
                    <a:pt x="57" y="3088"/>
                    <a:pt x="53" y="3156"/>
                  </a:cubicBezTo>
                  <a:cubicBezTo>
                    <a:pt x="49" y="3223"/>
                    <a:pt x="20" y="3290"/>
                    <a:pt x="20" y="3357"/>
                  </a:cubicBezTo>
                  <a:cubicBezTo>
                    <a:pt x="20" y="3424"/>
                    <a:pt x="0" y="3493"/>
                    <a:pt x="5" y="3562"/>
                  </a:cubicBezTo>
                  <a:cubicBezTo>
                    <a:pt x="9" y="3628"/>
                    <a:pt x="131" y="3684"/>
                    <a:pt x="140" y="3751"/>
                  </a:cubicBezTo>
                  <a:cubicBezTo>
                    <a:pt x="147" y="3817"/>
                    <a:pt x="74" y="3894"/>
                    <a:pt x="86" y="3961"/>
                  </a:cubicBezTo>
                  <a:cubicBezTo>
                    <a:pt x="97" y="4026"/>
                    <a:pt x="124" y="4090"/>
                    <a:pt x="140" y="4156"/>
                  </a:cubicBezTo>
                  <a:cubicBezTo>
                    <a:pt x="157" y="4221"/>
                    <a:pt x="246" y="4264"/>
                    <a:pt x="266" y="4328"/>
                  </a:cubicBezTo>
                  <a:cubicBezTo>
                    <a:pt x="286" y="4392"/>
                    <a:pt x="303" y="4453"/>
                    <a:pt x="327" y="4516"/>
                  </a:cubicBezTo>
                  <a:cubicBezTo>
                    <a:pt x="350" y="4578"/>
                    <a:pt x="340" y="4651"/>
                    <a:pt x="369" y="4712"/>
                  </a:cubicBezTo>
                  <a:cubicBezTo>
                    <a:pt x="396" y="4774"/>
                    <a:pt x="343" y="4874"/>
                    <a:pt x="374" y="4933"/>
                  </a:cubicBezTo>
                  <a:cubicBezTo>
                    <a:pt x="406" y="4993"/>
                    <a:pt x="519" y="5007"/>
                    <a:pt x="553" y="5064"/>
                  </a:cubicBezTo>
                  <a:cubicBezTo>
                    <a:pt x="588" y="5123"/>
                    <a:pt x="636" y="5168"/>
                    <a:pt x="674" y="5224"/>
                  </a:cubicBezTo>
                  <a:cubicBezTo>
                    <a:pt x="713" y="5279"/>
                    <a:pt x="701" y="5369"/>
                    <a:pt x="743" y="5421"/>
                  </a:cubicBezTo>
                  <a:cubicBezTo>
                    <a:pt x="784" y="5475"/>
                    <a:pt x="888" y="5474"/>
                    <a:pt x="932" y="5525"/>
                  </a:cubicBezTo>
                  <a:cubicBezTo>
                    <a:pt x="976" y="5575"/>
                    <a:pt x="987" y="5653"/>
                    <a:pt x="1034" y="5700"/>
                  </a:cubicBezTo>
                  <a:cubicBezTo>
                    <a:pt x="1081" y="5748"/>
                    <a:pt x="1152" y="5768"/>
                    <a:pt x="1202" y="5812"/>
                  </a:cubicBezTo>
                  <a:cubicBezTo>
                    <a:pt x="1251" y="5856"/>
                    <a:pt x="1254" y="5957"/>
                    <a:pt x="1307" y="5998"/>
                  </a:cubicBezTo>
                  <a:cubicBezTo>
                    <a:pt x="1360" y="6040"/>
                    <a:pt x="1422" y="6071"/>
                    <a:pt x="1476" y="6108"/>
                  </a:cubicBezTo>
                  <a:cubicBezTo>
                    <a:pt x="1532" y="6146"/>
                    <a:pt x="1621" y="6131"/>
                    <a:pt x="1678" y="6165"/>
                  </a:cubicBezTo>
                  <a:cubicBezTo>
                    <a:pt x="1735" y="6200"/>
                    <a:pt x="1792" y="6230"/>
                    <a:pt x="1850" y="6261"/>
                  </a:cubicBezTo>
                  <a:cubicBezTo>
                    <a:pt x="1910" y="6293"/>
                    <a:pt x="1969" y="6318"/>
                    <a:pt x="2031" y="6345"/>
                  </a:cubicBezTo>
                  <a:cubicBezTo>
                    <a:pt x="2090" y="6372"/>
                    <a:pt x="2113" y="6493"/>
                    <a:pt x="2176" y="6517"/>
                  </a:cubicBezTo>
                  <a:cubicBezTo>
                    <a:pt x="2240" y="6541"/>
                    <a:pt x="2299" y="6577"/>
                    <a:pt x="2363" y="6598"/>
                  </a:cubicBezTo>
                  <a:cubicBezTo>
                    <a:pt x="2374" y="6602"/>
                    <a:pt x="2386" y="6603"/>
                    <a:pt x="2398" y="6603"/>
                  </a:cubicBezTo>
                  <a:cubicBezTo>
                    <a:pt x="2446" y="6603"/>
                    <a:pt x="2501" y="6581"/>
                    <a:pt x="2549" y="6581"/>
                  </a:cubicBezTo>
                  <a:cubicBezTo>
                    <a:pt x="2559" y="6581"/>
                    <a:pt x="2569" y="6582"/>
                    <a:pt x="2578" y="6584"/>
                  </a:cubicBezTo>
                  <a:cubicBezTo>
                    <a:pt x="2643" y="6600"/>
                    <a:pt x="2704" y="6624"/>
                    <a:pt x="2771" y="6637"/>
                  </a:cubicBezTo>
                  <a:cubicBezTo>
                    <a:pt x="2837" y="6649"/>
                    <a:pt x="2902" y="6669"/>
                    <a:pt x="2969" y="6678"/>
                  </a:cubicBezTo>
                  <a:cubicBezTo>
                    <a:pt x="3036" y="6688"/>
                    <a:pt x="3102" y="6692"/>
                    <a:pt x="3169" y="6696"/>
                  </a:cubicBezTo>
                  <a:cubicBezTo>
                    <a:pt x="3172" y="6696"/>
                    <a:pt x="3174" y="6697"/>
                    <a:pt x="3177" y="6697"/>
                  </a:cubicBezTo>
                  <a:cubicBezTo>
                    <a:pt x="3241" y="6697"/>
                    <a:pt x="3307" y="6644"/>
                    <a:pt x="3371" y="6644"/>
                  </a:cubicBezTo>
                  <a:cubicBezTo>
                    <a:pt x="3436" y="6644"/>
                    <a:pt x="3502" y="6706"/>
                    <a:pt x="3567" y="6706"/>
                  </a:cubicBezTo>
                  <a:cubicBezTo>
                    <a:pt x="3569" y="6706"/>
                    <a:pt x="3571" y="6706"/>
                    <a:pt x="3573" y="6706"/>
                  </a:cubicBezTo>
                  <a:cubicBezTo>
                    <a:pt x="3640" y="6702"/>
                    <a:pt x="3704" y="6668"/>
                    <a:pt x="3771" y="6659"/>
                  </a:cubicBezTo>
                  <a:cubicBezTo>
                    <a:pt x="3837" y="6652"/>
                    <a:pt x="3900" y="6625"/>
                    <a:pt x="3967" y="6612"/>
                  </a:cubicBezTo>
                  <a:cubicBezTo>
                    <a:pt x="3975" y="6611"/>
                    <a:pt x="3983" y="6611"/>
                    <a:pt x="3991" y="6611"/>
                  </a:cubicBezTo>
                  <a:cubicBezTo>
                    <a:pt x="4041" y="6611"/>
                    <a:pt x="4095" y="6632"/>
                    <a:pt x="4144" y="6632"/>
                  </a:cubicBezTo>
                  <a:cubicBezTo>
                    <a:pt x="4155" y="6632"/>
                    <a:pt x="4165" y="6631"/>
                    <a:pt x="4176" y="6628"/>
                  </a:cubicBezTo>
                  <a:cubicBezTo>
                    <a:pt x="4241" y="6612"/>
                    <a:pt x="4284" y="6519"/>
                    <a:pt x="4348" y="6499"/>
                  </a:cubicBezTo>
                  <a:cubicBezTo>
                    <a:pt x="4412" y="6479"/>
                    <a:pt x="4477" y="6470"/>
                    <a:pt x="4540" y="6448"/>
                  </a:cubicBezTo>
                  <a:cubicBezTo>
                    <a:pt x="4558" y="6441"/>
                    <a:pt x="4578" y="6439"/>
                    <a:pt x="4598" y="6439"/>
                  </a:cubicBezTo>
                  <a:cubicBezTo>
                    <a:pt x="4627" y="6439"/>
                    <a:pt x="4658" y="6443"/>
                    <a:pt x="4688" y="6443"/>
                  </a:cubicBezTo>
                  <a:cubicBezTo>
                    <a:pt x="4710" y="6443"/>
                    <a:pt x="4731" y="6440"/>
                    <a:pt x="4750" y="6432"/>
                  </a:cubicBezTo>
                  <a:cubicBezTo>
                    <a:pt x="4811" y="6403"/>
                    <a:pt x="4870" y="6368"/>
                    <a:pt x="4929" y="6335"/>
                  </a:cubicBezTo>
                  <a:cubicBezTo>
                    <a:pt x="4989" y="6304"/>
                    <a:pt x="5066" y="6300"/>
                    <a:pt x="5123" y="6264"/>
                  </a:cubicBezTo>
                  <a:cubicBezTo>
                    <a:pt x="5181" y="6230"/>
                    <a:pt x="5212" y="6152"/>
                    <a:pt x="5268" y="6115"/>
                  </a:cubicBezTo>
                  <a:cubicBezTo>
                    <a:pt x="5323" y="6076"/>
                    <a:pt x="5393" y="6057"/>
                    <a:pt x="5445" y="6015"/>
                  </a:cubicBezTo>
                  <a:cubicBezTo>
                    <a:pt x="5498" y="5974"/>
                    <a:pt x="5541" y="5917"/>
                    <a:pt x="5590" y="5873"/>
                  </a:cubicBezTo>
                  <a:cubicBezTo>
                    <a:pt x="5640" y="5829"/>
                    <a:pt x="5724" y="5816"/>
                    <a:pt x="5771" y="5768"/>
                  </a:cubicBezTo>
                  <a:cubicBezTo>
                    <a:pt x="5819" y="5721"/>
                    <a:pt x="5774" y="5586"/>
                    <a:pt x="5818" y="5536"/>
                  </a:cubicBezTo>
                  <a:cubicBezTo>
                    <a:pt x="5862" y="5485"/>
                    <a:pt x="5912" y="5444"/>
                    <a:pt x="5953" y="5391"/>
                  </a:cubicBezTo>
                  <a:cubicBezTo>
                    <a:pt x="5994" y="5339"/>
                    <a:pt x="6033" y="5286"/>
                    <a:pt x="6069" y="5231"/>
                  </a:cubicBezTo>
                  <a:cubicBezTo>
                    <a:pt x="6106" y="5177"/>
                    <a:pt x="6179" y="5144"/>
                    <a:pt x="6213" y="5087"/>
                  </a:cubicBezTo>
                  <a:cubicBezTo>
                    <a:pt x="6247" y="5030"/>
                    <a:pt x="6327" y="4996"/>
                    <a:pt x="6358" y="4938"/>
                  </a:cubicBezTo>
                  <a:cubicBezTo>
                    <a:pt x="6388" y="4878"/>
                    <a:pt x="6382" y="4798"/>
                    <a:pt x="6409" y="4737"/>
                  </a:cubicBezTo>
                  <a:cubicBezTo>
                    <a:pt x="6438" y="4678"/>
                    <a:pt x="6414" y="4597"/>
                    <a:pt x="6438" y="4534"/>
                  </a:cubicBezTo>
                  <a:cubicBezTo>
                    <a:pt x="6462" y="4470"/>
                    <a:pt x="6544" y="4430"/>
                    <a:pt x="6564" y="4366"/>
                  </a:cubicBezTo>
                  <a:cubicBezTo>
                    <a:pt x="6584" y="4302"/>
                    <a:pt x="6526" y="4218"/>
                    <a:pt x="6541" y="4153"/>
                  </a:cubicBezTo>
                  <a:cubicBezTo>
                    <a:pt x="6559" y="4088"/>
                    <a:pt x="6607" y="4032"/>
                    <a:pt x="6620" y="3967"/>
                  </a:cubicBezTo>
                  <a:cubicBezTo>
                    <a:pt x="6632" y="3901"/>
                    <a:pt x="6645" y="3837"/>
                    <a:pt x="6652" y="3772"/>
                  </a:cubicBezTo>
                  <a:cubicBezTo>
                    <a:pt x="6661" y="3705"/>
                    <a:pt x="6739" y="3645"/>
                    <a:pt x="6743" y="3577"/>
                  </a:cubicBezTo>
                  <a:cubicBezTo>
                    <a:pt x="6748" y="3510"/>
                    <a:pt x="6709" y="3441"/>
                    <a:pt x="6709" y="3374"/>
                  </a:cubicBezTo>
                  <a:cubicBezTo>
                    <a:pt x="6709" y="3307"/>
                    <a:pt x="6749" y="3237"/>
                    <a:pt x="6745" y="3171"/>
                  </a:cubicBezTo>
                  <a:cubicBezTo>
                    <a:pt x="6742" y="3104"/>
                    <a:pt x="6662" y="3043"/>
                    <a:pt x="6655" y="2977"/>
                  </a:cubicBezTo>
                  <a:cubicBezTo>
                    <a:pt x="6647" y="2910"/>
                    <a:pt x="6613" y="2849"/>
                    <a:pt x="6601" y="2784"/>
                  </a:cubicBezTo>
                  <a:cubicBezTo>
                    <a:pt x="6590" y="2719"/>
                    <a:pt x="6665" y="2635"/>
                    <a:pt x="6648" y="2569"/>
                  </a:cubicBezTo>
                  <a:cubicBezTo>
                    <a:pt x="6632" y="2504"/>
                    <a:pt x="6563" y="2453"/>
                    <a:pt x="6543" y="2389"/>
                  </a:cubicBezTo>
                  <a:cubicBezTo>
                    <a:pt x="6523" y="2325"/>
                    <a:pt x="6559" y="2241"/>
                    <a:pt x="6536" y="2178"/>
                  </a:cubicBezTo>
                  <a:cubicBezTo>
                    <a:pt x="6512" y="2116"/>
                    <a:pt x="6415" y="2083"/>
                    <a:pt x="6386" y="2022"/>
                  </a:cubicBezTo>
                  <a:cubicBezTo>
                    <a:pt x="6358" y="1961"/>
                    <a:pt x="6354" y="1890"/>
                    <a:pt x="6323" y="1831"/>
                  </a:cubicBezTo>
                  <a:cubicBezTo>
                    <a:pt x="6293" y="1772"/>
                    <a:pt x="6281" y="1701"/>
                    <a:pt x="6246" y="1644"/>
                  </a:cubicBezTo>
                  <a:cubicBezTo>
                    <a:pt x="6212" y="1585"/>
                    <a:pt x="6136" y="1556"/>
                    <a:pt x="6098" y="1500"/>
                  </a:cubicBezTo>
                  <a:cubicBezTo>
                    <a:pt x="6061" y="1445"/>
                    <a:pt x="6003" y="1406"/>
                    <a:pt x="5963" y="1354"/>
                  </a:cubicBezTo>
                  <a:cubicBezTo>
                    <a:pt x="5922" y="1301"/>
                    <a:pt x="5933" y="1204"/>
                    <a:pt x="5889" y="1155"/>
                  </a:cubicBezTo>
                  <a:cubicBezTo>
                    <a:pt x="5845" y="1105"/>
                    <a:pt x="5764" y="1088"/>
                    <a:pt x="5717" y="1041"/>
                  </a:cubicBezTo>
                  <a:cubicBezTo>
                    <a:pt x="5670" y="994"/>
                    <a:pt x="5674" y="890"/>
                    <a:pt x="5624" y="845"/>
                  </a:cubicBezTo>
                  <a:cubicBezTo>
                    <a:pt x="5575" y="801"/>
                    <a:pt x="5457" y="838"/>
                    <a:pt x="5404" y="796"/>
                  </a:cubicBezTo>
                  <a:cubicBezTo>
                    <a:pt x="5352" y="755"/>
                    <a:pt x="5295" y="724"/>
                    <a:pt x="5241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4"/>
                    <a:pt x="5012" y="420"/>
                    <a:pt x="4953" y="388"/>
                  </a:cubicBezTo>
                  <a:cubicBezTo>
                    <a:pt x="4894" y="356"/>
                    <a:pt x="4821" y="349"/>
                    <a:pt x="4760" y="320"/>
                  </a:cubicBezTo>
                  <a:cubicBezTo>
                    <a:pt x="4699" y="293"/>
                    <a:pt x="4652" y="228"/>
                    <a:pt x="4588" y="204"/>
                  </a:cubicBezTo>
                  <a:cubicBezTo>
                    <a:pt x="4569" y="196"/>
                    <a:pt x="4549" y="194"/>
                    <a:pt x="4527" y="194"/>
                  </a:cubicBezTo>
                  <a:cubicBezTo>
                    <a:pt x="4497" y="194"/>
                    <a:pt x="4465" y="199"/>
                    <a:pt x="4435" y="199"/>
                  </a:cubicBezTo>
                  <a:cubicBezTo>
                    <a:pt x="4415" y="199"/>
                    <a:pt x="4396" y="197"/>
                    <a:pt x="4378" y="191"/>
                  </a:cubicBezTo>
                  <a:cubicBezTo>
                    <a:pt x="4314" y="171"/>
                    <a:pt x="4244" y="179"/>
                    <a:pt x="4179" y="164"/>
                  </a:cubicBezTo>
                  <a:cubicBezTo>
                    <a:pt x="4149" y="156"/>
                    <a:pt x="4119" y="155"/>
                    <a:pt x="4088" y="155"/>
                  </a:cubicBezTo>
                  <a:cubicBezTo>
                    <a:pt x="4077" y="155"/>
                    <a:pt x="4066" y="155"/>
                    <a:pt x="4054" y="155"/>
                  </a:cubicBezTo>
                  <a:cubicBezTo>
                    <a:pt x="4029" y="155"/>
                    <a:pt x="4003" y="155"/>
                    <a:pt x="3978" y="150"/>
                  </a:cubicBezTo>
                  <a:cubicBezTo>
                    <a:pt x="3911" y="138"/>
                    <a:pt x="3852" y="108"/>
                    <a:pt x="3785" y="100"/>
                  </a:cubicBezTo>
                  <a:cubicBezTo>
                    <a:pt x="3718" y="93"/>
                    <a:pt x="3660" y="5"/>
                    <a:pt x="3593" y="0"/>
                  </a:cubicBezTo>
                  <a:cubicBezTo>
                    <a:pt x="3591" y="0"/>
                    <a:pt x="3588" y="0"/>
                    <a:pt x="3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9"/>
            <p:cNvSpPr/>
            <p:nvPr/>
          </p:nvSpPr>
          <p:spPr>
            <a:xfrm flipH="1">
              <a:off x="7322594" y="2735923"/>
              <a:ext cx="27596" cy="38404"/>
            </a:xfrm>
            <a:custGeom>
              <a:rect b="b" l="l" r="r" t="t"/>
              <a:pathLst>
                <a:path extrusionOk="0" h="867" w="623">
                  <a:moveTo>
                    <a:pt x="171" y="1"/>
                  </a:moveTo>
                  <a:cubicBezTo>
                    <a:pt x="148" y="1"/>
                    <a:pt x="125" y="6"/>
                    <a:pt x="105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1" y="149"/>
                    <a:pt x="8" y="195"/>
                  </a:cubicBezTo>
                  <a:lnTo>
                    <a:pt x="8" y="193"/>
                  </a:lnTo>
                  <a:cubicBezTo>
                    <a:pt x="18" y="236"/>
                    <a:pt x="28" y="277"/>
                    <a:pt x="39" y="318"/>
                  </a:cubicBezTo>
                  <a:cubicBezTo>
                    <a:pt x="53" y="374"/>
                    <a:pt x="75" y="429"/>
                    <a:pt x="95" y="483"/>
                  </a:cubicBezTo>
                  <a:cubicBezTo>
                    <a:pt x="124" y="567"/>
                    <a:pt x="153" y="650"/>
                    <a:pt x="181" y="733"/>
                  </a:cubicBezTo>
                  <a:cubicBezTo>
                    <a:pt x="193" y="760"/>
                    <a:pt x="210" y="785"/>
                    <a:pt x="233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8" y="867"/>
                    <a:pt x="450" y="860"/>
                    <a:pt x="480" y="847"/>
                  </a:cubicBezTo>
                  <a:cubicBezTo>
                    <a:pt x="534" y="823"/>
                    <a:pt x="577" y="777"/>
                    <a:pt x="598" y="722"/>
                  </a:cubicBezTo>
                  <a:cubicBezTo>
                    <a:pt x="616" y="669"/>
                    <a:pt x="622" y="601"/>
                    <a:pt x="594" y="550"/>
                  </a:cubicBezTo>
                  <a:cubicBezTo>
                    <a:pt x="550" y="473"/>
                    <a:pt x="505" y="395"/>
                    <a:pt x="463" y="318"/>
                  </a:cubicBezTo>
                  <a:cubicBezTo>
                    <a:pt x="436" y="268"/>
                    <a:pt x="410" y="217"/>
                    <a:pt x="378" y="170"/>
                  </a:cubicBezTo>
                  <a:cubicBezTo>
                    <a:pt x="353" y="135"/>
                    <a:pt x="328" y="98"/>
                    <a:pt x="302" y="62"/>
                  </a:cubicBezTo>
                  <a:lnTo>
                    <a:pt x="271" y="33"/>
                  </a:lnTo>
                  <a:cubicBezTo>
                    <a:pt x="254" y="18"/>
                    <a:pt x="233" y="10"/>
                    <a:pt x="211" y="5"/>
                  </a:cubicBezTo>
                  <a:cubicBezTo>
                    <a:pt x="198" y="2"/>
                    <a:pt x="185" y="1"/>
                    <a:pt x="17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9"/>
            <p:cNvSpPr/>
            <p:nvPr/>
          </p:nvSpPr>
          <p:spPr>
            <a:xfrm flipH="1">
              <a:off x="7279052" y="2765114"/>
              <a:ext cx="31051" cy="25735"/>
            </a:xfrm>
            <a:custGeom>
              <a:rect b="b" l="l" r="r" t="t"/>
              <a:pathLst>
                <a:path extrusionOk="0" h="581" w="701">
                  <a:moveTo>
                    <a:pt x="23" y="357"/>
                  </a:moveTo>
                  <a:cubicBezTo>
                    <a:pt x="23" y="358"/>
                    <a:pt x="23" y="359"/>
                    <a:pt x="22" y="359"/>
                  </a:cubicBezTo>
                  <a:lnTo>
                    <a:pt x="22" y="359"/>
                  </a:lnTo>
                  <a:lnTo>
                    <a:pt x="23" y="357"/>
                  </a:lnTo>
                  <a:close/>
                  <a:moveTo>
                    <a:pt x="455" y="1"/>
                  </a:moveTo>
                  <a:cubicBezTo>
                    <a:pt x="444" y="1"/>
                    <a:pt x="432" y="2"/>
                    <a:pt x="421" y="5"/>
                  </a:cubicBezTo>
                  <a:cubicBezTo>
                    <a:pt x="380" y="12"/>
                    <a:pt x="341" y="29"/>
                    <a:pt x="310" y="54"/>
                  </a:cubicBezTo>
                  <a:cubicBezTo>
                    <a:pt x="264" y="90"/>
                    <a:pt x="220" y="126"/>
                    <a:pt x="175" y="161"/>
                  </a:cubicBezTo>
                  <a:cubicBezTo>
                    <a:pt x="163" y="170"/>
                    <a:pt x="152" y="177"/>
                    <a:pt x="142" y="185"/>
                  </a:cubicBezTo>
                  <a:cubicBezTo>
                    <a:pt x="118" y="204"/>
                    <a:pt x="97" y="225"/>
                    <a:pt x="78" y="248"/>
                  </a:cubicBezTo>
                  <a:cubicBezTo>
                    <a:pt x="70" y="258"/>
                    <a:pt x="62" y="269"/>
                    <a:pt x="55" y="281"/>
                  </a:cubicBezTo>
                  <a:cubicBezTo>
                    <a:pt x="44" y="299"/>
                    <a:pt x="34" y="317"/>
                    <a:pt x="24" y="337"/>
                  </a:cubicBezTo>
                  <a:cubicBezTo>
                    <a:pt x="17" y="356"/>
                    <a:pt x="13" y="376"/>
                    <a:pt x="12" y="397"/>
                  </a:cubicBezTo>
                  <a:lnTo>
                    <a:pt x="12" y="397"/>
                  </a:lnTo>
                  <a:cubicBezTo>
                    <a:pt x="1" y="474"/>
                    <a:pt x="50" y="549"/>
                    <a:pt x="126" y="569"/>
                  </a:cubicBezTo>
                  <a:lnTo>
                    <a:pt x="126" y="569"/>
                  </a:lnTo>
                  <a:cubicBezTo>
                    <a:pt x="146" y="577"/>
                    <a:pt x="167" y="581"/>
                    <a:pt x="188" y="581"/>
                  </a:cubicBezTo>
                  <a:cubicBezTo>
                    <a:pt x="190" y="581"/>
                    <a:pt x="191" y="581"/>
                    <a:pt x="193" y="580"/>
                  </a:cubicBezTo>
                  <a:cubicBezTo>
                    <a:pt x="222" y="580"/>
                    <a:pt x="250" y="579"/>
                    <a:pt x="279" y="575"/>
                  </a:cubicBezTo>
                  <a:cubicBezTo>
                    <a:pt x="308" y="569"/>
                    <a:pt x="335" y="559"/>
                    <a:pt x="362" y="546"/>
                  </a:cubicBezTo>
                  <a:cubicBezTo>
                    <a:pt x="375" y="541"/>
                    <a:pt x="388" y="534"/>
                    <a:pt x="399" y="529"/>
                  </a:cubicBezTo>
                  <a:cubicBezTo>
                    <a:pt x="452" y="505"/>
                    <a:pt x="505" y="481"/>
                    <a:pt x="556" y="458"/>
                  </a:cubicBezTo>
                  <a:cubicBezTo>
                    <a:pt x="614" y="431"/>
                    <a:pt x="658" y="384"/>
                    <a:pt x="682" y="326"/>
                  </a:cubicBezTo>
                  <a:cubicBezTo>
                    <a:pt x="697" y="286"/>
                    <a:pt x="701" y="242"/>
                    <a:pt x="695" y="201"/>
                  </a:cubicBezTo>
                  <a:cubicBezTo>
                    <a:pt x="691" y="171"/>
                    <a:pt x="679" y="141"/>
                    <a:pt x="661" y="117"/>
                  </a:cubicBezTo>
                  <a:cubicBezTo>
                    <a:pt x="630" y="60"/>
                    <a:pt x="576" y="22"/>
                    <a:pt x="513" y="10"/>
                  </a:cubicBezTo>
                  <a:cubicBezTo>
                    <a:pt x="495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9"/>
            <p:cNvSpPr/>
            <p:nvPr/>
          </p:nvSpPr>
          <p:spPr>
            <a:xfrm flipH="1">
              <a:off x="7345496" y="2790274"/>
              <a:ext cx="34417" cy="38182"/>
            </a:xfrm>
            <a:custGeom>
              <a:rect b="b" l="l" r="r" t="t"/>
              <a:pathLst>
                <a:path extrusionOk="0" h="862" w="777">
                  <a:moveTo>
                    <a:pt x="190" y="1"/>
                  </a:moveTo>
                  <a:cubicBezTo>
                    <a:pt x="148" y="1"/>
                    <a:pt x="105" y="16"/>
                    <a:pt x="75" y="41"/>
                  </a:cubicBezTo>
                  <a:cubicBezTo>
                    <a:pt x="25" y="81"/>
                    <a:pt x="1" y="146"/>
                    <a:pt x="11" y="209"/>
                  </a:cubicBezTo>
                  <a:cubicBezTo>
                    <a:pt x="11" y="213"/>
                    <a:pt x="12" y="217"/>
                    <a:pt x="14" y="221"/>
                  </a:cubicBezTo>
                  <a:cubicBezTo>
                    <a:pt x="21" y="285"/>
                    <a:pt x="60" y="358"/>
                    <a:pt x="93" y="408"/>
                  </a:cubicBezTo>
                  <a:cubicBezTo>
                    <a:pt x="117" y="446"/>
                    <a:pt x="144" y="482"/>
                    <a:pt x="171" y="517"/>
                  </a:cubicBezTo>
                  <a:lnTo>
                    <a:pt x="292" y="686"/>
                  </a:lnTo>
                  <a:cubicBezTo>
                    <a:pt x="306" y="723"/>
                    <a:pt x="328" y="757"/>
                    <a:pt x="358" y="784"/>
                  </a:cubicBezTo>
                  <a:cubicBezTo>
                    <a:pt x="399" y="825"/>
                    <a:pt x="456" y="861"/>
                    <a:pt x="516" y="861"/>
                  </a:cubicBezTo>
                  <a:cubicBezTo>
                    <a:pt x="517" y="861"/>
                    <a:pt x="519" y="861"/>
                    <a:pt x="520" y="861"/>
                  </a:cubicBezTo>
                  <a:lnTo>
                    <a:pt x="579" y="860"/>
                  </a:lnTo>
                  <a:cubicBezTo>
                    <a:pt x="608" y="856"/>
                    <a:pt x="636" y="846"/>
                    <a:pt x="660" y="827"/>
                  </a:cubicBezTo>
                  <a:cubicBezTo>
                    <a:pt x="699" y="803"/>
                    <a:pt x="743" y="762"/>
                    <a:pt x="756" y="716"/>
                  </a:cubicBezTo>
                  <a:cubicBezTo>
                    <a:pt x="766" y="672"/>
                    <a:pt x="777" y="635"/>
                    <a:pt x="768" y="588"/>
                  </a:cubicBezTo>
                  <a:cubicBezTo>
                    <a:pt x="763" y="561"/>
                    <a:pt x="756" y="536"/>
                    <a:pt x="744" y="511"/>
                  </a:cubicBezTo>
                  <a:cubicBezTo>
                    <a:pt x="724" y="470"/>
                    <a:pt x="693" y="435"/>
                    <a:pt x="656" y="408"/>
                  </a:cubicBezTo>
                  <a:lnTo>
                    <a:pt x="514" y="241"/>
                  </a:lnTo>
                  <a:cubicBezTo>
                    <a:pt x="487" y="209"/>
                    <a:pt x="460" y="175"/>
                    <a:pt x="430" y="143"/>
                  </a:cubicBezTo>
                  <a:cubicBezTo>
                    <a:pt x="388" y="96"/>
                    <a:pt x="323" y="38"/>
                    <a:pt x="258" y="17"/>
                  </a:cubicBezTo>
                  <a:lnTo>
                    <a:pt x="258" y="17"/>
                  </a:lnTo>
                  <a:lnTo>
                    <a:pt x="251" y="14"/>
                  </a:lnTo>
                  <a:cubicBezTo>
                    <a:pt x="232" y="5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9"/>
            <p:cNvSpPr/>
            <p:nvPr/>
          </p:nvSpPr>
          <p:spPr>
            <a:xfrm flipH="1">
              <a:off x="7253272" y="2841524"/>
              <a:ext cx="47617" cy="31760"/>
            </a:xfrm>
            <a:custGeom>
              <a:rect b="b" l="l" r="r" t="t"/>
              <a:pathLst>
                <a:path extrusionOk="0" h="717" w="1075">
                  <a:moveTo>
                    <a:pt x="779" y="0"/>
                  </a:moveTo>
                  <a:cubicBezTo>
                    <a:pt x="746" y="0"/>
                    <a:pt x="713" y="7"/>
                    <a:pt x="685" y="23"/>
                  </a:cubicBezTo>
                  <a:cubicBezTo>
                    <a:pt x="589" y="74"/>
                    <a:pt x="493" y="125"/>
                    <a:pt x="399" y="179"/>
                  </a:cubicBezTo>
                  <a:lnTo>
                    <a:pt x="261" y="260"/>
                  </a:lnTo>
                  <a:cubicBezTo>
                    <a:pt x="226" y="280"/>
                    <a:pt x="190" y="303"/>
                    <a:pt x="157" y="327"/>
                  </a:cubicBezTo>
                  <a:lnTo>
                    <a:pt x="90" y="378"/>
                  </a:lnTo>
                  <a:cubicBezTo>
                    <a:pt x="24" y="432"/>
                    <a:pt x="1" y="525"/>
                    <a:pt x="35" y="604"/>
                  </a:cubicBezTo>
                  <a:cubicBezTo>
                    <a:pt x="51" y="633"/>
                    <a:pt x="71" y="660"/>
                    <a:pt x="96" y="679"/>
                  </a:cubicBezTo>
                  <a:cubicBezTo>
                    <a:pt x="129" y="703"/>
                    <a:pt x="169" y="716"/>
                    <a:pt x="209" y="716"/>
                  </a:cubicBezTo>
                  <a:cubicBezTo>
                    <a:pt x="219" y="716"/>
                    <a:pt x="230" y="715"/>
                    <a:pt x="240" y="714"/>
                  </a:cubicBezTo>
                  <a:cubicBezTo>
                    <a:pt x="305" y="699"/>
                    <a:pt x="371" y="682"/>
                    <a:pt x="435" y="661"/>
                  </a:cubicBezTo>
                  <a:lnTo>
                    <a:pt x="589" y="603"/>
                  </a:lnTo>
                  <a:cubicBezTo>
                    <a:pt x="690" y="566"/>
                    <a:pt x="790" y="523"/>
                    <a:pt x="891" y="482"/>
                  </a:cubicBezTo>
                  <a:cubicBezTo>
                    <a:pt x="1017" y="425"/>
                    <a:pt x="1074" y="276"/>
                    <a:pt x="1019" y="149"/>
                  </a:cubicBezTo>
                  <a:cubicBezTo>
                    <a:pt x="989" y="91"/>
                    <a:pt x="942" y="38"/>
                    <a:pt x="878" y="17"/>
                  </a:cubicBezTo>
                  <a:cubicBezTo>
                    <a:pt x="847" y="7"/>
                    <a:pt x="813" y="0"/>
                    <a:pt x="7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9"/>
            <p:cNvSpPr/>
            <p:nvPr/>
          </p:nvSpPr>
          <p:spPr>
            <a:xfrm flipH="1">
              <a:off x="7207868" y="2749920"/>
              <a:ext cx="30342" cy="49345"/>
            </a:xfrm>
            <a:custGeom>
              <a:rect b="b" l="l" r="r" t="t"/>
              <a:pathLst>
                <a:path extrusionOk="0" h="1114" w="685">
                  <a:moveTo>
                    <a:pt x="172" y="1"/>
                  </a:moveTo>
                  <a:cubicBezTo>
                    <a:pt x="156" y="1"/>
                    <a:pt x="139" y="3"/>
                    <a:pt x="123" y="8"/>
                  </a:cubicBezTo>
                  <a:cubicBezTo>
                    <a:pt x="62" y="25"/>
                    <a:pt x="5" y="85"/>
                    <a:pt x="3" y="153"/>
                  </a:cubicBezTo>
                  <a:cubicBezTo>
                    <a:pt x="0" y="224"/>
                    <a:pt x="8" y="295"/>
                    <a:pt x="26" y="363"/>
                  </a:cubicBezTo>
                  <a:cubicBezTo>
                    <a:pt x="43" y="423"/>
                    <a:pt x="60" y="483"/>
                    <a:pt x="76" y="542"/>
                  </a:cubicBezTo>
                  <a:cubicBezTo>
                    <a:pt x="104" y="660"/>
                    <a:pt x="131" y="780"/>
                    <a:pt x="163" y="898"/>
                  </a:cubicBezTo>
                  <a:cubicBezTo>
                    <a:pt x="170" y="942"/>
                    <a:pt x="188" y="983"/>
                    <a:pt x="217" y="1017"/>
                  </a:cubicBezTo>
                  <a:lnTo>
                    <a:pt x="265" y="1064"/>
                  </a:lnTo>
                  <a:cubicBezTo>
                    <a:pt x="308" y="1097"/>
                    <a:pt x="360" y="1114"/>
                    <a:pt x="413" y="1114"/>
                  </a:cubicBezTo>
                  <a:cubicBezTo>
                    <a:pt x="439" y="1114"/>
                    <a:pt x="466" y="1110"/>
                    <a:pt x="491" y="1101"/>
                  </a:cubicBezTo>
                  <a:cubicBezTo>
                    <a:pt x="556" y="1083"/>
                    <a:pt x="610" y="1039"/>
                    <a:pt x="642" y="979"/>
                  </a:cubicBezTo>
                  <a:cubicBezTo>
                    <a:pt x="680" y="908"/>
                    <a:pt x="684" y="824"/>
                    <a:pt x="652" y="751"/>
                  </a:cubicBezTo>
                  <a:cubicBezTo>
                    <a:pt x="647" y="737"/>
                    <a:pt x="640" y="724"/>
                    <a:pt x="635" y="713"/>
                  </a:cubicBezTo>
                  <a:cubicBezTo>
                    <a:pt x="588" y="614"/>
                    <a:pt x="541" y="517"/>
                    <a:pt x="494" y="417"/>
                  </a:cubicBezTo>
                  <a:cubicBezTo>
                    <a:pt x="435" y="297"/>
                    <a:pt x="393" y="167"/>
                    <a:pt x="303" y="62"/>
                  </a:cubicBezTo>
                  <a:cubicBezTo>
                    <a:pt x="270" y="22"/>
                    <a:pt x="222" y="1"/>
                    <a:pt x="1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9"/>
            <p:cNvSpPr/>
            <p:nvPr/>
          </p:nvSpPr>
          <p:spPr>
            <a:xfrm flipH="1">
              <a:off x="7236395" y="2704030"/>
              <a:ext cx="40973" cy="29988"/>
            </a:xfrm>
            <a:custGeom>
              <a:rect b="b" l="l" r="r" t="t"/>
              <a:pathLst>
                <a:path extrusionOk="0" h="677" w="925">
                  <a:moveTo>
                    <a:pt x="683" y="1"/>
                  </a:moveTo>
                  <a:cubicBezTo>
                    <a:pt x="650" y="1"/>
                    <a:pt x="616" y="8"/>
                    <a:pt x="584" y="22"/>
                  </a:cubicBezTo>
                  <a:cubicBezTo>
                    <a:pt x="492" y="76"/>
                    <a:pt x="400" y="130"/>
                    <a:pt x="309" y="188"/>
                  </a:cubicBezTo>
                  <a:lnTo>
                    <a:pt x="196" y="259"/>
                  </a:lnTo>
                  <a:cubicBezTo>
                    <a:pt x="159" y="285"/>
                    <a:pt x="125" y="313"/>
                    <a:pt x="93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4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7" y="662"/>
                    <a:pt x="354" y="644"/>
                    <a:pt x="408" y="625"/>
                  </a:cubicBezTo>
                  <a:lnTo>
                    <a:pt x="535" y="573"/>
                  </a:lnTo>
                  <a:cubicBezTo>
                    <a:pt x="617" y="539"/>
                    <a:pt x="700" y="499"/>
                    <a:pt x="781" y="462"/>
                  </a:cubicBezTo>
                  <a:cubicBezTo>
                    <a:pt x="860" y="427"/>
                    <a:pt x="914" y="352"/>
                    <a:pt x="923" y="265"/>
                  </a:cubicBezTo>
                  <a:cubicBezTo>
                    <a:pt x="921" y="222"/>
                    <a:pt x="924" y="184"/>
                    <a:pt x="904" y="143"/>
                  </a:cubicBezTo>
                  <a:cubicBezTo>
                    <a:pt x="886" y="106"/>
                    <a:pt x="859" y="73"/>
                    <a:pt x="826" y="47"/>
                  </a:cubicBezTo>
                  <a:cubicBezTo>
                    <a:pt x="784" y="17"/>
                    <a:pt x="734" y="1"/>
                    <a:pt x="6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9"/>
            <p:cNvSpPr/>
            <p:nvPr/>
          </p:nvSpPr>
          <p:spPr>
            <a:xfrm flipH="1">
              <a:off x="7320601" y="2870981"/>
              <a:ext cx="24096" cy="34196"/>
            </a:xfrm>
            <a:custGeom>
              <a:rect b="b" l="l" r="r" t="t"/>
              <a:pathLst>
                <a:path extrusionOk="0" h="772" w="544">
                  <a:moveTo>
                    <a:pt x="196" y="1"/>
                  </a:moveTo>
                  <a:cubicBezTo>
                    <a:pt x="172" y="1"/>
                    <a:pt x="149" y="5"/>
                    <a:pt x="127" y="14"/>
                  </a:cubicBezTo>
                  <a:cubicBezTo>
                    <a:pt x="77" y="36"/>
                    <a:pt x="39" y="76"/>
                    <a:pt x="19" y="124"/>
                  </a:cubicBezTo>
                  <a:cubicBezTo>
                    <a:pt x="10" y="147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8" y="420"/>
                    <a:pt x="23" y="452"/>
                    <a:pt x="30" y="484"/>
                  </a:cubicBezTo>
                  <a:cubicBezTo>
                    <a:pt x="35" y="501"/>
                    <a:pt x="39" y="516"/>
                    <a:pt x="43" y="532"/>
                  </a:cubicBezTo>
                  <a:cubicBezTo>
                    <a:pt x="56" y="586"/>
                    <a:pt x="67" y="639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41" y="762"/>
                  </a:cubicBezTo>
                  <a:cubicBezTo>
                    <a:pt x="254" y="768"/>
                    <a:pt x="269" y="771"/>
                    <a:pt x="284" y="771"/>
                  </a:cubicBezTo>
                  <a:cubicBezTo>
                    <a:pt x="290" y="771"/>
                    <a:pt x="297" y="771"/>
                    <a:pt x="303" y="769"/>
                  </a:cubicBezTo>
                  <a:cubicBezTo>
                    <a:pt x="307" y="770"/>
                    <a:pt x="310" y="770"/>
                    <a:pt x="313" y="770"/>
                  </a:cubicBezTo>
                  <a:cubicBezTo>
                    <a:pt x="342" y="770"/>
                    <a:pt x="370" y="764"/>
                    <a:pt x="394" y="751"/>
                  </a:cubicBezTo>
                  <a:cubicBezTo>
                    <a:pt x="433" y="731"/>
                    <a:pt x="465" y="705"/>
                    <a:pt x="491" y="673"/>
                  </a:cubicBezTo>
                  <a:cubicBezTo>
                    <a:pt x="528" y="619"/>
                    <a:pt x="544" y="553"/>
                    <a:pt x="535" y="488"/>
                  </a:cubicBezTo>
                  <a:cubicBezTo>
                    <a:pt x="532" y="435"/>
                    <a:pt x="498" y="390"/>
                    <a:pt x="474" y="344"/>
                  </a:cubicBezTo>
                  <a:cubicBezTo>
                    <a:pt x="460" y="314"/>
                    <a:pt x="445" y="285"/>
                    <a:pt x="433" y="255"/>
                  </a:cubicBezTo>
                  <a:cubicBezTo>
                    <a:pt x="420" y="225"/>
                    <a:pt x="411" y="194"/>
                    <a:pt x="397" y="165"/>
                  </a:cubicBezTo>
                  <a:cubicBezTo>
                    <a:pt x="390" y="150"/>
                    <a:pt x="383" y="135"/>
                    <a:pt x="376" y="120"/>
                  </a:cubicBezTo>
                  <a:cubicBezTo>
                    <a:pt x="354" y="71"/>
                    <a:pt x="315" y="34"/>
                    <a:pt x="266" y="14"/>
                  </a:cubicBezTo>
                  <a:cubicBezTo>
                    <a:pt x="244" y="5"/>
                    <a:pt x="220" y="1"/>
                    <a:pt x="19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9"/>
            <p:cNvSpPr/>
            <p:nvPr/>
          </p:nvSpPr>
          <p:spPr>
            <a:xfrm flipH="1">
              <a:off x="7231744" y="2897957"/>
              <a:ext cx="37031" cy="26621"/>
            </a:xfrm>
            <a:custGeom>
              <a:rect b="b" l="l" r="r" t="t"/>
              <a:pathLst>
                <a:path extrusionOk="0" h="601" w="836">
                  <a:moveTo>
                    <a:pt x="18" y="322"/>
                  </a:moveTo>
                  <a:cubicBezTo>
                    <a:pt x="18" y="323"/>
                    <a:pt x="18" y="323"/>
                    <a:pt x="18" y="324"/>
                  </a:cubicBezTo>
                  <a:lnTo>
                    <a:pt x="18" y="324"/>
                  </a:lnTo>
                  <a:cubicBezTo>
                    <a:pt x="18" y="323"/>
                    <a:pt x="18" y="323"/>
                    <a:pt x="18" y="322"/>
                  </a:cubicBezTo>
                  <a:close/>
                  <a:moveTo>
                    <a:pt x="81" y="547"/>
                  </a:moveTo>
                  <a:cubicBezTo>
                    <a:pt x="82" y="547"/>
                    <a:pt x="82" y="547"/>
                    <a:pt x="82" y="547"/>
                  </a:cubicBezTo>
                  <a:lnTo>
                    <a:pt x="83" y="548"/>
                  </a:lnTo>
                  <a:lnTo>
                    <a:pt x="86" y="551"/>
                  </a:lnTo>
                  <a:lnTo>
                    <a:pt x="86" y="551"/>
                  </a:lnTo>
                  <a:lnTo>
                    <a:pt x="81" y="547"/>
                  </a:lnTo>
                  <a:close/>
                  <a:moveTo>
                    <a:pt x="592" y="1"/>
                  </a:moveTo>
                  <a:cubicBezTo>
                    <a:pt x="585" y="1"/>
                    <a:pt x="578" y="1"/>
                    <a:pt x="571" y="3"/>
                  </a:cubicBezTo>
                  <a:cubicBezTo>
                    <a:pt x="566" y="2"/>
                    <a:pt x="561" y="2"/>
                    <a:pt x="556" y="2"/>
                  </a:cubicBezTo>
                  <a:cubicBezTo>
                    <a:pt x="539" y="2"/>
                    <a:pt x="524" y="5"/>
                    <a:pt x="508" y="13"/>
                  </a:cubicBezTo>
                  <a:cubicBezTo>
                    <a:pt x="497" y="15"/>
                    <a:pt x="486" y="18"/>
                    <a:pt x="474" y="22"/>
                  </a:cubicBezTo>
                  <a:lnTo>
                    <a:pt x="463" y="27"/>
                  </a:lnTo>
                  <a:lnTo>
                    <a:pt x="408" y="51"/>
                  </a:lnTo>
                  <a:lnTo>
                    <a:pt x="301" y="98"/>
                  </a:lnTo>
                  <a:lnTo>
                    <a:pt x="199" y="143"/>
                  </a:lnTo>
                  <a:cubicBezTo>
                    <a:pt x="164" y="158"/>
                    <a:pt x="132" y="177"/>
                    <a:pt x="103" y="200"/>
                  </a:cubicBezTo>
                  <a:cubicBezTo>
                    <a:pt x="85" y="217"/>
                    <a:pt x="66" y="236"/>
                    <a:pt x="51" y="254"/>
                  </a:cubicBezTo>
                  <a:cubicBezTo>
                    <a:pt x="31" y="278"/>
                    <a:pt x="18" y="307"/>
                    <a:pt x="12" y="337"/>
                  </a:cubicBezTo>
                  <a:cubicBezTo>
                    <a:pt x="8" y="348"/>
                    <a:pt x="7" y="361"/>
                    <a:pt x="5" y="374"/>
                  </a:cubicBezTo>
                  <a:cubicBezTo>
                    <a:pt x="8" y="361"/>
                    <a:pt x="11" y="350"/>
                    <a:pt x="14" y="339"/>
                  </a:cubicBezTo>
                  <a:lnTo>
                    <a:pt x="14" y="339"/>
                  </a:lnTo>
                  <a:lnTo>
                    <a:pt x="5" y="376"/>
                  </a:lnTo>
                  <a:cubicBezTo>
                    <a:pt x="1" y="401"/>
                    <a:pt x="5" y="426"/>
                    <a:pt x="14" y="449"/>
                  </a:cubicBezTo>
                  <a:cubicBezTo>
                    <a:pt x="22" y="481"/>
                    <a:pt x="39" y="510"/>
                    <a:pt x="64" y="533"/>
                  </a:cubicBezTo>
                  <a:lnTo>
                    <a:pt x="64" y="533"/>
                  </a:lnTo>
                  <a:cubicBezTo>
                    <a:pt x="80" y="549"/>
                    <a:pt x="98" y="562"/>
                    <a:pt x="119" y="571"/>
                  </a:cubicBezTo>
                  <a:cubicBezTo>
                    <a:pt x="135" y="583"/>
                    <a:pt x="153" y="590"/>
                    <a:pt x="173" y="593"/>
                  </a:cubicBezTo>
                  <a:cubicBezTo>
                    <a:pt x="184" y="595"/>
                    <a:pt x="197" y="598"/>
                    <a:pt x="210" y="600"/>
                  </a:cubicBezTo>
                  <a:cubicBezTo>
                    <a:pt x="216" y="600"/>
                    <a:pt x="223" y="600"/>
                    <a:pt x="229" y="600"/>
                  </a:cubicBezTo>
                  <a:cubicBezTo>
                    <a:pt x="244" y="600"/>
                    <a:pt x="260" y="599"/>
                    <a:pt x="275" y="598"/>
                  </a:cubicBezTo>
                  <a:cubicBezTo>
                    <a:pt x="285" y="598"/>
                    <a:pt x="294" y="598"/>
                    <a:pt x="302" y="597"/>
                  </a:cubicBezTo>
                  <a:cubicBezTo>
                    <a:pt x="325" y="593"/>
                    <a:pt x="348" y="587"/>
                    <a:pt x="369" y="578"/>
                  </a:cubicBezTo>
                  <a:lnTo>
                    <a:pt x="382" y="574"/>
                  </a:lnTo>
                  <a:lnTo>
                    <a:pt x="494" y="536"/>
                  </a:lnTo>
                  <a:lnTo>
                    <a:pt x="605" y="499"/>
                  </a:lnTo>
                  <a:lnTo>
                    <a:pt x="659" y="480"/>
                  </a:lnTo>
                  <a:cubicBezTo>
                    <a:pt x="663" y="479"/>
                    <a:pt x="669" y="477"/>
                    <a:pt x="675" y="475"/>
                  </a:cubicBezTo>
                  <a:lnTo>
                    <a:pt x="681" y="472"/>
                  </a:lnTo>
                  <a:cubicBezTo>
                    <a:pt x="698" y="462"/>
                    <a:pt x="716" y="450"/>
                    <a:pt x="733" y="439"/>
                  </a:cubicBezTo>
                  <a:lnTo>
                    <a:pt x="777" y="394"/>
                  </a:lnTo>
                  <a:cubicBezTo>
                    <a:pt x="789" y="374"/>
                    <a:pt x="800" y="354"/>
                    <a:pt x="811" y="332"/>
                  </a:cubicBezTo>
                  <a:lnTo>
                    <a:pt x="816" y="324"/>
                  </a:lnTo>
                  <a:cubicBezTo>
                    <a:pt x="835" y="264"/>
                    <a:pt x="834" y="202"/>
                    <a:pt x="811" y="145"/>
                  </a:cubicBezTo>
                  <a:cubicBezTo>
                    <a:pt x="786" y="88"/>
                    <a:pt x="739" y="44"/>
                    <a:pt x="681" y="21"/>
                  </a:cubicBezTo>
                  <a:lnTo>
                    <a:pt x="672" y="18"/>
                  </a:lnTo>
                  <a:cubicBezTo>
                    <a:pt x="659" y="13"/>
                    <a:pt x="648" y="10"/>
                    <a:pt x="635" y="8"/>
                  </a:cubicBezTo>
                  <a:cubicBezTo>
                    <a:pt x="621" y="3"/>
                    <a:pt x="606" y="1"/>
                    <a:pt x="5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9"/>
            <p:cNvSpPr/>
            <p:nvPr/>
          </p:nvSpPr>
          <p:spPr>
            <a:xfrm flipH="1">
              <a:off x="7161446" y="2855344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0" y="1"/>
                  </a:moveTo>
                  <a:cubicBezTo>
                    <a:pt x="215" y="1"/>
                    <a:pt x="210" y="1"/>
                    <a:pt x="205" y="2"/>
                  </a:cubicBezTo>
                  <a:cubicBezTo>
                    <a:pt x="203" y="2"/>
                    <a:pt x="200" y="2"/>
                    <a:pt x="197" y="2"/>
                  </a:cubicBezTo>
                  <a:cubicBezTo>
                    <a:pt x="173" y="2"/>
                    <a:pt x="149" y="8"/>
                    <a:pt x="127" y="19"/>
                  </a:cubicBezTo>
                  <a:cubicBezTo>
                    <a:pt x="96" y="35"/>
                    <a:pt x="68" y="58"/>
                    <a:pt x="45" y="86"/>
                  </a:cubicBezTo>
                  <a:cubicBezTo>
                    <a:pt x="26" y="109"/>
                    <a:pt x="15" y="134"/>
                    <a:pt x="11" y="163"/>
                  </a:cubicBezTo>
                  <a:cubicBezTo>
                    <a:pt x="2" y="188"/>
                    <a:pt x="1" y="217"/>
                    <a:pt x="6" y="244"/>
                  </a:cubicBezTo>
                  <a:cubicBezTo>
                    <a:pt x="22" y="305"/>
                    <a:pt x="41" y="365"/>
                    <a:pt x="63" y="423"/>
                  </a:cubicBezTo>
                  <a:cubicBezTo>
                    <a:pt x="85" y="477"/>
                    <a:pt x="107" y="530"/>
                    <a:pt x="129" y="584"/>
                  </a:cubicBezTo>
                  <a:lnTo>
                    <a:pt x="143" y="618"/>
                  </a:lnTo>
                  <a:cubicBezTo>
                    <a:pt x="146" y="623"/>
                    <a:pt x="147" y="628"/>
                    <a:pt x="150" y="632"/>
                  </a:cubicBezTo>
                  <a:cubicBezTo>
                    <a:pt x="150" y="635"/>
                    <a:pt x="151" y="638"/>
                    <a:pt x="153" y="639"/>
                  </a:cubicBezTo>
                  <a:lnTo>
                    <a:pt x="153" y="642"/>
                  </a:lnTo>
                  <a:lnTo>
                    <a:pt x="187" y="697"/>
                  </a:lnTo>
                  <a:cubicBezTo>
                    <a:pt x="201" y="716"/>
                    <a:pt x="217" y="731"/>
                    <a:pt x="235" y="744"/>
                  </a:cubicBezTo>
                  <a:cubicBezTo>
                    <a:pt x="282" y="778"/>
                    <a:pt x="334" y="794"/>
                    <a:pt x="385" y="794"/>
                  </a:cubicBezTo>
                  <a:cubicBezTo>
                    <a:pt x="509" y="794"/>
                    <a:pt x="626" y="703"/>
                    <a:pt x="639" y="564"/>
                  </a:cubicBezTo>
                  <a:cubicBezTo>
                    <a:pt x="639" y="549"/>
                    <a:pt x="639" y="510"/>
                    <a:pt x="638" y="495"/>
                  </a:cubicBezTo>
                  <a:cubicBezTo>
                    <a:pt x="629" y="453"/>
                    <a:pt x="611" y="413"/>
                    <a:pt x="584" y="377"/>
                  </a:cubicBezTo>
                  <a:lnTo>
                    <a:pt x="581" y="373"/>
                  </a:lnTo>
                  <a:lnTo>
                    <a:pt x="574" y="362"/>
                  </a:lnTo>
                  <a:cubicBezTo>
                    <a:pt x="567" y="353"/>
                    <a:pt x="561" y="343"/>
                    <a:pt x="555" y="335"/>
                  </a:cubicBezTo>
                  <a:cubicBezTo>
                    <a:pt x="541" y="313"/>
                    <a:pt x="525" y="291"/>
                    <a:pt x="511" y="269"/>
                  </a:cubicBezTo>
                  <a:cubicBezTo>
                    <a:pt x="478" y="222"/>
                    <a:pt x="450" y="174"/>
                    <a:pt x="414" y="130"/>
                  </a:cubicBezTo>
                  <a:cubicBezTo>
                    <a:pt x="402" y="113"/>
                    <a:pt x="389" y="96"/>
                    <a:pt x="376" y="79"/>
                  </a:cubicBezTo>
                  <a:lnTo>
                    <a:pt x="336" y="42"/>
                  </a:lnTo>
                  <a:cubicBezTo>
                    <a:pt x="315" y="23"/>
                    <a:pt x="288" y="12"/>
                    <a:pt x="261" y="8"/>
                  </a:cubicBezTo>
                  <a:cubicBezTo>
                    <a:pt x="247" y="4"/>
                    <a:pt x="234" y="1"/>
                    <a:pt x="22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9"/>
            <p:cNvSpPr/>
            <p:nvPr/>
          </p:nvSpPr>
          <p:spPr>
            <a:xfrm flipH="1">
              <a:off x="7153828" y="2805423"/>
              <a:ext cx="40441" cy="30386"/>
            </a:xfrm>
            <a:custGeom>
              <a:rect b="b" l="l" r="r" t="t"/>
              <a:pathLst>
                <a:path extrusionOk="0" h="686" w="913">
                  <a:moveTo>
                    <a:pt x="584" y="566"/>
                  </a:moveTo>
                  <a:lnTo>
                    <a:pt x="560" y="573"/>
                  </a:lnTo>
                  <a:lnTo>
                    <a:pt x="560" y="573"/>
                  </a:lnTo>
                  <a:cubicBezTo>
                    <a:pt x="568" y="571"/>
                    <a:pt x="576" y="568"/>
                    <a:pt x="584" y="566"/>
                  </a:cubicBezTo>
                  <a:close/>
                  <a:moveTo>
                    <a:pt x="536" y="580"/>
                  </a:moveTo>
                  <a:lnTo>
                    <a:pt x="520" y="585"/>
                  </a:lnTo>
                  <a:cubicBezTo>
                    <a:pt x="525" y="583"/>
                    <a:pt x="531" y="581"/>
                    <a:pt x="536" y="580"/>
                  </a:cubicBezTo>
                  <a:close/>
                  <a:moveTo>
                    <a:pt x="632" y="0"/>
                  </a:moveTo>
                  <a:cubicBezTo>
                    <a:pt x="594" y="0"/>
                    <a:pt x="556" y="9"/>
                    <a:pt x="523" y="24"/>
                  </a:cubicBezTo>
                  <a:cubicBezTo>
                    <a:pt x="449" y="50"/>
                    <a:pt x="378" y="84"/>
                    <a:pt x="311" y="124"/>
                  </a:cubicBezTo>
                  <a:cubicBezTo>
                    <a:pt x="260" y="151"/>
                    <a:pt x="211" y="181"/>
                    <a:pt x="166" y="216"/>
                  </a:cubicBezTo>
                  <a:cubicBezTo>
                    <a:pt x="123" y="253"/>
                    <a:pt x="83" y="293"/>
                    <a:pt x="46" y="336"/>
                  </a:cubicBezTo>
                  <a:lnTo>
                    <a:pt x="18" y="387"/>
                  </a:lnTo>
                  <a:cubicBezTo>
                    <a:pt x="5" y="414"/>
                    <a:pt x="1" y="444"/>
                    <a:pt x="5" y="474"/>
                  </a:cubicBezTo>
                  <a:cubicBezTo>
                    <a:pt x="5" y="521"/>
                    <a:pt x="22" y="566"/>
                    <a:pt x="52" y="603"/>
                  </a:cubicBezTo>
                  <a:cubicBezTo>
                    <a:pt x="76" y="633"/>
                    <a:pt x="109" y="656"/>
                    <a:pt x="144" y="671"/>
                  </a:cubicBezTo>
                  <a:cubicBezTo>
                    <a:pt x="170" y="681"/>
                    <a:pt x="196" y="685"/>
                    <a:pt x="223" y="685"/>
                  </a:cubicBezTo>
                  <a:cubicBezTo>
                    <a:pt x="254" y="685"/>
                    <a:pt x="285" y="679"/>
                    <a:pt x="314" y="667"/>
                  </a:cubicBezTo>
                  <a:lnTo>
                    <a:pt x="314" y="667"/>
                  </a:lnTo>
                  <a:lnTo>
                    <a:pt x="312" y="668"/>
                  </a:lnTo>
                  <a:cubicBezTo>
                    <a:pt x="356" y="649"/>
                    <a:pt x="402" y="634"/>
                    <a:pt x="446" y="614"/>
                  </a:cubicBezTo>
                  <a:cubicBezTo>
                    <a:pt x="480" y="600"/>
                    <a:pt x="515" y="587"/>
                    <a:pt x="550" y="576"/>
                  </a:cubicBezTo>
                  <a:lnTo>
                    <a:pt x="550" y="576"/>
                  </a:lnTo>
                  <a:cubicBezTo>
                    <a:pt x="593" y="565"/>
                    <a:pt x="635" y="556"/>
                    <a:pt x="679" y="548"/>
                  </a:cubicBezTo>
                  <a:cubicBezTo>
                    <a:pt x="750" y="535"/>
                    <a:pt x="813" y="496"/>
                    <a:pt x="857" y="440"/>
                  </a:cubicBezTo>
                  <a:cubicBezTo>
                    <a:pt x="885" y="400"/>
                    <a:pt x="904" y="353"/>
                    <a:pt x="909" y="303"/>
                  </a:cubicBezTo>
                  <a:cubicBezTo>
                    <a:pt x="912" y="232"/>
                    <a:pt x="891" y="161"/>
                    <a:pt x="850" y="104"/>
                  </a:cubicBezTo>
                  <a:cubicBezTo>
                    <a:pt x="828" y="74"/>
                    <a:pt x="798" y="51"/>
                    <a:pt x="766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1" y="0"/>
                    <a:pt x="6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9"/>
            <p:cNvSpPr/>
            <p:nvPr/>
          </p:nvSpPr>
          <p:spPr>
            <a:xfrm flipH="1">
              <a:off x="7046999" y="3071376"/>
              <a:ext cx="706594" cy="709384"/>
            </a:xfrm>
            <a:custGeom>
              <a:rect b="b" l="l" r="r" t="t"/>
              <a:pathLst>
                <a:path extrusionOk="0" h="16015" w="15952">
                  <a:moveTo>
                    <a:pt x="7565" y="1"/>
                  </a:moveTo>
                  <a:cubicBezTo>
                    <a:pt x="7557" y="1"/>
                    <a:pt x="7549" y="1"/>
                    <a:pt x="7541" y="1"/>
                  </a:cubicBezTo>
                  <a:cubicBezTo>
                    <a:pt x="7383" y="10"/>
                    <a:pt x="7238" y="198"/>
                    <a:pt x="7081" y="216"/>
                  </a:cubicBezTo>
                  <a:cubicBezTo>
                    <a:pt x="6923" y="235"/>
                    <a:pt x="6781" y="316"/>
                    <a:pt x="6623" y="344"/>
                  </a:cubicBezTo>
                  <a:cubicBezTo>
                    <a:pt x="6612" y="346"/>
                    <a:pt x="6600" y="347"/>
                    <a:pt x="6588" y="347"/>
                  </a:cubicBezTo>
                  <a:cubicBezTo>
                    <a:pt x="6454" y="347"/>
                    <a:pt x="6293" y="227"/>
                    <a:pt x="6158" y="227"/>
                  </a:cubicBezTo>
                  <a:cubicBezTo>
                    <a:pt x="6142" y="227"/>
                    <a:pt x="6127" y="228"/>
                    <a:pt x="6112" y="232"/>
                  </a:cubicBezTo>
                  <a:cubicBezTo>
                    <a:pt x="5957" y="269"/>
                    <a:pt x="5837" y="434"/>
                    <a:pt x="5684" y="480"/>
                  </a:cubicBezTo>
                  <a:cubicBezTo>
                    <a:pt x="5648" y="492"/>
                    <a:pt x="5609" y="495"/>
                    <a:pt x="5569" y="495"/>
                  </a:cubicBezTo>
                  <a:cubicBezTo>
                    <a:pt x="5486" y="495"/>
                    <a:pt x="5397" y="479"/>
                    <a:pt x="5314" y="479"/>
                  </a:cubicBezTo>
                  <a:cubicBezTo>
                    <a:pt x="5268" y="479"/>
                    <a:pt x="5224" y="484"/>
                    <a:pt x="5184" y="499"/>
                  </a:cubicBezTo>
                  <a:cubicBezTo>
                    <a:pt x="5036" y="556"/>
                    <a:pt x="4958" y="789"/>
                    <a:pt x="4813" y="853"/>
                  </a:cubicBezTo>
                  <a:cubicBezTo>
                    <a:pt x="4668" y="918"/>
                    <a:pt x="4500" y="931"/>
                    <a:pt x="4359" y="1004"/>
                  </a:cubicBezTo>
                  <a:cubicBezTo>
                    <a:pt x="4219" y="1078"/>
                    <a:pt x="4050" y="1105"/>
                    <a:pt x="3913" y="1186"/>
                  </a:cubicBezTo>
                  <a:cubicBezTo>
                    <a:pt x="3777" y="1268"/>
                    <a:pt x="3704" y="1449"/>
                    <a:pt x="3573" y="1538"/>
                  </a:cubicBezTo>
                  <a:cubicBezTo>
                    <a:pt x="3443" y="1628"/>
                    <a:pt x="3350" y="1763"/>
                    <a:pt x="3225" y="1861"/>
                  </a:cubicBezTo>
                  <a:cubicBezTo>
                    <a:pt x="3100" y="1958"/>
                    <a:pt x="2871" y="1929"/>
                    <a:pt x="2753" y="2034"/>
                  </a:cubicBezTo>
                  <a:cubicBezTo>
                    <a:pt x="2634" y="2140"/>
                    <a:pt x="2595" y="2331"/>
                    <a:pt x="2481" y="2444"/>
                  </a:cubicBezTo>
                  <a:cubicBezTo>
                    <a:pt x="2369" y="2555"/>
                    <a:pt x="2123" y="2545"/>
                    <a:pt x="2018" y="2663"/>
                  </a:cubicBezTo>
                  <a:cubicBezTo>
                    <a:pt x="1913" y="2781"/>
                    <a:pt x="1998" y="3062"/>
                    <a:pt x="1900" y="3186"/>
                  </a:cubicBezTo>
                  <a:cubicBezTo>
                    <a:pt x="1802" y="3311"/>
                    <a:pt x="1729" y="3446"/>
                    <a:pt x="1640" y="3577"/>
                  </a:cubicBezTo>
                  <a:cubicBezTo>
                    <a:pt x="1550" y="3706"/>
                    <a:pt x="1206" y="3675"/>
                    <a:pt x="1125" y="3810"/>
                  </a:cubicBezTo>
                  <a:cubicBezTo>
                    <a:pt x="1043" y="3946"/>
                    <a:pt x="1006" y="4118"/>
                    <a:pt x="932" y="4259"/>
                  </a:cubicBezTo>
                  <a:cubicBezTo>
                    <a:pt x="859" y="4399"/>
                    <a:pt x="837" y="4572"/>
                    <a:pt x="773" y="4717"/>
                  </a:cubicBezTo>
                  <a:cubicBezTo>
                    <a:pt x="707" y="4861"/>
                    <a:pt x="551" y="4974"/>
                    <a:pt x="494" y="5124"/>
                  </a:cubicBezTo>
                  <a:cubicBezTo>
                    <a:pt x="437" y="5273"/>
                    <a:pt x="514" y="5470"/>
                    <a:pt x="464" y="5624"/>
                  </a:cubicBezTo>
                  <a:cubicBezTo>
                    <a:pt x="416" y="5776"/>
                    <a:pt x="437" y="5942"/>
                    <a:pt x="397" y="6099"/>
                  </a:cubicBezTo>
                  <a:cubicBezTo>
                    <a:pt x="359" y="6255"/>
                    <a:pt x="394" y="6417"/>
                    <a:pt x="366" y="6575"/>
                  </a:cubicBezTo>
                  <a:cubicBezTo>
                    <a:pt x="338" y="6731"/>
                    <a:pt x="269" y="6875"/>
                    <a:pt x="249" y="7033"/>
                  </a:cubicBezTo>
                  <a:cubicBezTo>
                    <a:pt x="230" y="7191"/>
                    <a:pt x="21" y="7331"/>
                    <a:pt x="11" y="7491"/>
                  </a:cubicBezTo>
                  <a:cubicBezTo>
                    <a:pt x="1" y="7650"/>
                    <a:pt x="137" y="7815"/>
                    <a:pt x="137" y="7974"/>
                  </a:cubicBezTo>
                  <a:cubicBezTo>
                    <a:pt x="137" y="8133"/>
                    <a:pt x="177" y="8288"/>
                    <a:pt x="186" y="8447"/>
                  </a:cubicBezTo>
                  <a:cubicBezTo>
                    <a:pt x="195" y="8605"/>
                    <a:pt x="126" y="8770"/>
                    <a:pt x="146" y="8928"/>
                  </a:cubicBezTo>
                  <a:cubicBezTo>
                    <a:pt x="164" y="9086"/>
                    <a:pt x="124" y="9255"/>
                    <a:pt x="153" y="9413"/>
                  </a:cubicBezTo>
                  <a:cubicBezTo>
                    <a:pt x="181" y="9569"/>
                    <a:pt x="440" y="9674"/>
                    <a:pt x="478" y="9828"/>
                  </a:cubicBezTo>
                  <a:cubicBezTo>
                    <a:pt x="515" y="9983"/>
                    <a:pt x="389" y="10179"/>
                    <a:pt x="436" y="10331"/>
                  </a:cubicBezTo>
                  <a:cubicBezTo>
                    <a:pt x="483" y="10483"/>
                    <a:pt x="630" y="10598"/>
                    <a:pt x="686" y="10748"/>
                  </a:cubicBezTo>
                  <a:cubicBezTo>
                    <a:pt x="743" y="10897"/>
                    <a:pt x="602" y="11129"/>
                    <a:pt x="666" y="11274"/>
                  </a:cubicBezTo>
                  <a:cubicBezTo>
                    <a:pt x="731" y="11419"/>
                    <a:pt x="1021" y="11456"/>
                    <a:pt x="1095" y="11598"/>
                  </a:cubicBezTo>
                  <a:cubicBezTo>
                    <a:pt x="1169" y="11740"/>
                    <a:pt x="1159" y="11923"/>
                    <a:pt x="1240" y="12060"/>
                  </a:cubicBezTo>
                  <a:cubicBezTo>
                    <a:pt x="1323" y="12196"/>
                    <a:pt x="1398" y="12337"/>
                    <a:pt x="1488" y="12468"/>
                  </a:cubicBezTo>
                  <a:cubicBezTo>
                    <a:pt x="1577" y="12599"/>
                    <a:pt x="1783" y="12641"/>
                    <a:pt x="1880" y="12768"/>
                  </a:cubicBezTo>
                  <a:cubicBezTo>
                    <a:pt x="1978" y="12893"/>
                    <a:pt x="2009" y="13066"/>
                    <a:pt x="2115" y="13186"/>
                  </a:cubicBezTo>
                  <a:cubicBezTo>
                    <a:pt x="2220" y="13305"/>
                    <a:pt x="2244" y="13501"/>
                    <a:pt x="2356" y="13615"/>
                  </a:cubicBezTo>
                  <a:cubicBezTo>
                    <a:pt x="2467" y="13727"/>
                    <a:pt x="2626" y="13796"/>
                    <a:pt x="2744" y="13901"/>
                  </a:cubicBezTo>
                  <a:cubicBezTo>
                    <a:pt x="2864" y="14006"/>
                    <a:pt x="2955" y="14150"/>
                    <a:pt x="3080" y="14248"/>
                  </a:cubicBezTo>
                  <a:cubicBezTo>
                    <a:pt x="3204" y="14346"/>
                    <a:pt x="3401" y="14349"/>
                    <a:pt x="3532" y="14438"/>
                  </a:cubicBezTo>
                  <a:cubicBezTo>
                    <a:pt x="3661" y="14529"/>
                    <a:pt x="3714" y="14745"/>
                    <a:pt x="3849" y="14828"/>
                  </a:cubicBezTo>
                  <a:cubicBezTo>
                    <a:pt x="3986" y="14910"/>
                    <a:pt x="4148" y="14960"/>
                    <a:pt x="4287" y="15032"/>
                  </a:cubicBezTo>
                  <a:cubicBezTo>
                    <a:pt x="4428" y="15106"/>
                    <a:pt x="4593" y="15141"/>
                    <a:pt x="4738" y="15205"/>
                  </a:cubicBezTo>
                  <a:cubicBezTo>
                    <a:pt x="4881" y="15270"/>
                    <a:pt x="5045" y="15290"/>
                    <a:pt x="5194" y="15348"/>
                  </a:cubicBezTo>
                  <a:cubicBezTo>
                    <a:pt x="5343" y="15406"/>
                    <a:pt x="5437" y="15625"/>
                    <a:pt x="5591" y="15672"/>
                  </a:cubicBezTo>
                  <a:cubicBezTo>
                    <a:pt x="5635" y="15686"/>
                    <a:pt x="5683" y="15691"/>
                    <a:pt x="5732" y="15691"/>
                  </a:cubicBezTo>
                  <a:cubicBezTo>
                    <a:pt x="5808" y="15691"/>
                    <a:pt x="5887" y="15680"/>
                    <a:pt x="5964" y="15680"/>
                  </a:cubicBezTo>
                  <a:cubicBezTo>
                    <a:pt x="6006" y="15680"/>
                    <a:pt x="6047" y="15683"/>
                    <a:pt x="6087" y="15694"/>
                  </a:cubicBezTo>
                  <a:cubicBezTo>
                    <a:pt x="6126" y="15703"/>
                    <a:pt x="6167" y="15707"/>
                    <a:pt x="6208" y="15707"/>
                  </a:cubicBezTo>
                  <a:cubicBezTo>
                    <a:pt x="6295" y="15707"/>
                    <a:pt x="6384" y="15692"/>
                    <a:pt x="6471" y="15692"/>
                  </a:cubicBezTo>
                  <a:cubicBezTo>
                    <a:pt x="6505" y="15692"/>
                    <a:pt x="6539" y="15694"/>
                    <a:pt x="6572" y="15701"/>
                  </a:cubicBezTo>
                  <a:cubicBezTo>
                    <a:pt x="6729" y="15729"/>
                    <a:pt x="6886" y="15725"/>
                    <a:pt x="7044" y="15745"/>
                  </a:cubicBezTo>
                  <a:cubicBezTo>
                    <a:pt x="7201" y="15765"/>
                    <a:pt x="7346" y="15887"/>
                    <a:pt x="7506" y="15898"/>
                  </a:cubicBezTo>
                  <a:cubicBezTo>
                    <a:pt x="7665" y="15908"/>
                    <a:pt x="7824" y="15976"/>
                    <a:pt x="7983" y="15976"/>
                  </a:cubicBezTo>
                  <a:cubicBezTo>
                    <a:pt x="8127" y="15976"/>
                    <a:pt x="8277" y="16015"/>
                    <a:pt x="8422" y="16015"/>
                  </a:cubicBezTo>
                  <a:cubicBezTo>
                    <a:pt x="8437" y="16015"/>
                    <a:pt x="8453" y="16014"/>
                    <a:pt x="8468" y="16013"/>
                  </a:cubicBezTo>
                  <a:cubicBezTo>
                    <a:pt x="8627" y="16005"/>
                    <a:pt x="8759" y="15713"/>
                    <a:pt x="8919" y="15694"/>
                  </a:cubicBezTo>
                  <a:cubicBezTo>
                    <a:pt x="8927" y="15693"/>
                    <a:pt x="8935" y="15692"/>
                    <a:pt x="8943" y="15692"/>
                  </a:cubicBezTo>
                  <a:cubicBezTo>
                    <a:pt x="9083" y="15692"/>
                    <a:pt x="9240" y="15825"/>
                    <a:pt x="9380" y="15825"/>
                  </a:cubicBezTo>
                  <a:cubicBezTo>
                    <a:pt x="9393" y="15825"/>
                    <a:pt x="9404" y="15824"/>
                    <a:pt x="9416" y="15822"/>
                  </a:cubicBezTo>
                  <a:cubicBezTo>
                    <a:pt x="9573" y="15793"/>
                    <a:pt x="9723" y="15729"/>
                    <a:pt x="9878" y="15691"/>
                  </a:cubicBezTo>
                  <a:cubicBezTo>
                    <a:pt x="10033" y="15654"/>
                    <a:pt x="10136" y="15440"/>
                    <a:pt x="10288" y="15394"/>
                  </a:cubicBezTo>
                  <a:cubicBezTo>
                    <a:pt x="10438" y="15347"/>
                    <a:pt x="10582" y="15304"/>
                    <a:pt x="10731" y="15249"/>
                  </a:cubicBezTo>
                  <a:cubicBezTo>
                    <a:pt x="10881" y="15192"/>
                    <a:pt x="11055" y="15214"/>
                    <a:pt x="11200" y="15150"/>
                  </a:cubicBezTo>
                  <a:cubicBezTo>
                    <a:pt x="11233" y="15136"/>
                    <a:pt x="11270" y="15131"/>
                    <a:pt x="11310" y="15131"/>
                  </a:cubicBezTo>
                  <a:cubicBezTo>
                    <a:pt x="11404" y="15131"/>
                    <a:pt x="11513" y="15159"/>
                    <a:pt x="11607" y="15159"/>
                  </a:cubicBezTo>
                  <a:cubicBezTo>
                    <a:pt x="11651" y="15159"/>
                    <a:pt x="11692" y="15153"/>
                    <a:pt x="11726" y="15135"/>
                  </a:cubicBezTo>
                  <a:cubicBezTo>
                    <a:pt x="11867" y="15061"/>
                    <a:pt x="11901" y="14791"/>
                    <a:pt x="12038" y="14710"/>
                  </a:cubicBezTo>
                  <a:cubicBezTo>
                    <a:pt x="12174" y="14627"/>
                    <a:pt x="12284" y="14514"/>
                    <a:pt x="12415" y="14423"/>
                  </a:cubicBezTo>
                  <a:cubicBezTo>
                    <a:pt x="12545" y="14333"/>
                    <a:pt x="12760" y="14359"/>
                    <a:pt x="12885" y="14262"/>
                  </a:cubicBezTo>
                  <a:cubicBezTo>
                    <a:pt x="13012" y="14164"/>
                    <a:pt x="13010" y="13918"/>
                    <a:pt x="13130" y="13813"/>
                  </a:cubicBezTo>
                  <a:cubicBezTo>
                    <a:pt x="13249" y="13708"/>
                    <a:pt x="13434" y="13680"/>
                    <a:pt x="13546" y="13568"/>
                  </a:cubicBezTo>
                  <a:cubicBezTo>
                    <a:pt x="13660" y="13457"/>
                    <a:pt x="13708" y="13288"/>
                    <a:pt x="13813" y="13170"/>
                  </a:cubicBezTo>
                  <a:cubicBezTo>
                    <a:pt x="13919" y="13052"/>
                    <a:pt x="14157" y="13045"/>
                    <a:pt x="14256" y="12920"/>
                  </a:cubicBezTo>
                  <a:cubicBezTo>
                    <a:pt x="14354" y="12796"/>
                    <a:pt x="14426" y="12647"/>
                    <a:pt x="14517" y="12518"/>
                  </a:cubicBezTo>
                  <a:cubicBezTo>
                    <a:pt x="14607" y="12387"/>
                    <a:pt x="14570" y="12175"/>
                    <a:pt x="14652" y="12040"/>
                  </a:cubicBezTo>
                  <a:cubicBezTo>
                    <a:pt x="14735" y="11903"/>
                    <a:pt x="14809" y="11768"/>
                    <a:pt x="14881" y="11629"/>
                  </a:cubicBezTo>
                  <a:cubicBezTo>
                    <a:pt x="14955" y="11488"/>
                    <a:pt x="15013" y="11346"/>
                    <a:pt x="15079" y="11203"/>
                  </a:cubicBezTo>
                  <a:cubicBezTo>
                    <a:pt x="15144" y="11058"/>
                    <a:pt x="15430" y="11005"/>
                    <a:pt x="15487" y="10856"/>
                  </a:cubicBezTo>
                  <a:cubicBezTo>
                    <a:pt x="15544" y="10706"/>
                    <a:pt x="15636" y="10564"/>
                    <a:pt x="15684" y="10411"/>
                  </a:cubicBezTo>
                  <a:cubicBezTo>
                    <a:pt x="15733" y="10259"/>
                    <a:pt x="15612" y="10057"/>
                    <a:pt x="15652" y="9902"/>
                  </a:cubicBezTo>
                  <a:cubicBezTo>
                    <a:pt x="15690" y="9747"/>
                    <a:pt x="15750" y="9599"/>
                    <a:pt x="15780" y="9441"/>
                  </a:cubicBezTo>
                  <a:cubicBezTo>
                    <a:pt x="15808" y="9285"/>
                    <a:pt x="15856" y="9131"/>
                    <a:pt x="15876" y="8972"/>
                  </a:cubicBezTo>
                  <a:cubicBezTo>
                    <a:pt x="15896" y="8814"/>
                    <a:pt x="15908" y="8655"/>
                    <a:pt x="15917" y="8496"/>
                  </a:cubicBezTo>
                  <a:cubicBezTo>
                    <a:pt x="15926" y="8335"/>
                    <a:pt x="15792" y="8176"/>
                    <a:pt x="15792" y="8015"/>
                  </a:cubicBezTo>
                  <a:cubicBezTo>
                    <a:pt x="15792" y="7856"/>
                    <a:pt x="15952" y="7695"/>
                    <a:pt x="15942" y="7536"/>
                  </a:cubicBezTo>
                  <a:cubicBezTo>
                    <a:pt x="15933" y="7377"/>
                    <a:pt x="15849" y="7223"/>
                    <a:pt x="15831" y="7066"/>
                  </a:cubicBezTo>
                  <a:cubicBezTo>
                    <a:pt x="15812" y="6908"/>
                    <a:pt x="15747" y="6758"/>
                    <a:pt x="15718" y="6602"/>
                  </a:cubicBezTo>
                  <a:cubicBezTo>
                    <a:pt x="15690" y="6446"/>
                    <a:pt x="15795" y="6261"/>
                    <a:pt x="15757" y="6106"/>
                  </a:cubicBezTo>
                  <a:cubicBezTo>
                    <a:pt x="15718" y="5951"/>
                    <a:pt x="15494" y="5849"/>
                    <a:pt x="15447" y="5698"/>
                  </a:cubicBezTo>
                  <a:cubicBezTo>
                    <a:pt x="15400" y="5546"/>
                    <a:pt x="15382" y="5389"/>
                    <a:pt x="15325" y="5240"/>
                  </a:cubicBezTo>
                  <a:cubicBezTo>
                    <a:pt x="15269" y="5092"/>
                    <a:pt x="15353" y="4885"/>
                    <a:pt x="15288" y="4740"/>
                  </a:cubicBezTo>
                  <a:cubicBezTo>
                    <a:pt x="15224" y="4595"/>
                    <a:pt x="15134" y="4455"/>
                    <a:pt x="15062" y="4315"/>
                  </a:cubicBezTo>
                  <a:cubicBezTo>
                    <a:pt x="14988" y="4175"/>
                    <a:pt x="14975" y="3992"/>
                    <a:pt x="14894" y="3855"/>
                  </a:cubicBezTo>
                  <a:cubicBezTo>
                    <a:pt x="14811" y="3719"/>
                    <a:pt x="14627" y="3642"/>
                    <a:pt x="14537" y="3511"/>
                  </a:cubicBezTo>
                  <a:cubicBezTo>
                    <a:pt x="14447" y="3381"/>
                    <a:pt x="14399" y="3213"/>
                    <a:pt x="14301" y="3088"/>
                  </a:cubicBezTo>
                  <a:cubicBezTo>
                    <a:pt x="14204" y="2963"/>
                    <a:pt x="14069" y="2862"/>
                    <a:pt x="13964" y="2744"/>
                  </a:cubicBezTo>
                  <a:cubicBezTo>
                    <a:pt x="13859" y="2624"/>
                    <a:pt x="13826" y="2427"/>
                    <a:pt x="13715" y="2314"/>
                  </a:cubicBezTo>
                  <a:cubicBezTo>
                    <a:pt x="13603" y="2202"/>
                    <a:pt x="13280" y="2310"/>
                    <a:pt x="13162" y="2204"/>
                  </a:cubicBezTo>
                  <a:cubicBezTo>
                    <a:pt x="13043" y="2098"/>
                    <a:pt x="12943" y="1982"/>
                    <a:pt x="12818" y="1882"/>
                  </a:cubicBezTo>
                  <a:cubicBezTo>
                    <a:pt x="12695" y="1784"/>
                    <a:pt x="12568" y="1697"/>
                    <a:pt x="12439" y="1606"/>
                  </a:cubicBezTo>
                  <a:cubicBezTo>
                    <a:pt x="12308" y="1517"/>
                    <a:pt x="12233" y="1348"/>
                    <a:pt x="12096" y="1265"/>
                  </a:cubicBezTo>
                  <a:cubicBezTo>
                    <a:pt x="11961" y="1183"/>
                    <a:pt x="11880" y="995"/>
                    <a:pt x="11739" y="921"/>
                  </a:cubicBezTo>
                  <a:cubicBezTo>
                    <a:pt x="11600" y="847"/>
                    <a:pt x="11409" y="861"/>
                    <a:pt x="11266" y="797"/>
                  </a:cubicBezTo>
                  <a:cubicBezTo>
                    <a:pt x="11122" y="732"/>
                    <a:pt x="10930" y="788"/>
                    <a:pt x="10781" y="729"/>
                  </a:cubicBezTo>
                  <a:cubicBezTo>
                    <a:pt x="10632" y="672"/>
                    <a:pt x="10535" y="478"/>
                    <a:pt x="10383" y="431"/>
                  </a:cubicBezTo>
                  <a:cubicBezTo>
                    <a:pt x="10360" y="423"/>
                    <a:pt x="10336" y="420"/>
                    <a:pt x="10311" y="420"/>
                  </a:cubicBezTo>
                  <a:cubicBezTo>
                    <a:pt x="10192" y="420"/>
                    <a:pt x="10055" y="490"/>
                    <a:pt x="9936" y="490"/>
                  </a:cubicBezTo>
                  <a:cubicBezTo>
                    <a:pt x="9915" y="490"/>
                    <a:pt x="9895" y="488"/>
                    <a:pt x="9875" y="483"/>
                  </a:cubicBezTo>
                  <a:cubicBezTo>
                    <a:pt x="9721" y="445"/>
                    <a:pt x="9591" y="328"/>
                    <a:pt x="9435" y="298"/>
                  </a:cubicBezTo>
                  <a:cubicBezTo>
                    <a:pt x="9278" y="270"/>
                    <a:pt x="9126" y="242"/>
                    <a:pt x="8968" y="220"/>
                  </a:cubicBezTo>
                  <a:cubicBezTo>
                    <a:pt x="8811" y="200"/>
                    <a:pt x="8667" y="14"/>
                    <a:pt x="8508" y="4"/>
                  </a:cubicBezTo>
                  <a:cubicBezTo>
                    <a:pt x="8500" y="4"/>
                    <a:pt x="8492" y="3"/>
                    <a:pt x="8483" y="3"/>
                  </a:cubicBezTo>
                  <a:cubicBezTo>
                    <a:pt x="8333" y="3"/>
                    <a:pt x="8178" y="85"/>
                    <a:pt x="8028" y="85"/>
                  </a:cubicBezTo>
                  <a:cubicBezTo>
                    <a:pt x="8027" y="85"/>
                    <a:pt x="8026" y="85"/>
                    <a:pt x="8024" y="85"/>
                  </a:cubicBezTo>
                  <a:cubicBezTo>
                    <a:pt x="7873" y="85"/>
                    <a:pt x="7717" y="1"/>
                    <a:pt x="756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9"/>
            <p:cNvSpPr/>
            <p:nvPr/>
          </p:nvSpPr>
          <p:spPr>
            <a:xfrm flipH="1">
              <a:off x="7084693" y="3115716"/>
              <a:ext cx="628546" cy="624604"/>
            </a:xfrm>
            <a:custGeom>
              <a:rect b="b" l="l" r="r" t="t"/>
              <a:pathLst>
                <a:path extrusionOk="0" h="14101" w="14190">
                  <a:moveTo>
                    <a:pt x="7538" y="1"/>
                  </a:moveTo>
                  <a:cubicBezTo>
                    <a:pt x="7402" y="1"/>
                    <a:pt x="7261" y="114"/>
                    <a:pt x="7123" y="114"/>
                  </a:cubicBezTo>
                  <a:cubicBezTo>
                    <a:pt x="7121" y="113"/>
                    <a:pt x="7118" y="113"/>
                    <a:pt x="7115" y="113"/>
                  </a:cubicBezTo>
                  <a:cubicBezTo>
                    <a:pt x="6977" y="113"/>
                    <a:pt x="6845" y="148"/>
                    <a:pt x="6705" y="156"/>
                  </a:cubicBezTo>
                  <a:cubicBezTo>
                    <a:pt x="6696" y="157"/>
                    <a:pt x="6687" y="157"/>
                    <a:pt x="6677" y="157"/>
                  </a:cubicBezTo>
                  <a:cubicBezTo>
                    <a:pt x="6562" y="157"/>
                    <a:pt x="6446" y="118"/>
                    <a:pt x="6331" y="118"/>
                  </a:cubicBezTo>
                  <a:cubicBezTo>
                    <a:pt x="6314" y="118"/>
                    <a:pt x="6296" y="119"/>
                    <a:pt x="6279" y="121"/>
                  </a:cubicBezTo>
                  <a:cubicBezTo>
                    <a:pt x="6250" y="124"/>
                    <a:pt x="6220" y="125"/>
                    <a:pt x="6190" y="125"/>
                  </a:cubicBezTo>
                  <a:cubicBezTo>
                    <a:pt x="6118" y="125"/>
                    <a:pt x="6044" y="118"/>
                    <a:pt x="5971" y="118"/>
                  </a:cubicBezTo>
                  <a:cubicBezTo>
                    <a:pt x="5931" y="118"/>
                    <a:pt x="5890" y="120"/>
                    <a:pt x="5851" y="128"/>
                  </a:cubicBezTo>
                  <a:cubicBezTo>
                    <a:pt x="5713" y="153"/>
                    <a:pt x="5619" y="381"/>
                    <a:pt x="5483" y="415"/>
                  </a:cubicBezTo>
                  <a:cubicBezTo>
                    <a:pt x="5464" y="420"/>
                    <a:pt x="5445" y="421"/>
                    <a:pt x="5426" y="421"/>
                  </a:cubicBezTo>
                  <a:cubicBezTo>
                    <a:pt x="5323" y="421"/>
                    <a:pt x="5207" y="369"/>
                    <a:pt x="5105" y="369"/>
                  </a:cubicBezTo>
                  <a:cubicBezTo>
                    <a:pt x="5082" y="369"/>
                    <a:pt x="5059" y="371"/>
                    <a:pt x="5038" y="378"/>
                  </a:cubicBezTo>
                  <a:cubicBezTo>
                    <a:pt x="4904" y="419"/>
                    <a:pt x="4802" y="550"/>
                    <a:pt x="4670" y="600"/>
                  </a:cubicBezTo>
                  <a:cubicBezTo>
                    <a:pt x="4647" y="608"/>
                    <a:pt x="4622" y="612"/>
                    <a:pt x="4595" y="612"/>
                  </a:cubicBezTo>
                  <a:cubicBezTo>
                    <a:pt x="4498" y="612"/>
                    <a:pt x="4383" y="566"/>
                    <a:pt x="4286" y="566"/>
                  </a:cubicBezTo>
                  <a:cubicBezTo>
                    <a:pt x="4257" y="566"/>
                    <a:pt x="4229" y="570"/>
                    <a:pt x="4205" y="581"/>
                  </a:cubicBezTo>
                  <a:cubicBezTo>
                    <a:pt x="4075" y="640"/>
                    <a:pt x="4043" y="895"/>
                    <a:pt x="3918" y="961"/>
                  </a:cubicBezTo>
                  <a:cubicBezTo>
                    <a:pt x="3794" y="1026"/>
                    <a:pt x="3629" y="1018"/>
                    <a:pt x="3510" y="1090"/>
                  </a:cubicBezTo>
                  <a:cubicBezTo>
                    <a:pt x="3389" y="1163"/>
                    <a:pt x="3264" y="1230"/>
                    <a:pt x="3149" y="1309"/>
                  </a:cubicBezTo>
                  <a:cubicBezTo>
                    <a:pt x="3032" y="1387"/>
                    <a:pt x="2994" y="1569"/>
                    <a:pt x="2883" y="1656"/>
                  </a:cubicBezTo>
                  <a:cubicBezTo>
                    <a:pt x="2772" y="1743"/>
                    <a:pt x="2618" y="1770"/>
                    <a:pt x="2513" y="1864"/>
                  </a:cubicBezTo>
                  <a:cubicBezTo>
                    <a:pt x="2408" y="1956"/>
                    <a:pt x="2233" y="1977"/>
                    <a:pt x="2133" y="2077"/>
                  </a:cubicBezTo>
                  <a:cubicBezTo>
                    <a:pt x="2034" y="2175"/>
                    <a:pt x="1974" y="2316"/>
                    <a:pt x="1880" y="2421"/>
                  </a:cubicBezTo>
                  <a:cubicBezTo>
                    <a:pt x="1787" y="2526"/>
                    <a:pt x="1660" y="2607"/>
                    <a:pt x="1573" y="2717"/>
                  </a:cubicBezTo>
                  <a:cubicBezTo>
                    <a:pt x="1487" y="2827"/>
                    <a:pt x="1484" y="3002"/>
                    <a:pt x="1404" y="3117"/>
                  </a:cubicBezTo>
                  <a:cubicBezTo>
                    <a:pt x="1325" y="3233"/>
                    <a:pt x="1133" y="3278"/>
                    <a:pt x="1060" y="3399"/>
                  </a:cubicBezTo>
                  <a:cubicBezTo>
                    <a:pt x="988" y="3518"/>
                    <a:pt x="944" y="3662"/>
                    <a:pt x="878" y="3786"/>
                  </a:cubicBezTo>
                  <a:cubicBezTo>
                    <a:pt x="813" y="3909"/>
                    <a:pt x="784" y="4056"/>
                    <a:pt x="726" y="4184"/>
                  </a:cubicBezTo>
                  <a:cubicBezTo>
                    <a:pt x="669" y="4312"/>
                    <a:pt x="651" y="4457"/>
                    <a:pt x="599" y="4587"/>
                  </a:cubicBezTo>
                  <a:cubicBezTo>
                    <a:pt x="548" y="4720"/>
                    <a:pt x="355" y="4804"/>
                    <a:pt x="312" y="4939"/>
                  </a:cubicBezTo>
                  <a:cubicBezTo>
                    <a:pt x="270" y="5074"/>
                    <a:pt x="329" y="5240"/>
                    <a:pt x="294" y="5378"/>
                  </a:cubicBezTo>
                  <a:cubicBezTo>
                    <a:pt x="260" y="5514"/>
                    <a:pt x="315" y="5669"/>
                    <a:pt x="288" y="5807"/>
                  </a:cubicBezTo>
                  <a:cubicBezTo>
                    <a:pt x="263" y="5947"/>
                    <a:pt x="265" y="6084"/>
                    <a:pt x="248" y="6224"/>
                  </a:cubicBezTo>
                  <a:cubicBezTo>
                    <a:pt x="231" y="6365"/>
                    <a:pt x="123" y="6492"/>
                    <a:pt x="113" y="6633"/>
                  </a:cubicBezTo>
                  <a:cubicBezTo>
                    <a:pt x="103" y="6774"/>
                    <a:pt x="44" y="6915"/>
                    <a:pt x="42" y="7055"/>
                  </a:cubicBezTo>
                  <a:cubicBezTo>
                    <a:pt x="42" y="7198"/>
                    <a:pt x="1" y="7344"/>
                    <a:pt x="10" y="7485"/>
                  </a:cubicBezTo>
                  <a:cubicBezTo>
                    <a:pt x="18" y="7626"/>
                    <a:pt x="275" y="7744"/>
                    <a:pt x="292" y="7883"/>
                  </a:cubicBezTo>
                  <a:cubicBezTo>
                    <a:pt x="309" y="8022"/>
                    <a:pt x="155" y="8186"/>
                    <a:pt x="180" y="8325"/>
                  </a:cubicBezTo>
                  <a:cubicBezTo>
                    <a:pt x="206" y="8463"/>
                    <a:pt x="263" y="8597"/>
                    <a:pt x="295" y="8733"/>
                  </a:cubicBezTo>
                  <a:cubicBezTo>
                    <a:pt x="328" y="8869"/>
                    <a:pt x="517" y="8960"/>
                    <a:pt x="558" y="9094"/>
                  </a:cubicBezTo>
                  <a:cubicBezTo>
                    <a:pt x="601" y="9229"/>
                    <a:pt x="638" y="9356"/>
                    <a:pt x="688" y="9488"/>
                  </a:cubicBezTo>
                  <a:cubicBezTo>
                    <a:pt x="737" y="9620"/>
                    <a:pt x="716" y="9775"/>
                    <a:pt x="774" y="9903"/>
                  </a:cubicBezTo>
                  <a:cubicBezTo>
                    <a:pt x="831" y="10031"/>
                    <a:pt x="722" y="10243"/>
                    <a:pt x="787" y="10368"/>
                  </a:cubicBezTo>
                  <a:cubicBezTo>
                    <a:pt x="853" y="10493"/>
                    <a:pt x="1091" y="10523"/>
                    <a:pt x="1164" y="10644"/>
                  </a:cubicBezTo>
                  <a:cubicBezTo>
                    <a:pt x="1236" y="10765"/>
                    <a:pt x="1339" y="10861"/>
                    <a:pt x="1417" y="10978"/>
                  </a:cubicBezTo>
                  <a:cubicBezTo>
                    <a:pt x="1497" y="11093"/>
                    <a:pt x="1474" y="11283"/>
                    <a:pt x="1559" y="11394"/>
                  </a:cubicBezTo>
                  <a:cubicBezTo>
                    <a:pt x="1646" y="11505"/>
                    <a:pt x="1865" y="11504"/>
                    <a:pt x="1957" y="11609"/>
                  </a:cubicBezTo>
                  <a:cubicBezTo>
                    <a:pt x="2050" y="11716"/>
                    <a:pt x="2074" y="11879"/>
                    <a:pt x="2173" y="11979"/>
                  </a:cubicBezTo>
                  <a:cubicBezTo>
                    <a:pt x="2271" y="12078"/>
                    <a:pt x="2421" y="12122"/>
                    <a:pt x="2524" y="12215"/>
                  </a:cubicBezTo>
                  <a:cubicBezTo>
                    <a:pt x="2630" y="12308"/>
                    <a:pt x="2635" y="12519"/>
                    <a:pt x="2746" y="12606"/>
                  </a:cubicBezTo>
                  <a:cubicBezTo>
                    <a:pt x="2856" y="12692"/>
                    <a:pt x="2988" y="12758"/>
                    <a:pt x="3103" y="12837"/>
                  </a:cubicBezTo>
                  <a:cubicBezTo>
                    <a:pt x="3218" y="12917"/>
                    <a:pt x="3406" y="12884"/>
                    <a:pt x="3527" y="12957"/>
                  </a:cubicBezTo>
                  <a:cubicBezTo>
                    <a:pt x="3646" y="13029"/>
                    <a:pt x="3765" y="13095"/>
                    <a:pt x="3889" y="13160"/>
                  </a:cubicBezTo>
                  <a:cubicBezTo>
                    <a:pt x="4013" y="13225"/>
                    <a:pt x="4139" y="13277"/>
                    <a:pt x="4266" y="13335"/>
                  </a:cubicBezTo>
                  <a:cubicBezTo>
                    <a:pt x="4394" y="13392"/>
                    <a:pt x="4441" y="13645"/>
                    <a:pt x="4573" y="13695"/>
                  </a:cubicBezTo>
                  <a:cubicBezTo>
                    <a:pt x="4705" y="13746"/>
                    <a:pt x="4835" y="13830"/>
                    <a:pt x="4970" y="13872"/>
                  </a:cubicBezTo>
                  <a:cubicBezTo>
                    <a:pt x="4993" y="13879"/>
                    <a:pt x="5017" y="13882"/>
                    <a:pt x="5042" y="13882"/>
                  </a:cubicBezTo>
                  <a:cubicBezTo>
                    <a:pt x="5142" y="13882"/>
                    <a:pt x="5257" y="13835"/>
                    <a:pt x="5358" y="13835"/>
                  </a:cubicBezTo>
                  <a:cubicBezTo>
                    <a:pt x="5379" y="13835"/>
                    <a:pt x="5400" y="13837"/>
                    <a:pt x="5420" y="13842"/>
                  </a:cubicBezTo>
                  <a:cubicBezTo>
                    <a:pt x="5557" y="13877"/>
                    <a:pt x="5689" y="13929"/>
                    <a:pt x="5827" y="13955"/>
                  </a:cubicBezTo>
                  <a:cubicBezTo>
                    <a:pt x="5966" y="13980"/>
                    <a:pt x="6103" y="14024"/>
                    <a:pt x="6242" y="14041"/>
                  </a:cubicBezTo>
                  <a:cubicBezTo>
                    <a:pt x="6383" y="14060"/>
                    <a:pt x="6523" y="14068"/>
                    <a:pt x="6664" y="14077"/>
                  </a:cubicBezTo>
                  <a:cubicBezTo>
                    <a:pt x="6669" y="14077"/>
                    <a:pt x="6674" y="14077"/>
                    <a:pt x="6679" y="14077"/>
                  </a:cubicBezTo>
                  <a:cubicBezTo>
                    <a:pt x="6815" y="14077"/>
                    <a:pt x="6952" y="13968"/>
                    <a:pt x="7088" y="13968"/>
                  </a:cubicBezTo>
                  <a:cubicBezTo>
                    <a:pt x="7224" y="13968"/>
                    <a:pt x="7364" y="14100"/>
                    <a:pt x="7501" y="14100"/>
                  </a:cubicBezTo>
                  <a:cubicBezTo>
                    <a:pt x="7505" y="14100"/>
                    <a:pt x="7509" y="14100"/>
                    <a:pt x="7513" y="14100"/>
                  </a:cubicBezTo>
                  <a:cubicBezTo>
                    <a:pt x="7654" y="14091"/>
                    <a:pt x="7789" y="14019"/>
                    <a:pt x="7928" y="14002"/>
                  </a:cubicBezTo>
                  <a:cubicBezTo>
                    <a:pt x="8069" y="13985"/>
                    <a:pt x="8200" y="13926"/>
                    <a:pt x="8339" y="13902"/>
                  </a:cubicBezTo>
                  <a:cubicBezTo>
                    <a:pt x="8356" y="13899"/>
                    <a:pt x="8374" y="13898"/>
                    <a:pt x="8391" y="13898"/>
                  </a:cubicBezTo>
                  <a:cubicBezTo>
                    <a:pt x="8495" y="13898"/>
                    <a:pt x="8609" y="13943"/>
                    <a:pt x="8713" y="13943"/>
                  </a:cubicBezTo>
                  <a:cubicBezTo>
                    <a:pt x="8735" y="13943"/>
                    <a:pt x="8757" y="13941"/>
                    <a:pt x="8778" y="13936"/>
                  </a:cubicBezTo>
                  <a:cubicBezTo>
                    <a:pt x="8915" y="13902"/>
                    <a:pt x="9004" y="13702"/>
                    <a:pt x="9139" y="13662"/>
                  </a:cubicBezTo>
                  <a:cubicBezTo>
                    <a:pt x="9273" y="13621"/>
                    <a:pt x="9411" y="13605"/>
                    <a:pt x="9543" y="13555"/>
                  </a:cubicBezTo>
                  <a:cubicBezTo>
                    <a:pt x="9581" y="13541"/>
                    <a:pt x="9623" y="13536"/>
                    <a:pt x="9666" y="13536"/>
                  </a:cubicBezTo>
                  <a:cubicBezTo>
                    <a:pt x="9728" y="13536"/>
                    <a:pt x="9793" y="13545"/>
                    <a:pt x="9855" y="13545"/>
                  </a:cubicBezTo>
                  <a:cubicBezTo>
                    <a:pt x="9902" y="13545"/>
                    <a:pt x="9947" y="13540"/>
                    <a:pt x="9987" y="13523"/>
                  </a:cubicBezTo>
                  <a:cubicBezTo>
                    <a:pt x="10115" y="13464"/>
                    <a:pt x="10237" y="13386"/>
                    <a:pt x="10362" y="13321"/>
                  </a:cubicBezTo>
                  <a:cubicBezTo>
                    <a:pt x="10487" y="13255"/>
                    <a:pt x="10649" y="13245"/>
                    <a:pt x="10770" y="13173"/>
                  </a:cubicBezTo>
                  <a:cubicBezTo>
                    <a:pt x="10889" y="13100"/>
                    <a:pt x="10958" y="12937"/>
                    <a:pt x="11073" y="12857"/>
                  </a:cubicBezTo>
                  <a:cubicBezTo>
                    <a:pt x="11189" y="12778"/>
                    <a:pt x="11337" y="12735"/>
                    <a:pt x="11448" y="12648"/>
                  </a:cubicBezTo>
                  <a:cubicBezTo>
                    <a:pt x="11559" y="12563"/>
                    <a:pt x="11647" y="12444"/>
                    <a:pt x="11754" y="12350"/>
                  </a:cubicBezTo>
                  <a:cubicBezTo>
                    <a:pt x="11859" y="12257"/>
                    <a:pt x="12034" y="12229"/>
                    <a:pt x="12133" y="12131"/>
                  </a:cubicBezTo>
                  <a:cubicBezTo>
                    <a:pt x="12233" y="12031"/>
                    <a:pt x="12136" y="11745"/>
                    <a:pt x="12230" y="11640"/>
                  </a:cubicBezTo>
                  <a:cubicBezTo>
                    <a:pt x="12324" y="11535"/>
                    <a:pt x="12428" y="11447"/>
                    <a:pt x="12514" y="11337"/>
                  </a:cubicBezTo>
                  <a:cubicBezTo>
                    <a:pt x="12601" y="11227"/>
                    <a:pt x="12679" y="11116"/>
                    <a:pt x="12759" y="11001"/>
                  </a:cubicBezTo>
                  <a:cubicBezTo>
                    <a:pt x="12838" y="10885"/>
                    <a:pt x="12988" y="10819"/>
                    <a:pt x="13062" y="10699"/>
                  </a:cubicBezTo>
                  <a:cubicBezTo>
                    <a:pt x="13134" y="10578"/>
                    <a:pt x="13300" y="10507"/>
                    <a:pt x="13364" y="10384"/>
                  </a:cubicBezTo>
                  <a:cubicBezTo>
                    <a:pt x="13430" y="10260"/>
                    <a:pt x="13417" y="10091"/>
                    <a:pt x="13475" y="9964"/>
                  </a:cubicBezTo>
                  <a:cubicBezTo>
                    <a:pt x="13532" y="9836"/>
                    <a:pt x="13484" y="9667"/>
                    <a:pt x="13535" y="9535"/>
                  </a:cubicBezTo>
                  <a:cubicBezTo>
                    <a:pt x="13585" y="9401"/>
                    <a:pt x="13758" y="9317"/>
                    <a:pt x="13799" y="9182"/>
                  </a:cubicBezTo>
                  <a:cubicBezTo>
                    <a:pt x="13842" y="9047"/>
                    <a:pt x="13718" y="8871"/>
                    <a:pt x="13753" y="8733"/>
                  </a:cubicBezTo>
                  <a:cubicBezTo>
                    <a:pt x="13787" y="8595"/>
                    <a:pt x="13890" y="8481"/>
                    <a:pt x="13916" y="8342"/>
                  </a:cubicBezTo>
                  <a:cubicBezTo>
                    <a:pt x="13942" y="8203"/>
                    <a:pt x="13969" y="8071"/>
                    <a:pt x="13986" y="7930"/>
                  </a:cubicBezTo>
                  <a:cubicBezTo>
                    <a:pt x="14003" y="7789"/>
                    <a:pt x="14168" y="7664"/>
                    <a:pt x="14178" y="7523"/>
                  </a:cubicBezTo>
                  <a:cubicBezTo>
                    <a:pt x="14186" y="7381"/>
                    <a:pt x="14105" y="7236"/>
                    <a:pt x="14105" y="7095"/>
                  </a:cubicBezTo>
                  <a:cubicBezTo>
                    <a:pt x="14105" y="6953"/>
                    <a:pt x="14189" y="6809"/>
                    <a:pt x="14180" y="6667"/>
                  </a:cubicBezTo>
                  <a:cubicBezTo>
                    <a:pt x="14172" y="6525"/>
                    <a:pt x="14007" y="6399"/>
                    <a:pt x="13990" y="6258"/>
                  </a:cubicBezTo>
                  <a:cubicBezTo>
                    <a:pt x="13973" y="6119"/>
                    <a:pt x="13902" y="5992"/>
                    <a:pt x="13878" y="5854"/>
                  </a:cubicBezTo>
                  <a:cubicBezTo>
                    <a:pt x="13852" y="5715"/>
                    <a:pt x="14010" y="5539"/>
                    <a:pt x="13976" y="5402"/>
                  </a:cubicBezTo>
                  <a:cubicBezTo>
                    <a:pt x="13943" y="5266"/>
                    <a:pt x="13798" y="5158"/>
                    <a:pt x="13755" y="5024"/>
                  </a:cubicBezTo>
                  <a:cubicBezTo>
                    <a:pt x="13713" y="4889"/>
                    <a:pt x="13788" y="4713"/>
                    <a:pt x="13738" y="4580"/>
                  </a:cubicBezTo>
                  <a:cubicBezTo>
                    <a:pt x="13689" y="4450"/>
                    <a:pt x="13482" y="4380"/>
                    <a:pt x="13424" y="4252"/>
                  </a:cubicBezTo>
                  <a:cubicBezTo>
                    <a:pt x="13367" y="4124"/>
                    <a:pt x="13356" y="3975"/>
                    <a:pt x="13292" y="3850"/>
                  </a:cubicBezTo>
                  <a:cubicBezTo>
                    <a:pt x="13227" y="3726"/>
                    <a:pt x="13202" y="3577"/>
                    <a:pt x="13130" y="3456"/>
                  </a:cubicBezTo>
                  <a:cubicBezTo>
                    <a:pt x="13057" y="3335"/>
                    <a:pt x="12898" y="3271"/>
                    <a:pt x="12819" y="3154"/>
                  </a:cubicBezTo>
                  <a:cubicBezTo>
                    <a:pt x="12739" y="3039"/>
                    <a:pt x="12620" y="2958"/>
                    <a:pt x="12533" y="2847"/>
                  </a:cubicBezTo>
                  <a:cubicBezTo>
                    <a:pt x="12448" y="2736"/>
                    <a:pt x="12472" y="2535"/>
                    <a:pt x="12379" y="2429"/>
                  </a:cubicBezTo>
                  <a:cubicBezTo>
                    <a:pt x="12287" y="2323"/>
                    <a:pt x="12118" y="2289"/>
                    <a:pt x="12018" y="2189"/>
                  </a:cubicBezTo>
                  <a:cubicBezTo>
                    <a:pt x="11919" y="2090"/>
                    <a:pt x="11929" y="1872"/>
                    <a:pt x="11823" y="1778"/>
                  </a:cubicBezTo>
                  <a:cubicBezTo>
                    <a:pt x="11720" y="1686"/>
                    <a:pt x="11471" y="1763"/>
                    <a:pt x="11360" y="1674"/>
                  </a:cubicBezTo>
                  <a:cubicBezTo>
                    <a:pt x="11250" y="1588"/>
                    <a:pt x="11131" y="1524"/>
                    <a:pt x="11016" y="1444"/>
                  </a:cubicBezTo>
                  <a:cubicBezTo>
                    <a:pt x="10901" y="1365"/>
                    <a:pt x="10928" y="1060"/>
                    <a:pt x="10808" y="988"/>
                  </a:cubicBezTo>
                  <a:cubicBezTo>
                    <a:pt x="10689" y="915"/>
                    <a:pt x="10535" y="883"/>
                    <a:pt x="10412" y="817"/>
                  </a:cubicBezTo>
                  <a:cubicBezTo>
                    <a:pt x="10288" y="752"/>
                    <a:pt x="10134" y="733"/>
                    <a:pt x="10007" y="675"/>
                  </a:cubicBezTo>
                  <a:cubicBezTo>
                    <a:pt x="9879" y="617"/>
                    <a:pt x="9779" y="480"/>
                    <a:pt x="9647" y="429"/>
                  </a:cubicBezTo>
                  <a:cubicBezTo>
                    <a:pt x="9606" y="413"/>
                    <a:pt x="9561" y="409"/>
                    <a:pt x="9514" y="409"/>
                  </a:cubicBezTo>
                  <a:cubicBezTo>
                    <a:pt x="9451" y="409"/>
                    <a:pt x="9385" y="417"/>
                    <a:pt x="9322" y="417"/>
                  </a:cubicBezTo>
                  <a:cubicBezTo>
                    <a:pt x="9281" y="417"/>
                    <a:pt x="9241" y="414"/>
                    <a:pt x="9205" y="402"/>
                  </a:cubicBezTo>
                  <a:cubicBezTo>
                    <a:pt x="9070" y="359"/>
                    <a:pt x="8920" y="378"/>
                    <a:pt x="8784" y="344"/>
                  </a:cubicBezTo>
                  <a:cubicBezTo>
                    <a:pt x="8725" y="329"/>
                    <a:pt x="8664" y="327"/>
                    <a:pt x="8603" y="327"/>
                  </a:cubicBezTo>
                  <a:cubicBezTo>
                    <a:pt x="8576" y="327"/>
                    <a:pt x="8548" y="327"/>
                    <a:pt x="8521" y="327"/>
                  </a:cubicBezTo>
                  <a:cubicBezTo>
                    <a:pt x="8468" y="327"/>
                    <a:pt x="8415" y="326"/>
                    <a:pt x="8363" y="315"/>
                  </a:cubicBezTo>
                  <a:cubicBezTo>
                    <a:pt x="8224" y="290"/>
                    <a:pt x="8097" y="229"/>
                    <a:pt x="7957" y="212"/>
                  </a:cubicBezTo>
                  <a:cubicBezTo>
                    <a:pt x="7817" y="195"/>
                    <a:pt x="7694" y="10"/>
                    <a:pt x="7553" y="1"/>
                  </a:cubicBezTo>
                  <a:cubicBezTo>
                    <a:pt x="7548" y="1"/>
                    <a:pt x="7543" y="1"/>
                    <a:pt x="753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9"/>
            <p:cNvSpPr/>
            <p:nvPr/>
          </p:nvSpPr>
          <p:spPr>
            <a:xfrm flipH="1">
              <a:off x="7178772" y="3199302"/>
              <a:ext cx="344659" cy="342445"/>
            </a:xfrm>
            <a:custGeom>
              <a:rect b="b" l="l" r="r" t="t"/>
              <a:pathLst>
                <a:path extrusionOk="0" h="7731" w="7781">
                  <a:moveTo>
                    <a:pt x="4133" y="1"/>
                  </a:moveTo>
                  <a:cubicBezTo>
                    <a:pt x="4057" y="1"/>
                    <a:pt x="3980" y="62"/>
                    <a:pt x="3906" y="62"/>
                  </a:cubicBezTo>
                  <a:cubicBezTo>
                    <a:pt x="3828" y="62"/>
                    <a:pt x="3753" y="82"/>
                    <a:pt x="3676" y="86"/>
                  </a:cubicBezTo>
                  <a:cubicBezTo>
                    <a:pt x="3671" y="86"/>
                    <a:pt x="3667" y="86"/>
                    <a:pt x="3662" y="86"/>
                  </a:cubicBezTo>
                  <a:cubicBezTo>
                    <a:pt x="3599" y="86"/>
                    <a:pt x="3535" y="64"/>
                    <a:pt x="3472" y="64"/>
                  </a:cubicBezTo>
                  <a:cubicBezTo>
                    <a:pt x="3462" y="64"/>
                    <a:pt x="3452" y="65"/>
                    <a:pt x="3443" y="66"/>
                  </a:cubicBezTo>
                  <a:cubicBezTo>
                    <a:pt x="3427" y="68"/>
                    <a:pt x="3411" y="68"/>
                    <a:pt x="3395" y="68"/>
                  </a:cubicBezTo>
                  <a:cubicBezTo>
                    <a:pt x="3356" y="68"/>
                    <a:pt x="3316" y="65"/>
                    <a:pt x="3277" y="65"/>
                  </a:cubicBezTo>
                  <a:cubicBezTo>
                    <a:pt x="3254" y="65"/>
                    <a:pt x="3231" y="66"/>
                    <a:pt x="3208" y="70"/>
                  </a:cubicBezTo>
                  <a:cubicBezTo>
                    <a:pt x="3131" y="83"/>
                    <a:pt x="3082" y="210"/>
                    <a:pt x="3006" y="228"/>
                  </a:cubicBezTo>
                  <a:cubicBezTo>
                    <a:pt x="2997" y="230"/>
                    <a:pt x="2987" y="231"/>
                    <a:pt x="2977" y="231"/>
                  </a:cubicBezTo>
                  <a:cubicBezTo>
                    <a:pt x="2920" y="231"/>
                    <a:pt x="2856" y="202"/>
                    <a:pt x="2799" y="202"/>
                  </a:cubicBezTo>
                  <a:cubicBezTo>
                    <a:pt x="2786" y="202"/>
                    <a:pt x="2774" y="203"/>
                    <a:pt x="2762" y="207"/>
                  </a:cubicBezTo>
                  <a:cubicBezTo>
                    <a:pt x="2688" y="230"/>
                    <a:pt x="2632" y="302"/>
                    <a:pt x="2560" y="329"/>
                  </a:cubicBezTo>
                  <a:cubicBezTo>
                    <a:pt x="2547" y="334"/>
                    <a:pt x="2534" y="336"/>
                    <a:pt x="2519" y="336"/>
                  </a:cubicBezTo>
                  <a:cubicBezTo>
                    <a:pt x="2466" y="336"/>
                    <a:pt x="2403" y="311"/>
                    <a:pt x="2350" y="311"/>
                  </a:cubicBezTo>
                  <a:cubicBezTo>
                    <a:pt x="2334" y="311"/>
                    <a:pt x="2319" y="313"/>
                    <a:pt x="2305" y="319"/>
                  </a:cubicBezTo>
                  <a:cubicBezTo>
                    <a:pt x="2234" y="350"/>
                    <a:pt x="2216" y="491"/>
                    <a:pt x="2148" y="527"/>
                  </a:cubicBezTo>
                  <a:cubicBezTo>
                    <a:pt x="2079" y="562"/>
                    <a:pt x="1990" y="558"/>
                    <a:pt x="1924" y="598"/>
                  </a:cubicBezTo>
                  <a:cubicBezTo>
                    <a:pt x="1857" y="638"/>
                    <a:pt x="1789" y="675"/>
                    <a:pt x="1725" y="719"/>
                  </a:cubicBezTo>
                  <a:cubicBezTo>
                    <a:pt x="1661" y="761"/>
                    <a:pt x="1641" y="861"/>
                    <a:pt x="1580" y="909"/>
                  </a:cubicBezTo>
                  <a:cubicBezTo>
                    <a:pt x="1519" y="956"/>
                    <a:pt x="1435" y="972"/>
                    <a:pt x="1377" y="1021"/>
                  </a:cubicBezTo>
                  <a:cubicBezTo>
                    <a:pt x="1320" y="1073"/>
                    <a:pt x="1225" y="1085"/>
                    <a:pt x="1169" y="1139"/>
                  </a:cubicBezTo>
                  <a:cubicBezTo>
                    <a:pt x="1115" y="1194"/>
                    <a:pt x="1081" y="1270"/>
                    <a:pt x="1030" y="1329"/>
                  </a:cubicBezTo>
                  <a:cubicBezTo>
                    <a:pt x="979" y="1385"/>
                    <a:pt x="909" y="1431"/>
                    <a:pt x="862" y="1491"/>
                  </a:cubicBezTo>
                  <a:cubicBezTo>
                    <a:pt x="814" y="1550"/>
                    <a:pt x="813" y="1647"/>
                    <a:pt x="770" y="1710"/>
                  </a:cubicBezTo>
                  <a:cubicBezTo>
                    <a:pt x="726" y="1774"/>
                    <a:pt x="621" y="1798"/>
                    <a:pt x="581" y="1865"/>
                  </a:cubicBezTo>
                  <a:cubicBezTo>
                    <a:pt x="541" y="1930"/>
                    <a:pt x="517" y="2008"/>
                    <a:pt x="481" y="2076"/>
                  </a:cubicBezTo>
                  <a:cubicBezTo>
                    <a:pt x="446" y="2145"/>
                    <a:pt x="429" y="2224"/>
                    <a:pt x="397" y="2295"/>
                  </a:cubicBezTo>
                  <a:cubicBezTo>
                    <a:pt x="366" y="2365"/>
                    <a:pt x="356" y="2445"/>
                    <a:pt x="328" y="2516"/>
                  </a:cubicBezTo>
                  <a:cubicBezTo>
                    <a:pt x="301" y="2588"/>
                    <a:pt x="194" y="2634"/>
                    <a:pt x="170" y="2709"/>
                  </a:cubicBezTo>
                  <a:cubicBezTo>
                    <a:pt x="147" y="2783"/>
                    <a:pt x="180" y="2872"/>
                    <a:pt x="160" y="2949"/>
                  </a:cubicBezTo>
                  <a:cubicBezTo>
                    <a:pt x="142" y="3025"/>
                    <a:pt x="171" y="3108"/>
                    <a:pt x="157" y="3185"/>
                  </a:cubicBezTo>
                  <a:cubicBezTo>
                    <a:pt x="143" y="3261"/>
                    <a:pt x="144" y="3337"/>
                    <a:pt x="136" y="3414"/>
                  </a:cubicBezTo>
                  <a:cubicBezTo>
                    <a:pt x="126" y="3491"/>
                    <a:pt x="66" y="3562"/>
                    <a:pt x="62" y="3637"/>
                  </a:cubicBezTo>
                  <a:cubicBezTo>
                    <a:pt x="56" y="3714"/>
                    <a:pt x="24" y="3792"/>
                    <a:pt x="24" y="3869"/>
                  </a:cubicBezTo>
                  <a:cubicBezTo>
                    <a:pt x="24" y="3946"/>
                    <a:pt x="1" y="4027"/>
                    <a:pt x="5" y="4104"/>
                  </a:cubicBezTo>
                  <a:cubicBezTo>
                    <a:pt x="9" y="4182"/>
                    <a:pt x="150" y="4246"/>
                    <a:pt x="160" y="4323"/>
                  </a:cubicBezTo>
                  <a:cubicBezTo>
                    <a:pt x="170" y="4399"/>
                    <a:pt x="85" y="4489"/>
                    <a:pt x="99" y="4564"/>
                  </a:cubicBezTo>
                  <a:cubicBezTo>
                    <a:pt x="113" y="4641"/>
                    <a:pt x="143" y="4714"/>
                    <a:pt x="161" y="4789"/>
                  </a:cubicBezTo>
                  <a:cubicBezTo>
                    <a:pt x="180" y="4864"/>
                    <a:pt x="284" y="4913"/>
                    <a:pt x="306" y="4986"/>
                  </a:cubicBezTo>
                  <a:cubicBezTo>
                    <a:pt x="331" y="5060"/>
                    <a:pt x="351" y="5130"/>
                    <a:pt x="378" y="5203"/>
                  </a:cubicBezTo>
                  <a:cubicBezTo>
                    <a:pt x="405" y="5275"/>
                    <a:pt x="393" y="5360"/>
                    <a:pt x="424" y="5430"/>
                  </a:cubicBezTo>
                  <a:cubicBezTo>
                    <a:pt x="457" y="5501"/>
                    <a:pt x="397" y="5616"/>
                    <a:pt x="433" y="5686"/>
                  </a:cubicBezTo>
                  <a:cubicBezTo>
                    <a:pt x="469" y="5754"/>
                    <a:pt x="599" y="5770"/>
                    <a:pt x="639" y="5837"/>
                  </a:cubicBezTo>
                  <a:cubicBezTo>
                    <a:pt x="679" y="5902"/>
                    <a:pt x="736" y="5956"/>
                    <a:pt x="778" y="6020"/>
                  </a:cubicBezTo>
                  <a:cubicBezTo>
                    <a:pt x="821" y="6083"/>
                    <a:pt x="808" y="6186"/>
                    <a:pt x="857" y="6247"/>
                  </a:cubicBezTo>
                  <a:cubicBezTo>
                    <a:pt x="904" y="6309"/>
                    <a:pt x="1023" y="6309"/>
                    <a:pt x="1074" y="6365"/>
                  </a:cubicBezTo>
                  <a:cubicBezTo>
                    <a:pt x="1125" y="6424"/>
                    <a:pt x="1138" y="6513"/>
                    <a:pt x="1192" y="6569"/>
                  </a:cubicBezTo>
                  <a:cubicBezTo>
                    <a:pt x="1246" y="6623"/>
                    <a:pt x="1329" y="6647"/>
                    <a:pt x="1386" y="6698"/>
                  </a:cubicBezTo>
                  <a:cubicBezTo>
                    <a:pt x="1442" y="6749"/>
                    <a:pt x="1447" y="6864"/>
                    <a:pt x="1506" y="6913"/>
                  </a:cubicBezTo>
                  <a:cubicBezTo>
                    <a:pt x="1567" y="6960"/>
                    <a:pt x="1640" y="6995"/>
                    <a:pt x="1703" y="7039"/>
                  </a:cubicBezTo>
                  <a:cubicBezTo>
                    <a:pt x="1765" y="7083"/>
                    <a:pt x="1867" y="7065"/>
                    <a:pt x="1933" y="7105"/>
                  </a:cubicBezTo>
                  <a:cubicBezTo>
                    <a:pt x="2000" y="7145"/>
                    <a:pt x="2065" y="7180"/>
                    <a:pt x="2132" y="7216"/>
                  </a:cubicBezTo>
                  <a:cubicBezTo>
                    <a:pt x="2200" y="7253"/>
                    <a:pt x="2270" y="7280"/>
                    <a:pt x="2339" y="7312"/>
                  </a:cubicBezTo>
                  <a:cubicBezTo>
                    <a:pt x="2409" y="7344"/>
                    <a:pt x="2435" y="7481"/>
                    <a:pt x="2507" y="7510"/>
                  </a:cubicBezTo>
                  <a:cubicBezTo>
                    <a:pt x="2581" y="7537"/>
                    <a:pt x="2651" y="7582"/>
                    <a:pt x="2725" y="7605"/>
                  </a:cubicBezTo>
                  <a:cubicBezTo>
                    <a:pt x="2738" y="7609"/>
                    <a:pt x="2751" y="7611"/>
                    <a:pt x="2765" y="7611"/>
                  </a:cubicBezTo>
                  <a:cubicBezTo>
                    <a:pt x="2820" y="7611"/>
                    <a:pt x="2882" y="7585"/>
                    <a:pt x="2937" y="7585"/>
                  </a:cubicBezTo>
                  <a:cubicBezTo>
                    <a:pt x="2949" y="7585"/>
                    <a:pt x="2961" y="7587"/>
                    <a:pt x="2972" y="7590"/>
                  </a:cubicBezTo>
                  <a:cubicBezTo>
                    <a:pt x="3047" y="7608"/>
                    <a:pt x="3118" y="7636"/>
                    <a:pt x="3195" y="7651"/>
                  </a:cubicBezTo>
                  <a:cubicBezTo>
                    <a:pt x="3272" y="7665"/>
                    <a:pt x="3346" y="7689"/>
                    <a:pt x="3423" y="7699"/>
                  </a:cubicBezTo>
                  <a:cubicBezTo>
                    <a:pt x="3499" y="7708"/>
                    <a:pt x="3576" y="7713"/>
                    <a:pt x="3654" y="7717"/>
                  </a:cubicBezTo>
                  <a:cubicBezTo>
                    <a:pt x="3658" y="7718"/>
                    <a:pt x="3661" y="7718"/>
                    <a:pt x="3664" y="7718"/>
                  </a:cubicBezTo>
                  <a:cubicBezTo>
                    <a:pt x="3738" y="7718"/>
                    <a:pt x="3813" y="7658"/>
                    <a:pt x="3886" y="7658"/>
                  </a:cubicBezTo>
                  <a:cubicBezTo>
                    <a:pt x="3962" y="7658"/>
                    <a:pt x="4037" y="7730"/>
                    <a:pt x="4113" y="7730"/>
                  </a:cubicBezTo>
                  <a:cubicBezTo>
                    <a:pt x="4115" y="7730"/>
                    <a:pt x="4117" y="7730"/>
                    <a:pt x="4119" y="7730"/>
                  </a:cubicBezTo>
                  <a:cubicBezTo>
                    <a:pt x="4196" y="7726"/>
                    <a:pt x="4270" y="7686"/>
                    <a:pt x="4347" y="7678"/>
                  </a:cubicBezTo>
                  <a:cubicBezTo>
                    <a:pt x="4424" y="7668"/>
                    <a:pt x="4496" y="7638"/>
                    <a:pt x="4571" y="7622"/>
                  </a:cubicBezTo>
                  <a:cubicBezTo>
                    <a:pt x="4581" y="7620"/>
                    <a:pt x="4591" y="7620"/>
                    <a:pt x="4601" y="7620"/>
                  </a:cubicBezTo>
                  <a:cubicBezTo>
                    <a:pt x="4658" y="7620"/>
                    <a:pt x="4720" y="7645"/>
                    <a:pt x="4777" y="7645"/>
                  </a:cubicBezTo>
                  <a:cubicBezTo>
                    <a:pt x="4789" y="7645"/>
                    <a:pt x="4801" y="7644"/>
                    <a:pt x="4813" y="7641"/>
                  </a:cubicBezTo>
                  <a:cubicBezTo>
                    <a:pt x="4888" y="7622"/>
                    <a:pt x="4937" y="7513"/>
                    <a:pt x="5011" y="7490"/>
                  </a:cubicBezTo>
                  <a:cubicBezTo>
                    <a:pt x="5085" y="7466"/>
                    <a:pt x="5160" y="7457"/>
                    <a:pt x="5232" y="7430"/>
                  </a:cubicBezTo>
                  <a:cubicBezTo>
                    <a:pt x="5253" y="7423"/>
                    <a:pt x="5275" y="7421"/>
                    <a:pt x="5298" y="7421"/>
                  </a:cubicBezTo>
                  <a:cubicBezTo>
                    <a:pt x="5332" y="7421"/>
                    <a:pt x="5369" y="7426"/>
                    <a:pt x="5404" y="7426"/>
                  </a:cubicBezTo>
                  <a:cubicBezTo>
                    <a:pt x="5429" y="7426"/>
                    <a:pt x="5454" y="7423"/>
                    <a:pt x="5476" y="7413"/>
                  </a:cubicBezTo>
                  <a:cubicBezTo>
                    <a:pt x="5545" y="7382"/>
                    <a:pt x="5613" y="7338"/>
                    <a:pt x="5682" y="7302"/>
                  </a:cubicBezTo>
                  <a:cubicBezTo>
                    <a:pt x="5750" y="7267"/>
                    <a:pt x="5838" y="7261"/>
                    <a:pt x="5905" y="7221"/>
                  </a:cubicBezTo>
                  <a:cubicBezTo>
                    <a:pt x="5970" y="7182"/>
                    <a:pt x="6009" y="7092"/>
                    <a:pt x="6071" y="7048"/>
                  </a:cubicBezTo>
                  <a:cubicBezTo>
                    <a:pt x="6135" y="7005"/>
                    <a:pt x="6216" y="6981"/>
                    <a:pt x="6277" y="6934"/>
                  </a:cubicBezTo>
                  <a:cubicBezTo>
                    <a:pt x="6337" y="6887"/>
                    <a:pt x="6387" y="6822"/>
                    <a:pt x="6444" y="6771"/>
                  </a:cubicBezTo>
                  <a:cubicBezTo>
                    <a:pt x="6502" y="6719"/>
                    <a:pt x="6597" y="6704"/>
                    <a:pt x="6653" y="6650"/>
                  </a:cubicBezTo>
                  <a:cubicBezTo>
                    <a:pt x="6707" y="6596"/>
                    <a:pt x="6654" y="6439"/>
                    <a:pt x="6705" y="6381"/>
                  </a:cubicBezTo>
                  <a:cubicBezTo>
                    <a:pt x="6756" y="6324"/>
                    <a:pt x="6813" y="6274"/>
                    <a:pt x="6862" y="6215"/>
                  </a:cubicBezTo>
                  <a:cubicBezTo>
                    <a:pt x="6909" y="6155"/>
                    <a:pt x="6953" y="6094"/>
                    <a:pt x="6995" y="6030"/>
                  </a:cubicBezTo>
                  <a:cubicBezTo>
                    <a:pt x="7039" y="5967"/>
                    <a:pt x="7122" y="5930"/>
                    <a:pt x="7162" y="5865"/>
                  </a:cubicBezTo>
                  <a:cubicBezTo>
                    <a:pt x="7201" y="5800"/>
                    <a:pt x="7292" y="5760"/>
                    <a:pt x="7328" y="5692"/>
                  </a:cubicBezTo>
                  <a:cubicBezTo>
                    <a:pt x="7364" y="5623"/>
                    <a:pt x="7356" y="5531"/>
                    <a:pt x="7388" y="5461"/>
                  </a:cubicBezTo>
                  <a:cubicBezTo>
                    <a:pt x="7420" y="5392"/>
                    <a:pt x="7393" y="5299"/>
                    <a:pt x="7420" y="5227"/>
                  </a:cubicBezTo>
                  <a:cubicBezTo>
                    <a:pt x="7449" y="5154"/>
                    <a:pt x="7543" y="5107"/>
                    <a:pt x="7567" y="5033"/>
                  </a:cubicBezTo>
                  <a:cubicBezTo>
                    <a:pt x="7590" y="4959"/>
                    <a:pt x="7521" y="4861"/>
                    <a:pt x="7541" y="4787"/>
                  </a:cubicBezTo>
                  <a:cubicBezTo>
                    <a:pt x="7560" y="4712"/>
                    <a:pt x="7617" y="4650"/>
                    <a:pt x="7631" y="4574"/>
                  </a:cubicBezTo>
                  <a:cubicBezTo>
                    <a:pt x="7645" y="4497"/>
                    <a:pt x="7659" y="4423"/>
                    <a:pt x="7668" y="4347"/>
                  </a:cubicBezTo>
                  <a:cubicBezTo>
                    <a:pt x="7678" y="4270"/>
                    <a:pt x="7769" y="4202"/>
                    <a:pt x="7773" y="4124"/>
                  </a:cubicBezTo>
                  <a:cubicBezTo>
                    <a:pt x="7779" y="4047"/>
                    <a:pt x="7733" y="3967"/>
                    <a:pt x="7733" y="3889"/>
                  </a:cubicBezTo>
                  <a:cubicBezTo>
                    <a:pt x="7733" y="3812"/>
                    <a:pt x="7780" y="3733"/>
                    <a:pt x="7774" y="3656"/>
                  </a:cubicBezTo>
                  <a:cubicBezTo>
                    <a:pt x="7770" y="3578"/>
                    <a:pt x="7679" y="3508"/>
                    <a:pt x="7671" y="3431"/>
                  </a:cubicBezTo>
                  <a:cubicBezTo>
                    <a:pt x="7662" y="3354"/>
                    <a:pt x="7622" y="3286"/>
                    <a:pt x="7608" y="3209"/>
                  </a:cubicBezTo>
                  <a:cubicBezTo>
                    <a:pt x="7595" y="3134"/>
                    <a:pt x="7682" y="3037"/>
                    <a:pt x="7664" y="2962"/>
                  </a:cubicBezTo>
                  <a:cubicBezTo>
                    <a:pt x="7645" y="2887"/>
                    <a:pt x="7565" y="2828"/>
                    <a:pt x="7543" y="2754"/>
                  </a:cubicBezTo>
                  <a:cubicBezTo>
                    <a:pt x="7520" y="2681"/>
                    <a:pt x="7560" y="2584"/>
                    <a:pt x="7533" y="2511"/>
                  </a:cubicBezTo>
                  <a:cubicBezTo>
                    <a:pt x="7506" y="2439"/>
                    <a:pt x="7393" y="2402"/>
                    <a:pt x="7361" y="2331"/>
                  </a:cubicBezTo>
                  <a:cubicBezTo>
                    <a:pt x="7329" y="2261"/>
                    <a:pt x="7324" y="2180"/>
                    <a:pt x="7288" y="2110"/>
                  </a:cubicBezTo>
                  <a:cubicBezTo>
                    <a:pt x="7253" y="2042"/>
                    <a:pt x="7238" y="1961"/>
                    <a:pt x="7199" y="1894"/>
                  </a:cubicBezTo>
                  <a:cubicBezTo>
                    <a:pt x="7160" y="1829"/>
                    <a:pt x="7072" y="1793"/>
                    <a:pt x="7028" y="1729"/>
                  </a:cubicBezTo>
                  <a:cubicBezTo>
                    <a:pt x="6985" y="1665"/>
                    <a:pt x="6919" y="1621"/>
                    <a:pt x="6872" y="1560"/>
                  </a:cubicBezTo>
                  <a:cubicBezTo>
                    <a:pt x="6825" y="1501"/>
                    <a:pt x="6839" y="1390"/>
                    <a:pt x="6788" y="1331"/>
                  </a:cubicBezTo>
                  <a:cubicBezTo>
                    <a:pt x="6737" y="1273"/>
                    <a:pt x="6644" y="1255"/>
                    <a:pt x="6590" y="1201"/>
                  </a:cubicBezTo>
                  <a:cubicBezTo>
                    <a:pt x="6535" y="1145"/>
                    <a:pt x="6540" y="1026"/>
                    <a:pt x="6484" y="975"/>
                  </a:cubicBezTo>
                  <a:cubicBezTo>
                    <a:pt x="6425" y="923"/>
                    <a:pt x="6290" y="966"/>
                    <a:pt x="6229" y="918"/>
                  </a:cubicBezTo>
                  <a:cubicBezTo>
                    <a:pt x="6168" y="871"/>
                    <a:pt x="6103" y="835"/>
                    <a:pt x="6040" y="791"/>
                  </a:cubicBezTo>
                  <a:cubicBezTo>
                    <a:pt x="5976" y="749"/>
                    <a:pt x="5992" y="581"/>
                    <a:pt x="5926" y="541"/>
                  </a:cubicBezTo>
                  <a:cubicBezTo>
                    <a:pt x="5861" y="501"/>
                    <a:pt x="5776" y="484"/>
                    <a:pt x="5709" y="449"/>
                  </a:cubicBezTo>
                  <a:cubicBezTo>
                    <a:pt x="5640" y="413"/>
                    <a:pt x="5557" y="402"/>
                    <a:pt x="5487" y="370"/>
                  </a:cubicBezTo>
                  <a:cubicBezTo>
                    <a:pt x="5416" y="339"/>
                    <a:pt x="5362" y="264"/>
                    <a:pt x="5289" y="235"/>
                  </a:cubicBezTo>
                  <a:cubicBezTo>
                    <a:pt x="5267" y="227"/>
                    <a:pt x="5243" y="225"/>
                    <a:pt x="5217" y="225"/>
                  </a:cubicBezTo>
                  <a:cubicBezTo>
                    <a:pt x="5183" y="225"/>
                    <a:pt x="5146" y="229"/>
                    <a:pt x="5111" y="229"/>
                  </a:cubicBezTo>
                  <a:cubicBezTo>
                    <a:pt x="5089" y="229"/>
                    <a:pt x="5067" y="227"/>
                    <a:pt x="5046" y="221"/>
                  </a:cubicBezTo>
                  <a:cubicBezTo>
                    <a:pt x="4972" y="197"/>
                    <a:pt x="4891" y="207"/>
                    <a:pt x="4816" y="188"/>
                  </a:cubicBezTo>
                  <a:cubicBezTo>
                    <a:pt x="4782" y="180"/>
                    <a:pt x="4747" y="179"/>
                    <a:pt x="4712" y="179"/>
                  </a:cubicBezTo>
                  <a:cubicBezTo>
                    <a:pt x="4699" y="179"/>
                    <a:pt x="4687" y="179"/>
                    <a:pt x="4675" y="179"/>
                  </a:cubicBezTo>
                  <a:cubicBezTo>
                    <a:pt x="4644" y="179"/>
                    <a:pt x="4614" y="178"/>
                    <a:pt x="4584" y="173"/>
                  </a:cubicBezTo>
                  <a:cubicBezTo>
                    <a:pt x="4509" y="159"/>
                    <a:pt x="4439" y="126"/>
                    <a:pt x="4362" y="116"/>
                  </a:cubicBezTo>
                  <a:cubicBezTo>
                    <a:pt x="4286" y="107"/>
                    <a:pt x="4217" y="6"/>
                    <a:pt x="4141" y="1"/>
                  </a:cubicBezTo>
                  <a:cubicBezTo>
                    <a:pt x="4138" y="1"/>
                    <a:pt x="4136" y="1"/>
                    <a:pt x="413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9"/>
            <p:cNvSpPr/>
            <p:nvPr/>
          </p:nvSpPr>
          <p:spPr>
            <a:xfrm flipH="1">
              <a:off x="7579910" y="2916429"/>
              <a:ext cx="98911" cy="98291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9"/>
            <p:cNvSpPr/>
            <p:nvPr/>
          </p:nvSpPr>
          <p:spPr>
            <a:xfrm flipH="1">
              <a:off x="7791517" y="3096226"/>
              <a:ext cx="388822" cy="361314"/>
            </a:xfrm>
            <a:custGeom>
              <a:rect b="b" l="l" r="r" t="t"/>
              <a:pathLst>
                <a:path extrusionOk="0" h="8157" w="8778">
                  <a:moveTo>
                    <a:pt x="1774" y="1"/>
                  </a:moveTo>
                  <a:cubicBezTo>
                    <a:pt x="919" y="1"/>
                    <a:pt x="199" y="652"/>
                    <a:pt x="120" y="1510"/>
                  </a:cubicBezTo>
                  <a:cubicBezTo>
                    <a:pt x="0" y="2830"/>
                    <a:pt x="46" y="4048"/>
                    <a:pt x="718" y="5249"/>
                  </a:cubicBezTo>
                  <a:cubicBezTo>
                    <a:pt x="1285" y="6263"/>
                    <a:pt x="2190" y="7083"/>
                    <a:pt x="3254" y="7542"/>
                  </a:cubicBezTo>
                  <a:cubicBezTo>
                    <a:pt x="3915" y="7826"/>
                    <a:pt x="5187" y="8157"/>
                    <a:pt x="6341" y="8157"/>
                  </a:cubicBezTo>
                  <a:cubicBezTo>
                    <a:pt x="7634" y="8157"/>
                    <a:pt x="8777" y="7742"/>
                    <a:pt x="8745" y="6381"/>
                  </a:cubicBezTo>
                  <a:cubicBezTo>
                    <a:pt x="8728" y="5798"/>
                    <a:pt x="8411" y="5266"/>
                    <a:pt x="7906" y="4976"/>
                  </a:cubicBezTo>
                  <a:cubicBezTo>
                    <a:pt x="7634" y="4823"/>
                    <a:pt x="7343" y="4772"/>
                    <a:pt x="7043" y="4763"/>
                  </a:cubicBezTo>
                  <a:cubicBezTo>
                    <a:pt x="7002" y="4762"/>
                    <a:pt x="6962" y="4761"/>
                    <a:pt x="6921" y="4761"/>
                  </a:cubicBezTo>
                  <a:cubicBezTo>
                    <a:pt x="6627" y="4761"/>
                    <a:pt x="6327" y="4792"/>
                    <a:pt x="6030" y="4792"/>
                  </a:cubicBezTo>
                  <a:cubicBezTo>
                    <a:pt x="5934" y="4792"/>
                    <a:pt x="5839" y="4789"/>
                    <a:pt x="5744" y="4780"/>
                  </a:cubicBezTo>
                  <a:cubicBezTo>
                    <a:pt x="5195" y="4733"/>
                    <a:pt x="4643" y="4585"/>
                    <a:pt x="4195" y="4265"/>
                  </a:cubicBezTo>
                  <a:cubicBezTo>
                    <a:pt x="3817" y="3995"/>
                    <a:pt x="3537" y="3569"/>
                    <a:pt x="3401" y="3124"/>
                  </a:cubicBezTo>
                  <a:cubicBezTo>
                    <a:pt x="3325" y="2889"/>
                    <a:pt x="3297" y="2642"/>
                    <a:pt x="3315" y="2396"/>
                  </a:cubicBezTo>
                  <a:cubicBezTo>
                    <a:pt x="3338" y="2130"/>
                    <a:pt x="3442" y="1894"/>
                    <a:pt x="3436" y="1623"/>
                  </a:cubicBezTo>
                  <a:cubicBezTo>
                    <a:pt x="3415" y="741"/>
                    <a:pt x="2711" y="30"/>
                    <a:pt x="1831" y="2"/>
                  </a:cubicBezTo>
                  <a:cubicBezTo>
                    <a:pt x="1812" y="1"/>
                    <a:pt x="1793" y="1"/>
                    <a:pt x="177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9"/>
            <p:cNvSpPr/>
            <p:nvPr/>
          </p:nvSpPr>
          <p:spPr>
            <a:xfrm flipH="1">
              <a:off x="7809766" y="3122626"/>
              <a:ext cx="353341" cy="315513"/>
            </a:xfrm>
            <a:custGeom>
              <a:rect b="b" l="l" r="r" t="t"/>
              <a:pathLst>
                <a:path extrusionOk="0" h="7123" w="7977">
                  <a:moveTo>
                    <a:pt x="1272" y="1"/>
                  </a:moveTo>
                  <a:cubicBezTo>
                    <a:pt x="988" y="1"/>
                    <a:pt x="709" y="108"/>
                    <a:pt x="478" y="366"/>
                  </a:cubicBezTo>
                  <a:cubicBezTo>
                    <a:pt x="1" y="899"/>
                    <a:pt x="254" y="1801"/>
                    <a:pt x="977" y="1936"/>
                  </a:cubicBezTo>
                  <a:cubicBezTo>
                    <a:pt x="1010" y="1943"/>
                    <a:pt x="1055" y="1945"/>
                    <a:pt x="1107" y="1945"/>
                  </a:cubicBezTo>
                  <a:cubicBezTo>
                    <a:pt x="1210" y="1945"/>
                    <a:pt x="1342" y="1937"/>
                    <a:pt x="1470" y="1937"/>
                  </a:cubicBezTo>
                  <a:cubicBezTo>
                    <a:pt x="1672" y="1937"/>
                    <a:pt x="1863" y="1957"/>
                    <a:pt x="1906" y="2063"/>
                  </a:cubicBezTo>
                  <a:cubicBezTo>
                    <a:pt x="2002" y="2298"/>
                    <a:pt x="1903" y="2516"/>
                    <a:pt x="1674" y="2542"/>
                  </a:cubicBezTo>
                  <a:cubicBezTo>
                    <a:pt x="1560" y="2555"/>
                    <a:pt x="1444" y="2544"/>
                    <a:pt x="1330" y="2556"/>
                  </a:cubicBezTo>
                  <a:cubicBezTo>
                    <a:pt x="976" y="2593"/>
                    <a:pt x="673" y="2744"/>
                    <a:pt x="538" y="3087"/>
                  </a:cubicBezTo>
                  <a:cubicBezTo>
                    <a:pt x="276" y="3746"/>
                    <a:pt x="813" y="4424"/>
                    <a:pt x="1479" y="4424"/>
                  </a:cubicBezTo>
                  <a:cubicBezTo>
                    <a:pt x="1536" y="4424"/>
                    <a:pt x="1593" y="4419"/>
                    <a:pt x="1651" y="4409"/>
                  </a:cubicBezTo>
                  <a:cubicBezTo>
                    <a:pt x="1815" y="4380"/>
                    <a:pt x="1954" y="4308"/>
                    <a:pt x="2095" y="4224"/>
                  </a:cubicBezTo>
                  <a:cubicBezTo>
                    <a:pt x="2155" y="4188"/>
                    <a:pt x="2521" y="3958"/>
                    <a:pt x="2742" y="3958"/>
                  </a:cubicBezTo>
                  <a:cubicBezTo>
                    <a:pt x="2878" y="3958"/>
                    <a:pt x="2959" y="4046"/>
                    <a:pt x="2878" y="4322"/>
                  </a:cubicBezTo>
                  <a:cubicBezTo>
                    <a:pt x="2811" y="4549"/>
                    <a:pt x="2381" y="4795"/>
                    <a:pt x="2238" y="4980"/>
                  </a:cubicBezTo>
                  <a:cubicBezTo>
                    <a:pt x="2123" y="5128"/>
                    <a:pt x="2028" y="5279"/>
                    <a:pt x="1994" y="5466"/>
                  </a:cubicBezTo>
                  <a:cubicBezTo>
                    <a:pt x="1892" y="6028"/>
                    <a:pt x="2311" y="6458"/>
                    <a:pt x="2813" y="6458"/>
                  </a:cubicBezTo>
                  <a:cubicBezTo>
                    <a:pt x="2923" y="6458"/>
                    <a:pt x="3037" y="6437"/>
                    <a:pt x="3150" y="6393"/>
                  </a:cubicBezTo>
                  <a:cubicBezTo>
                    <a:pt x="3586" y="6224"/>
                    <a:pt x="3686" y="5920"/>
                    <a:pt x="3863" y="5526"/>
                  </a:cubicBezTo>
                  <a:cubicBezTo>
                    <a:pt x="3909" y="5427"/>
                    <a:pt x="3963" y="5289"/>
                    <a:pt x="4028" y="5206"/>
                  </a:cubicBezTo>
                  <a:cubicBezTo>
                    <a:pt x="4061" y="5166"/>
                    <a:pt x="4220" y="4984"/>
                    <a:pt x="4349" y="4984"/>
                  </a:cubicBezTo>
                  <a:cubicBezTo>
                    <a:pt x="4387" y="4984"/>
                    <a:pt x="4422" y="4999"/>
                    <a:pt x="4450" y="5039"/>
                  </a:cubicBezTo>
                  <a:cubicBezTo>
                    <a:pt x="4544" y="5169"/>
                    <a:pt x="4304" y="5853"/>
                    <a:pt x="4304" y="6069"/>
                  </a:cubicBezTo>
                  <a:cubicBezTo>
                    <a:pt x="4304" y="6617"/>
                    <a:pt x="4639" y="7123"/>
                    <a:pt x="5139" y="7123"/>
                  </a:cubicBezTo>
                  <a:cubicBezTo>
                    <a:pt x="5267" y="7123"/>
                    <a:pt x="5406" y="7089"/>
                    <a:pt x="5554" y="7015"/>
                  </a:cubicBezTo>
                  <a:cubicBezTo>
                    <a:pt x="5906" y="6837"/>
                    <a:pt x="6006" y="6422"/>
                    <a:pt x="6037" y="6058"/>
                  </a:cubicBezTo>
                  <a:cubicBezTo>
                    <a:pt x="6060" y="5792"/>
                    <a:pt x="6010" y="5502"/>
                    <a:pt x="6083" y="5243"/>
                  </a:cubicBezTo>
                  <a:cubicBezTo>
                    <a:pt x="6137" y="5045"/>
                    <a:pt x="6214" y="4967"/>
                    <a:pt x="6293" y="4967"/>
                  </a:cubicBezTo>
                  <a:cubicBezTo>
                    <a:pt x="6439" y="4967"/>
                    <a:pt x="6592" y="5234"/>
                    <a:pt x="6624" y="5502"/>
                  </a:cubicBezTo>
                  <a:cubicBezTo>
                    <a:pt x="6678" y="5961"/>
                    <a:pt x="6505" y="6528"/>
                    <a:pt x="7025" y="6799"/>
                  </a:cubicBezTo>
                  <a:cubicBezTo>
                    <a:pt x="7120" y="6849"/>
                    <a:pt x="7219" y="6872"/>
                    <a:pt x="7314" y="6872"/>
                  </a:cubicBezTo>
                  <a:cubicBezTo>
                    <a:pt x="7538" y="6872"/>
                    <a:pt x="7746" y="6744"/>
                    <a:pt x="7864" y="6534"/>
                  </a:cubicBezTo>
                  <a:cubicBezTo>
                    <a:pt x="7976" y="6334"/>
                    <a:pt x="7797" y="6153"/>
                    <a:pt x="7621" y="6153"/>
                  </a:cubicBezTo>
                  <a:cubicBezTo>
                    <a:pt x="7540" y="6153"/>
                    <a:pt x="7460" y="6191"/>
                    <a:pt x="7409" y="6282"/>
                  </a:cubicBezTo>
                  <a:cubicBezTo>
                    <a:pt x="7374" y="6346"/>
                    <a:pt x="7342" y="6372"/>
                    <a:pt x="7313" y="6372"/>
                  </a:cubicBezTo>
                  <a:cubicBezTo>
                    <a:pt x="7187" y="6372"/>
                    <a:pt x="7122" y="5880"/>
                    <a:pt x="7122" y="5880"/>
                  </a:cubicBezTo>
                  <a:lnTo>
                    <a:pt x="7122" y="5880"/>
                  </a:lnTo>
                  <a:cubicBezTo>
                    <a:pt x="7122" y="5880"/>
                    <a:pt x="7122" y="5880"/>
                    <a:pt x="7122" y="5880"/>
                  </a:cubicBezTo>
                  <a:cubicBezTo>
                    <a:pt x="7117" y="5751"/>
                    <a:pt x="7143" y="5619"/>
                    <a:pt x="7143" y="5489"/>
                  </a:cubicBezTo>
                  <a:cubicBezTo>
                    <a:pt x="7143" y="5320"/>
                    <a:pt x="7136" y="5149"/>
                    <a:pt x="7086" y="4987"/>
                  </a:cubicBezTo>
                  <a:cubicBezTo>
                    <a:pt x="7005" y="4729"/>
                    <a:pt x="6826" y="4547"/>
                    <a:pt x="6566" y="4466"/>
                  </a:cubicBezTo>
                  <a:cubicBezTo>
                    <a:pt x="6485" y="4440"/>
                    <a:pt x="6408" y="4429"/>
                    <a:pt x="6333" y="4429"/>
                  </a:cubicBezTo>
                  <a:cubicBezTo>
                    <a:pt x="5937" y="4429"/>
                    <a:pt x="5645" y="4763"/>
                    <a:pt x="5568" y="5168"/>
                  </a:cubicBezTo>
                  <a:cubicBezTo>
                    <a:pt x="5508" y="5483"/>
                    <a:pt x="5559" y="5808"/>
                    <a:pt x="5511" y="6123"/>
                  </a:cubicBezTo>
                  <a:cubicBezTo>
                    <a:pt x="5482" y="6307"/>
                    <a:pt x="5336" y="6606"/>
                    <a:pt x="5122" y="6606"/>
                  </a:cubicBezTo>
                  <a:cubicBezTo>
                    <a:pt x="5070" y="6606"/>
                    <a:pt x="5014" y="6588"/>
                    <a:pt x="4955" y="6547"/>
                  </a:cubicBezTo>
                  <a:cubicBezTo>
                    <a:pt x="4766" y="6416"/>
                    <a:pt x="4827" y="5947"/>
                    <a:pt x="4853" y="5769"/>
                  </a:cubicBezTo>
                  <a:cubicBezTo>
                    <a:pt x="4926" y="5268"/>
                    <a:pt x="5159" y="4377"/>
                    <a:pt x="4362" y="4377"/>
                  </a:cubicBezTo>
                  <a:cubicBezTo>
                    <a:pt x="4359" y="4377"/>
                    <a:pt x="4355" y="4377"/>
                    <a:pt x="4351" y="4377"/>
                  </a:cubicBezTo>
                  <a:cubicBezTo>
                    <a:pt x="4060" y="4380"/>
                    <a:pt x="3848" y="4559"/>
                    <a:pt x="3684" y="4784"/>
                  </a:cubicBezTo>
                  <a:cubicBezTo>
                    <a:pt x="3462" y="5088"/>
                    <a:pt x="3354" y="5704"/>
                    <a:pt x="3023" y="5880"/>
                  </a:cubicBezTo>
                  <a:cubicBezTo>
                    <a:pt x="2944" y="5923"/>
                    <a:pt x="2871" y="5942"/>
                    <a:pt x="2807" y="5942"/>
                  </a:cubicBezTo>
                  <a:cubicBezTo>
                    <a:pt x="2599" y="5942"/>
                    <a:pt x="2488" y="5741"/>
                    <a:pt x="2554" y="5498"/>
                  </a:cubicBezTo>
                  <a:cubicBezTo>
                    <a:pt x="2624" y="5246"/>
                    <a:pt x="2845" y="5098"/>
                    <a:pt x="3027" y="4926"/>
                  </a:cubicBezTo>
                  <a:cubicBezTo>
                    <a:pt x="3256" y="4710"/>
                    <a:pt x="3467" y="4449"/>
                    <a:pt x="3458" y="4114"/>
                  </a:cubicBezTo>
                  <a:cubicBezTo>
                    <a:pt x="3446" y="3660"/>
                    <a:pt x="3069" y="3443"/>
                    <a:pt x="2674" y="3443"/>
                  </a:cubicBezTo>
                  <a:cubicBezTo>
                    <a:pt x="2567" y="3443"/>
                    <a:pt x="2459" y="3459"/>
                    <a:pt x="2356" y="3490"/>
                  </a:cubicBezTo>
                  <a:cubicBezTo>
                    <a:pt x="2062" y="3579"/>
                    <a:pt x="1780" y="3905"/>
                    <a:pt x="1464" y="3905"/>
                  </a:cubicBezTo>
                  <a:cubicBezTo>
                    <a:pt x="1424" y="3905"/>
                    <a:pt x="1384" y="3900"/>
                    <a:pt x="1343" y="3888"/>
                  </a:cubicBezTo>
                  <a:cubicBezTo>
                    <a:pt x="967" y="3783"/>
                    <a:pt x="831" y="3266"/>
                    <a:pt x="1242" y="3092"/>
                  </a:cubicBezTo>
                  <a:cubicBezTo>
                    <a:pt x="1325" y="3057"/>
                    <a:pt x="1426" y="3052"/>
                    <a:pt x="1530" y="3052"/>
                  </a:cubicBezTo>
                  <a:cubicBezTo>
                    <a:pt x="1583" y="3052"/>
                    <a:pt x="1637" y="3053"/>
                    <a:pt x="1689" y="3053"/>
                  </a:cubicBezTo>
                  <a:cubicBezTo>
                    <a:pt x="1761" y="3053"/>
                    <a:pt x="1831" y="3050"/>
                    <a:pt x="1893" y="3037"/>
                  </a:cubicBezTo>
                  <a:cubicBezTo>
                    <a:pt x="2554" y="2895"/>
                    <a:pt x="2763" y="2164"/>
                    <a:pt x="2264" y="1688"/>
                  </a:cubicBezTo>
                  <a:cubicBezTo>
                    <a:pt x="1931" y="1369"/>
                    <a:pt x="1592" y="1504"/>
                    <a:pt x="1192" y="1436"/>
                  </a:cubicBezTo>
                  <a:cubicBezTo>
                    <a:pt x="724" y="1356"/>
                    <a:pt x="603" y="850"/>
                    <a:pt x="1004" y="602"/>
                  </a:cubicBezTo>
                  <a:cubicBezTo>
                    <a:pt x="1103" y="540"/>
                    <a:pt x="1206" y="514"/>
                    <a:pt x="1308" y="514"/>
                  </a:cubicBezTo>
                  <a:cubicBezTo>
                    <a:pt x="1587" y="514"/>
                    <a:pt x="1861" y="708"/>
                    <a:pt x="2024" y="924"/>
                  </a:cubicBezTo>
                  <a:cubicBezTo>
                    <a:pt x="2082" y="1001"/>
                    <a:pt x="2160" y="1033"/>
                    <a:pt x="2237" y="1033"/>
                  </a:cubicBezTo>
                  <a:cubicBezTo>
                    <a:pt x="2427" y="1033"/>
                    <a:pt x="2609" y="841"/>
                    <a:pt x="2466" y="651"/>
                  </a:cubicBezTo>
                  <a:lnTo>
                    <a:pt x="2467" y="651"/>
                  </a:lnTo>
                  <a:cubicBezTo>
                    <a:pt x="2182" y="273"/>
                    <a:pt x="1722" y="1"/>
                    <a:pt x="12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9"/>
            <p:cNvSpPr/>
            <p:nvPr/>
          </p:nvSpPr>
          <p:spPr>
            <a:xfrm flipH="1">
              <a:off x="6668262" y="3294406"/>
              <a:ext cx="304572" cy="493623"/>
            </a:xfrm>
            <a:custGeom>
              <a:rect b="b" l="l" r="r" t="t"/>
              <a:pathLst>
                <a:path extrusionOk="0" h="11144" w="6876">
                  <a:moveTo>
                    <a:pt x="1788" y="1"/>
                  </a:moveTo>
                  <a:cubicBezTo>
                    <a:pt x="1277" y="1"/>
                    <a:pt x="801" y="225"/>
                    <a:pt x="417" y="784"/>
                  </a:cubicBezTo>
                  <a:cubicBezTo>
                    <a:pt x="60" y="1304"/>
                    <a:pt x="0" y="1972"/>
                    <a:pt x="259" y="2548"/>
                  </a:cubicBezTo>
                  <a:cubicBezTo>
                    <a:pt x="397" y="2855"/>
                    <a:pt x="620" y="3084"/>
                    <a:pt x="877" y="3283"/>
                  </a:cubicBezTo>
                  <a:cubicBezTo>
                    <a:pt x="1243" y="3567"/>
                    <a:pt x="1676" y="3788"/>
                    <a:pt x="2028" y="4092"/>
                  </a:cubicBezTo>
                  <a:cubicBezTo>
                    <a:pt x="2478" y="4483"/>
                    <a:pt x="2868" y="4962"/>
                    <a:pt x="3058" y="5526"/>
                  </a:cubicBezTo>
                  <a:cubicBezTo>
                    <a:pt x="3217" y="6004"/>
                    <a:pt x="3192" y="6554"/>
                    <a:pt x="3028" y="7032"/>
                  </a:cubicBezTo>
                  <a:cubicBezTo>
                    <a:pt x="2943" y="7282"/>
                    <a:pt x="2815" y="7522"/>
                    <a:pt x="2642" y="7724"/>
                  </a:cubicBezTo>
                  <a:cubicBezTo>
                    <a:pt x="2453" y="7942"/>
                    <a:pt x="2211" y="8083"/>
                    <a:pt x="2043" y="8324"/>
                  </a:cubicBezTo>
                  <a:cubicBezTo>
                    <a:pt x="1503" y="9109"/>
                    <a:pt x="1668" y="10179"/>
                    <a:pt x="2420" y="10765"/>
                  </a:cubicBezTo>
                  <a:cubicBezTo>
                    <a:pt x="2747" y="11020"/>
                    <a:pt x="3137" y="11144"/>
                    <a:pt x="3524" y="11144"/>
                  </a:cubicBezTo>
                  <a:cubicBezTo>
                    <a:pt x="4026" y="11144"/>
                    <a:pt x="4524" y="10935"/>
                    <a:pt x="4878" y="10531"/>
                  </a:cubicBezTo>
                  <a:cubicBezTo>
                    <a:pt x="5821" y="9450"/>
                    <a:pt x="6556" y="8353"/>
                    <a:pt x="6730" y="6874"/>
                  </a:cubicBezTo>
                  <a:cubicBezTo>
                    <a:pt x="6875" y="5626"/>
                    <a:pt x="6605" y="4332"/>
                    <a:pt x="5963" y="3253"/>
                  </a:cubicBezTo>
                  <a:cubicBezTo>
                    <a:pt x="5325" y="2181"/>
                    <a:pt x="3381" y="1"/>
                    <a:pt x="178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9"/>
            <p:cNvSpPr/>
            <p:nvPr/>
          </p:nvSpPr>
          <p:spPr>
            <a:xfrm flipH="1">
              <a:off x="6692490" y="3310707"/>
              <a:ext cx="239370" cy="451765"/>
            </a:xfrm>
            <a:custGeom>
              <a:rect b="b" l="l" r="r" t="t"/>
              <a:pathLst>
                <a:path extrusionOk="0" h="10199" w="5404">
                  <a:moveTo>
                    <a:pt x="705" y="1"/>
                  </a:moveTo>
                  <a:cubicBezTo>
                    <a:pt x="602" y="1"/>
                    <a:pt x="497" y="24"/>
                    <a:pt x="396" y="70"/>
                  </a:cubicBezTo>
                  <a:cubicBezTo>
                    <a:pt x="108" y="203"/>
                    <a:pt x="253" y="607"/>
                    <a:pt x="514" y="607"/>
                  </a:cubicBezTo>
                  <a:cubicBezTo>
                    <a:pt x="552" y="607"/>
                    <a:pt x="593" y="599"/>
                    <a:pt x="635" y="579"/>
                  </a:cubicBezTo>
                  <a:cubicBezTo>
                    <a:pt x="677" y="560"/>
                    <a:pt x="710" y="551"/>
                    <a:pt x="735" y="551"/>
                  </a:cubicBezTo>
                  <a:cubicBezTo>
                    <a:pt x="936" y="551"/>
                    <a:pt x="630" y="1115"/>
                    <a:pt x="631" y="1115"/>
                  </a:cubicBezTo>
                  <a:cubicBezTo>
                    <a:pt x="631" y="1115"/>
                    <a:pt x="631" y="1115"/>
                    <a:pt x="631" y="1115"/>
                  </a:cubicBezTo>
                  <a:lnTo>
                    <a:pt x="631" y="1115"/>
                  </a:lnTo>
                  <a:cubicBezTo>
                    <a:pt x="551" y="1230"/>
                    <a:pt x="446" y="1331"/>
                    <a:pt x="363" y="1444"/>
                  </a:cubicBezTo>
                  <a:cubicBezTo>
                    <a:pt x="255" y="1591"/>
                    <a:pt x="151" y="1746"/>
                    <a:pt x="93" y="1921"/>
                  </a:cubicBezTo>
                  <a:cubicBezTo>
                    <a:pt x="1" y="2199"/>
                    <a:pt x="42" y="2471"/>
                    <a:pt x="218" y="2707"/>
                  </a:cubicBezTo>
                  <a:cubicBezTo>
                    <a:pt x="385" y="2931"/>
                    <a:pt x="607" y="3028"/>
                    <a:pt x="836" y="3028"/>
                  </a:cubicBezTo>
                  <a:cubicBezTo>
                    <a:pt x="1083" y="3028"/>
                    <a:pt x="1338" y="2915"/>
                    <a:pt x="1539" y="2726"/>
                  </a:cubicBezTo>
                  <a:cubicBezTo>
                    <a:pt x="1792" y="2489"/>
                    <a:pt x="1953" y="2170"/>
                    <a:pt x="2196" y="1926"/>
                  </a:cubicBezTo>
                  <a:cubicBezTo>
                    <a:pt x="2301" y="1820"/>
                    <a:pt x="2501" y="1701"/>
                    <a:pt x="2674" y="1701"/>
                  </a:cubicBezTo>
                  <a:cubicBezTo>
                    <a:pt x="2792" y="1701"/>
                    <a:pt x="2897" y="1756"/>
                    <a:pt x="2951" y="1908"/>
                  </a:cubicBezTo>
                  <a:cubicBezTo>
                    <a:pt x="3033" y="2143"/>
                    <a:pt x="2682" y="2516"/>
                    <a:pt x="2547" y="2655"/>
                  </a:cubicBezTo>
                  <a:cubicBezTo>
                    <a:pt x="2162" y="3049"/>
                    <a:pt x="1387" y="3686"/>
                    <a:pt x="2102" y="4193"/>
                  </a:cubicBezTo>
                  <a:cubicBezTo>
                    <a:pt x="2241" y="4292"/>
                    <a:pt x="2393" y="4330"/>
                    <a:pt x="2548" y="4330"/>
                  </a:cubicBezTo>
                  <a:cubicBezTo>
                    <a:pt x="2680" y="4330"/>
                    <a:pt x="2814" y="4302"/>
                    <a:pt x="2945" y="4260"/>
                  </a:cubicBezTo>
                  <a:cubicBezTo>
                    <a:pt x="3312" y="4142"/>
                    <a:pt x="3765" y="3715"/>
                    <a:pt x="4154" y="3715"/>
                  </a:cubicBezTo>
                  <a:cubicBezTo>
                    <a:pt x="4177" y="3715"/>
                    <a:pt x="4199" y="3717"/>
                    <a:pt x="4222" y="3720"/>
                  </a:cubicBezTo>
                  <a:cubicBezTo>
                    <a:pt x="4633" y="3777"/>
                    <a:pt x="4668" y="4128"/>
                    <a:pt x="4388" y="4352"/>
                  </a:cubicBezTo>
                  <a:cubicBezTo>
                    <a:pt x="4168" y="4529"/>
                    <a:pt x="3879" y="4519"/>
                    <a:pt x="3612" y="4553"/>
                  </a:cubicBezTo>
                  <a:cubicBezTo>
                    <a:pt x="3272" y="4597"/>
                    <a:pt x="2922" y="4692"/>
                    <a:pt x="2719" y="4991"/>
                  </a:cubicBezTo>
                  <a:cubicBezTo>
                    <a:pt x="2365" y="5505"/>
                    <a:pt x="2770" y="6058"/>
                    <a:pt x="3288" y="6237"/>
                  </a:cubicBezTo>
                  <a:cubicBezTo>
                    <a:pt x="3640" y="6360"/>
                    <a:pt x="4170" y="6210"/>
                    <a:pt x="4428" y="6533"/>
                  </a:cubicBezTo>
                  <a:cubicBezTo>
                    <a:pt x="4666" y="6833"/>
                    <a:pt x="4513" y="7308"/>
                    <a:pt x="4129" y="7308"/>
                  </a:cubicBezTo>
                  <a:cubicBezTo>
                    <a:pt x="4092" y="7308"/>
                    <a:pt x="4052" y="7304"/>
                    <a:pt x="4010" y="7294"/>
                  </a:cubicBezTo>
                  <a:cubicBezTo>
                    <a:pt x="3801" y="7245"/>
                    <a:pt x="3605" y="7018"/>
                    <a:pt x="3404" y="6930"/>
                  </a:cubicBezTo>
                  <a:cubicBezTo>
                    <a:pt x="3272" y="6871"/>
                    <a:pt x="3140" y="6844"/>
                    <a:pt x="3015" y="6844"/>
                  </a:cubicBezTo>
                  <a:cubicBezTo>
                    <a:pt x="2509" y="6844"/>
                    <a:pt x="2115" y="7287"/>
                    <a:pt x="2223" y="7877"/>
                  </a:cubicBezTo>
                  <a:cubicBezTo>
                    <a:pt x="2312" y="8366"/>
                    <a:pt x="2695" y="8462"/>
                    <a:pt x="3002" y="8776"/>
                  </a:cubicBezTo>
                  <a:cubicBezTo>
                    <a:pt x="3349" y="9131"/>
                    <a:pt x="3158" y="9629"/>
                    <a:pt x="2687" y="9629"/>
                  </a:cubicBezTo>
                  <a:cubicBezTo>
                    <a:pt x="2671" y="9629"/>
                    <a:pt x="2654" y="9628"/>
                    <a:pt x="2637" y="9627"/>
                  </a:cubicBezTo>
                  <a:cubicBezTo>
                    <a:pt x="2172" y="9594"/>
                    <a:pt x="1956" y="9098"/>
                    <a:pt x="1947" y="8697"/>
                  </a:cubicBezTo>
                  <a:cubicBezTo>
                    <a:pt x="1944" y="8507"/>
                    <a:pt x="1784" y="8404"/>
                    <a:pt x="1636" y="8404"/>
                  </a:cubicBezTo>
                  <a:cubicBezTo>
                    <a:pt x="1505" y="8404"/>
                    <a:pt x="1384" y="8484"/>
                    <a:pt x="1387" y="8654"/>
                  </a:cubicBezTo>
                  <a:cubicBezTo>
                    <a:pt x="1401" y="9408"/>
                    <a:pt x="1889" y="10198"/>
                    <a:pt x="2676" y="10198"/>
                  </a:cubicBezTo>
                  <a:cubicBezTo>
                    <a:pt x="2763" y="10198"/>
                    <a:pt x="2854" y="10189"/>
                    <a:pt x="2948" y="10168"/>
                  </a:cubicBezTo>
                  <a:cubicBezTo>
                    <a:pt x="3706" y="10005"/>
                    <a:pt x="4057" y="9052"/>
                    <a:pt x="3509" y="8475"/>
                  </a:cubicBezTo>
                  <a:cubicBezTo>
                    <a:pt x="3356" y="8314"/>
                    <a:pt x="2718" y="8009"/>
                    <a:pt x="2774" y="7774"/>
                  </a:cubicBezTo>
                  <a:cubicBezTo>
                    <a:pt x="2823" y="7576"/>
                    <a:pt x="2960" y="7455"/>
                    <a:pt x="3116" y="7455"/>
                  </a:cubicBezTo>
                  <a:cubicBezTo>
                    <a:pt x="3171" y="7455"/>
                    <a:pt x="3227" y="7470"/>
                    <a:pt x="3283" y="7501"/>
                  </a:cubicBezTo>
                  <a:cubicBezTo>
                    <a:pt x="3391" y="7562"/>
                    <a:pt x="3487" y="7646"/>
                    <a:pt x="3595" y="7709"/>
                  </a:cubicBezTo>
                  <a:cubicBezTo>
                    <a:pt x="3781" y="7815"/>
                    <a:pt x="3975" y="7881"/>
                    <a:pt x="4170" y="7881"/>
                  </a:cubicBezTo>
                  <a:cubicBezTo>
                    <a:pt x="4323" y="7881"/>
                    <a:pt x="4477" y="7840"/>
                    <a:pt x="4625" y="7746"/>
                  </a:cubicBezTo>
                  <a:cubicBezTo>
                    <a:pt x="5328" y="7301"/>
                    <a:pt x="5221" y="6237"/>
                    <a:pt x="4489" y="5881"/>
                  </a:cubicBezTo>
                  <a:cubicBezTo>
                    <a:pt x="4327" y="5801"/>
                    <a:pt x="4159" y="5777"/>
                    <a:pt x="3984" y="5760"/>
                  </a:cubicBezTo>
                  <a:cubicBezTo>
                    <a:pt x="3861" y="5750"/>
                    <a:pt x="2716" y="5676"/>
                    <a:pt x="3360" y="5177"/>
                  </a:cubicBezTo>
                  <a:cubicBezTo>
                    <a:pt x="3562" y="5020"/>
                    <a:pt x="4097" y="5077"/>
                    <a:pt x="4337" y="5008"/>
                  </a:cubicBezTo>
                  <a:cubicBezTo>
                    <a:pt x="4533" y="4949"/>
                    <a:pt x="4711" y="4878"/>
                    <a:pt x="4860" y="4735"/>
                  </a:cubicBezTo>
                  <a:cubicBezTo>
                    <a:pt x="5403" y="4214"/>
                    <a:pt x="5144" y="3376"/>
                    <a:pt x="4436" y="3189"/>
                  </a:cubicBezTo>
                  <a:cubicBezTo>
                    <a:pt x="4331" y="3161"/>
                    <a:pt x="4235" y="3149"/>
                    <a:pt x="4145" y="3149"/>
                  </a:cubicBezTo>
                  <a:cubicBezTo>
                    <a:pt x="3819" y="3149"/>
                    <a:pt x="3578" y="3313"/>
                    <a:pt x="3261" y="3495"/>
                  </a:cubicBezTo>
                  <a:cubicBezTo>
                    <a:pt x="3157" y="3553"/>
                    <a:pt x="3022" y="3640"/>
                    <a:pt x="2912" y="3671"/>
                  </a:cubicBezTo>
                  <a:cubicBezTo>
                    <a:pt x="2879" y="3681"/>
                    <a:pt x="2771" y="3706"/>
                    <a:pt x="2667" y="3706"/>
                  </a:cubicBezTo>
                  <a:cubicBezTo>
                    <a:pt x="2549" y="3706"/>
                    <a:pt x="2435" y="3674"/>
                    <a:pt x="2435" y="3552"/>
                  </a:cubicBezTo>
                  <a:cubicBezTo>
                    <a:pt x="2435" y="3377"/>
                    <a:pt x="3081" y="2929"/>
                    <a:pt x="3219" y="2740"/>
                  </a:cubicBezTo>
                  <a:cubicBezTo>
                    <a:pt x="3656" y="2137"/>
                    <a:pt x="3588" y="1257"/>
                    <a:pt x="2723" y="1118"/>
                  </a:cubicBezTo>
                  <a:cubicBezTo>
                    <a:pt x="2682" y="1111"/>
                    <a:pt x="2642" y="1108"/>
                    <a:pt x="2602" y="1108"/>
                  </a:cubicBezTo>
                  <a:cubicBezTo>
                    <a:pt x="2234" y="1108"/>
                    <a:pt x="1926" y="1379"/>
                    <a:pt x="1693" y="1650"/>
                  </a:cubicBezTo>
                  <a:cubicBezTo>
                    <a:pt x="1503" y="1867"/>
                    <a:pt x="1363" y="2153"/>
                    <a:pt x="1135" y="2335"/>
                  </a:cubicBezTo>
                  <a:cubicBezTo>
                    <a:pt x="1018" y="2429"/>
                    <a:pt x="926" y="2469"/>
                    <a:pt x="858" y="2469"/>
                  </a:cubicBezTo>
                  <a:cubicBezTo>
                    <a:pt x="639" y="2469"/>
                    <a:pt x="658" y="2063"/>
                    <a:pt x="825" y="1763"/>
                  </a:cubicBezTo>
                  <a:cubicBezTo>
                    <a:pt x="1070" y="1327"/>
                    <a:pt x="1582" y="940"/>
                    <a:pt x="1299" y="372"/>
                  </a:cubicBezTo>
                  <a:cubicBezTo>
                    <a:pt x="1177" y="127"/>
                    <a:pt x="948" y="1"/>
                    <a:pt x="70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9"/>
            <p:cNvSpPr/>
            <p:nvPr/>
          </p:nvSpPr>
          <p:spPr>
            <a:xfrm flipH="1" rot="-1901776">
              <a:off x="7295795" y="2377642"/>
              <a:ext cx="133806" cy="132916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9"/>
            <p:cNvSpPr/>
            <p:nvPr/>
          </p:nvSpPr>
          <p:spPr>
            <a:xfrm flipH="1" rot="-1901776">
              <a:off x="7312502" y="2389491"/>
              <a:ext cx="85222" cy="84680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9"/>
            <p:cNvSpPr/>
            <p:nvPr/>
          </p:nvSpPr>
          <p:spPr>
            <a:xfrm flipH="1" rot="-6055368">
              <a:off x="7906453" y="3533771"/>
              <a:ext cx="133312" cy="132420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9"/>
            <p:cNvSpPr/>
            <p:nvPr/>
          </p:nvSpPr>
          <p:spPr>
            <a:xfrm flipH="1" rot="-6055368">
              <a:off x="7916548" y="3560525"/>
              <a:ext cx="84907" cy="84364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9"/>
            <p:cNvSpPr/>
            <p:nvPr/>
          </p:nvSpPr>
          <p:spPr>
            <a:xfrm flipH="1" rot="6744001">
              <a:off x="6972844" y="3730515"/>
              <a:ext cx="98927" cy="98278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9"/>
            <p:cNvSpPr/>
            <p:nvPr/>
          </p:nvSpPr>
          <p:spPr>
            <a:xfrm flipH="1" rot="6744001">
              <a:off x="7000666" y="3752409"/>
              <a:ext cx="63008" cy="62613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9"/>
            <p:cNvSpPr/>
            <p:nvPr/>
          </p:nvSpPr>
          <p:spPr>
            <a:xfrm flipH="1" rot="-9243495">
              <a:off x="6603603" y="3824761"/>
              <a:ext cx="155301" cy="154282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9"/>
            <p:cNvSpPr/>
            <p:nvPr/>
          </p:nvSpPr>
          <p:spPr>
            <a:xfrm flipH="1" rot="-9243495">
              <a:off x="6624478" y="3867812"/>
              <a:ext cx="98912" cy="98292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6" name="Google Shape;1716;p9"/>
          <p:cNvGrpSpPr/>
          <p:nvPr/>
        </p:nvGrpSpPr>
        <p:grpSpPr>
          <a:xfrm>
            <a:off x="6519270" y="8018549"/>
            <a:ext cx="288394" cy="277824"/>
            <a:chOff x="8008751" y="37351"/>
            <a:chExt cx="598452" cy="591240"/>
          </a:xfrm>
        </p:grpSpPr>
        <p:sp>
          <p:nvSpPr>
            <p:cNvPr id="1717" name="Google Shape;1717;p9"/>
            <p:cNvSpPr/>
            <p:nvPr/>
          </p:nvSpPr>
          <p:spPr>
            <a:xfrm>
              <a:off x="8377155" y="492057"/>
              <a:ext cx="83276" cy="90687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9"/>
            <p:cNvSpPr/>
            <p:nvPr/>
          </p:nvSpPr>
          <p:spPr>
            <a:xfrm>
              <a:off x="8175431" y="497773"/>
              <a:ext cx="83402" cy="9093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9"/>
            <p:cNvSpPr/>
            <p:nvPr/>
          </p:nvSpPr>
          <p:spPr>
            <a:xfrm>
              <a:off x="8050326" y="227963"/>
              <a:ext cx="95899" cy="69208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9"/>
            <p:cNvSpPr/>
            <p:nvPr/>
          </p:nvSpPr>
          <p:spPr>
            <a:xfrm>
              <a:off x="8174803" y="82570"/>
              <a:ext cx="74295" cy="92696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9"/>
            <p:cNvSpPr/>
            <p:nvPr/>
          </p:nvSpPr>
          <p:spPr>
            <a:xfrm>
              <a:off x="8464954" y="180986"/>
              <a:ext cx="95523" cy="80136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9"/>
            <p:cNvSpPr/>
            <p:nvPr/>
          </p:nvSpPr>
          <p:spPr>
            <a:xfrm>
              <a:off x="8478331" y="375931"/>
              <a:ext cx="97407" cy="69899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9"/>
            <p:cNvSpPr/>
            <p:nvPr/>
          </p:nvSpPr>
          <p:spPr>
            <a:xfrm>
              <a:off x="8353981" y="85145"/>
              <a:ext cx="74798" cy="92006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9"/>
            <p:cNvSpPr/>
            <p:nvPr/>
          </p:nvSpPr>
          <p:spPr>
            <a:xfrm>
              <a:off x="8058114" y="396594"/>
              <a:ext cx="97658" cy="78440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9"/>
            <p:cNvSpPr/>
            <p:nvPr/>
          </p:nvSpPr>
          <p:spPr>
            <a:xfrm>
              <a:off x="8090835" y="140602"/>
              <a:ext cx="452429" cy="391636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9"/>
            <p:cNvSpPr/>
            <p:nvPr/>
          </p:nvSpPr>
          <p:spPr>
            <a:xfrm>
              <a:off x="8249225" y="37351"/>
              <a:ext cx="109716" cy="113045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9"/>
            <p:cNvSpPr/>
            <p:nvPr/>
          </p:nvSpPr>
          <p:spPr>
            <a:xfrm>
              <a:off x="8265114" y="514981"/>
              <a:ext cx="110218" cy="113610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9"/>
            <p:cNvSpPr/>
            <p:nvPr/>
          </p:nvSpPr>
          <p:spPr>
            <a:xfrm>
              <a:off x="8489762" y="262946"/>
              <a:ext cx="117441" cy="91754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9"/>
            <p:cNvSpPr/>
            <p:nvPr/>
          </p:nvSpPr>
          <p:spPr>
            <a:xfrm>
              <a:off x="8442031" y="450104"/>
              <a:ext cx="128368" cy="103373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9"/>
            <p:cNvSpPr/>
            <p:nvPr/>
          </p:nvSpPr>
          <p:spPr>
            <a:xfrm>
              <a:off x="8052650" y="106939"/>
              <a:ext cx="118383" cy="114112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9"/>
            <p:cNvSpPr/>
            <p:nvPr/>
          </p:nvSpPr>
          <p:spPr>
            <a:xfrm>
              <a:off x="8008751" y="317146"/>
              <a:ext cx="120267" cy="92382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9"/>
            <p:cNvSpPr/>
            <p:nvPr/>
          </p:nvSpPr>
          <p:spPr>
            <a:xfrm>
              <a:off x="8071742" y="469134"/>
              <a:ext cx="120330" cy="114175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9"/>
            <p:cNvSpPr/>
            <p:nvPr/>
          </p:nvSpPr>
          <p:spPr>
            <a:xfrm>
              <a:off x="8424886" y="85334"/>
              <a:ext cx="120267" cy="116624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4" name="Google Shape;1734;p9"/>
          <p:cNvGrpSpPr/>
          <p:nvPr/>
        </p:nvGrpSpPr>
        <p:grpSpPr>
          <a:xfrm>
            <a:off x="6522769" y="7715329"/>
            <a:ext cx="288384" cy="277802"/>
            <a:chOff x="1577421" y="1609174"/>
            <a:chExt cx="818111" cy="754282"/>
          </a:xfrm>
        </p:grpSpPr>
        <p:sp>
          <p:nvSpPr>
            <p:cNvPr id="1735" name="Google Shape;1735;p9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9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9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9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9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9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9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9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9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9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9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9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9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9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9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9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9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9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9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9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9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9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9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9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9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9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9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9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9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9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9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9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9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9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9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9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9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9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9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9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9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9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9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9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9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9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9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9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3" name="Google Shape;1783;p9"/>
          <p:cNvGrpSpPr/>
          <p:nvPr/>
        </p:nvGrpSpPr>
        <p:grpSpPr>
          <a:xfrm>
            <a:off x="6512005" y="8321793"/>
            <a:ext cx="302947" cy="384134"/>
            <a:chOff x="6295459" y="2059568"/>
            <a:chExt cx="2176346" cy="2549000"/>
          </a:xfrm>
        </p:grpSpPr>
        <p:sp>
          <p:nvSpPr>
            <p:cNvPr id="1784" name="Google Shape;1784;p9"/>
            <p:cNvSpPr/>
            <p:nvPr/>
          </p:nvSpPr>
          <p:spPr>
            <a:xfrm flipH="1">
              <a:off x="6295459" y="2059568"/>
              <a:ext cx="2176346" cy="2549000"/>
            </a:xfrm>
            <a:custGeom>
              <a:rect b="b" l="l" r="r" t="t"/>
              <a:pathLst>
                <a:path extrusionOk="0" h="57546" w="49133">
                  <a:moveTo>
                    <a:pt x="21040" y="0"/>
                  </a:moveTo>
                  <a:cubicBezTo>
                    <a:pt x="21038" y="0"/>
                    <a:pt x="21037" y="0"/>
                    <a:pt x="21036" y="0"/>
                  </a:cubicBezTo>
                  <a:cubicBezTo>
                    <a:pt x="20902" y="2"/>
                    <a:pt x="20788" y="121"/>
                    <a:pt x="20663" y="159"/>
                  </a:cubicBezTo>
                  <a:cubicBezTo>
                    <a:pt x="20538" y="198"/>
                    <a:pt x="20380" y="169"/>
                    <a:pt x="20269" y="239"/>
                  </a:cubicBezTo>
                  <a:cubicBezTo>
                    <a:pt x="20157" y="309"/>
                    <a:pt x="20107" y="455"/>
                    <a:pt x="20015" y="550"/>
                  </a:cubicBezTo>
                  <a:cubicBezTo>
                    <a:pt x="19908" y="661"/>
                    <a:pt x="19745" y="722"/>
                    <a:pt x="19685" y="849"/>
                  </a:cubicBezTo>
                  <a:cubicBezTo>
                    <a:pt x="19622" y="978"/>
                    <a:pt x="19698" y="1155"/>
                    <a:pt x="19669" y="1298"/>
                  </a:cubicBezTo>
                  <a:cubicBezTo>
                    <a:pt x="19644" y="1438"/>
                    <a:pt x="19627" y="1578"/>
                    <a:pt x="19618" y="1719"/>
                  </a:cubicBezTo>
                  <a:cubicBezTo>
                    <a:pt x="19608" y="1858"/>
                    <a:pt x="19482" y="2035"/>
                    <a:pt x="19433" y="2217"/>
                  </a:cubicBezTo>
                  <a:cubicBezTo>
                    <a:pt x="19386" y="2394"/>
                    <a:pt x="19347" y="2573"/>
                    <a:pt x="19234" y="2682"/>
                  </a:cubicBezTo>
                  <a:cubicBezTo>
                    <a:pt x="19169" y="2744"/>
                    <a:pt x="19093" y="2775"/>
                    <a:pt x="18999" y="2775"/>
                  </a:cubicBezTo>
                  <a:cubicBezTo>
                    <a:pt x="18931" y="2775"/>
                    <a:pt x="18854" y="2759"/>
                    <a:pt x="18765" y="2727"/>
                  </a:cubicBezTo>
                  <a:cubicBezTo>
                    <a:pt x="18596" y="2666"/>
                    <a:pt x="18445" y="2602"/>
                    <a:pt x="18343" y="2468"/>
                  </a:cubicBezTo>
                  <a:cubicBezTo>
                    <a:pt x="18243" y="2337"/>
                    <a:pt x="18107" y="2207"/>
                    <a:pt x="18036" y="2050"/>
                  </a:cubicBezTo>
                  <a:cubicBezTo>
                    <a:pt x="17965" y="1891"/>
                    <a:pt x="18005" y="1681"/>
                    <a:pt x="17929" y="1541"/>
                  </a:cubicBezTo>
                  <a:cubicBezTo>
                    <a:pt x="17868" y="1426"/>
                    <a:pt x="17707" y="1388"/>
                    <a:pt x="17625" y="1294"/>
                  </a:cubicBezTo>
                  <a:cubicBezTo>
                    <a:pt x="17540" y="1196"/>
                    <a:pt x="17473" y="1109"/>
                    <a:pt x="17363" y="1044"/>
                  </a:cubicBezTo>
                  <a:cubicBezTo>
                    <a:pt x="17257" y="980"/>
                    <a:pt x="17169" y="885"/>
                    <a:pt x="17036" y="860"/>
                  </a:cubicBezTo>
                  <a:cubicBezTo>
                    <a:pt x="17014" y="856"/>
                    <a:pt x="16991" y="854"/>
                    <a:pt x="16969" y="854"/>
                  </a:cubicBezTo>
                  <a:cubicBezTo>
                    <a:pt x="16857" y="854"/>
                    <a:pt x="16748" y="900"/>
                    <a:pt x="16636" y="916"/>
                  </a:cubicBezTo>
                  <a:cubicBezTo>
                    <a:pt x="16500" y="934"/>
                    <a:pt x="16364" y="924"/>
                    <a:pt x="16239" y="981"/>
                  </a:cubicBezTo>
                  <a:cubicBezTo>
                    <a:pt x="16114" y="1038"/>
                    <a:pt x="15979" y="1085"/>
                    <a:pt x="15875" y="1176"/>
                  </a:cubicBezTo>
                  <a:cubicBezTo>
                    <a:pt x="15763" y="1275"/>
                    <a:pt x="15736" y="1442"/>
                    <a:pt x="15652" y="1566"/>
                  </a:cubicBezTo>
                  <a:cubicBezTo>
                    <a:pt x="15569" y="1688"/>
                    <a:pt x="15367" y="1753"/>
                    <a:pt x="15313" y="1892"/>
                  </a:cubicBezTo>
                  <a:cubicBezTo>
                    <a:pt x="15257" y="2036"/>
                    <a:pt x="15212" y="2184"/>
                    <a:pt x="15181" y="2335"/>
                  </a:cubicBezTo>
                  <a:cubicBezTo>
                    <a:pt x="15148" y="2505"/>
                    <a:pt x="15276" y="2701"/>
                    <a:pt x="15265" y="2879"/>
                  </a:cubicBezTo>
                  <a:cubicBezTo>
                    <a:pt x="15252" y="3058"/>
                    <a:pt x="15097" y="3216"/>
                    <a:pt x="15069" y="3388"/>
                  </a:cubicBezTo>
                  <a:cubicBezTo>
                    <a:pt x="15042" y="3560"/>
                    <a:pt x="15090" y="3752"/>
                    <a:pt x="15009" y="3911"/>
                  </a:cubicBezTo>
                  <a:cubicBezTo>
                    <a:pt x="14935" y="4056"/>
                    <a:pt x="14830" y="4184"/>
                    <a:pt x="14701" y="4284"/>
                  </a:cubicBezTo>
                  <a:cubicBezTo>
                    <a:pt x="14571" y="4379"/>
                    <a:pt x="14412" y="4483"/>
                    <a:pt x="14260" y="4483"/>
                  </a:cubicBezTo>
                  <a:cubicBezTo>
                    <a:pt x="14254" y="4483"/>
                    <a:pt x="14247" y="4483"/>
                    <a:pt x="14240" y="4483"/>
                  </a:cubicBezTo>
                  <a:cubicBezTo>
                    <a:pt x="14096" y="4474"/>
                    <a:pt x="13956" y="4346"/>
                    <a:pt x="13819" y="4217"/>
                  </a:cubicBezTo>
                  <a:cubicBezTo>
                    <a:pt x="13714" y="4116"/>
                    <a:pt x="13576" y="4042"/>
                    <a:pt x="13487" y="3931"/>
                  </a:cubicBezTo>
                  <a:cubicBezTo>
                    <a:pt x="13397" y="3819"/>
                    <a:pt x="13380" y="3640"/>
                    <a:pt x="13278" y="3540"/>
                  </a:cubicBezTo>
                  <a:cubicBezTo>
                    <a:pt x="13177" y="3439"/>
                    <a:pt x="13027" y="3405"/>
                    <a:pt x="12889" y="3344"/>
                  </a:cubicBezTo>
                  <a:cubicBezTo>
                    <a:pt x="12737" y="3279"/>
                    <a:pt x="12595" y="3142"/>
                    <a:pt x="12440" y="3135"/>
                  </a:cubicBezTo>
                  <a:cubicBezTo>
                    <a:pt x="12429" y="3135"/>
                    <a:pt x="12417" y="3134"/>
                    <a:pt x="12405" y="3134"/>
                  </a:cubicBezTo>
                  <a:cubicBezTo>
                    <a:pt x="12254" y="3134"/>
                    <a:pt x="12086" y="3167"/>
                    <a:pt x="11945" y="3210"/>
                  </a:cubicBezTo>
                  <a:cubicBezTo>
                    <a:pt x="11788" y="3260"/>
                    <a:pt x="11637" y="3333"/>
                    <a:pt x="11499" y="3426"/>
                  </a:cubicBezTo>
                  <a:cubicBezTo>
                    <a:pt x="11361" y="3520"/>
                    <a:pt x="11238" y="3633"/>
                    <a:pt x="11131" y="3759"/>
                  </a:cubicBezTo>
                  <a:cubicBezTo>
                    <a:pt x="11030" y="3883"/>
                    <a:pt x="11070" y="4097"/>
                    <a:pt x="11009" y="4242"/>
                  </a:cubicBezTo>
                  <a:cubicBezTo>
                    <a:pt x="10949" y="4386"/>
                    <a:pt x="10780" y="4500"/>
                    <a:pt x="10754" y="4653"/>
                  </a:cubicBezTo>
                  <a:cubicBezTo>
                    <a:pt x="10729" y="4805"/>
                    <a:pt x="10861" y="4970"/>
                    <a:pt x="10865" y="5125"/>
                  </a:cubicBezTo>
                  <a:cubicBezTo>
                    <a:pt x="10871" y="5280"/>
                    <a:pt x="10845" y="5432"/>
                    <a:pt x="10878" y="5583"/>
                  </a:cubicBezTo>
                  <a:cubicBezTo>
                    <a:pt x="10911" y="5737"/>
                    <a:pt x="10967" y="5899"/>
                    <a:pt x="11013" y="6065"/>
                  </a:cubicBezTo>
                  <a:cubicBezTo>
                    <a:pt x="11058" y="6231"/>
                    <a:pt x="11145" y="6403"/>
                    <a:pt x="11145" y="6565"/>
                  </a:cubicBezTo>
                  <a:cubicBezTo>
                    <a:pt x="11145" y="6730"/>
                    <a:pt x="10990" y="6865"/>
                    <a:pt x="10885" y="7012"/>
                  </a:cubicBezTo>
                  <a:cubicBezTo>
                    <a:pt x="10787" y="7148"/>
                    <a:pt x="10694" y="7278"/>
                    <a:pt x="10551" y="7342"/>
                  </a:cubicBezTo>
                  <a:cubicBezTo>
                    <a:pt x="10437" y="7390"/>
                    <a:pt x="10315" y="7416"/>
                    <a:pt x="10192" y="7416"/>
                  </a:cubicBezTo>
                  <a:cubicBezTo>
                    <a:pt x="10154" y="7416"/>
                    <a:pt x="10116" y="7414"/>
                    <a:pt x="10077" y="7408"/>
                  </a:cubicBezTo>
                  <a:cubicBezTo>
                    <a:pt x="9921" y="7390"/>
                    <a:pt x="9775" y="7322"/>
                    <a:pt x="9642" y="7217"/>
                  </a:cubicBezTo>
                  <a:cubicBezTo>
                    <a:pt x="9532" y="7128"/>
                    <a:pt x="9382" y="7073"/>
                    <a:pt x="9281" y="6971"/>
                  </a:cubicBezTo>
                  <a:cubicBezTo>
                    <a:pt x="9182" y="6868"/>
                    <a:pt x="9158" y="6675"/>
                    <a:pt x="9042" y="6592"/>
                  </a:cubicBezTo>
                  <a:cubicBezTo>
                    <a:pt x="8927" y="6510"/>
                    <a:pt x="8765" y="6519"/>
                    <a:pt x="8615" y="6492"/>
                  </a:cubicBezTo>
                  <a:cubicBezTo>
                    <a:pt x="8548" y="6479"/>
                    <a:pt x="8484" y="6472"/>
                    <a:pt x="8422" y="6472"/>
                  </a:cubicBezTo>
                  <a:cubicBezTo>
                    <a:pt x="8373" y="6472"/>
                    <a:pt x="8326" y="6477"/>
                    <a:pt x="8278" y="6486"/>
                  </a:cubicBezTo>
                  <a:cubicBezTo>
                    <a:pt x="8165" y="6504"/>
                    <a:pt x="8056" y="6541"/>
                    <a:pt x="7953" y="6595"/>
                  </a:cubicBezTo>
                  <a:cubicBezTo>
                    <a:pt x="7789" y="6610"/>
                    <a:pt x="7624" y="6649"/>
                    <a:pt x="7490" y="6743"/>
                  </a:cubicBezTo>
                  <a:cubicBezTo>
                    <a:pt x="7359" y="6834"/>
                    <a:pt x="7200" y="6937"/>
                    <a:pt x="7112" y="7076"/>
                  </a:cubicBezTo>
                  <a:cubicBezTo>
                    <a:pt x="7019" y="7222"/>
                    <a:pt x="7028" y="7414"/>
                    <a:pt x="6988" y="7571"/>
                  </a:cubicBezTo>
                  <a:cubicBezTo>
                    <a:pt x="6947" y="7730"/>
                    <a:pt x="6882" y="7892"/>
                    <a:pt x="6884" y="8060"/>
                  </a:cubicBezTo>
                  <a:cubicBezTo>
                    <a:pt x="6887" y="8222"/>
                    <a:pt x="6924" y="8389"/>
                    <a:pt x="6957" y="8556"/>
                  </a:cubicBezTo>
                  <a:cubicBezTo>
                    <a:pt x="6987" y="8702"/>
                    <a:pt x="7069" y="8840"/>
                    <a:pt x="7112" y="8991"/>
                  </a:cubicBezTo>
                  <a:cubicBezTo>
                    <a:pt x="7152" y="9139"/>
                    <a:pt x="7092" y="9311"/>
                    <a:pt x="7125" y="9460"/>
                  </a:cubicBezTo>
                  <a:cubicBezTo>
                    <a:pt x="7159" y="9608"/>
                    <a:pt x="7196" y="9747"/>
                    <a:pt x="7203" y="9899"/>
                  </a:cubicBezTo>
                  <a:cubicBezTo>
                    <a:pt x="7210" y="10050"/>
                    <a:pt x="7190" y="10181"/>
                    <a:pt x="7153" y="10331"/>
                  </a:cubicBezTo>
                  <a:cubicBezTo>
                    <a:pt x="7116" y="10482"/>
                    <a:pt x="7172" y="10685"/>
                    <a:pt x="7081" y="10820"/>
                  </a:cubicBezTo>
                  <a:cubicBezTo>
                    <a:pt x="6983" y="10960"/>
                    <a:pt x="6850" y="11069"/>
                    <a:pt x="6695" y="11140"/>
                  </a:cubicBezTo>
                  <a:cubicBezTo>
                    <a:pt x="6630" y="11171"/>
                    <a:pt x="6556" y="11185"/>
                    <a:pt x="6478" y="11185"/>
                  </a:cubicBezTo>
                  <a:cubicBezTo>
                    <a:pt x="6392" y="11185"/>
                    <a:pt x="6301" y="11168"/>
                    <a:pt x="6209" y="11133"/>
                  </a:cubicBezTo>
                  <a:cubicBezTo>
                    <a:pt x="6070" y="11082"/>
                    <a:pt x="5946" y="10997"/>
                    <a:pt x="5828" y="10907"/>
                  </a:cubicBezTo>
                  <a:cubicBezTo>
                    <a:pt x="5712" y="10818"/>
                    <a:pt x="5632" y="10670"/>
                    <a:pt x="5510" y="10590"/>
                  </a:cubicBezTo>
                  <a:cubicBezTo>
                    <a:pt x="5450" y="10551"/>
                    <a:pt x="5375" y="10547"/>
                    <a:pt x="5298" y="10547"/>
                  </a:cubicBezTo>
                  <a:cubicBezTo>
                    <a:pt x="5281" y="10547"/>
                    <a:pt x="5265" y="10547"/>
                    <a:pt x="5248" y="10547"/>
                  </a:cubicBezTo>
                  <a:cubicBezTo>
                    <a:pt x="5192" y="10547"/>
                    <a:pt x="5137" y="10546"/>
                    <a:pt x="5089" y="10529"/>
                  </a:cubicBezTo>
                  <a:cubicBezTo>
                    <a:pt x="4965" y="10486"/>
                    <a:pt x="4859" y="10452"/>
                    <a:pt x="4721" y="10452"/>
                  </a:cubicBezTo>
                  <a:cubicBezTo>
                    <a:pt x="4718" y="10452"/>
                    <a:pt x="4715" y="10452"/>
                    <a:pt x="4712" y="10452"/>
                  </a:cubicBezTo>
                  <a:cubicBezTo>
                    <a:pt x="4710" y="10452"/>
                    <a:pt x="4707" y="10452"/>
                    <a:pt x="4705" y="10452"/>
                  </a:cubicBezTo>
                  <a:cubicBezTo>
                    <a:pt x="4580" y="10452"/>
                    <a:pt x="4443" y="10398"/>
                    <a:pt x="4317" y="10398"/>
                  </a:cubicBezTo>
                  <a:cubicBezTo>
                    <a:pt x="4279" y="10398"/>
                    <a:pt x="4243" y="10403"/>
                    <a:pt x="4207" y="10415"/>
                  </a:cubicBezTo>
                  <a:cubicBezTo>
                    <a:pt x="4052" y="10472"/>
                    <a:pt x="3920" y="10603"/>
                    <a:pt x="3791" y="10702"/>
                  </a:cubicBezTo>
                  <a:cubicBezTo>
                    <a:pt x="3662" y="10805"/>
                    <a:pt x="3549" y="10930"/>
                    <a:pt x="3460" y="11069"/>
                  </a:cubicBezTo>
                  <a:cubicBezTo>
                    <a:pt x="3362" y="11220"/>
                    <a:pt x="3239" y="11372"/>
                    <a:pt x="3211" y="11536"/>
                  </a:cubicBezTo>
                  <a:cubicBezTo>
                    <a:pt x="3181" y="11703"/>
                    <a:pt x="3269" y="11884"/>
                    <a:pt x="3299" y="12054"/>
                  </a:cubicBezTo>
                  <a:cubicBezTo>
                    <a:pt x="3329" y="12222"/>
                    <a:pt x="3379" y="12386"/>
                    <a:pt x="3451" y="12541"/>
                  </a:cubicBezTo>
                  <a:cubicBezTo>
                    <a:pt x="3515" y="12674"/>
                    <a:pt x="3529" y="12841"/>
                    <a:pt x="3610" y="12969"/>
                  </a:cubicBezTo>
                  <a:cubicBezTo>
                    <a:pt x="3690" y="13095"/>
                    <a:pt x="3835" y="13179"/>
                    <a:pt x="3915" y="13306"/>
                  </a:cubicBezTo>
                  <a:cubicBezTo>
                    <a:pt x="3994" y="13432"/>
                    <a:pt x="3997" y="13597"/>
                    <a:pt x="4060" y="13732"/>
                  </a:cubicBezTo>
                  <a:cubicBezTo>
                    <a:pt x="4124" y="13867"/>
                    <a:pt x="4325" y="13958"/>
                    <a:pt x="4354" y="14106"/>
                  </a:cubicBezTo>
                  <a:cubicBezTo>
                    <a:pt x="4379" y="14234"/>
                    <a:pt x="4226" y="14377"/>
                    <a:pt x="4212" y="14510"/>
                  </a:cubicBezTo>
                  <a:cubicBezTo>
                    <a:pt x="4199" y="14642"/>
                    <a:pt x="4247" y="14783"/>
                    <a:pt x="4166" y="14891"/>
                  </a:cubicBezTo>
                  <a:cubicBezTo>
                    <a:pt x="4070" y="15019"/>
                    <a:pt x="3925" y="15053"/>
                    <a:pt x="3781" y="15093"/>
                  </a:cubicBezTo>
                  <a:cubicBezTo>
                    <a:pt x="3636" y="15132"/>
                    <a:pt x="3491" y="15176"/>
                    <a:pt x="3345" y="15178"/>
                  </a:cubicBezTo>
                  <a:cubicBezTo>
                    <a:pt x="3343" y="15178"/>
                    <a:pt x="3341" y="15178"/>
                    <a:pt x="3340" y="15178"/>
                  </a:cubicBezTo>
                  <a:cubicBezTo>
                    <a:pt x="3205" y="15178"/>
                    <a:pt x="3074" y="15122"/>
                    <a:pt x="2944" y="15122"/>
                  </a:cubicBezTo>
                  <a:cubicBezTo>
                    <a:pt x="2940" y="15122"/>
                    <a:pt x="2935" y="15122"/>
                    <a:pt x="2931" y="15122"/>
                  </a:cubicBezTo>
                  <a:cubicBezTo>
                    <a:pt x="2791" y="15128"/>
                    <a:pt x="2661" y="15213"/>
                    <a:pt x="2527" y="15233"/>
                  </a:cubicBezTo>
                  <a:cubicBezTo>
                    <a:pt x="2392" y="15253"/>
                    <a:pt x="2281" y="15336"/>
                    <a:pt x="2149" y="15381"/>
                  </a:cubicBezTo>
                  <a:cubicBezTo>
                    <a:pt x="2112" y="15394"/>
                    <a:pt x="2071" y="15397"/>
                    <a:pt x="2028" y="15397"/>
                  </a:cubicBezTo>
                  <a:cubicBezTo>
                    <a:pt x="1986" y="15397"/>
                    <a:pt x="1943" y="15394"/>
                    <a:pt x="1901" y="15394"/>
                  </a:cubicBezTo>
                  <a:cubicBezTo>
                    <a:pt x="1837" y="15394"/>
                    <a:pt x="1774" y="15400"/>
                    <a:pt x="1722" y="15432"/>
                  </a:cubicBezTo>
                  <a:cubicBezTo>
                    <a:pt x="1607" y="15502"/>
                    <a:pt x="1592" y="15698"/>
                    <a:pt x="1495" y="15789"/>
                  </a:cubicBezTo>
                  <a:cubicBezTo>
                    <a:pt x="1397" y="15879"/>
                    <a:pt x="1293" y="15948"/>
                    <a:pt x="1218" y="16058"/>
                  </a:cubicBezTo>
                  <a:cubicBezTo>
                    <a:pt x="1144" y="16167"/>
                    <a:pt x="986" y="16238"/>
                    <a:pt x="939" y="16363"/>
                  </a:cubicBezTo>
                  <a:cubicBezTo>
                    <a:pt x="894" y="16489"/>
                    <a:pt x="943" y="16638"/>
                    <a:pt x="932" y="16773"/>
                  </a:cubicBezTo>
                  <a:cubicBezTo>
                    <a:pt x="916" y="16944"/>
                    <a:pt x="885" y="17120"/>
                    <a:pt x="923" y="17289"/>
                  </a:cubicBezTo>
                  <a:cubicBezTo>
                    <a:pt x="963" y="17458"/>
                    <a:pt x="1071" y="17599"/>
                    <a:pt x="1161" y="17745"/>
                  </a:cubicBezTo>
                  <a:cubicBezTo>
                    <a:pt x="1252" y="17892"/>
                    <a:pt x="1313" y="18077"/>
                    <a:pt x="1454" y="18180"/>
                  </a:cubicBezTo>
                  <a:cubicBezTo>
                    <a:pt x="1570" y="18266"/>
                    <a:pt x="1742" y="18230"/>
                    <a:pt x="1873" y="18276"/>
                  </a:cubicBezTo>
                  <a:cubicBezTo>
                    <a:pt x="2005" y="18320"/>
                    <a:pt x="2130" y="18381"/>
                    <a:pt x="2267" y="18418"/>
                  </a:cubicBezTo>
                  <a:cubicBezTo>
                    <a:pt x="2432" y="18463"/>
                    <a:pt x="2578" y="18549"/>
                    <a:pt x="2715" y="18634"/>
                  </a:cubicBezTo>
                  <a:cubicBezTo>
                    <a:pt x="2851" y="18719"/>
                    <a:pt x="3037" y="18782"/>
                    <a:pt x="3140" y="18924"/>
                  </a:cubicBezTo>
                  <a:cubicBezTo>
                    <a:pt x="3232" y="19053"/>
                    <a:pt x="3232" y="19242"/>
                    <a:pt x="3271" y="19389"/>
                  </a:cubicBezTo>
                  <a:cubicBezTo>
                    <a:pt x="3310" y="19539"/>
                    <a:pt x="3256" y="19689"/>
                    <a:pt x="3241" y="19842"/>
                  </a:cubicBezTo>
                  <a:cubicBezTo>
                    <a:pt x="3225" y="19994"/>
                    <a:pt x="3315" y="20186"/>
                    <a:pt x="3245" y="20326"/>
                  </a:cubicBezTo>
                  <a:cubicBezTo>
                    <a:pt x="3178" y="20462"/>
                    <a:pt x="2976" y="20510"/>
                    <a:pt x="2860" y="20618"/>
                  </a:cubicBezTo>
                  <a:cubicBezTo>
                    <a:pt x="2737" y="20735"/>
                    <a:pt x="2610" y="20792"/>
                    <a:pt x="2446" y="20842"/>
                  </a:cubicBezTo>
                  <a:cubicBezTo>
                    <a:pt x="2291" y="20889"/>
                    <a:pt x="2139" y="20957"/>
                    <a:pt x="1970" y="20978"/>
                  </a:cubicBezTo>
                  <a:cubicBezTo>
                    <a:pt x="1803" y="20999"/>
                    <a:pt x="1631" y="21012"/>
                    <a:pt x="1471" y="21038"/>
                  </a:cubicBezTo>
                  <a:cubicBezTo>
                    <a:pt x="1299" y="21066"/>
                    <a:pt x="1159" y="21172"/>
                    <a:pt x="1016" y="21241"/>
                  </a:cubicBezTo>
                  <a:cubicBezTo>
                    <a:pt x="879" y="21308"/>
                    <a:pt x="777" y="21396"/>
                    <a:pt x="669" y="21498"/>
                  </a:cubicBezTo>
                  <a:cubicBezTo>
                    <a:pt x="560" y="21602"/>
                    <a:pt x="406" y="21666"/>
                    <a:pt x="329" y="21796"/>
                  </a:cubicBezTo>
                  <a:cubicBezTo>
                    <a:pt x="251" y="21925"/>
                    <a:pt x="213" y="22076"/>
                    <a:pt x="171" y="22221"/>
                  </a:cubicBezTo>
                  <a:cubicBezTo>
                    <a:pt x="132" y="22359"/>
                    <a:pt x="119" y="22502"/>
                    <a:pt x="109" y="22647"/>
                  </a:cubicBezTo>
                  <a:cubicBezTo>
                    <a:pt x="100" y="22792"/>
                    <a:pt x="39" y="22944"/>
                    <a:pt x="65" y="23086"/>
                  </a:cubicBezTo>
                  <a:cubicBezTo>
                    <a:pt x="90" y="23229"/>
                    <a:pt x="265" y="23320"/>
                    <a:pt x="329" y="23450"/>
                  </a:cubicBezTo>
                  <a:cubicBezTo>
                    <a:pt x="392" y="23580"/>
                    <a:pt x="437" y="23698"/>
                    <a:pt x="545" y="23803"/>
                  </a:cubicBezTo>
                  <a:cubicBezTo>
                    <a:pt x="648" y="23902"/>
                    <a:pt x="760" y="23993"/>
                    <a:pt x="878" y="24073"/>
                  </a:cubicBezTo>
                  <a:cubicBezTo>
                    <a:pt x="1000" y="24154"/>
                    <a:pt x="1084" y="24301"/>
                    <a:pt x="1209" y="24372"/>
                  </a:cubicBezTo>
                  <a:cubicBezTo>
                    <a:pt x="1343" y="24448"/>
                    <a:pt x="1495" y="24480"/>
                    <a:pt x="1612" y="24549"/>
                  </a:cubicBezTo>
                  <a:cubicBezTo>
                    <a:pt x="1731" y="24620"/>
                    <a:pt x="1809" y="24751"/>
                    <a:pt x="1920" y="24841"/>
                  </a:cubicBezTo>
                  <a:cubicBezTo>
                    <a:pt x="2029" y="24930"/>
                    <a:pt x="2166" y="24983"/>
                    <a:pt x="2234" y="25109"/>
                  </a:cubicBezTo>
                  <a:cubicBezTo>
                    <a:pt x="2310" y="25245"/>
                    <a:pt x="2267" y="25385"/>
                    <a:pt x="2265" y="25532"/>
                  </a:cubicBezTo>
                  <a:cubicBezTo>
                    <a:pt x="2263" y="25678"/>
                    <a:pt x="2292" y="25820"/>
                    <a:pt x="2237" y="25960"/>
                  </a:cubicBezTo>
                  <a:cubicBezTo>
                    <a:pt x="2180" y="26105"/>
                    <a:pt x="2105" y="26243"/>
                    <a:pt x="2011" y="26368"/>
                  </a:cubicBezTo>
                  <a:cubicBezTo>
                    <a:pt x="1917" y="26493"/>
                    <a:pt x="1812" y="26609"/>
                    <a:pt x="1697" y="26716"/>
                  </a:cubicBezTo>
                  <a:cubicBezTo>
                    <a:pt x="1583" y="26823"/>
                    <a:pt x="1482" y="26948"/>
                    <a:pt x="1360" y="27046"/>
                  </a:cubicBezTo>
                  <a:cubicBezTo>
                    <a:pt x="1238" y="27145"/>
                    <a:pt x="1086" y="27209"/>
                    <a:pt x="968" y="27309"/>
                  </a:cubicBezTo>
                  <a:cubicBezTo>
                    <a:pt x="864" y="27395"/>
                    <a:pt x="820" y="27545"/>
                    <a:pt x="724" y="27639"/>
                  </a:cubicBezTo>
                  <a:cubicBezTo>
                    <a:pt x="629" y="27734"/>
                    <a:pt x="454" y="27761"/>
                    <a:pt x="375" y="27867"/>
                  </a:cubicBezTo>
                  <a:cubicBezTo>
                    <a:pt x="294" y="27974"/>
                    <a:pt x="204" y="28091"/>
                    <a:pt x="146" y="28213"/>
                  </a:cubicBezTo>
                  <a:cubicBezTo>
                    <a:pt x="89" y="28332"/>
                    <a:pt x="65" y="28477"/>
                    <a:pt x="36" y="28614"/>
                  </a:cubicBezTo>
                  <a:cubicBezTo>
                    <a:pt x="8" y="28767"/>
                    <a:pt x="1" y="28925"/>
                    <a:pt x="15" y="29080"/>
                  </a:cubicBezTo>
                  <a:cubicBezTo>
                    <a:pt x="28" y="29235"/>
                    <a:pt x="15" y="29420"/>
                    <a:pt x="79" y="29558"/>
                  </a:cubicBezTo>
                  <a:cubicBezTo>
                    <a:pt x="144" y="29696"/>
                    <a:pt x="269" y="29834"/>
                    <a:pt x="393" y="29935"/>
                  </a:cubicBezTo>
                  <a:cubicBezTo>
                    <a:pt x="513" y="30031"/>
                    <a:pt x="678" y="30092"/>
                    <a:pt x="821" y="30132"/>
                  </a:cubicBezTo>
                  <a:cubicBezTo>
                    <a:pt x="966" y="30172"/>
                    <a:pt x="1128" y="30185"/>
                    <a:pt x="1276" y="30196"/>
                  </a:cubicBezTo>
                  <a:cubicBezTo>
                    <a:pt x="1444" y="30209"/>
                    <a:pt x="1607" y="30193"/>
                    <a:pt x="1769" y="30217"/>
                  </a:cubicBezTo>
                  <a:cubicBezTo>
                    <a:pt x="1930" y="30243"/>
                    <a:pt x="2079" y="30290"/>
                    <a:pt x="2237" y="30351"/>
                  </a:cubicBezTo>
                  <a:cubicBezTo>
                    <a:pt x="2382" y="30405"/>
                    <a:pt x="2577" y="30377"/>
                    <a:pt x="2696" y="30461"/>
                  </a:cubicBezTo>
                  <a:cubicBezTo>
                    <a:pt x="2821" y="30550"/>
                    <a:pt x="2881" y="30725"/>
                    <a:pt x="2969" y="30843"/>
                  </a:cubicBezTo>
                  <a:cubicBezTo>
                    <a:pt x="3056" y="30962"/>
                    <a:pt x="3114" y="31100"/>
                    <a:pt x="3154" y="31248"/>
                  </a:cubicBezTo>
                  <a:cubicBezTo>
                    <a:pt x="3191" y="31386"/>
                    <a:pt x="3227" y="31534"/>
                    <a:pt x="3211" y="31695"/>
                  </a:cubicBezTo>
                  <a:cubicBezTo>
                    <a:pt x="3195" y="31847"/>
                    <a:pt x="3154" y="31996"/>
                    <a:pt x="3089" y="32135"/>
                  </a:cubicBezTo>
                  <a:cubicBezTo>
                    <a:pt x="3023" y="32273"/>
                    <a:pt x="2965" y="32427"/>
                    <a:pt x="2865" y="32542"/>
                  </a:cubicBezTo>
                  <a:cubicBezTo>
                    <a:pt x="2764" y="32656"/>
                    <a:pt x="2571" y="32670"/>
                    <a:pt x="2453" y="32768"/>
                  </a:cubicBezTo>
                  <a:cubicBezTo>
                    <a:pt x="2338" y="32863"/>
                    <a:pt x="2243" y="32985"/>
                    <a:pt x="2120" y="33078"/>
                  </a:cubicBezTo>
                  <a:cubicBezTo>
                    <a:pt x="1998" y="33169"/>
                    <a:pt x="1875" y="33260"/>
                    <a:pt x="1758" y="33355"/>
                  </a:cubicBezTo>
                  <a:cubicBezTo>
                    <a:pt x="1639" y="33453"/>
                    <a:pt x="1498" y="33536"/>
                    <a:pt x="1397" y="33646"/>
                  </a:cubicBezTo>
                  <a:cubicBezTo>
                    <a:pt x="1290" y="33762"/>
                    <a:pt x="1198" y="33891"/>
                    <a:pt x="1124" y="34030"/>
                  </a:cubicBezTo>
                  <a:cubicBezTo>
                    <a:pt x="1059" y="34160"/>
                    <a:pt x="1147" y="34345"/>
                    <a:pt x="1124" y="34504"/>
                  </a:cubicBezTo>
                  <a:cubicBezTo>
                    <a:pt x="1101" y="34667"/>
                    <a:pt x="1101" y="34832"/>
                    <a:pt x="1124" y="34996"/>
                  </a:cubicBezTo>
                  <a:cubicBezTo>
                    <a:pt x="1147" y="35166"/>
                    <a:pt x="1134" y="35335"/>
                    <a:pt x="1204" y="35490"/>
                  </a:cubicBezTo>
                  <a:cubicBezTo>
                    <a:pt x="1275" y="35645"/>
                    <a:pt x="1297" y="35854"/>
                    <a:pt x="1421" y="35975"/>
                  </a:cubicBezTo>
                  <a:cubicBezTo>
                    <a:pt x="1543" y="36096"/>
                    <a:pt x="1731" y="36146"/>
                    <a:pt x="1879" y="36197"/>
                  </a:cubicBezTo>
                  <a:cubicBezTo>
                    <a:pt x="1921" y="36212"/>
                    <a:pt x="1965" y="36217"/>
                    <a:pt x="2009" y="36217"/>
                  </a:cubicBezTo>
                  <a:cubicBezTo>
                    <a:pt x="2125" y="36217"/>
                    <a:pt x="2244" y="36180"/>
                    <a:pt x="2364" y="36174"/>
                  </a:cubicBezTo>
                  <a:cubicBezTo>
                    <a:pt x="2521" y="36166"/>
                    <a:pt x="2678" y="36137"/>
                    <a:pt x="2828" y="36092"/>
                  </a:cubicBezTo>
                  <a:cubicBezTo>
                    <a:pt x="2866" y="36080"/>
                    <a:pt x="2908" y="36076"/>
                    <a:pt x="2953" y="36076"/>
                  </a:cubicBezTo>
                  <a:cubicBezTo>
                    <a:pt x="3068" y="36076"/>
                    <a:pt x="3203" y="36104"/>
                    <a:pt x="3337" y="36116"/>
                  </a:cubicBezTo>
                  <a:cubicBezTo>
                    <a:pt x="3492" y="36129"/>
                    <a:pt x="3640" y="36234"/>
                    <a:pt x="3805" y="36275"/>
                  </a:cubicBezTo>
                  <a:cubicBezTo>
                    <a:pt x="3962" y="36316"/>
                    <a:pt x="4115" y="36368"/>
                    <a:pt x="4266" y="36430"/>
                  </a:cubicBezTo>
                  <a:cubicBezTo>
                    <a:pt x="4433" y="36497"/>
                    <a:pt x="4607" y="36514"/>
                    <a:pt x="4725" y="36595"/>
                  </a:cubicBezTo>
                  <a:cubicBezTo>
                    <a:pt x="4837" y="36669"/>
                    <a:pt x="4921" y="36770"/>
                    <a:pt x="4992" y="36886"/>
                  </a:cubicBezTo>
                  <a:cubicBezTo>
                    <a:pt x="5063" y="37003"/>
                    <a:pt x="5178" y="37115"/>
                    <a:pt x="5194" y="37249"/>
                  </a:cubicBezTo>
                  <a:cubicBezTo>
                    <a:pt x="5218" y="37438"/>
                    <a:pt x="5193" y="37650"/>
                    <a:pt x="5107" y="37801"/>
                  </a:cubicBezTo>
                  <a:cubicBezTo>
                    <a:pt x="5022" y="37951"/>
                    <a:pt x="4773" y="37980"/>
                    <a:pt x="4642" y="38101"/>
                  </a:cubicBezTo>
                  <a:cubicBezTo>
                    <a:pt x="4519" y="38214"/>
                    <a:pt x="4488" y="38432"/>
                    <a:pt x="4360" y="38544"/>
                  </a:cubicBezTo>
                  <a:cubicBezTo>
                    <a:pt x="4233" y="38656"/>
                    <a:pt x="4021" y="38679"/>
                    <a:pt x="3903" y="38800"/>
                  </a:cubicBezTo>
                  <a:cubicBezTo>
                    <a:pt x="3782" y="38922"/>
                    <a:pt x="3671" y="39056"/>
                    <a:pt x="3573" y="39198"/>
                  </a:cubicBezTo>
                  <a:cubicBezTo>
                    <a:pt x="3480" y="39336"/>
                    <a:pt x="3517" y="39542"/>
                    <a:pt x="3460" y="39706"/>
                  </a:cubicBezTo>
                  <a:cubicBezTo>
                    <a:pt x="3404" y="39863"/>
                    <a:pt x="3345" y="40013"/>
                    <a:pt x="3340" y="40185"/>
                  </a:cubicBezTo>
                  <a:cubicBezTo>
                    <a:pt x="3336" y="40350"/>
                    <a:pt x="3362" y="40514"/>
                    <a:pt x="3416" y="40672"/>
                  </a:cubicBezTo>
                  <a:cubicBezTo>
                    <a:pt x="3468" y="40832"/>
                    <a:pt x="3480" y="41028"/>
                    <a:pt x="3600" y="41153"/>
                  </a:cubicBezTo>
                  <a:cubicBezTo>
                    <a:pt x="3708" y="41267"/>
                    <a:pt x="3900" y="41237"/>
                    <a:pt x="4031" y="41294"/>
                  </a:cubicBezTo>
                  <a:cubicBezTo>
                    <a:pt x="4161" y="41350"/>
                    <a:pt x="4297" y="41385"/>
                    <a:pt x="4436" y="41397"/>
                  </a:cubicBezTo>
                  <a:cubicBezTo>
                    <a:pt x="4560" y="41409"/>
                    <a:pt x="4679" y="41433"/>
                    <a:pt x="4803" y="41433"/>
                  </a:cubicBezTo>
                  <a:cubicBezTo>
                    <a:pt x="4826" y="41433"/>
                    <a:pt x="4848" y="41432"/>
                    <a:pt x="4871" y="41430"/>
                  </a:cubicBezTo>
                  <a:cubicBezTo>
                    <a:pt x="5021" y="41419"/>
                    <a:pt x="5163" y="41369"/>
                    <a:pt x="5305" y="41348"/>
                  </a:cubicBezTo>
                  <a:cubicBezTo>
                    <a:pt x="5316" y="41346"/>
                    <a:pt x="5327" y="41346"/>
                    <a:pt x="5339" y="41346"/>
                  </a:cubicBezTo>
                  <a:cubicBezTo>
                    <a:pt x="5463" y="41346"/>
                    <a:pt x="5620" y="41422"/>
                    <a:pt x="5772" y="41422"/>
                  </a:cubicBezTo>
                  <a:cubicBezTo>
                    <a:pt x="5775" y="41422"/>
                    <a:pt x="5777" y="41422"/>
                    <a:pt x="5780" y="41422"/>
                  </a:cubicBezTo>
                  <a:cubicBezTo>
                    <a:pt x="5804" y="41421"/>
                    <a:pt x="5827" y="41420"/>
                    <a:pt x="5851" y="41420"/>
                  </a:cubicBezTo>
                  <a:cubicBezTo>
                    <a:pt x="5980" y="41420"/>
                    <a:pt x="6109" y="41433"/>
                    <a:pt x="6235" y="41458"/>
                  </a:cubicBezTo>
                  <a:cubicBezTo>
                    <a:pt x="6397" y="41494"/>
                    <a:pt x="6520" y="41552"/>
                    <a:pt x="6621" y="41659"/>
                  </a:cubicBezTo>
                  <a:cubicBezTo>
                    <a:pt x="6718" y="41760"/>
                    <a:pt x="6859" y="41872"/>
                    <a:pt x="6853" y="42061"/>
                  </a:cubicBezTo>
                  <a:cubicBezTo>
                    <a:pt x="6847" y="42209"/>
                    <a:pt x="6822" y="42384"/>
                    <a:pt x="6756" y="42520"/>
                  </a:cubicBezTo>
                  <a:cubicBezTo>
                    <a:pt x="6694" y="42650"/>
                    <a:pt x="6498" y="42708"/>
                    <a:pt x="6407" y="42830"/>
                  </a:cubicBezTo>
                  <a:cubicBezTo>
                    <a:pt x="6317" y="42953"/>
                    <a:pt x="6297" y="43123"/>
                    <a:pt x="6208" y="43238"/>
                  </a:cubicBezTo>
                  <a:cubicBezTo>
                    <a:pt x="6112" y="43361"/>
                    <a:pt x="5945" y="43430"/>
                    <a:pt x="5876" y="43551"/>
                  </a:cubicBezTo>
                  <a:cubicBezTo>
                    <a:pt x="5805" y="43678"/>
                    <a:pt x="5872" y="43864"/>
                    <a:pt x="5825" y="44002"/>
                  </a:cubicBezTo>
                  <a:cubicBezTo>
                    <a:pt x="5778" y="44140"/>
                    <a:pt x="5649" y="44252"/>
                    <a:pt x="5631" y="44396"/>
                  </a:cubicBezTo>
                  <a:cubicBezTo>
                    <a:pt x="5612" y="44541"/>
                    <a:pt x="5567" y="44694"/>
                    <a:pt x="5582" y="44839"/>
                  </a:cubicBezTo>
                  <a:cubicBezTo>
                    <a:pt x="5596" y="44984"/>
                    <a:pt x="5650" y="45132"/>
                    <a:pt x="5702" y="45270"/>
                  </a:cubicBezTo>
                  <a:cubicBezTo>
                    <a:pt x="5761" y="45425"/>
                    <a:pt x="5879" y="45561"/>
                    <a:pt x="5989" y="45689"/>
                  </a:cubicBezTo>
                  <a:cubicBezTo>
                    <a:pt x="6097" y="45816"/>
                    <a:pt x="6259" y="45874"/>
                    <a:pt x="6402" y="45959"/>
                  </a:cubicBezTo>
                  <a:cubicBezTo>
                    <a:pt x="6545" y="46045"/>
                    <a:pt x="6674" y="46158"/>
                    <a:pt x="6839" y="46187"/>
                  </a:cubicBezTo>
                  <a:cubicBezTo>
                    <a:pt x="6871" y="46192"/>
                    <a:pt x="6903" y="46195"/>
                    <a:pt x="6934" y="46195"/>
                  </a:cubicBezTo>
                  <a:cubicBezTo>
                    <a:pt x="7076" y="46195"/>
                    <a:pt x="7204" y="46143"/>
                    <a:pt x="7335" y="46107"/>
                  </a:cubicBezTo>
                  <a:cubicBezTo>
                    <a:pt x="7497" y="46062"/>
                    <a:pt x="7678" y="46056"/>
                    <a:pt x="7833" y="45978"/>
                  </a:cubicBezTo>
                  <a:cubicBezTo>
                    <a:pt x="7988" y="45901"/>
                    <a:pt x="8114" y="45772"/>
                    <a:pt x="8273" y="45709"/>
                  </a:cubicBezTo>
                  <a:cubicBezTo>
                    <a:pt x="8330" y="45687"/>
                    <a:pt x="8385" y="45680"/>
                    <a:pt x="8439" y="45680"/>
                  </a:cubicBezTo>
                  <a:cubicBezTo>
                    <a:pt x="8524" y="45680"/>
                    <a:pt x="8605" y="45699"/>
                    <a:pt x="8679" y="45708"/>
                  </a:cubicBezTo>
                  <a:cubicBezTo>
                    <a:pt x="8821" y="45723"/>
                    <a:pt x="8994" y="45694"/>
                    <a:pt x="9097" y="45785"/>
                  </a:cubicBezTo>
                  <a:cubicBezTo>
                    <a:pt x="9193" y="45871"/>
                    <a:pt x="9182" y="46058"/>
                    <a:pt x="9242" y="46188"/>
                  </a:cubicBezTo>
                  <a:cubicBezTo>
                    <a:pt x="9297" y="46306"/>
                    <a:pt x="9442" y="46410"/>
                    <a:pt x="9466" y="46548"/>
                  </a:cubicBezTo>
                  <a:cubicBezTo>
                    <a:pt x="9497" y="46731"/>
                    <a:pt x="9472" y="46930"/>
                    <a:pt x="9463" y="47114"/>
                  </a:cubicBezTo>
                  <a:cubicBezTo>
                    <a:pt x="9409" y="47256"/>
                    <a:pt x="9294" y="47381"/>
                    <a:pt x="9229" y="47522"/>
                  </a:cubicBezTo>
                  <a:cubicBezTo>
                    <a:pt x="9163" y="47663"/>
                    <a:pt x="9102" y="47803"/>
                    <a:pt x="9042" y="47944"/>
                  </a:cubicBezTo>
                  <a:cubicBezTo>
                    <a:pt x="8983" y="48085"/>
                    <a:pt x="8963" y="48241"/>
                    <a:pt x="8926" y="48388"/>
                  </a:cubicBezTo>
                  <a:cubicBezTo>
                    <a:pt x="8888" y="48535"/>
                    <a:pt x="8883" y="48680"/>
                    <a:pt x="8886" y="48837"/>
                  </a:cubicBezTo>
                  <a:cubicBezTo>
                    <a:pt x="8889" y="48975"/>
                    <a:pt x="8946" y="49093"/>
                    <a:pt x="8990" y="49229"/>
                  </a:cubicBezTo>
                  <a:cubicBezTo>
                    <a:pt x="9033" y="49363"/>
                    <a:pt x="8971" y="49546"/>
                    <a:pt x="9047" y="49666"/>
                  </a:cubicBezTo>
                  <a:cubicBezTo>
                    <a:pt x="9121" y="49787"/>
                    <a:pt x="9303" y="49822"/>
                    <a:pt x="9404" y="49919"/>
                  </a:cubicBezTo>
                  <a:cubicBezTo>
                    <a:pt x="9505" y="50015"/>
                    <a:pt x="9576" y="50155"/>
                    <a:pt x="9699" y="50217"/>
                  </a:cubicBezTo>
                  <a:cubicBezTo>
                    <a:pt x="9824" y="50278"/>
                    <a:pt x="9961" y="50375"/>
                    <a:pt x="10102" y="50388"/>
                  </a:cubicBezTo>
                  <a:cubicBezTo>
                    <a:pt x="10134" y="50391"/>
                    <a:pt x="10167" y="50392"/>
                    <a:pt x="10199" y="50392"/>
                  </a:cubicBezTo>
                  <a:cubicBezTo>
                    <a:pt x="10316" y="50392"/>
                    <a:pt x="10431" y="50374"/>
                    <a:pt x="10544" y="50341"/>
                  </a:cubicBezTo>
                  <a:cubicBezTo>
                    <a:pt x="10711" y="50290"/>
                    <a:pt x="10838" y="50143"/>
                    <a:pt x="10972" y="50041"/>
                  </a:cubicBezTo>
                  <a:cubicBezTo>
                    <a:pt x="11105" y="49939"/>
                    <a:pt x="11253" y="49848"/>
                    <a:pt x="11384" y="49740"/>
                  </a:cubicBezTo>
                  <a:cubicBezTo>
                    <a:pt x="11512" y="49633"/>
                    <a:pt x="11655" y="49546"/>
                    <a:pt x="11809" y="49484"/>
                  </a:cubicBezTo>
                  <a:cubicBezTo>
                    <a:pt x="11945" y="49425"/>
                    <a:pt x="12072" y="49367"/>
                    <a:pt x="12220" y="49361"/>
                  </a:cubicBezTo>
                  <a:cubicBezTo>
                    <a:pt x="12339" y="49357"/>
                    <a:pt x="12472" y="49303"/>
                    <a:pt x="12594" y="49303"/>
                  </a:cubicBezTo>
                  <a:cubicBezTo>
                    <a:pt x="12622" y="49303"/>
                    <a:pt x="12650" y="49306"/>
                    <a:pt x="12676" y="49313"/>
                  </a:cubicBezTo>
                  <a:cubicBezTo>
                    <a:pt x="12820" y="49349"/>
                    <a:pt x="12968" y="49433"/>
                    <a:pt x="13094" y="49504"/>
                  </a:cubicBezTo>
                  <a:cubicBezTo>
                    <a:pt x="13221" y="49576"/>
                    <a:pt x="13295" y="49732"/>
                    <a:pt x="13397" y="49833"/>
                  </a:cubicBezTo>
                  <a:cubicBezTo>
                    <a:pt x="13498" y="49936"/>
                    <a:pt x="13583" y="50052"/>
                    <a:pt x="13649" y="50180"/>
                  </a:cubicBezTo>
                  <a:cubicBezTo>
                    <a:pt x="13714" y="50308"/>
                    <a:pt x="13853" y="50428"/>
                    <a:pt x="13870" y="50576"/>
                  </a:cubicBezTo>
                  <a:cubicBezTo>
                    <a:pt x="13885" y="50712"/>
                    <a:pt x="13725" y="50848"/>
                    <a:pt x="13711" y="50984"/>
                  </a:cubicBezTo>
                  <a:cubicBezTo>
                    <a:pt x="13698" y="51120"/>
                    <a:pt x="13752" y="51264"/>
                    <a:pt x="13734" y="51399"/>
                  </a:cubicBezTo>
                  <a:cubicBezTo>
                    <a:pt x="13715" y="51534"/>
                    <a:pt x="13696" y="51673"/>
                    <a:pt x="13698" y="51810"/>
                  </a:cubicBezTo>
                  <a:cubicBezTo>
                    <a:pt x="13700" y="51945"/>
                    <a:pt x="13805" y="52053"/>
                    <a:pt x="13849" y="52188"/>
                  </a:cubicBezTo>
                  <a:cubicBezTo>
                    <a:pt x="13900" y="52343"/>
                    <a:pt x="13895" y="52517"/>
                    <a:pt x="13998" y="52637"/>
                  </a:cubicBezTo>
                  <a:cubicBezTo>
                    <a:pt x="14106" y="52759"/>
                    <a:pt x="14233" y="52862"/>
                    <a:pt x="14374" y="52943"/>
                  </a:cubicBezTo>
                  <a:cubicBezTo>
                    <a:pt x="14510" y="53024"/>
                    <a:pt x="14689" y="52988"/>
                    <a:pt x="14846" y="53025"/>
                  </a:cubicBezTo>
                  <a:cubicBezTo>
                    <a:pt x="14990" y="53061"/>
                    <a:pt x="15120" y="53110"/>
                    <a:pt x="15265" y="53110"/>
                  </a:cubicBezTo>
                  <a:cubicBezTo>
                    <a:pt x="15277" y="53110"/>
                    <a:pt x="15288" y="53110"/>
                    <a:pt x="15299" y="53109"/>
                  </a:cubicBezTo>
                  <a:cubicBezTo>
                    <a:pt x="15454" y="53099"/>
                    <a:pt x="15606" y="53063"/>
                    <a:pt x="15748" y="53001"/>
                  </a:cubicBezTo>
                  <a:cubicBezTo>
                    <a:pt x="15915" y="52930"/>
                    <a:pt x="16080" y="52880"/>
                    <a:pt x="16189" y="52753"/>
                  </a:cubicBezTo>
                  <a:cubicBezTo>
                    <a:pt x="16299" y="52627"/>
                    <a:pt x="16370" y="52459"/>
                    <a:pt x="16473" y="52327"/>
                  </a:cubicBezTo>
                  <a:cubicBezTo>
                    <a:pt x="16579" y="52195"/>
                    <a:pt x="16690" y="52057"/>
                    <a:pt x="16842" y="51972"/>
                  </a:cubicBezTo>
                  <a:cubicBezTo>
                    <a:pt x="16906" y="51935"/>
                    <a:pt x="16977" y="51928"/>
                    <a:pt x="17052" y="51928"/>
                  </a:cubicBezTo>
                  <a:cubicBezTo>
                    <a:pt x="17103" y="51928"/>
                    <a:pt x="17154" y="51931"/>
                    <a:pt x="17206" y="51931"/>
                  </a:cubicBezTo>
                  <a:cubicBezTo>
                    <a:pt x="17232" y="51931"/>
                    <a:pt x="17258" y="51930"/>
                    <a:pt x="17284" y="51928"/>
                  </a:cubicBezTo>
                  <a:cubicBezTo>
                    <a:pt x="17412" y="51913"/>
                    <a:pt x="17545" y="51828"/>
                    <a:pt x="17672" y="51828"/>
                  </a:cubicBezTo>
                  <a:cubicBezTo>
                    <a:pt x="17692" y="51828"/>
                    <a:pt x="17713" y="51830"/>
                    <a:pt x="17733" y="51835"/>
                  </a:cubicBezTo>
                  <a:cubicBezTo>
                    <a:pt x="17877" y="51872"/>
                    <a:pt x="18019" y="51966"/>
                    <a:pt x="18137" y="52054"/>
                  </a:cubicBezTo>
                  <a:cubicBezTo>
                    <a:pt x="18256" y="52142"/>
                    <a:pt x="18314" y="52273"/>
                    <a:pt x="18380" y="52390"/>
                  </a:cubicBezTo>
                  <a:cubicBezTo>
                    <a:pt x="18447" y="52509"/>
                    <a:pt x="18445" y="52644"/>
                    <a:pt x="18471" y="52782"/>
                  </a:cubicBezTo>
                  <a:cubicBezTo>
                    <a:pt x="18496" y="52916"/>
                    <a:pt x="18644" y="53042"/>
                    <a:pt x="18649" y="53180"/>
                  </a:cubicBezTo>
                  <a:cubicBezTo>
                    <a:pt x="18653" y="53319"/>
                    <a:pt x="18506" y="53463"/>
                    <a:pt x="18506" y="53597"/>
                  </a:cubicBezTo>
                  <a:cubicBezTo>
                    <a:pt x="18506" y="53734"/>
                    <a:pt x="18639" y="53865"/>
                    <a:pt x="18649" y="53999"/>
                  </a:cubicBezTo>
                  <a:cubicBezTo>
                    <a:pt x="18660" y="54135"/>
                    <a:pt x="18653" y="54268"/>
                    <a:pt x="18683" y="54398"/>
                  </a:cubicBezTo>
                  <a:cubicBezTo>
                    <a:pt x="18711" y="54531"/>
                    <a:pt x="18673" y="54686"/>
                    <a:pt x="18727" y="54812"/>
                  </a:cubicBezTo>
                  <a:cubicBezTo>
                    <a:pt x="18777" y="54934"/>
                    <a:pt x="18941" y="54997"/>
                    <a:pt x="19020" y="55113"/>
                  </a:cubicBezTo>
                  <a:cubicBezTo>
                    <a:pt x="19103" y="55239"/>
                    <a:pt x="19170" y="55357"/>
                    <a:pt x="19277" y="55455"/>
                  </a:cubicBezTo>
                  <a:cubicBezTo>
                    <a:pt x="19385" y="55554"/>
                    <a:pt x="19462" y="55698"/>
                    <a:pt x="19588" y="55767"/>
                  </a:cubicBezTo>
                  <a:cubicBezTo>
                    <a:pt x="19715" y="55838"/>
                    <a:pt x="19851" y="55932"/>
                    <a:pt x="19991" y="55971"/>
                  </a:cubicBezTo>
                  <a:cubicBezTo>
                    <a:pt x="20130" y="56009"/>
                    <a:pt x="20295" y="56001"/>
                    <a:pt x="20440" y="56003"/>
                  </a:cubicBezTo>
                  <a:cubicBezTo>
                    <a:pt x="20442" y="56003"/>
                    <a:pt x="20444" y="56003"/>
                    <a:pt x="20446" y="56003"/>
                  </a:cubicBezTo>
                  <a:cubicBezTo>
                    <a:pt x="20590" y="56003"/>
                    <a:pt x="20733" y="55955"/>
                    <a:pt x="20875" y="55918"/>
                  </a:cubicBezTo>
                  <a:cubicBezTo>
                    <a:pt x="21013" y="55881"/>
                    <a:pt x="21154" y="55834"/>
                    <a:pt x="21281" y="55756"/>
                  </a:cubicBezTo>
                  <a:cubicBezTo>
                    <a:pt x="21402" y="55684"/>
                    <a:pt x="21576" y="55647"/>
                    <a:pt x="21681" y="55536"/>
                  </a:cubicBezTo>
                  <a:cubicBezTo>
                    <a:pt x="21761" y="55452"/>
                    <a:pt x="21829" y="55337"/>
                    <a:pt x="21886" y="55237"/>
                  </a:cubicBezTo>
                  <a:cubicBezTo>
                    <a:pt x="21943" y="55139"/>
                    <a:pt x="21911" y="54994"/>
                    <a:pt x="21941" y="54882"/>
                  </a:cubicBezTo>
                  <a:cubicBezTo>
                    <a:pt x="21978" y="54744"/>
                    <a:pt x="22076" y="54604"/>
                    <a:pt x="22096" y="54455"/>
                  </a:cubicBezTo>
                  <a:cubicBezTo>
                    <a:pt x="22115" y="54306"/>
                    <a:pt x="22119" y="54184"/>
                    <a:pt x="22207" y="54061"/>
                  </a:cubicBezTo>
                  <a:cubicBezTo>
                    <a:pt x="22288" y="53948"/>
                    <a:pt x="22339" y="53790"/>
                    <a:pt x="22470" y="53736"/>
                  </a:cubicBezTo>
                  <a:cubicBezTo>
                    <a:pt x="22586" y="53687"/>
                    <a:pt x="22729" y="53667"/>
                    <a:pt x="22858" y="53667"/>
                  </a:cubicBezTo>
                  <a:cubicBezTo>
                    <a:pt x="22871" y="53667"/>
                    <a:pt x="22884" y="53667"/>
                    <a:pt x="22896" y="53668"/>
                  </a:cubicBezTo>
                  <a:cubicBezTo>
                    <a:pt x="23039" y="53672"/>
                    <a:pt x="23175" y="53747"/>
                    <a:pt x="23295" y="53813"/>
                  </a:cubicBezTo>
                  <a:cubicBezTo>
                    <a:pt x="23424" y="53884"/>
                    <a:pt x="23474" y="53997"/>
                    <a:pt x="23530" y="54117"/>
                  </a:cubicBezTo>
                  <a:cubicBezTo>
                    <a:pt x="23589" y="54235"/>
                    <a:pt x="23735" y="54340"/>
                    <a:pt x="23749" y="54479"/>
                  </a:cubicBezTo>
                  <a:cubicBezTo>
                    <a:pt x="23764" y="54617"/>
                    <a:pt x="23769" y="54755"/>
                    <a:pt x="23768" y="54894"/>
                  </a:cubicBezTo>
                  <a:cubicBezTo>
                    <a:pt x="23768" y="55038"/>
                    <a:pt x="23749" y="55170"/>
                    <a:pt x="23761" y="55293"/>
                  </a:cubicBezTo>
                  <a:cubicBezTo>
                    <a:pt x="23776" y="55466"/>
                    <a:pt x="23714" y="55657"/>
                    <a:pt x="23761" y="55829"/>
                  </a:cubicBezTo>
                  <a:cubicBezTo>
                    <a:pt x="23808" y="56001"/>
                    <a:pt x="23855" y="56181"/>
                    <a:pt x="23936" y="56337"/>
                  </a:cubicBezTo>
                  <a:cubicBezTo>
                    <a:pt x="24015" y="56494"/>
                    <a:pt x="24189" y="56595"/>
                    <a:pt x="24307" y="56726"/>
                  </a:cubicBezTo>
                  <a:cubicBezTo>
                    <a:pt x="24425" y="56858"/>
                    <a:pt x="24517" y="57000"/>
                    <a:pt x="24656" y="57088"/>
                  </a:cubicBezTo>
                  <a:cubicBezTo>
                    <a:pt x="24801" y="57179"/>
                    <a:pt x="24966" y="57223"/>
                    <a:pt x="25130" y="57264"/>
                  </a:cubicBezTo>
                  <a:cubicBezTo>
                    <a:pt x="25263" y="57299"/>
                    <a:pt x="25399" y="57317"/>
                    <a:pt x="25536" y="57317"/>
                  </a:cubicBezTo>
                  <a:cubicBezTo>
                    <a:pt x="25567" y="57317"/>
                    <a:pt x="25598" y="57316"/>
                    <a:pt x="25629" y="57314"/>
                  </a:cubicBezTo>
                  <a:cubicBezTo>
                    <a:pt x="25781" y="57303"/>
                    <a:pt x="25910" y="57220"/>
                    <a:pt x="26053" y="57165"/>
                  </a:cubicBezTo>
                  <a:cubicBezTo>
                    <a:pt x="26195" y="57111"/>
                    <a:pt x="26362" y="57104"/>
                    <a:pt x="26479" y="57007"/>
                  </a:cubicBezTo>
                  <a:cubicBezTo>
                    <a:pt x="26596" y="56909"/>
                    <a:pt x="26614" y="56744"/>
                    <a:pt x="26687" y="56608"/>
                  </a:cubicBezTo>
                  <a:cubicBezTo>
                    <a:pt x="26758" y="56473"/>
                    <a:pt x="26830" y="56360"/>
                    <a:pt x="26853" y="56214"/>
                  </a:cubicBezTo>
                  <a:cubicBezTo>
                    <a:pt x="26874" y="56067"/>
                    <a:pt x="26869" y="55918"/>
                    <a:pt x="26881" y="55770"/>
                  </a:cubicBezTo>
                  <a:cubicBezTo>
                    <a:pt x="26893" y="55621"/>
                    <a:pt x="26931" y="55466"/>
                    <a:pt x="26971" y="55325"/>
                  </a:cubicBezTo>
                  <a:cubicBezTo>
                    <a:pt x="27012" y="55177"/>
                    <a:pt x="27086" y="55041"/>
                    <a:pt x="27186" y="54924"/>
                  </a:cubicBezTo>
                  <a:cubicBezTo>
                    <a:pt x="27284" y="54812"/>
                    <a:pt x="27440" y="54782"/>
                    <a:pt x="27567" y="54721"/>
                  </a:cubicBezTo>
                  <a:cubicBezTo>
                    <a:pt x="27697" y="54660"/>
                    <a:pt x="27821" y="54563"/>
                    <a:pt x="27965" y="54559"/>
                  </a:cubicBezTo>
                  <a:cubicBezTo>
                    <a:pt x="27982" y="54558"/>
                    <a:pt x="28000" y="54558"/>
                    <a:pt x="28018" y="54558"/>
                  </a:cubicBezTo>
                  <a:cubicBezTo>
                    <a:pt x="28146" y="54558"/>
                    <a:pt x="28284" y="54573"/>
                    <a:pt x="28402" y="54620"/>
                  </a:cubicBezTo>
                  <a:cubicBezTo>
                    <a:pt x="28532" y="54671"/>
                    <a:pt x="28596" y="54833"/>
                    <a:pt x="28701" y="54937"/>
                  </a:cubicBezTo>
                  <a:cubicBezTo>
                    <a:pt x="28801" y="55037"/>
                    <a:pt x="28913" y="55109"/>
                    <a:pt x="28968" y="55234"/>
                  </a:cubicBezTo>
                  <a:cubicBezTo>
                    <a:pt x="29022" y="55358"/>
                    <a:pt x="29004" y="55500"/>
                    <a:pt x="29037" y="55635"/>
                  </a:cubicBezTo>
                  <a:cubicBezTo>
                    <a:pt x="29069" y="55772"/>
                    <a:pt x="29214" y="55877"/>
                    <a:pt x="29241" y="56010"/>
                  </a:cubicBezTo>
                  <a:cubicBezTo>
                    <a:pt x="29270" y="56147"/>
                    <a:pt x="29169" y="56319"/>
                    <a:pt x="29213" y="56444"/>
                  </a:cubicBezTo>
                  <a:cubicBezTo>
                    <a:pt x="29267" y="56599"/>
                    <a:pt x="29480" y="56672"/>
                    <a:pt x="29574" y="56798"/>
                  </a:cubicBezTo>
                  <a:cubicBezTo>
                    <a:pt x="29669" y="56926"/>
                    <a:pt x="29691" y="57138"/>
                    <a:pt x="29823" y="57230"/>
                  </a:cubicBezTo>
                  <a:cubicBezTo>
                    <a:pt x="29954" y="57320"/>
                    <a:pt x="30155" y="57269"/>
                    <a:pt x="30313" y="57314"/>
                  </a:cubicBezTo>
                  <a:cubicBezTo>
                    <a:pt x="30450" y="57355"/>
                    <a:pt x="30565" y="57532"/>
                    <a:pt x="30713" y="57543"/>
                  </a:cubicBezTo>
                  <a:cubicBezTo>
                    <a:pt x="30732" y="57544"/>
                    <a:pt x="30752" y="57545"/>
                    <a:pt x="30772" y="57545"/>
                  </a:cubicBezTo>
                  <a:cubicBezTo>
                    <a:pt x="30898" y="57545"/>
                    <a:pt x="31031" y="57521"/>
                    <a:pt x="31156" y="57507"/>
                  </a:cubicBezTo>
                  <a:cubicBezTo>
                    <a:pt x="31298" y="57492"/>
                    <a:pt x="31459" y="57496"/>
                    <a:pt x="31600" y="57458"/>
                  </a:cubicBezTo>
                  <a:cubicBezTo>
                    <a:pt x="31739" y="57419"/>
                    <a:pt x="31867" y="57318"/>
                    <a:pt x="31998" y="57259"/>
                  </a:cubicBezTo>
                  <a:cubicBezTo>
                    <a:pt x="32129" y="57198"/>
                    <a:pt x="32198" y="57031"/>
                    <a:pt x="32315" y="56949"/>
                  </a:cubicBezTo>
                  <a:cubicBezTo>
                    <a:pt x="32431" y="56865"/>
                    <a:pt x="32630" y="56869"/>
                    <a:pt x="32727" y="56764"/>
                  </a:cubicBezTo>
                  <a:cubicBezTo>
                    <a:pt x="32825" y="56659"/>
                    <a:pt x="32893" y="56514"/>
                    <a:pt x="32963" y="56387"/>
                  </a:cubicBezTo>
                  <a:cubicBezTo>
                    <a:pt x="33026" y="56271"/>
                    <a:pt x="32996" y="56128"/>
                    <a:pt x="33014" y="56003"/>
                  </a:cubicBezTo>
                  <a:cubicBezTo>
                    <a:pt x="33033" y="55878"/>
                    <a:pt x="33009" y="55773"/>
                    <a:pt x="32979" y="55644"/>
                  </a:cubicBezTo>
                  <a:cubicBezTo>
                    <a:pt x="32945" y="55502"/>
                    <a:pt x="32989" y="55349"/>
                    <a:pt x="32957" y="55217"/>
                  </a:cubicBezTo>
                  <a:cubicBezTo>
                    <a:pt x="32925" y="55084"/>
                    <a:pt x="32953" y="54966"/>
                    <a:pt x="32975" y="54816"/>
                  </a:cubicBezTo>
                  <a:cubicBezTo>
                    <a:pt x="32993" y="54687"/>
                    <a:pt x="33036" y="54562"/>
                    <a:pt x="33100" y="54447"/>
                  </a:cubicBezTo>
                  <a:cubicBezTo>
                    <a:pt x="33165" y="54324"/>
                    <a:pt x="33201" y="54194"/>
                    <a:pt x="33303" y="54103"/>
                  </a:cubicBezTo>
                  <a:cubicBezTo>
                    <a:pt x="33407" y="54012"/>
                    <a:pt x="33515" y="53924"/>
                    <a:pt x="33646" y="53875"/>
                  </a:cubicBezTo>
                  <a:cubicBezTo>
                    <a:pt x="33768" y="53828"/>
                    <a:pt x="33900" y="53804"/>
                    <a:pt x="34032" y="53804"/>
                  </a:cubicBezTo>
                  <a:cubicBezTo>
                    <a:pt x="34039" y="53804"/>
                    <a:pt x="34046" y="53804"/>
                    <a:pt x="34054" y="53804"/>
                  </a:cubicBezTo>
                  <a:cubicBezTo>
                    <a:pt x="34179" y="53807"/>
                    <a:pt x="34299" y="53848"/>
                    <a:pt x="34419" y="53888"/>
                  </a:cubicBezTo>
                  <a:cubicBezTo>
                    <a:pt x="34537" y="53929"/>
                    <a:pt x="34659" y="53969"/>
                    <a:pt x="34759" y="54044"/>
                  </a:cubicBezTo>
                  <a:cubicBezTo>
                    <a:pt x="34891" y="54147"/>
                    <a:pt x="35000" y="54272"/>
                    <a:pt x="35081" y="54417"/>
                  </a:cubicBezTo>
                  <a:cubicBezTo>
                    <a:pt x="35164" y="54556"/>
                    <a:pt x="35245" y="54701"/>
                    <a:pt x="35326" y="54843"/>
                  </a:cubicBezTo>
                  <a:cubicBezTo>
                    <a:pt x="35407" y="54985"/>
                    <a:pt x="35472" y="55129"/>
                    <a:pt x="35569" y="55236"/>
                  </a:cubicBezTo>
                  <a:cubicBezTo>
                    <a:pt x="35680" y="55358"/>
                    <a:pt x="35785" y="55480"/>
                    <a:pt x="35910" y="55557"/>
                  </a:cubicBezTo>
                  <a:cubicBezTo>
                    <a:pt x="36044" y="55642"/>
                    <a:pt x="36190" y="55706"/>
                    <a:pt x="36342" y="55747"/>
                  </a:cubicBezTo>
                  <a:cubicBezTo>
                    <a:pt x="36394" y="55760"/>
                    <a:pt x="36448" y="55764"/>
                    <a:pt x="36503" y="55764"/>
                  </a:cubicBezTo>
                  <a:cubicBezTo>
                    <a:pt x="36605" y="55764"/>
                    <a:pt x="36710" y="55749"/>
                    <a:pt x="36812" y="55745"/>
                  </a:cubicBezTo>
                  <a:cubicBezTo>
                    <a:pt x="36966" y="55739"/>
                    <a:pt x="37120" y="55716"/>
                    <a:pt x="37269" y="55676"/>
                  </a:cubicBezTo>
                  <a:cubicBezTo>
                    <a:pt x="37414" y="55637"/>
                    <a:pt x="37545" y="55550"/>
                    <a:pt x="37689" y="55482"/>
                  </a:cubicBezTo>
                  <a:cubicBezTo>
                    <a:pt x="37825" y="55416"/>
                    <a:pt x="37994" y="55401"/>
                    <a:pt x="38128" y="55314"/>
                  </a:cubicBezTo>
                  <a:cubicBezTo>
                    <a:pt x="38252" y="55234"/>
                    <a:pt x="38408" y="55140"/>
                    <a:pt x="38543" y="55022"/>
                  </a:cubicBezTo>
                  <a:cubicBezTo>
                    <a:pt x="38670" y="54907"/>
                    <a:pt x="38782" y="54776"/>
                    <a:pt x="38873" y="54631"/>
                  </a:cubicBezTo>
                  <a:cubicBezTo>
                    <a:pt x="38967" y="54486"/>
                    <a:pt x="38937" y="54309"/>
                    <a:pt x="38934" y="54141"/>
                  </a:cubicBezTo>
                  <a:cubicBezTo>
                    <a:pt x="38934" y="54003"/>
                    <a:pt x="38906" y="53865"/>
                    <a:pt x="38850" y="53737"/>
                  </a:cubicBezTo>
                  <a:cubicBezTo>
                    <a:pt x="38792" y="53595"/>
                    <a:pt x="38708" y="53497"/>
                    <a:pt x="38626" y="53380"/>
                  </a:cubicBezTo>
                  <a:cubicBezTo>
                    <a:pt x="38537" y="53258"/>
                    <a:pt x="38465" y="53125"/>
                    <a:pt x="38408" y="52985"/>
                  </a:cubicBezTo>
                  <a:cubicBezTo>
                    <a:pt x="38361" y="52867"/>
                    <a:pt x="38364" y="52707"/>
                    <a:pt x="38360" y="52535"/>
                  </a:cubicBezTo>
                  <a:cubicBezTo>
                    <a:pt x="38354" y="52360"/>
                    <a:pt x="38427" y="52223"/>
                    <a:pt x="38463" y="52105"/>
                  </a:cubicBezTo>
                  <a:cubicBezTo>
                    <a:pt x="38516" y="51940"/>
                    <a:pt x="38536" y="51754"/>
                    <a:pt x="38651" y="51682"/>
                  </a:cubicBezTo>
                  <a:cubicBezTo>
                    <a:pt x="38725" y="51636"/>
                    <a:pt x="38826" y="51628"/>
                    <a:pt x="38931" y="51628"/>
                  </a:cubicBezTo>
                  <a:cubicBezTo>
                    <a:pt x="38987" y="51628"/>
                    <a:pt x="39045" y="51630"/>
                    <a:pt x="39101" y="51630"/>
                  </a:cubicBezTo>
                  <a:cubicBezTo>
                    <a:pt x="39106" y="51630"/>
                    <a:pt x="39111" y="51630"/>
                    <a:pt x="39116" y="51630"/>
                  </a:cubicBezTo>
                  <a:cubicBezTo>
                    <a:pt x="39264" y="51632"/>
                    <a:pt x="39412" y="51650"/>
                    <a:pt x="39557" y="51686"/>
                  </a:cubicBezTo>
                  <a:cubicBezTo>
                    <a:pt x="39697" y="51717"/>
                    <a:pt x="39852" y="51731"/>
                    <a:pt x="39993" y="51780"/>
                  </a:cubicBezTo>
                  <a:cubicBezTo>
                    <a:pt x="40137" y="51831"/>
                    <a:pt x="40259" y="51937"/>
                    <a:pt x="40388" y="51990"/>
                  </a:cubicBezTo>
                  <a:cubicBezTo>
                    <a:pt x="40545" y="52054"/>
                    <a:pt x="40667" y="52158"/>
                    <a:pt x="40779" y="52203"/>
                  </a:cubicBezTo>
                  <a:cubicBezTo>
                    <a:pt x="40822" y="52220"/>
                    <a:pt x="40867" y="52226"/>
                    <a:pt x="40912" y="52226"/>
                  </a:cubicBezTo>
                  <a:cubicBezTo>
                    <a:pt x="41009" y="52226"/>
                    <a:pt x="41109" y="52201"/>
                    <a:pt x="41200" y="52201"/>
                  </a:cubicBezTo>
                  <a:cubicBezTo>
                    <a:pt x="41223" y="52201"/>
                    <a:pt x="41244" y="52202"/>
                    <a:pt x="41266" y="52206"/>
                  </a:cubicBezTo>
                  <a:cubicBezTo>
                    <a:pt x="41400" y="52232"/>
                    <a:pt x="41519" y="52253"/>
                    <a:pt x="41642" y="52253"/>
                  </a:cubicBezTo>
                  <a:cubicBezTo>
                    <a:pt x="41666" y="52253"/>
                    <a:pt x="41690" y="52252"/>
                    <a:pt x="41715" y="52250"/>
                  </a:cubicBezTo>
                  <a:cubicBezTo>
                    <a:pt x="41874" y="52239"/>
                    <a:pt x="42016" y="52230"/>
                    <a:pt x="42163" y="52173"/>
                  </a:cubicBezTo>
                  <a:cubicBezTo>
                    <a:pt x="42308" y="52117"/>
                    <a:pt x="42474" y="52101"/>
                    <a:pt x="42602" y="52003"/>
                  </a:cubicBezTo>
                  <a:cubicBezTo>
                    <a:pt x="42728" y="51906"/>
                    <a:pt x="42844" y="51795"/>
                    <a:pt x="42945" y="51673"/>
                  </a:cubicBezTo>
                  <a:cubicBezTo>
                    <a:pt x="43040" y="51558"/>
                    <a:pt x="43152" y="51436"/>
                    <a:pt x="43235" y="51292"/>
                  </a:cubicBezTo>
                  <a:cubicBezTo>
                    <a:pt x="43321" y="51141"/>
                    <a:pt x="43303" y="50961"/>
                    <a:pt x="43324" y="50820"/>
                  </a:cubicBezTo>
                  <a:cubicBezTo>
                    <a:pt x="43345" y="50668"/>
                    <a:pt x="43330" y="50512"/>
                    <a:pt x="43277" y="50367"/>
                  </a:cubicBezTo>
                  <a:cubicBezTo>
                    <a:pt x="43229" y="50220"/>
                    <a:pt x="43208" y="50045"/>
                    <a:pt x="43102" y="49924"/>
                  </a:cubicBezTo>
                  <a:cubicBezTo>
                    <a:pt x="42996" y="49804"/>
                    <a:pt x="42872" y="49698"/>
                    <a:pt x="42737" y="49610"/>
                  </a:cubicBezTo>
                  <a:cubicBezTo>
                    <a:pt x="42606" y="49528"/>
                    <a:pt x="42428" y="49523"/>
                    <a:pt x="42279" y="49471"/>
                  </a:cubicBezTo>
                  <a:cubicBezTo>
                    <a:pt x="42106" y="49407"/>
                    <a:pt x="41999" y="49252"/>
                    <a:pt x="41908" y="49106"/>
                  </a:cubicBezTo>
                  <a:cubicBezTo>
                    <a:pt x="41819" y="48961"/>
                    <a:pt x="41757" y="48801"/>
                    <a:pt x="41794" y="48616"/>
                  </a:cubicBezTo>
                  <a:cubicBezTo>
                    <a:pt x="41823" y="48464"/>
                    <a:pt x="41929" y="48336"/>
                    <a:pt x="42067" y="48183"/>
                  </a:cubicBezTo>
                  <a:cubicBezTo>
                    <a:pt x="42188" y="48051"/>
                    <a:pt x="42316" y="47953"/>
                    <a:pt x="42482" y="47894"/>
                  </a:cubicBezTo>
                  <a:cubicBezTo>
                    <a:pt x="42645" y="47838"/>
                    <a:pt x="42815" y="47711"/>
                    <a:pt x="42987" y="47711"/>
                  </a:cubicBezTo>
                  <a:cubicBezTo>
                    <a:pt x="42990" y="47711"/>
                    <a:pt x="42993" y="47711"/>
                    <a:pt x="42996" y="47711"/>
                  </a:cubicBezTo>
                  <a:cubicBezTo>
                    <a:pt x="43139" y="47714"/>
                    <a:pt x="43272" y="47879"/>
                    <a:pt x="43412" y="47896"/>
                  </a:cubicBezTo>
                  <a:cubicBezTo>
                    <a:pt x="43554" y="47914"/>
                    <a:pt x="43691" y="47950"/>
                    <a:pt x="43832" y="47972"/>
                  </a:cubicBezTo>
                  <a:cubicBezTo>
                    <a:pt x="43876" y="47980"/>
                    <a:pt x="43922" y="47982"/>
                    <a:pt x="43968" y="47982"/>
                  </a:cubicBezTo>
                  <a:cubicBezTo>
                    <a:pt x="44030" y="47982"/>
                    <a:pt x="44093" y="47978"/>
                    <a:pt x="44154" y="47978"/>
                  </a:cubicBezTo>
                  <a:cubicBezTo>
                    <a:pt x="44192" y="47978"/>
                    <a:pt x="44229" y="47979"/>
                    <a:pt x="44265" y="47984"/>
                  </a:cubicBezTo>
                  <a:cubicBezTo>
                    <a:pt x="44407" y="48001"/>
                    <a:pt x="44552" y="48058"/>
                    <a:pt x="44696" y="48059"/>
                  </a:cubicBezTo>
                  <a:cubicBezTo>
                    <a:pt x="44844" y="48056"/>
                    <a:pt x="44990" y="48041"/>
                    <a:pt x="45134" y="48012"/>
                  </a:cubicBezTo>
                  <a:cubicBezTo>
                    <a:pt x="45293" y="47984"/>
                    <a:pt x="45448" y="47941"/>
                    <a:pt x="45599" y="47886"/>
                  </a:cubicBezTo>
                  <a:cubicBezTo>
                    <a:pt x="45745" y="47832"/>
                    <a:pt x="45826" y="47643"/>
                    <a:pt x="45960" y="47560"/>
                  </a:cubicBezTo>
                  <a:cubicBezTo>
                    <a:pt x="46092" y="47478"/>
                    <a:pt x="46247" y="47434"/>
                    <a:pt x="46356" y="47323"/>
                  </a:cubicBezTo>
                  <a:cubicBezTo>
                    <a:pt x="46466" y="47212"/>
                    <a:pt x="46578" y="47101"/>
                    <a:pt x="46655" y="46962"/>
                  </a:cubicBezTo>
                  <a:cubicBezTo>
                    <a:pt x="46725" y="46831"/>
                    <a:pt x="46776" y="46692"/>
                    <a:pt x="46806" y="46548"/>
                  </a:cubicBezTo>
                  <a:cubicBezTo>
                    <a:pt x="46836" y="46406"/>
                    <a:pt x="46793" y="46258"/>
                    <a:pt x="46787" y="46112"/>
                  </a:cubicBezTo>
                  <a:cubicBezTo>
                    <a:pt x="46782" y="45964"/>
                    <a:pt x="46725" y="45840"/>
                    <a:pt x="46681" y="45702"/>
                  </a:cubicBezTo>
                  <a:cubicBezTo>
                    <a:pt x="46637" y="45561"/>
                    <a:pt x="46701" y="45367"/>
                    <a:pt x="46614" y="45249"/>
                  </a:cubicBezTo>
                  <a:cubicBezTo>
                    <a:pt x="46592" y="45219"/>
                    <a:pt x="46527" y="45217"/>
                    <a:pt x="46501" y="45189"/>
                  </a:cubicBezTo>
                  <a:cubicBezTo>
                    <a:pt x="46405" y="45079"/>
                    <a:pt x="46300" y="44940"/>
                    <a:pt x="46165" y="44889"/>
                  </a:cubicBezTo>
                  <a:cubicBezTo>
                    <a:pt x="46032" y="44839"/>
                    <a:pt x="45866" y="44860"/>
                    <a:pt x="45727" y="44828"/>
                  </a:cubicBezTo>
                  <a:cubicBezTo>
                    <a:pt x="45589" y="44799"/>
                    <a:pt x="45452" y="44758"/>
                    <a:pt x="45323" y="44706"/>
                  </a:cubicBezTo>
                  <a:cubicBezTo>
                    <a:pt x="45188" y="44649"/>
                    <a:pt x="45100" y="44576"/>
                    <a:pt x="45023" y="44448"/>
                  </a:cubicBezTo>
                  <a:cubicBezTo>
                    <a:pt x="44932" y="44299"/>
                    <a:pt x="44794" y="44165"/>
                    <a:pt x="44824" y="44035"/>
                  </a:cubicBezTo>
                  <a:cubicBezTo>
                    <a:pt x="44854" y="43897"/>
                    <a:pt x="44996" y="43770"/>
                    <a:pt x="45105" y="43661"/>
                  </a:cubicBezTo>
                  <a:cubicBezTo>
                    <a:pt x="45208" y="43560"/>
                    <a:pt x="45317" y="43426"/>
                    <a:pt x="45445" y="43356"/>
                  </a:cubicBezTo>
                  <a:cubicBezTo>
                    <a:pt x="45587" y="43278"/>
                    <a:pt x="45776" y="43321"/>
                    <a:pt x="45897" y="43291"/>
                  </a:cubicBezTo>
                  <a:cubicBezTo>
                    <a:pt x="46058" y="43250"/>
                    <a:pt x="46221" y="43228"/>
                    <a:pt x="46386" y="43200"/>
                  </a:cubicBezTo>
                  <a:cubicBezTo>
                    <a:pt x="46550" y="43172"/>
                    <a:pt x="46703" y="43081"/>
                    <a:pt x="46867" y="43048"/>
                  </a:cubicBezTo>
                  <a:cubicBezTo>
                    <a:pt x="46910" y="43039"/>
                    <a:pt x="46956" y="43037"/>
                    <a:pt x="47003" y="43037"/>
                  </a:cubicBezTo>
                  <a:cubicBezTo>
                    <a:pt x="47063" y="43037"/>
                    <a:pt x="47124" y="43041"/>
                    <a:pt x="47184" y="43041"/>
                  </a:cubicBezTo>
                  <a:cubicBezTo>
                    <a:pt x="47252" y="43041"/>
                    <a:pt x="47318" y="43036"/>
                    <a:pt x="47379" y="43015"/>
                  </a:cubicBezTo>
                  <a:cubicBezTo>
                    <a:pt x="47536" y="42961"/>
                    <a:pt x="47656" y="42813"/>
                    <a:pt x="47799" y="42721"/>
                  </a:cubicBezTo>
                  <a:cubicBezTo>
                    <a:pt x="47936" y="42634"/>
                    <a:pt x="48010" y="42501"/>
                    <a:pt x="48104" y="42384"/>
                  </a:cubicBezTo>
                  <a:cubicBezTo>
                    <a:pt x="48202" y="42262"/>
                    <a:pt x="48261" y="42138"/>
                    <a:pt x="48318" y="41994"/>
                  </a:cubicBezTo>
                  <a:cubicBezTo>
                    <a:pt x="48377" y="41851"/>
                    <a:pt x="48532" y="41736"/>
                    <a:pt x="48557" y="41582"/>
                  </a:cubicBezTo>
                  <a:cubicBezTo>
                    <a:pt x="48581" y="41430"/>
                    <a:pt x="48495" y="41267"/>
                    <a:pt x="48495" y="41112"/>
                  </a:cubicBezTo>
                  <a:cubicBezTo>
                    <a:pt x="48495" y="40957"/>
                    <a:pt x="48499" y="40803"/>
                    <a:pt x="48480" y="40652"/>
                  </a:cubicBezTo>
                  <a:cubicBezTo>
                    <a:pt x="48462" y="40485"/>
                    <a:pt x="48422" y="40320"/>
                    <a:pt x="48361" y="40163"/>
                  </a:cubicBezTo>
                  <a:cubicBezTo>
                    <a:pt x="48298" y="40007"/>
                    <a:pt x="48169" y="39896"/>
                    <a:pt x="48065" y="39760"/>
                  </a:cubicBezTo>
                  <a:cubicBezTo>
                    <a:pt x="47960" y="39625"/>
                    <a:pt x="47909" y="39448"/>
                    <a:pt x="47767" y="39349"/>
                  </a:cubicBezTo>
                  <a:cubicBezTo>
                    <a:pt x="47643" y="39263"/>
                    <a:pt x="47519" y="39158"/>
                    <a:pt x="47384" y="39113"/>
                  </a:cubicBezTo>
                  <a:cubicBezTo>
                    <a:pt x="47244" y="39064"/>
                    <a:pt x="47091" y="39053"/>
                    <a:pt x="46956" y="39006"/>
                  </a:cubicBezTo>
                  <a:cubicBezTo>
                    <a:pt x="46816" y="38958"/>
                    <a:pt x="46722" y="38871"/>
                    <a:pt x="46607" y="38777"/>
                  </a:cubicBezTo>
                  <a:cubicBezTo>
                    <a:pt x="46504" y="38693"/>
                    <a:pt x="46425" y="38619"/>
                    <a:pt x="46358" y="38464"/>
                  </a:cubicBezTo>
                  <a:cubicBezTo>
                    <a:pt x="46288" y="38301"/>
                    <a:pt x="46280" y="38193"/>
                    <a:pt x="46331" y="38058"/>
                  </a:cubicBezTo>
                  <a:cubicBezTo>
                    <a:pt x="46382" y="37920"/>
                    <a:pt x="46472" y="37799"/>
                    <a:pt x="46587" y="37708"/>
                  </a:cubicBezTo>
                  <a:cubicBezTo>
                    <a:pt x="46706" y="37610"/>
                    <a:pt x="46794" y="37438"/>
                    <a:pt x="46929" y="37381"/>
                  </a:cubicBezTo>
                  <a:cubicBezTo>
                    <a:pt x="47072" y="37320"/>
                    <a:pt x="47258" y="37363"/>
                    <a:pt x="47411" y="37320"/>
                  </a:cubicBezTo>
                  <a:cubicBezTo>
                    <a:pt x="47563" y="37276"/>
                    <a:pt x="47700" y="37185"/>
                    <a:pt x="47851" y="37141"/>
                  </a:cubicBezTo>
                  <a:cubicBezTo>
                    <a:pt x="48004" y="37095"/>
                    <a:pt x="48129" y="37002"/>
                    <a:pt x="48269" y="36938"/>
                  </a:cubicBezTo>
                  <a:cubicBezTo>
                    <a:pt x="48412" y="36871"/>
                    <a:pt x="48608" y="36889"/>
                    <a:pt x="48725" y="36781"/>
                  </a:cubicBezTo>
                  <a:cubicBezTo>
                    <a:pt x="48833" y="36680"/>
                    <a:pt x="48854" y="36503"/>
                    <a:pt x="48928" y="36349"/>
                  </a:cubicBezTo>
                  <a:cubicBezTo>
                    <a:pt x="48999" y="36198"/>
                    <a:pt x="49032" y="36052"/>
                    <a:pt x="49049" y="35886"/>
                  </a:cubicBezTo>
                  <a:cubicBezTo>
                    <a:pt x="49065" y="35719"/>
                    <a:pt x="49133" y="35553"/>
                    <a:pt x="49099" y="35389"/>
                  </a:cubicBezTo>
                  <a:cubicBezTo>
                    <a:pt x="49065" y="35227"/>
                    <a:pt x="48910" y="35114"/>
                    <a:pt x="48830" y="34969"/>
                  </a:cubicBezTo>
                  <a:cubicBezTo>
                    <a:pt x="48751" y="34824"/>
                    <a:pt x="48688" y="34680"/>
                    <a:pt x="48566" y="34571"/>
                  </a:cubicBezTo>
                  <a:cubicBezTo>
                    <a:pt x="48429" y="34447"/>
                    <a:pt x="48266" y="34357"/>
                    <a:pt x="48088" y="34310"/>
                  </a:cubicBezTo>
                  <a:cubicBezTo>
                    <a:pt x="47916" y="34261"/>
                    <a:pt x="47741" y="34209"/>
                    <a:pt x="47556" y="34209"/>
                  </a:cubicBezTo>
                  <a:cubicBezTo>
                    <a:pt x="47549" y="34209"/>
                    <a:pt x="47542" y="34209"/>
                    <a:pt x="47535" y="34209"/>
                  </a:cubicBezTo>
                  <a:cubicBezTo>
                    <a:pt x="47488" y="34211"/>
                    <a:pt x="47440" y="34211"/>
                    <a:pt x="47392" y="34211"/>
                  </a:cubicBezTo>
                  <a:cubicBezTo>
                    <a:pt x="47378" y="34211"/>
                    <a:pt x="47365" y="34211"/>
                    <a:pt x="47351" y="34211"/>
                  </a:cubicBezTo>
                  <a:cubicBezTo>
                    <a:pt x="47268" y="34211"/>
                    <a:pt x="47184" y="34211"/>
                    <a:pt x="47100" y="34218"/>
                  </a:cubicBezTo>
                  <a:cubicBezTo>
                    <a:pt x="47013" y="34225"/>
                    <a:pt x="46926" y="34229"/>
                    <a:pt x="46839" y="34229"/>
                  </a:cubicBezTo>
                  <a:cubicBezTo>
                    <a:pt x="46783" y="34229"/>
                    <a:pt x="46726" y="34227"/>
                    <a:pt x="46669" y="34224"/>
                  </a:cubicBezTo>
                  <a:cubicBezTo>
                    <a:pt x="46661" y="34223"/>
                    <a:pt x="46653" y="34223"/>
                    <a:pt x="46644" y="34223"/>
                  </a:cubicBezTo>
                  <a:cubicBezTo>
                    <a:pt x="46561" y="34223"/>
                    <a:pt x="46474" y="34238"/>
                    <a:pt x="46390" y="34238"/>
                  </a:cubicBezTo>
                  <a:cubicBezTo>
                    <a:pt x="46335" y="34238"/>
                    <a:pt x="46281" y="34232"/>
                    <a:pt x="46230" y="34211"/>
                  </a:cubicBezTo>
                  <a:cubicBezTo>
                    <a:pt x="46101" y="34158"/>
                    <a:pt x="45985" y="34056"/>
                    <a:pt x="45896" y="33952"/>
                  </a:cubicBezTo>
                  <a:cubicBezTo>
                    <a:pt x="45806" y="33848"/>
                    <a:pt x="45799" y="33696"/>
                    <a:pt x="45754" y="33565"/>
                  </a:cubicBezTo>
                  <a:cubicBezTo>
                    <a:pt x="45710" y="33433"/>
                    <a:pt x="45630" y="33308"/>
                    <a:pt x="45636" y="33173"/>
                  </a:cubicBezTo>
                  <a:cubicBezTo>
                    <a:pt x="45641" y="33028"/>
                    <a:pt x="45678" y="32887"/>
                    <a:pt x="45742" y="32758"/>
                  </a:cubicBezTo>
                  <a:cubicBezTo>
                    <a:pt x="45805" y="32633"/>
                    <a:pt x="45933" y="32555"/>
                    <a:pt x="46034" y="32451"/>
                  </a:cubicBezTo>
                  <a:cubicBezTo>
                    <a:pt x="46130" y="32353"/>
                    <a:pt x="46257" y="32289"/>
                    <a:pt x="46369" y="32199"/>
                  </a:cubicBezTo>
                  <a:cubicBezTo>
                    <a:pt x="46483" y="32110"/>
                    <a:pt x="46551" y="31970"/>
                    <a:pt x="46661" y="31882"/>
                  </a:cubicBezTo>
                  <a:cubicBezTo>
                    <a:pt x="46770" y="31793"/>
                    <a:pt x="46931" y="31741"/>
                    <a:pt x="47022" y="31638"/>
                  </a:cubicBezTo>
                  <a:cubicBezTo>
                    <a:pt x="47114" y="31532"/>
                    <a:pt x="47072" y="31339"/>
                    <a:pt x="47126" y="31206"/>
                  </a:cubicBezTo>
                  <a:cubicBezTo>
                    <a:pt x="47187" y="31052"/>
                    <a:pt x="47258" y="30928"/>
                    <a:pt x="47259" y="30782"/>
                  </a:cubicBezTo>
                  <a:cubicBezTo>
                    <a:pt x="47262" y="30630"/>
                    <a:pt x="47234" y="30479"/>
                    <a:pt x="47175" y="30338"/>
                  </a:cubicBezTo>
                  <a:cubicBezTo>
                    <a:pt x="47117" y="30196"/>
                    <a:pt x="47097" y="30017"/>
                    <a:pt x="46993" y="29902"/>
                  </a:cubicBezTo>
                  <a:cubicBezTo>
                    <a:pt x="46884" y="29785"/>
                    <a:pt x="46757" y="29684"/>
                    <a:pt x="46618" y="29605"/>
                  </a:cubicBezTo>
                  <a:cubicBezTo>
                    <a:pt x="46486" y="29525"/>
                    <a:pt x="46298" y="29575"/>
                    <a:pt x="46149" y="29538"/>
                  </a:cubicBezTo>
                  <a:cubicBezTo>
                    <a:pt x="46050" y="29514"/>
                    <a:pt x="45958" y="29505"/>
                    <a:pt x="45863" y="29505"/>
                  </a:cubicBezTo>
                  <a:cubicBezTo>
                    <a:pt x="45814" y="29505"/>
                    <a:pt x="45764" y="29507"/>
                    <a:pt x="45711" y="29511"/>
                  </a:cubicBezTo>
                  <a:cubicBezTo>
                    <a:pt x="45559" y="29524"/>
                    <a:pt x="45411" y="29498"/>
                    <a:pt x="45266" y="29565"/>
                  </a:cubicBezTo>
                  <a:cubicBezTo>
                    <a:pt x="45121" y="29630"/>
                    <a:pt x="44985" y="29717"/>
                    <a:pt x="44842" y="29780"/>
                  </a:cubicBezTo>
                  <a:cubicBezTo>
                    <a:pt x="44773" y="29810"/>
                    <a:pt x="44701" y="29819"/>
                    <a:pt x="44629" y="29819"/>
                  </a:cubicBezTo>
                  <a:cubicBezTo>
                    <a:pt x="44545" y="29819"/>
                    <a:pt x="44460" y="29807"/>
                    <a:pt x="44378" y="29804"/>
                  </a:cubicBezTo>
                  <a:cubicBezTo>
                    <a:pt x="44237" y="29798"/>
                    <a:pt x="44132" y="29764"/>
                    <a:pt x="43989" y="29636"/>
                  </a:cubicBezTo>
                  <a:cubicBezTo>
                    <a:pt x="43870" y="29528"/>
                    <a:pt x="43762" y="29453"/>
                    <a:pt x="43732" y="29332"/>
                  </a:cubicBezTo>
                  <a:cubicBezTo>
                    <a:pt x="43701" y="29198"/>
                    <a:pt x="43654" y="29040"/>
                    <a:pt x="43697" y="28904"/>
                  </a:cubicBezTo>
                  <a:cubicBezTo>
                    <a:pt x="43736" y="28776"/>
                    <a:pt x="43887" y="28685"/>
                    <a:pt x="43964" y="28566"/>
                  </a:cubicBezTo>
                  <a:cubicBezTo>
                    <a:pt x="44041" y="28448"/>
                    <a:pt x="44170" y="28376"/>
                    <a:pt x="44257" y="28278"/>
                  </a:cubicBezTo>
                  <a:cubicBezTo>
                    <a:pt x="44362" y="28159"/>
                    <a:pt x="44456" y="28014"/>
                    <a:pt x="44561" y="27882"/>
                  </a:cubicBezTo>
                  <a:cubicBezTo>
                    <a:pt x="44665" y="27751"/>
                    <a:pt x="44651" y="27549"/>
                    <a:pt x="44720" y="27403"/>
                  </a:cubicBezTo>
                  <a:cubicBezTo>
                    <a:pt x="44790" y="27256"/>
                    <a:pt x="44867" y="27125"/>
                    <a:pt x="44869" y="26955"/>
                  </a:cubicBezTo>
                  <a:cubicBezTo>
                    <a:pt x="44871" y="26777"/>
                    <a:pt x="44852" y="26606"/>
                    <a:pt x="44764" y="26464"/>
                  </a:cubicBezTo>
                  <a:cubicBezTo>
                    <a:pt x="44675" y="26319"/>
                    <a:pt x="44515" y="26245"/>
                    <a:pt x="44341" y="26196"/>
                  </a:cubicBezTo>
                  <a:cubicBezTo>
                    <a:pt x="44221" y="26044"/>
                    <a:pt x="44058" y="25933"/>
                    <a:pt x="43871" y="25879"/>
                  </a:cubicBezTo>
                  <a:cubicBezTo>
                    <a:pt x="43737" y="25841"/>
                    <a:pt x="43607" y="25735"/>
                    <a:pt x="43481" y="25735"/>
                  </a:cubicBezTo>
                  <a:cubicBezTo>
                    <a:pt x="43469" y="25735"/>
                    <a:pt x="43458" y="25736"/>
                    <a:pt x="43446" y="25738"/>
                  </a:cubicBezTo>
                  <a:cubicBezTo>
                    <a:pt x="43310" y="25761"/>
                    <a:pt x="43198" y="25911"/>
                    <a:pt x="43067" y="25972"/>
                  </a:cubicBezTo>
                  <a:cubicBezTo>
                    <a:pt x="42939" y="26032"/>
                    <a:pt x="42828" y="26127"/>
                    <a:pt x="42703" y="26196"/>
                  </a:cubicBezTo>
                  <a:cubicBezTo>
                    <a:pt x="42578" y="26264"/>
                    <a:pt x="42410" y="26254"/>
                    <a:pt x="42282" y="26305"/>
                  </a:cubicBezTo>
                  <a:cubicBezTo>
                    <a:pt x="42150" y="26357"/>
                    <a:pt x="41990" y="26441"/>
                    <a:pt x="41831" y="26441"/>
                  </a:cubicBezTo>
                  <a:cubicBezTo>
                    <a:pt x="41820" y="26441"/>
                    <a:pt x="41809" y="26441"/>
                    <a:pt x="41799" y="26440"/>
                  </a:cubicBezTo>
                  <a:cubicBezTo>
                    <a:pt x="41627" y="26429"/>
                    <a:pt x="41531" y="26316"/>
                    <a:pt x="41455" y="26142"/>
                  </a:cubicBezTo>
                  <a:cubicBezTo>
                    <a:pt x="41405" y="26028"/>
                    <a:pt x="41416" y="25941"/>
                    <a:pt x="41442" y="25816"/>
                  </a:cubicBezTo>
                  <a:cubicBezTo>
                    <a:pt x="41469" y="25690"/>
                    <a:pt x="41411" y="25540"/>
                    <a:pt x="41449" y="25432"/>
                  </a:cubicBezTo>
                  <a:cubicBezTo>
                    <a:pt x="41502" y="25281"/>
                    <a:pt x="41612" y="25148"/>
                    <a:pt x="41657" y="24994"/>
                  </a:cubicBezTo>
                  <a:cubicBezTo>
                    <a:pt x="41702" y="24838"/>
                    <a:pt x="41652" y="24674"/>
                    <a:pt x="41654" y="24515"/>
                  </a:cubicBezTo>
                  <a:cubicBezTo>
                    <a:pt x="41655" y="24360"/>
                    <a:pt x="41659" y="24221"/>
                    <a:pt x="41585" y="24066"/>
                  </a:cubicBezTo>
                  <a:cubicBezTo>
                    <a:pt x="41523" y="23930"/>
                    <a:pt x="41475" y="23784"/>
                    <a:pt x="41371" y="23678"/>
                  </a:cubicBezTo>
                  <a:cubicBezTo>
                    <a:pt x="41267" y="23570"/>
                    <a:pt x="41179" y="23413"/>
                    <a:pt x="41048" y="23342"/>
                  </a:cubicBezTo>
                  <a:cubicBezTo>
                    <a:pt x="40916" y="23270"/>
                    <a:pt x="40744" y="23243"/>
                    <a:pt x="40599" y="23214"/>
                  </a:cubicBezTo>
                  <a:cubicBezTo>
                    <a:pt x="40573" y="23209"/>
                    <a:pt x="40547" y="23207"/>
                    <a:pt x="40521" y="23207"/>
                  </a:cubicBezTo>
                  <a:cubicBezTo>
                    <a:pt x="40396" y="23207"/>
                    <a:pt x="40278" y="23261"/>
                    <a:pt x="40169" y="23283"/>
                  </a:cubicBezTo>
                  <a:cubicBezTo>
                    <a:pt x="40027" y="23308"/>
                    <a:pt x="39875" y="23308"/>
                    <a:pt x="39753" y="23382"/>
                  </a:cubicBezTo>
                  <a:cubicBezTo>
                    <a:pt x="39635" y="23453"/>
                    <a:pt x="39552" y="23585"/>
                    <a:pt x="39444" y="23682"/>
                  </a:cubicBezTo>
                  <a:cubicBezTo>
                    <a:pt x="39339" y="23776"/>
                    <a:pt x="39255" y="23894"/>
                    <a:pt x="39154" y="23993"/>
                  </a:cubicBezTo>
                  <a:cubicBezTo>
                    <a:pt x="39066" y="24080"/>
                    <a:pt x="38920" y="24107"/>
                    <a:pt x="38806" y="24161"/>
                  </a:cubicBezTo>
                  <a:cubicBezTo>
                    <a:pt x="38701" y="24211"/>
                    <a:pt x="38584" y="24321"/>
                    <a:pt x="38469" y="24321"/>
                  </a:cubicBezTo>
                  <a:cubicBezTo>
                    <a:pt x="38456" y="24321"/>
                    <a:pt x="38444" y="24319"/>
                    <a:pt x="38431" y="24316"/>
                  </a:cubicBezTo>
                  <a:cubicBezTo>
                    <a:pt x="38249" y="24275"/>
                    <a:pt x="38137" y="24119"/>
                    <a:pt x="38034" y="24028"/>
                  </a:cubicBezTo>
                  <a:cubicBezTo>
                    <a:pt x="37913" y="23920"/>
                    <a:pt x="37875" y="23782"/>
                    <a:pt x="37842" y="23622"/>
                  </a:cubicBezTo>
                  <a:cubicBezTo>
                    <a:pt x="37812" y="23480"/>
                    <a:pt x="37700" y="23320"/>
                    <a:pt x="37720" y="23152"/>
                  </a:cubicBezTo>
                  <a:cubicBezTo>
                    <a:pt x="37738" y="23003"/>
                    <a:pt x="37838" y="22855"/>
                    <a:pt x="37882" y="22696"/>
                  </a:cubicBezTo>
                  <a:cubicBezTo>
                    <a:pt x="37923" y="22546"/>
                    <a:pt x="37945" y="22384"/>
                    <a:pt x="37999" y="22233"/>
                  </a:cubicBezTo>
                  <a:cubicBezTo>
                    <a:pt x="38051" y="22084"/>
                    <a:pt x="38074" y="21918"/>
                    <a:pt x="38128" y="21776"/>
                  </a:cubicBezTo>
                  <a:cubicBezTo>
                    <a:pt x="38189" y="21616"/>
                    <a:pt x="38297" y="21487"/>
                    <a:pt x="38343" y="21351"/>
                  </a:cubicBezTo>
                  <a:cubicBezTo>
                    <a:pt x="38405" y="21169"/>
                    <a:pt x="38532" y="21021"/>
                    <a:pt x="38536" y="20904"/>
                  </a:cubicBezTo>
                  <a:cubicBezTo>
                    <a:pt x="38542" y="20752"/>
                    <a:pt x="38499" y="20583"/>
                    <a:pt x="38452" y="20438"/>
                  </a:cubicBezTo>
                  <a:cubicBezTo>
                    <a:pt x="38407" y="20292"/>
                    <a:pt x="38264" y="20189"/>
                    <a:pt x="38173" y="20067"/>
                  </a:cubicBezTo>
                  <a:cubicBezTo>
                    <a:pt x="38084" y="19943"/>
                    <a:pt x="37967" y="19868"/>
                    <a:pt x="37841" y="19781"/>
                  </a:cubicBezTo>
                  <a:cubicBezTo>
                    <a:pt x="37703" y="19686"/>
                    <a:pt x="37612" y="19569"/>
                    <a:pt x="37488" y="19535"/>
                  </a:cubicBezTo>
                  <a:cubicBezTo>
                    <a:pt x="37456" y="19527"/>
                    <a:pt x="37425" y="19523"/>
                    <a:pt x="37395" y="19523"/>
                  </a:cubicBezTo>
                  <a:cubicBezTo>
                    <a:pt x="37282" y="19523"/>
                    <a:pt x="37177" y="19571"/>
                    <a:pt x="37067" y="19588"/>
                  </a:cubicBezTo>
                  <a:cubicBezTo>
                    <a:pt x="37051" y="19590"/>
                    <a:pt x="37034" y="19591"/>
                    <a:pt x="37017" y="19591"/>
                  </a:cubicBezTo>
                  <a:cubicBezTo>
                    <a:pt x="36925" y="19591"/>
                    <a:pt x="36822" y="19561"/>
                    <a:pt x="36725" y="19561"/>
                  </a:cubicBezTo>
                  <a:cubicBezTo>
                    <a:pt x="36688" y="19561"/>
                    <a:pt x="36652" y="19565"/>
                    <a:pt x="36618" y="19578"/>
                  </a:cubicBezTo>
                  <a:cubicBezTo>
                    <a:pt x="36486" y="19628"/>
                    <a:pt x="36371" y="19736"/>
                    <a:pt x="36229" y="19783"/>
                  </a:cubicBezTo>
                  <a:cubicBezTo>
                    <a:pt x="36095" y="19825"/>
                    <a:pt x="35953" y="19822"/>
                    <a:pt x="35802" y="19837"/>
                  </a:cubicBezTo>
                  <a:cubicBezTo>
                    <a:pt x="35704" y="19845"/>
                    <a:pt x="35613" y="19861"/>
                    <a:pt x="35534" y="19861"/>
                  </a:cubicBezTo>
                  <a:cubicBezTo>
                    <a:pt x="35474" y="19861"/>
                    <a:pt x="35420" y="19852"/>
                    <a:pt x="35374" y="19825"/>
                  </a:cubicBezTo>
                  <a:cubicBezTo>
                    <a:pt x="35248" y="19751"/>
                    <a:pt x="35121" y="19626"/>
                    <a:pt x="35074" y="19484"/>
                  </a:cubicBezTo>
                  <a:cubicBezTo>
                    <a:pt x="35032" y="19355"/>
                    <a:pt x="35054" y="19187"/>
                    <a:pt x="35067" y="19038"/>
                  </a:cubicBezTo>
                  <a:cubicBezTo>
                    <a:pt x="35079" y="18895"/>
                    <a:pt x="35158" y="18760"/>
                    <a:pt x="35211" y="18630"/>
                  </a:cubicBezTo>
                  <a:cubicBezTo>
                    <a:pt x="35266" y="18487"/>
                    <a:pt x="35276" y="18307"/>
                    <a:pt x="35369" y="18213"/>
                  </a:cubicBezTo>
                  <a:cubicBezTo>
                    <a:pt x="35491" y="18092"/>
                    <a:pt x="35627" y="17986"/>
                    <a:pt x="35774" y="17895"/>
                  </a:cubicBezTo>
                  <a:cubicBezTo>
                    <a:pt x="35916" y="17806"/>
                    <a:pt x="36123" y="17839"/>
                    <a:pt x="36277" y="17774"/>
                  </a:cubicBezTo>
                  <a:cubicBezTo>
                    <a:pt x="36431" y="17708"/>
                    <a:pt x="36568" y="17595"/>
                    <a:pt x="36729" y="17539"/>
                  </a:cubicBezTo>
                  <a:cubicBezTo>
                    <a:pt x="36888" y="17487"/>
                    <a:pt x="37042" y="17420"/>
                    <a:pt x="37191" y="17339"/>
                  </a:cubicBezTo>
                  <a:cubicBezTo>
                    <a:pt x="37315" y="17270"/>
                    <a:pt x="37400" y="17168"/>
                    <a:pt x="37491" y="17071"/>
                  </a:cubicBezTo>
                  <a:cubicBezTo>
                    <a:pt x="37583" y="16976"/>
                    <a:pt x="37659" y="16867"/>
                    <a:pt x="37714" y="16744"/>
                  </a:cubicBezTo>
                  <a:cubicBezTo>
                    <a:pt x="37770" y="16621"/>
                    <a:pt x="37899" y="16507"/>
                    <a:pt x="37910" y="16368"/>
                  </a:cubicBezTo>
                  <a:cubicBezTo>
                    <a:pt x="37920" y="16236"/>
                    <a:pt x="37920" y="16076"/>
                    <a:pt x="37888" y="15937"/>
                  </a:cubicBezTo>
                  <a:cubicBezTo>
                    <a:pt x="37852" y="15785"/>
                    <a:pt x="37655" y="15704"/>
                    <a:pt x="37576" y="15577"/>
                  </a:cubicBezTo>
                  <a:cubicBezTo>
                    <a:pt x="37501" y="15456"/>
                    <a:pt x="37406" y="15347"/>
                    <a:pt x="37295" y="15255"/>
                  </a:cubicBezTo>
                  <a:cubicBezTo>
                    <a:pt x="37183" y="15156"/>
                    <a:pt x="37099" y="15031"/>
                    <a:pt x="36962" y="14962"/>
                  </a:cubicBezTo>
                  <a:cubicBezTo>
                    <a:pt x="36827" y="14893"/>
                    <a:pt x="36694" y="14828"/>
                    <a:pt x="36547" y="14793"/>
                  </a:cubicBezTo>
                  <a:cubicBezTo>
                    <a:pt x="36379" y="14750"/>
                    <a:pt x="36199" y="14700"/>
                    <a:pt x="36017" y="14692"/>
                  </a:cubicBezTo>
                  <a:cubicBezTo>
                    <a:pt x="35832" y="14683"/>
                    <a:pt x="35684" y="14638"/>
                    <a:pt x="35526" y="14562"/>
                  </a:cubicBezTo>
                  <a:cubicBezTo>
                    <a:pt x="35401" y="14504"/>
                    <a:pt x="35350" y="14453"/>
                    <a:pt x="35307" y="14335"/>
                  </a:cubicBezTo>
                  <a:cubicBezTo>
                    <a:pt x="35263" y="14217"/>
                    <a:pt x="35170" y="14104"/>
                    <a:pt x="35182" y="13981"/>
                  </a:cubicBezTo>
                  <a:cubicBezTo>
                    <a:pt x="35201" y="13810"/>
                    <a:pt x="35243" y="13640"/>
                    <a:pt x="35327" y="13509"/>
                  </a:cubicBezTo>
                  <a:cubicBezTo>
                    <a:pt x="35411" y="13378"/>
                    <a:pt x="35508" y="13220"/>
                    <a:pt x="35634" y="13114"/>
                  </a:cubicBezTo>
                  <a:cubicBezTo>
                    <a:pt x="35755" y="13011"/>
                    <a:pt x="35913" y="12939"/>
                    <a:pt x="36048" y="12851"/>
                  </a:cubicBezTo>
                  <a:cubicBezTo>
                    <a:pt x="36186" y="12760"/>
                    <a:pt x="36304" y="12649"/>
                    <a:pt x="36431" y="12561"/>
                  </a:cubicBezTo>
                  <a:cubicBezTo>
                    <a:pt x="36550" y="12477"/>
                    <a:pt x="36732" y="12470"/>
                    <a:pt x="36843" y="12366"/>
                  </a:cubicBezTo>
                  <a:cubicBezTo>
                    <a:pt x="36954" y="12262"/>
                    <a:pt x="37032" y="12130"/>
                    <a:pt x="37117" y="12009"/>
                  </a:cubicBezTo>
                  <a:cubicBezTo>
                    <a:pt x="37202" y="11887"/>
                    <a:pt x="37235" y="11740"/>
                    <a:pt x="37282" y="11600"/>
                  </a:cubicBezTo>
                  <a:cubicBezTo>
                    <a:pt x="37329" y="11459"/>
                    <a:pt x="37330" y="11331"/>
                    <a:pt x="37323" y="11176"/>
                  </a:cubicBezTo>
                  <a:cubicBezTo>
                    <a:pt x="37316" y="11000"/>
                    <a:pt x="37272" y="10892"/>
                    <a:pt x="37204" y="10771"/>
                  </a:cubicBezTo>
                  <a:cubicBezTo>
                    <a:pt x="37126" y="10636"/>
                    <a:pt x="37040" y="10563"/>
                    <a:pt x="36905" y="10482"/>
                  </a:cubicBezTo>
                  <a:cubicBezTo>
                    <a:pt x="36780" y="10407"/>
                    <a:pt x="36662" y="10337"/>
                    <a:pt x="36507" y="10294"/>
                  </a:cubicBezTo>
                  <a:cubicBezTo>
                    <a:pt x="36364" y="10255"/>
                    <a:pt x="36224" y="10182"/>
                    <a:pt x="36068" y="10159"/>
                  </a:cubicBezTo>
                  <a:cubicBezTo>
                    <a:pt x="35916" y="10138"/>
                    <a:pt x="35764" y="10098"/>
                    <a:pt x="35612" y="10083"/>
                  </a:cubicBezTo>
                  <a:cubicBezTo>
                    <a:pt x="35454" y="10067"/>
                    <a:pt x="35303" y="10020"/>
                    <a:pt x="35158" y="10000"/>
                  </a:cubicBezTo>
                  <a:cubicBezTo>
                    <a:pt x="34989" y="9977"/>
                    <a:pt x="34834" y="9980"/>
                    <a:pt x="34705" y="9938"/>
                  </a:cubicBezTo>
                  <a:cubicBezTo>
                    <a:pt x="34533" y="9879"/>
                    <a:pt x="34439" y="9791"/>
                    <a:pt x="34383" y="9662"/>
                  </a:cubicBezTo>
                  <a:cubicBezTo>
                    <a:pt x="34335" y="9550"/>
                    <a:pt x="34243" y="9399"/>
                    <a:pt x="34315" y="9208"/>
                  </a:cubicBezTo>
                  <a:cubicBezTo>
                    <a:pt x="34361" y="9090"/>
                    <a:pt x="34504" y="8988"/>
                    <a:pt x="34604" y="8833"/>
                  </a:cubicBezTo>
                  <a:cubicBezTo>
                    <a:pt x="34678" y="8718"/>
                    <a:pt x="34771" y="8600"/>
                    <a:pt x="34878" y="8463"/>
                  </a:cubicBezTo>
                  <a:cubicBezTo>
                    <a:pt x="34963" y="8352"/>
                    <a:pt x="35049" y="8225"/>
                    <a:pt x="35158" y="8097"/>
                  </a:cubicBezTo>
                  <a:cubicBezTo>
                    <a:pt x="35249" y="7990"/>
                    <a:pt x="35282" y="7851"/>
                    <a:pt x="35336" y="7724"/>
                  </a:cubicBezTo>
                  <a:cubicBezTo>
                    <a:pt x="35388" y="7596"/>
                    <a:pt x="35504" y="7478"/>
                    <a:pt x="35514" y="7339"/>
                  </a:cubicBezTo>
                  <a:cubicBezTo>
                    <a:pt x="35524" y="7204"/>
                    <a:pt x="35479" y="7057"/>
                    <a:pt x="35444" y="6919"/>
                  </a:cubicBezTo>
                  <a:cubicBezTo>
                    <a:pt x="35401" y="6753"/>
                    <a:pt x="35349" y="6575"/>
                    <a:pt x="35249" y="6438"/>
                  </a:cubicBezTo>
                  <a:cubicBezTo>
                    <a:pt x="35151" y="6300"/>
                    <a:pt x="34995" y="6202"/>
                    <a:pt x="34857" y="6101"/>
                  </a:cubicBezTo>
                  <a:cubicBezTo>
                    <a:pt x="34720" y="5998"/>
                    <a:pt x="34568" y="5917"/>
                    <a:pt x="34408" y="5859"/>
                  </a:cubicBezTo>
                  <a:cubicBezTo>
                    <a:pt x="34339" y="5836"/>
                    <a:pt x="34269" y="5829"/>
                    <a:pt x="34197" y="5829"/>
                  </a:cubicBezTo>
                  <a:cubicBezTo>
                    <a:pt x="34099" y="5829"/>
                    <a:pt x="34000" y="5842"/>
                    <a:pt x="33903" y="5843"/>
                  </a:cubicBezTo>
                  <a:cubicBezTo>
                    <a:pt x="33766" y="5845"/>
                    <a:pt x="33653" y="5872"/>
                    <a:pt x="33528" y="5909"/>
                  </a:cubicBezTo>
                  <a:cubicBezTo>
                    <a:pt x="33402" y="5944"/>
                    <a:pt x="33279" y="5987"/>
                    <a:pt x="33158" y="6037"/>
                  </a:cubicBezTo>
                  <a:cubicBezTo>
                    <a:pt x="33037" y="6089"/>
                    <a:pt x="32918" y="6155"/>
                    <a:pt x="32793" y="6199"/>
                  </a:cubicBezTo>
                  <a:cubicBezTo>
                    <a:pt x="32676" y="6239"/>
                    <a:pt x="32525" y="6282"/>
                    <a:pt x="32384" y="6282"/>
                  </a:cubicBezTo>
                  <a:cubicBezTo>
                    <a:pt x="32298" y="6282"/>
                    <a:pt x="32214" y="6266"/>
                    <a:pt x="32146" y="6223"/>
                  </a:cubicBezTo>
                  <a:cubicBezTo>
                    <a:pt x="32046" y="6162"/>
                    <a:pt x="32039" y="5988"/>
                    <a:pt x="31999" y="5880"/>
                  </a:cubicBezTo>
                  <a:cubicBezTo>
                    <a:pt x="31959" y="5771"/>
                    <a:pt x="32005" y="5657"/>
                    <a:pt x="32005" y="5549"/>
                  </a:cubicBezTo>
                  <a:cubicBezTo>
                    <a:pt x="32004" y="5374"/>
                    <a:pt x="31995" y="5216"/>
                    <a:pt x="32043" y="5051"/>
                  </a:cubicBezTo>
                  <a:cubicBezTo>
                    <a:pt x="32092" y="4885"/>
                    <a:pt x="32147" y="4723"/>
                    <a:pt x="32195" y="4560"/>
                  </a:cubicBezTo>
                  <a:cubicBezTo>
                    <a:pt x="32244" y="4395"/>
                    <a:pt x="32205" y="4218"/>
                    <a:pt x="32207" y="4043"/>
                  </a:cubicBezTo>
                  <a:cubicBezTo>
                    <a:pt x="32208" y="3910"/>
                    <a:pt x="32258" y="3773"/>
                    <a:pt x="32227" y="3644"/>
                  </a:cubicBezTo>
                  <a:cubicBezTo>
                    <a:pt x="32195" y="3515"/>
                    <a:pt x="32055" y="3431"/>
                    <a:pt x="31995" y="3311"/>
                  </a:cubicBezTo>
                  <a:cubicBezTo>
                    <a:pt x="31935" y="3192"/>
                    <a:pt x="31881" y="3088"/>
                    <a:pt x="31797" y="2984"/>
                  </a:cubicBezTo>
                  <a:cubicBezTo>
                    <a:pt x="31698" y="2861"/>
                    <a:pt x="31583" y="2751"/>
                    <a:pt x="31453" y="2659"/>
                  </a:cubicBezTo>
                  <a:cubicBezTo>
                    <a:pt x="31317" y="2562"/>
                    <a:pt x="31202" y="2455"/>
                    <a:pt x="31048" y="2399"/>
                  </a:cubicBezTo>
                  <a:cubicBezTo>
                    <a:pt x="30895" y="2343"/>
                    <a:pt x="30735" y="2337"/>
                    <a:pt x="30571" y="2323"/>
                  </a:cubicBezTo>
                  <a:cubicBezTo>
                    <a:pt x="30540" y="2320"/>
                    <a:pt x="30510" y="2319"/>
                    <a:pt x="30480" y="2319"/>
                  </a:cubicBezTo>
                  <a:cubicBezTo>
                    <a:pt x="30351" y="2319"/>
                    <a:pt x="30230" y="2343"/>
                    <a:pt x="30096" y="2363"/>
                  </a:cubicBezTo>
                  <a:cubicBezTo>
                    <a:pt x="29935" y="2389"/>
                    <a:pt x="29787" y="2411"/>
                    <a:pt x="29632" y="2474"/>
                  </a:cubicBezTo>
                  <a:cubicBezTo>
                    <a:pt x="29436" y="2552"/>
                    <a:pt x="29213" y="2582"/>
                    <a:pt x="29046" y="2711"/>
                  </a:cubicBezTo>
                  <a:cubicBezTo>
                    <a:pt x="28946" y="2791"/>
                    <a:pt x="28906" y="2933"/>
                    <a:pt x="28820" y="3028"/>
                  </a:cubicBezTo>
                  <a:cubicBezTo>
                    <a:pt x="28734" y="3122"/>
                    <a:pt x="28603" y="3172"/>
                    <a:pt x="28509" y="3259"/>
                  </a:cubicBezTo>
                  <a:cubicBezTo>
                    <a:pt x="28414" y="3350"/>
                    <a:pt x="28297" y="3414"/>
                    <a:pt x="28171" y="3446"/>
                  </a:cubicBezTo>
                  <a:cubicBezTo>
                    <a:pt x="28080" y="3468"/>
                    <a:pt x="27984" y="3491"/>
                    <a:pt x="27890" y="3491"/>
                  </a:cubicBezTo>
                  <a:cubicBezTo>
                    <a:pt x="27851" y="3491"/>
                    <a:pt x="27812" y="3487"/>
                    <a:pt x="27774" y="3478"/>
                  </a:cubicBezTo>
                  <a:cubicBezTo>
                    <a:pt x="27649" y="3446"/>
                    <a:pt x="27528" y="3370"/>
                    <a:pt x="27423" y="3283"/>
                  </a:cubicBezTo>
                  <a:cubicBezTo>
                    <a:pt x="27289" y="3169"/>
                    <a:pt x="27224" y="3026"/>
                    <a:pt x="27190" y="2881"/>
                  </a:cubicBezTo>
                  <a:cubicBezTo>
                    <a:pt x="27157" y="2736"/>
                    <a:pt x="27223" y="2576"/>
                    <a:pt x="27224" y="2417"/>
                  </a:cubicBezTo>
                  <a:cubicBezTo>
                    <a:pt x="27227" y="2259"/>
                    <a:pt x="27181" y="2100"/>
                    <a:pt x="27153" y="1952"/>
                  </a:cubicBezTo>
                  <a:cubicBezTo>
                    <a:pt x="27129" y="1820"/>
                    <a:pt x="27029" y="1718"/>
                    <a:pt x="26975" y="1597"/>
                  </a:cubicBezTo>
                  <a:cubicBezTo>
                    <a:pt x="26920" y="1476"/>
                    <a:pt x="26836" y="1386"/>
                    <a:pt x="26755" y="1281"/>
                  </a:cubicBezTo>
                  <a:cubicBezTo>
                    <a:pt x="26674" y="1176"/>
                    <a:pt x="26695" y="970"/>
                    <a:pt x="26593" y="885"/>
                  </a:cubicBezTo>
                  <a:cubicBezTo>
                    <a:pt x="26468" y="782"/>
                    <a:pt x="26280" y="768"/>
                    <a:pt x="26138" y="707"/>
                  </a:cubicBezTo>
                  <a:cubicBezTo>
                    <a:pt x="25991" y="646"/>
                    <a:pt x="25835" y="651"/>
                    <a:pt x="25680" y="634"/>
                  </a:cubicBezTo>
                  <a:cubicBezTo>
                    <a:pt x="25543" y="618"/>
                    <a:pt x="25402" y="546"/>
                    <a:pt x="25265" y="546"/>
                  </a:cubicBezTo>
                  <a:cubicBezTo>
                    <a:pt x="25246" y="546"/>
                    <a:pt x="25227" y="547"/>
                    <a:pt x="25208" y="550"/>
                  </a:cubicBezTo>
                  <a:cubicBezTo>
                    <a:pt x="25053" y="576"/>
                    <a:pt x="24884" y="612"/>
                    <a:pt x="24742" y="680"/>
                  </a:cubicBezTo>
                  <a:cubicBezTo>
                    <a:pt x="24601" y="745"/>
                    <a:pt x="24460" y="849"/>
                    <a:pt x="24341" y="953"/>
                  </a:cubicBezTo>
                  <a:cubicBezTo>
                    <a:pt x="24227" y="1051"/>
                    <a:pt x="24244" y="1240"/>
                    <a:pt x="24173" y="1355"/>
                  </a:cubicBezTo>
                  <a:cubicBezTo>
                    <a:pt x="24099" y="1475"/>
                    <a:pt x="24001" y="1573"/>
                    <a:pt x="23941" y="1701"/>
                  </a:cubicBezTo>
                  <a:cubicBezTo>
                    <a:pt x="23883" y="1824"/>
                    <a:pt x="23784" y="1929"/>
                    <a:pt x="23708" y="2052"/>
                  </a:cubicBezTo>
                  <a:cubicBezTo>
                    <a:pt x="23599" y="2232"/>
                    <a:pt x="23488" y="2383"/>
                    <a:pt x="23358" y="2393"/>
                  </a:cubicBezTo>
                  <a:cubicBezTo>
                    <a:pt x="23350" y="2394"/>
                    <a:pt x="23341" y="2394"/>
                    <a:pt x="23332" y="2394"/>
                  </a:cubicBezTo>
                  <a:cubicBezTo>
                    <a:pt x="23188" y="2394"/>
                    <a:pt x="22996" y="2310"/>
                    <a:pt x="22879" y="2194"/>
                  </a:cubicBezTo>
                  <a:cubicBezTo>
                    <a:pt x="22771" y="2086"/>
                    <a:pt x="22695" y="1902"/>
                    <a:pt x="22642" y="1755"/>
                  </a:cubicBezTo>
                  <a:cubicBezTo>
                    <a:pt x="22592" y="1612"/>
                    <a:pt x="22523" y="1475"/>
                    <a:pt x="22480" y="1332"/>
                  </a:cubicBezTo>
                  <a:cubicBezTo>
                    <a:pt x="22439" y="1189"/>
                    <a:pt x="22449" y="1034"/>
                    <a:pt x="22386" y="899"/>
                  </a:cubicBezTo>
                  <a:cubicBezTo>
                    <a:pt x="22325" y="768"/>
                    <a:pt x="22294" y="609"/>
                    <a:pt x="22183" y="495"/>
                  </a:cubicBezTo>
                  <a:cubicBezTo>
                    <a:pt x="22086" y="395"/>
                    <a:pt x="21964" y="312"/>
                    <a:pt x="21844" y="241"/>
                  </a:cubicBezTo>
                  <a:cubicBezTo>
                    <a:pt x="21725" y="168"/>
                    <a:pt x="21562" y="211"/>
                    <a:pt x="21428" y="174"/>
                  </a:cubicBezTo>
                  <a:cubicBezTo>
                    <a:pt x="21296" y="137"/>
                    <a:pt x="21177" y="0"/>
                    <a:pt x="21040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9"/>
            <p:cNvSpPr/>
            <p:nvPr/>
          </p:nvSpPr>
          <p:spPr>
            <a:xfrm flipH="1">
              <a:off x="6430688" y="2231348"/>
              <a:ext cx="1884486" cy="2188970"/>
            </a:xfrm>
            <a:custGeom>
              <a:rect b="b" l="l" r="r" t="t"/>
              <a:pathLst>
                <a:path extrusionOk="0" h="49418" w="42544">
                  <a:moveTo>
                    <a:pt x="18305" y="0"/>
                  </a:moveTo>
                  <a:cubicBezTo>
                    <a:pt x="12098" y="0"/>
                    <a:pt x="5497" y="4266"/>
                    <a:pt x="2918" y="10015"/>
                  </a:cubicBezTo>
                  <a:cubicBezTo>
                    <a:pt x="2567" y="10797"/>
                    <a:pt x="2274" y="11601"/>
                    <a:pt x="2041" y="12424"/>
                  </a:cubicBezTo>
                  <a:cubicBezTo>
                    <a:pt x="370" y="16304"/>
                    <a:pt x="0" y="22619"/>
                    <a:pt x="1611" y="29471"/>
                  </a:cubicBezTo>
                  <a:cubicBezTo>
                    <a:pt x="3415" y="37148"/>
                    <a:pt x="8351" y="43222"/>
                    <a:pt x="12593" y="45495"/>
                  </a:cubicBezTo>
                  <a:cubicBezTo>
                    <a:pt x="14034" y="46544"/>
                    <a:pt x="15663" y="47434"/>
                    <a:pt x="17437" y="48131"/>
                  </a:cubicBezTo>
                  <a:cubicBezTo>
                    <a:pt x="19641" y="48997"/>
                    <a:pt x="21950" y="49418"/>
                    <a:pt x="24228" y="49418"/>
                  </a:cubicBezTo>
                  <a:cubicBezTo>
                    <a:pt x="30770" y="49418"/>
                    <a:pt x="37062" y="45950"/>
                    <a:pt x="39920" y="39602"/>
                  </a:cubicBezTo>
                  <a:cubicBezTo>
                    <a:pt x="42415" y="34060"/>
                    <a:pt x="42543" y="29814"/>
                    <a:pt x="38794" y="25380"/>
                  </a:cubicBezTo>
                  <a:cubicBezTo>
                    <a:pt x="35435" y="21408"/>
                    <a:pt x="32468" y="21810"/>
                    <a:pt x="31237" y="18651"/>
                  </a:cubicBezTo>
                  <a:cubicBezTo>
                    <a:pt x="29871" y="15144"/>
                    <a:pt x="31302" y="13833"/>
                    <a:pt x="30711" y="9233"/>
                  </a:cubicBezTo>
                  <a:cubicBezTo>
                    <a:pt x="30192" y="5194"/>
                    <a:pt x="27278" y="2332"/>
                    <a:pt x="22225" y="625"/>
                  </a:cubicBezTo>
                  <a:cubicBezTo>
                    <a:pt x="20966" y="199"/>
                    <a:pt x="19645" y="0"/>
                    <a:pt x="1830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9"/>
            <p:cNvSpPr/>
            <p:nvPr/>
          </p:nvSpPr>
          <p:spPr>
            <a:xfrm flipH="1">
              <a:off x="7551721" y="2905175"/>
              <a:ext cx="155298" cy="154279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9"/>
            <p:cNvSpPr/>
            <p:nvPr/>
          </p:nvSpPr>
          <p:spPr>
            <a:xfrm flipH="1">
              <a:off x="7491505" y="2488176"/>
              <a:ext cx="584428" cy="605380"/>
            </a:xfrm>
            <a:custGeom>
              <a:rect b="b" l="l" r="r" t="t"/>
              <a:pathLst>
                <a:path extrusionOk="0" h="13667" w="13194">
                  <a:moveTo>
                    <a:pt x="12454" y="0"/>
                  </a:moveTo>
                  <a:cubicBezTo>
                    <a:pt x="12416" y="0"/>
                    <a:pt x="12377" y="2"/>
                    <a:pt x="12337" y="6"/>
                  </a:cubicBezTo>
                  <a:cubicBezTo>
                    <a:pt x="10388" y="175"/>
                    <a:pt x="8512" y="822"/>
                    <a:pt x="6873" y="1888"/>
                  </a:cubicBezTo>
                  <a:cubicBezTo>
                    <a:pt x="6600" y="2066"/>
                    <a:pt x="6314" y="2283"/>
                    <a:pt x="6240" y="2600"/>
                  </a:cubicBezTo>
                  <a:cubicBezTo>
                    <a:pt x="6174" y="2882"/>
                    <a:pt x="6394" y="3227"/>
                    <a:pt x="6661" y="3227"/>
                  </a:cubicBezTo>
                  <a:cubicBezTo>
                    <a:pt x="6694" y="3227"/>
                    <a:pt x="6728" y="3221"/>
                    <a:pt x="6762" y="3210"/>
                  </a:cubicBezTo>
                  <a:cubicBezTo>
                    <a:pt x="7022" y="3124"/>
                    <a:pt x="7182" y="2744"/>
                    <a:pt x="7426" y="2744"/>
                  </a:cubicBezTo>
                  <a:cubicBezTo>
                    <a:pt x="7450" y="2744"/>
                    <a:pt x="7476" y="2748"/>
                    <a:pt x="7502" y="2757"/>
                  </a:cubicBezTo>
                  <a:cubicBezTo>
                    <a:pt x="7669" y="2812"/>
                    <a:pt x="7720" y="3041"/>
                    <a:pt x="7649" y="3202"/>
                  </a:cubicBezTo>
                  <a:cubicBezTo>
                    <a:pt x="7576" y="3362"/>
                    <a:pt x="7424" y="3469"/>
                    <a:pt x="7282" y="3571"/>
                  </a:cubicBezTo>
                  <a:cubicBezTo>
                    <a:pt x="6132" y="4393"/>
                    <a:pt x="5134" y="5407"/>
                    <a:pt x="4329" y="6568"/>
                  </a:cubicBezTo>
                  <a:cubicBezTo>
                    <a:pt x="4211" y="6737"/>
                    <a:pt x="4065" y="6929"/>
                    <a:pt x="3859" y="6929"/>
                  </a:cubicBezTo>
                  <a:cubicBezTo>
                    <a:pt x="3633" y="6929"/>
                    <a:pt x="3473" y="6676"/>
                    <a:pt x="3490" y="6450"/>
                  </a:cubicBezTo>
                  <a:cubicBezTo>
                    <a:pt x="3507" y="6223"/>
                    <a:pt x="3647" y="6028"/>
                    <a:pt x="3789" y="5850"/>
                  </a:cubicBezTo>
                  <a:cubicBezTo>
                    <a:pt x="4183" y="5354"/>
                    <a:pt x="4623" y="4895"/>
                    <a:pt x="5104" y="4481"/>
                  </a:cubicBezTo>
                  <a:cubicBezTo>
                    <a:pt x="5347" y="4271"/>
                    <a:pt x="5630" y="3971"/>
                    <a:pt x="5499" y="3675"/>
                  </a:cubicBezTo>
                  <a:cubicBezTo>
                    <a:pt x="5428" y="3513"/>
                    <a:pt x="5247" y="3432"/>
                    <a:pt x="5066" y="3432"/>
                  </a:cubicBezTo>
                  <a:cubicBezTo>
                    <a:pt x="5003" y="3432"/>
                    <a:pt x="4940" y="3442"/>
                    <a:pt x="4881" y="3462"/>
                  </a:cubicBezTo>
                  <a:cubicBezTo>
                    <a:pt x="4653" y="3539"/>
                    <a:pt x="4480" y="3718"/>
                    <a:pt x="4315" y="3891"/>
                  </a:cubicBezTo>
                  <a:lnTo>
                    <a:pt x="3819" y="4413"/>
                  </a:lnTo>
                  <a:cubicBezTo>
                    <a:pt x="3769" y="4465"/>
                    <a:pt x="3716" y="4519"/>
                    <a:pt x="3648" y="4541"/>
                  </a:cubicBezTo>
                  <a:cubicBezTo>
                    <a:pt x="3627" y="4548"/>
                    <a:pt x="3606" y="4551"/>
                    <a:pt x="3585" y="4551"/>
                  </a:cubicBezTo>
                  <a:cubicBezTo>
                    <a:pt x="3434" y="4551"/>
                    <a:pt x="3301" y="4382"/>
                    <a:pt x="3306" y="4221"/>
                  </a:cubicBezTo>
                  <a:cubicBezTo>
                    <a:pt x="3311" y="4039"/>
                    <a:pt x="3434" y="3881"/>
                    <a:pt x="3553" y="3743"/>
                  </a:cubicBezTo>
                  <a:cubicBezTo>
                    <a:pt x="4113" y="3102"/>
                    <a:pt x="4771" y="2555"/>
                    <a:pt x="5503" y="2121"/>
                  </a:cubicBezTo>
                  <a:cubicBezTo>
                    <a:pt x="5747" y="1978"/>
                    <a:pt x="6011" y="1834"/>
                    <a:pt x="6145" y="1585"/>
                  </a:cubicBezTo>
                  <a:cubicBezTo>
                    <a:pt x="6280" y="1338"/>
                    <a:pt x="6197" y="951"/>
                    <a:pt x="5923" y="889"/>
                  </a:cubicBezTo>
                  <a:cubicBezTo>
                    <a:pt x="5895" y="882"/>
                    <a:pt x="5868" y="879"/>
                    <a:pt x="5841" y="879"/>
                  </a:cubicBezTo>
                  <a:cubicBezTo>
                    <a:pt x="5701" y="879"/>
                    <a:pt x="5563" y="954"/>
                    <a:pt x="5441" y="1029"/>
                  </a:cubicBezTo>
                  <a:cubicBezTo>
                    <a:pt x="3175" y="2418"/>
                    <a:pt x="1338" y="4409"/>
                    <a:pt x="138" y="6781"/>
                  </a:cubicBezTo>
                  <a:cubicBezTo>
                    <a:pt x="69" y="6919"/>
                    <a:pt x="0" y="7066"/>
                    <a:pt x="7" y="7221"/>
                  </a:cubicBezTo>
                  <a:cubicBezTo>
                    <a:pt x="20" y="7465"/>
                    <a:pt x="266" y="7650"/>
                    <a:pt x="502" y="7650"/>
                  </a:cubicBezTo>
                  <a:cubicBezTo>
                    <a:pt x="578" y="7650"/>
                    <a:pt x="652" y="7631"/>
                    <a:pt x="718" y="7589"/>
                  </a:cubicBezTo>
                  <a:cubicBezTo>
                    <a:pt x="954" y="7440"/>
                    <a:pt x="1005" y="7127"/>
                    <a:pt x="1116" y="6872"/>
                  </a:cubicBezTo>
                  <a:cubicBezTo>
                    <a:pt x="1201" y="6676"/>
                    <a:pt x="1405" y="6490"/>
                    <a:pt x="1595" y="6490"/>
                  </a:cubicBezTo>
                  <a:cubicBezTo>
                    <a:pt x="1652" y="6490"/>
                    <a:pt x="1709" y="6507"/>
                    <a:pt x="1760" y="6547"/>
                  </a:cubicBezTo>
                  <a:cubicBezTo>
                    <a:pt x="1971" y="6707"/>
                    <a:pt x="1857" y="7039"/>
                    <a:pt x="1733" y="7273"/>
                  </a:cubicBezTo>
                  <a:cubicBezTo>
                    <a:pt x="1044" y="8573"/>
                    <a:pt x="590" y="9984"/>
                    <a:pt x="393" y="11441"/>
                  </a:cubicBezTo>
                  <a:cubicBezTo>
                    <a:pt x="349" y="11770"/>
                    <a:pt x="384" y="12203"/>
                    <a:pt x="703" y="12293"/>
                  </a:cubicBezTo>
                  <a:cubicBezTo>
                    <a:pt x="734" y="12302"/>
                    <a:pt x="766" y="12306"/>
                    <a:pt x="798" y="12306"/>
                  </a:cubicBezTo>
                  <a:cubicBezTo>
                    <a:pt x="972" y="12306"/>
                    <a:pt x="1141" y="12182"/>
                    <a:pt x="1230" y="12026"/>
                  </a:cubicBezTo>
                  <a:cubicBezTo>
                    <a:pt x="1335" y="11840"/>
                    <a:pt x="1357" y="11621"/>
                    <a:pt x="1381" y="11409"/>
                  </a:cubicBezTo>
                  <a:cubicBezTo>
                    <a:pt x="1463" y="10715"/>
                    <a:pt x="1617" y="10031"/>
                    <a:pt x="1840" y="9369"/>
                  </a:cubicBezTo>
                  <a:cubicBezTo>
                    <a:pt x="2032" y="8797"/>
                    <a:pt x="2389" y="8157"/>
                    <a:pt x="2991" y="8112"/>
                  </a:cubicBezTo>
                  <a:cubicBezTo>
                    <a:pt x="3004" y="8111"/>
                    <a:pt x="3017" y="8111"/>
                    <a:pt x="3031" y="8111"/>
                  </a:cubicBezTo>
                  <a:cubicBezTo>
                    <a:pt x="3232" y="8111"/>
                    <a:pt x="3456" y="8222"/>
                    <a:pt x="3471" y="8419"/>
                  </a:cubicBezTo>
                  <a:cubicBezTo>
                    <a:pt x="3476" y="8493"/>
                    <a:pt x="3452" y="8565"/>
                    <a:pt x="3431" y="8637"/>
                  </a:cubicBezTo>
                  <a:cubicBezTo>
                    <a:pt x="3371" y="8836"/>
                    <a:pt x="3345" y="9073"/>
                    <a:pt x="3479" y="9232"/>
                  </a:cubicBezTo>
                  <a:cubicBezTo>
                    <a:pt x="3554" y="9322"/>
                    <a:pt x="3657" y="9360"/>
                    <a:pt x="3767" y="9360"/>
                  </a:cubicBezTo>
                  <a:cubicBezTo>
                    <a:pt x="3974" y="9360"/>
                    <a:pt x="4204" y="9225"/>
                    <a:pt x="4315" y="9036"/>
                  </a:cubicBezTo>
                  <a:cubicBezTo>
                    <a:pt x="4487" y="8747"/>
                    <a:pt x="4493" y="8393"/>
                    <a:pt x="4595" y="8074"/>
                  </a:cubicBezTo>
                  <a:cubicBezTo>
                    <a:pt x="4689" y="7781"/>
                    <a:pt x="4932" y="7487"/>
                    <a:pt x="5226" y="7487"/>
                  </a:cubicBezTo>
                  <a:cubicBezTo>
                    <a:pt x="5253" y="7487"/>
                    <a:pt x="5281" y="7490"/>
                    <a:pt x="5309" y="7495"/>
                  </a:cubicBezTo>
                  <a:cubicBezTo>
                    <a:pt x="5380" y="7506"/>
                    <a:pt x="5445" y="7540"/>
                    <a:pt x="5496" y="7590"/>
                  </a:cubicBezTo>
                  <a:cubicBezTo>
                    <a:pt x="5671" y="7768"/>
                    <a:pt x="5566" y="8064"/>
                    <a:pt x="5457" y="8288"/>
                  </a:cubicBezTo>
                  <a:cubicBezTo>
                    <a:pt x="4764" y="9708"/>
                    <a:pt x="4294" y="11227"/>
                    <a:pt x="4065" y="12791"/>
                  </a:cubicBezTo>
                  <a:cubicBezTo>
                    <a:pt x="4016" y="13113"/>
                    <a:pt x="4036" y="13536"/>
                    <a:pt x="4343" y="13645"/>
                  </a:cubicBezTo>
                  <a:cubicBezTo>
                    <a:pt x="4383" y="13659"/>
                    <a:pt x="4425" y="13666"/>
                    <a:pt x="4466" y="13666"/>
                  </a:cubicBezTo>
                  <a:cubicBezTo>
                    <a:pt x="4639" y="13666"/>
                    <a:pt x="4812" y="13548"/>
                    <a:pt x="4906" y="13395"/>
                  </a:cubicBezTo>
                  <a:cubicBezTo>
                    <a:pt x="5023" y="13206"/>
                    <a:pt x="5049" y="12977"/>
                    <a:pt x="5076" y="12755"/>
                  </a:cubicBezTo>
                  <a:cubicBezTo>
                    <a:pt x="5216" y="11598"/>
                    <a:pt x="5472" y="10443"/>
                    <a:pt x="5967" y="9387"/>
                  </a:cubicBezTo>
                  <a:cubicBezTo>
                    <a:pt x="6462" y="8331"/>
                    <a:pt x="7208" y="7374"/>
                    <a:pt x="8193" y="6749"/>
                  </a:cubicBezTo>
                  <a:cubicBezTo>
                    <a:pt x="8351" y="6649"/>
                    <a:pt x="8516" y="6555"/>
                    <a:pt x="8637" y="6413"/>
                  </a:cubicBezTo>
                  <a:cubicBezTo>
                    <a:pt x="8758" y="6271"/>
                    <a:pt x="8823" y="6063"/>
                    <a:pt x="8743" y="5896"/>
                  </a:cubicBezTo>
                  <a:cubicBezTo>
                    <a:pt x="8669" y="5735"/>
                    <a:pt x="8494" y="5663"/>
                    <a:pt x="8313" y="5663"/>
                  </a:cubicBezTo>
                  <a:cubicBezTo>
                    <a:pt x="8223" y="5663"/>
                    <a:pt x="8132" y="5680"/>
                    <a:pt x="8051" y="5714"/>
                  </a:cubicBezTo>
                  <a:cubicBezTo>
                    <a:pt x="7807" y="5813"/>
                    <a:pt x="7617" y="6011"/>
                    <a:pt x="7396" y="6153"/>
                  </a:cubicBezTo>
                  <a:cubicBezTo>
                    <a:pt x="7257" y="6241"/>
                    <a:pt x="7087" y="6305"/>
                    <a:pt x="6926" y="6305"/>
                  </a:cubicBezTo>
                  <a:cubicBezTo>
                    <a:pt x="6829" y="6305"/>
                    <a:pt x="6735" y="6282"/>
                    <a:pt x="6652" y="6225"/>
                  </a:cubicBezTo>
                  <a:cubicBezTo>
                    <a:pt x="6425" y="6070"/>
                    <a:pt x="6401" y="5728"/>
                    <a:pt x="6524" y="5482"/>
                  </a:cubicBezTo>
                  <a:cubicBezTo>
                    <a:pt x="6648" y="5236"/>
                    <a:pt x="6880" y="5065"/>
                    <a:pt x="7103" y="4905"/>
                  </a:cubicBezTo>
                  <a:lnTo>
                    <a:pt x="8232" y="4089"/>
                  </a:lnTo>
                  <a:cubicBezTo>
                    <a:pt x="8488" y="3902"/>
                    <a:pt x="8762" y="3711"/>
                    <a:pt x="9078" y="3684"/>
                  </a:cubicBezTo>
                  <a:cubicBezTo>
                    <a:pt x="9097" y="3682"/>
                    <a:pt x="9116" y="3681"/>
                    <a:pt x="9136" y="3681"/>
                  </a:cubicBezTo>
                  <a:cubicBezTo>
                    <a:pt x="9436" y="3681"/>
                    <a:pt x="9754" y="3883"/>
                    <a:pt x="9767" y="4181"/>
                  </a:cubicBezTo>
                  <a:cubicBezTo>
                    <a:pt x="9785" y="4616"/>
                    <a:pt x="9184" y="4956"/>
                    <a:pt x="9328" y="5367"/>
                  </a:cubicBezTo>
                  <a:cubicBezTo>
                    <a:pt x="9393" y="5554"/>
                    <a:pt x="9596" y="5646"/>
                    <a:pt x="9798" y="5646"/>
                  </a:cubicBezTo>
                  <a:cubicBezTo>
                    <a:pt x="9864" y="5646"/>
                    <a:pt x="9929" y="5636"/>
                    <a:pt x="9990" y="5617"/>
                  </a:cubicBezTo>
                  <a:cubicBezTo>
                    <a:pt x="10240" y="5539"/>
                    <a:pt x="10435" y="5351"/>
                    <a:pt x="10641" y="5189"/>
                  </a:cubicBezTo>
                  <a:cubicBezTo>
                    <a:pt x="11103" y="4831"/>
                    <a:pt x="11651" y="4600"/>
                    <a:pt x="12229" y="4518"/>
                  </a:cubicBezTo>
                  <a:cubicBezTo>
                    <a:pt x="12434" y="4490"/>
                    <a:pt x="12646" y="4478"/>
                    <a:pt x="12836" y="4394"/>
                  </a:cubicBezTo>
                  <a:cubicBezTo>
                    <a:pt x="13027" y="4312"/>
                    <a:pt x="13193" y="4131"/>
                    <a:pt x="13185" y="3924"/>
                  </a:cubicBezTo>
                  <a:cubicBezTo>
                    <a:pt x="13182" y="3782"/>
                    <a:pt x="13092" y="3658"/>
                    <a:pt x="12973" y="3575"/>
                  </a:cubicBezTo>
                  <a:cubicBezTo>
                    <a:pt x="12915" y="3536"/>
                    <a:pt x="12849" y="3506"/>
                    <a:pt x="12782" y="3489"/>
                  </a:cubicBezTo>
                  <a:cubicBezTo>
                    <a:pt x="12705" y="3468"/>
                    <a:pt x="12625" y="3460"/>
                    <a:pt x="12545" y="3460"/>
                  </a:cubicBezTo>
                  <a:cubicBezTo>
                    <a:pt x="12413" y="3460"/>
                    <a:pt x="12279" y="3482"/>
                    <a:pt x="12148" y="3503"/>
                  </a:cubicBezTo>
                  <a:lnTo>
                    <a:pt x="10856" y="3720"/>
                  </a:lnTo>
                  <a:cubicBezTo>
                    <a:pt x="10791" y="3731"/>
                    <a:pt x="10720" y="3738"/>
                    <a:pt x="10649" y="3738"/>
                  </a:cubicBezTo>
                  <a:cubicBezTo>
                    <a:pt x="10443" y="3738"/>
                    <a:pt x="10240" y="3680"/>
                    <a:pt x="10203" y="3493"/>
                  </a:cubicBezTo>
                  <a:cubicBezTo>
                    <a:pt x="10157" y="3261"/>
                    <a:pt x="10420" y="3103"/>
                    <a:pt x="10546" y="2904"/>
                  </a:cubicBezTo>
                  <a:cubicBezTo>
                    <a:pt x="10754" y="2575"/>
                    <a:pt x="10462" y="2069"/>
                    <a:pt x="10078" y="2069"/>
                  </a:cubicBezTo>
                  <a:cubicBezTo>
                    <a:pt x="10068" y="2069"/>
                    <a:pt x="10058" y="2069"/>
                    <a:pt x="10048" y="2070"/>
                  </a:cubicBezTo>
                  <a:cubicBezTo>
                    <a:pt x="9800" y="2087"/>
                    <a:pt x="9596" y="2266"/>
                    <a:pt x="9360" y="2347"/>
                  </a:cubicBezTo>
                  <a:cubicBezTo>
                    <a:pt x="9309" y="2365"/>
                    <a:pt x="9252" y="2373"/>
                    <a:pt x="9194" y="2373"/>
                  </a:cubicBezTo>
                  <a:cubicBezTo>
                    <a:pt x="8990" y="2373"/>
                    <a:pt x="8782" y="2266"/>
                    <a:pt x="8792" y="2071"/>
                  </a:cubicBezTo>
                  <a:cubicBezTo>
                    <a:pt x="8802" y="1887"/>
                    <a:pt x="9004" y="1781"/>
                    <a:pt x="9177" y="1716"/>
                  </a:cubicBezTo>
                  <a:cubicBezTo>
                    <a:pt x="10110" y="1372"/>
                    <a:pt x="11076" y="1130"/>
                    <a:pt x="12060" y="997"/>
                  </a:cubicBezTo>
                  <a:cubicBezTo>
                    <a:pt x="12306" y="964"/>
                    <a:pt x="12570" y="928"/>
                    <a:pt x="12755" y="762"/>
                  </a:cubicBezTo>
                  <a:cubicBezTo>
                    <a:pt x="12902" y="630"/>
                    <a:pt x="12936" y="421"/>
                    <a:pt x="12865" y="243"/>
                  </a:cubicBezTo>
                  <a:cubicBezTo>
                    <a:pt x="12787" y="49"/>
                    <a:pt x="12634" y="0"/>
                    <a:pt x="124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9"/>
            <p:cNvSpPr/>
            <p:nvPr/>
          </p:nvSpPr>
          <p:spPr>
            <a:xfrm flipH="1">
              <a:off x="7190871" y="3664232"/>
              <a:ext cx="678821" cy="530920"/>
            </a:xfrm>
            <a:custGeom>
              <a:rect b="b" l="l" r="r" t="t"/>
              <a:pathLst>
                <a:path extrusionOk="0" h="11986" w="15325">
                  <a:moveTo>
                    <a:pt x="3802" y="1"/>
                  </a:moveTo>
                  <a:cubicBezTo>
                    <a:pt x="3765" y="1"/>
                    <a:pt x="3728" y="6"/>
                    <a:pt x="3692" y="16"/>
                  </a:cubicBezTo>
                  <a:cubicBezTo>
                    <a:pt x="3553" y="56"/>
                    <a:pt x="3456" y="173"/>
                    <a:pt x="3406" y="309"/>
                  </a:cubicBezTo>
                  <a:cubicBezTo>
                    <a:pt x="3382" y="376"/>
                    <a:pt x="3369" y="446"/>
                    <a:pt x="3368" y="517"/>
                  </a:cubicBezTo>
                  <a:cubicBezTo>
                    <a:pt x="3367" y="730"/>
                    <a:pt x="3455" y="931"/>
                    <a:pt x="3542" y="1125"/>
                  </a:cubicBezTo>
                  <a:lnTo>
                    <a:pt x="4072" y="2324"/>
                  </a:lnTo>
                  <a:cubicBezTo>
                    <a:pt x="4176" y="2558"/>
                    <a:pt x="4245" y="2901"/>
                    <a:pt x="4013" y="3013"/>
                  </a:cubicBezTo>
                  <a:cubicBezTo>
                    <a:pt x="3974" y="3032"/>
                    <a:pt x="3935" y="3040"/>
                    <a:pt x="3895" y="3040"/>
                  </a:cubicBezTo>
                  <a:cubicBezTo>
                    <a:pt x="3720" y="3040"/>
                    <a:pt x="3541" y="2886"/>
                    <a:pt x="3360" y="2827"/>
                  </a:cubicBezTo>
                  <a:cubicBezTo>
                    <a:pt x="3315" y="2813"/>
                    <a:pt x="3269" y="2806"/>
                    <a:pt x="3224" y="2806"/>
                  </a:cubicBezTo>
                  <a:cubicBezTo>
                    <a:pt x="2885" y="2806"/>
                    <a:pt x="2563" y="3182"/>
                    <a:pt x="2673" y="3518"/>
                  </a:cubicBezTo>
                  <a:cubicBezTo>
                    <a:pt x="2751" y="3754"/>
                    <a:pt x="2977" y="3906"/>
                    <a:pt x="3114" y="4115"/>
                  </a:cubicBezTo>
                  <a:cubicBezTo>
                    <a:pt x="3250" y="4323"/>
                    <a:pt x="3232" y="4685"/>
                    <a:pt x="2987" y="4733"/>
                  </a:cubicBezTo>
                  <a:cubicBezTo>
                    <a:pt x="2970" y="4737"/>
                    <a:pt x="2954" y="4738"/>
                    <a:pt x="2938" y="4738"/>
                  </a:cubicBezTo>
                  <a:cubicBezTo>
                    <a:pt x="2779" y="4738"/>
                    <a:pt x="2645" y="4587"/>
                    <a:pt x="2548" y="4449"/>
                  </a:cubicBezTo>
                  <a:cubicBezTo>
                    <a:pt x="1982" y="3632"/>
                    <a:pt x="1509" y="2756"/>
                    <a:pt x="1135" y="1835"/>
                  </a:cubicBezTo>
                  <a:cubicBezTo>
                    <a:pt x="1041" y="1604"/>
                    <a:pt x="941" y="1357"/>
                    <a:pt x="735" y="1221"/>
                  </a:cubicBezTo>
                  <a:cubicBezTo>
                    <a:pt x="660" y="1172"/>
                    <a:pt x="576" y="1149"/>
                    <a:pt x="492" y="1149"/>
                  </a:cubicBezTo>
                  <a:cubicBezTo>
                    <a:pt x="390" y="1149"/>
                    <a:pt x="289" y="1182"/>
                    <a:pt x="205" y="1243"/>
                  </a:cubicBezTo>
                  <a:cubicBezTo>
                    <a:pt x="0" y="1393"/>
                    <a:pt x="30" y="1596"/>
                    <a:pt x="105" y="1813"/>
                  </a:cubicBezTo>
                  <a:cubicBezTo>
                    <a:pt x="754" y="3659"/>
                    <a:pt x="1847" y="5316"/>
                    <a:pt x="3287" y="6638"/>
                  </a:cubicBezTo>
                  <a:cubicBezTo>
                    <a:pt x="3524" y="6856"/>
                    <a:pt x="3800" y="7075"/>
                    <a:pt x="4121" y="7075"/>
                  </a:cubicBezTo>
                  <a:cubicBezTo>
                    <a:pt x="4125" y="7075"/>
                    <a:pt x="4129" y="7075"/>
                    <a:pt x="4133" y="7075"/>
                  </a:cubicBezTo>
                  <a:cubicBezTo>
                    <a:pt x="4458" y="7068"/>
                    <a:pt x="4771" y="6691"/>
                    <a:pt x="4595" y="6417"/>
                  </a:cubicBezTo>
                  <a:cubicBezTo>
                    <a:pt x="4430" y="6162"/>
                    <a:pt x="3952" y="6115"/>
                    <a:pt x="3972" y="5813"/>
                  </a:cubicBezTo>
                  <a:cubicBezTo>
                    <a:pt x="3982" y="5657"/>
                    <a:pt x="4148" y="5556"/>
                    <a:pt x="4306" y="5556"/>
                  </a:cubicBezTo>
                  <a:cubicBezTo>
                    <a:pt x="4327" y="5556"/>
                    <a:pt x="4347" y="5558"/>
                    <a:pt x="4366" y="5561"/>
                  </a:cubicBezTo>
                  <a:cubicBezTo>
                    <a:pt x="4539" y="5591"/>
                    <a:pt x="4680" y="5712"/>
                    <a:pt x="4815" y="5824"/>
                  </a:cubicBezTo>
                  <a:cubicBezTo>
                    <a:pt x="5897" y="6732"/>
                    <a:pt x="7127" y="7447"/>
                    <a:pt x="8452" y="7939"/>
                  </a:cubicBezTo>
                  <a:cubicBezTo>
                    <a:pt x="8645" y="8010"/>
                    <a:pt x="8867" y="8104"/>
                    <a:pt x="8918" y="8305"/>
                  </a:cubicBezTo>
                  <a:cubicBezTo>
                    <a:pt x="8975" y="8524"/>
                    <a:pt x="8769" y="8741"/>
                    <a:pt x="8546" y="8781"/>
                  </a:cubicBezTo>
                  <a:cubicBezTo>
                    <a:pt x="8508" y="8788"/>
                    <a:pt x="8470" y="8791"/>
                    <a:pt x="8432" y="8791"/>
                  </a:cubicBezTo>
                  <a:cubicBezTo>
                    <a:pt x="8247" y="8791"/>
                    <a:pt x="8063" y="8717"/>
                    <a:pt x="7892" y="8640"/>
                  </a:cubicBezTo>
                  <a:cubicBezTo>
                    <a:pt x="7312" y="8381"/>
                    <a:pt x="6759" y="8069"/>
                    <a:pt x="6238" y="7706"/>
                  </a:cubicBezTo>
                  <a:cubicBezTo>
                    <a:pt x="6052" y="7577"/>
                    <a:pt x="5818" y="7440"/>
                    <a:pt x="5607" y="7440"/>
                  </a:cubicBezTo>
                  <a:cubicBezTo>
                    <a:pt x="5519" y="7440"/>
                    <a:pt x="5435" y="7464"/>
                    <a:pt x="5360" y="7523"/>
                  </a:cubicBezTo>
                  <a:cubicBezTo>
                    <a:pt x="5172" y="7671"/>
                    <a:pt x="5178" y="7973"/>
                    <a:pt x="5307" y="8175"/>
                  </a:cubicBezTo>
                  <a:cubicBezTo>
                    <a:pt x="5435" y="8376"/>
                    <a:pt x="5653" y="8501"/>
                    <a:pt x="5862" y="8617"/>
                  </a:cubicBezTo>
                  <a:lnTo>
                    <a:pt x="6491" y="8969"/>
                  </a:lnTo>
                  <a:cubicBezTo>
                    <a:pt x="6554" y="9004"/>
                    <a:pt x="6619" y="9041"/>
                    <a:pt x="6658" y="9101"/>
                  </a:cubicBezTo>
                  <a:cubicBezTo>
                    <a:pt x="6756" y="9256"/>
                    <a:pt x="6611" y="9472"/>
                    <a:pt x="6432" y="9512"/>
                  </a:cubicBezTo>
                  <a:cubicBezTo>
                    <a:pt x="6398" y="9519"/>
                    <a:pt x="6365" y="9523"/>
                    <a:pt x="6331" y="9523"/>
                  </a:cubicBezTo>
                  <a:cubicBezTo>
                    <a:pt x="6186" y="9523"/>
                    <a:pt x="6040" y="9458"/>
                    <a:pt x="5907" y="9391"/>
                  </a:cubicBezTo>
                  <a:cubicBezTo>
                    <a:pt x="5148" y="9010"/>
                    <a:pt x="4454" y="8508"/>
                    <a:pt x="3853" y="7905"/>
                  </a:cubicBezTo>
                  <a:cubicBezTo>
                    <a:pt x="3652" y="7706"/>
                    <a:pt x="3448" y="7486"/>
                    <a:pt x="3173" y="7418"/>
                  </a:cubicBezTo>
                  <a:cubicBezTo>
                    <a:pt x="3133" y="7407"/>
                    <a:pt x="3091" y="7402"/>
                    <a:pt x="3048" y="7402"/>
                  </a:cubicBezTo>
                  <a:cubicBezTo>
                    <a:pt x="2804" y="7402"/>
                    <a:pt x="2547" y="7566"/>
                    <a:pt x="2553" y="7807"/>
                  </a:cubicBezTo>
                  <a:cubicBezTo>
                    <a:pt x="2558" y="7978"/>
                    <a:pt x="2687" y="8118"/>
                    <a:pt x="2809" y="8238"/>
                  </a:cubicBezTo>
                  <a:cubicBezTo>
                    <a:pt x="4719" y="10087"/>
                    <a:pt x="7103" y="11371"/>
                    <a:pt x="9699" y="11944"/>
                  </a:cubicBezTo>
                  <a:cubicBezTo>
                    <a:pt x="9795" y="11965"/>
                    <a:pt x="9896" y="11985"/>
                    <a:pt x="9994" y="11985"/>
                  </a:cubicBezTo>
                  <a:cubicBezTo>
                    <a:pt x="10050" y="11985"/>
                    <a:pt x="10105" y="11979"/>
                    <a:pt x="10158" y="11963"/>
                  </a:cubicBezTo>
                  <a:cubicBezTo>
                    <a:pt x="10465" y="11866"/>
                    <a:pt x="10572" y="11402"/>
                    <a:pt x="10337" y="11182"/>
                  </a:cubicBezTo>
                  <a:cubicBezTo>
                    <a:pt x="10134" y="10990"/>
                    <a:pt x="9818" y="11019"/>
                    <a:pt x="9544" y="10975"/>
                  </a:cubicBezTo>
                  <a:cubicBezTo>
                    <a:pt x="9269" y="10930"/>
                    <a:pt x="8959" y="10687"/>
                    <a:pt x="9069" y="10431"/>
                  </a:cubicBezTo>
                  <a:cubicBezTo>
                    <a:pt x="9132" y="10282"/>
                    <a:pt x="9287" y="10234"/>
                    <a:pt x="9457" y="10234"/>
                  </a:cubicBezTo>
                  <a:cubicBezTo>
                    <a:pt x="9565" y="10234"/>
                    <a:pt x="9679" y="10254"/>
                    <a:pt x="9780" y="10278"/>
                  </a:cubicBezTo>
                  <a:cubicBezTo>
                    <a:pt x="10738" y="10508"/>
                    <a:pt x="11718" y="10624"/>
                    <a:pt x="12700" y="10624"/>
                  </a:cubicBezTo>
                  <a:cubicBezTo>
                    <a:pt x="13184" y="10624"/>
                    <a:pt x="13669" y="10596"/>
                    <a:pt x="14151" y="10539"/>
                  </a:cubicBezTo>
                  <a:cubicBezTo>
                    <a:pt x="14480" y="10501"/>
                    <a:pt x="14892" y="10359"/>
                    <a:pt x="14899" y="10029"/>
                  </a:cubicBezTo>
                  <a:cubicBezTo>
                    <a:pt x="14903" y="9816"/>
                    <a:pt x="14713" y="9640"/>
                    <a:pt x="14508" y="9584"/>
                  </a:cubicBezTo>
                  <a:cubicBezTo>
                    <a:pt x="14428" y="9562"/>
                    <a:pt x="14345" y="9554"/>
                    <a:pt x="14262" y="9554"/>
                  </a:cubicBezTo>
                  <a:cubicBezTo>
                    <a:pt x="14133" y="9554"/>
                    <a:pt x="14002" y="9574"/>
                    <a:pt x="13874" y="9591"/>
                  </a:cubicBezTo>
                  <a:cubicBezTo>
                    <a:pt x="13429" y="9652"/>
                    <a:pt x="12980" y="9682"/>
                    <a:pt x="12531" y="9682"/>
                  </a:cubicBezTo>
                  <a:cubicBezTo>
                    <a:pt x="12282" y="9682"/>
                    <a:pt x="12033" y="9673"/>
                    <a:pt x="11784" y="9654"/>
                  </a:cubicBezTo>
                  <a:cubicBezTo>
                    <a:pt x="11181" y="9610"/>
                    <a:pt x="10473" y="9423"/>
                    <a:pt x="10280" y="8851"/>
                  </a:cubicBezTo>
                  <a:cubicBezTo>
                    <a:pt x="10212" y="8650"/>
                    <a:pt x="10257" y="8377"/>
                    <a:pt x="10458" y="8309"/>
                  </a:cubicBezTo>
                  <a:cubicBezTo>
                    <a:pt x="10500" y="8295"/>
                    <a:pt x="10544" y="8292"/>
                    <a:pt x="10588" y="8292"/>
                  </a:cubicBezTo>
                  <a:cubicBezTo>
                    <a:pt x="10618" y="8292"/>
                    <a:pt x="10648" y="8294"/>
                    <a:pt x="10678" y="8295"/>
                  </a:cubicBezTo>
                  <a:cubicBezTo>
                    <a:pt x="10697" y="8295"/>
                    <a:pt x="10716" y="8296"/>
                    <a:pt x="10735" y="8296"/>
                  </a:cubicBezTo>
                  <a:cubicBezTo>
                    <a:pt x="10928" y="8296"/>
                    <a:pt x="11133" y="8254"/>
                    <a:pt x="11244" y="8100"/>
                  </a:cubicBezTo>
                  <a:cubicBezTo>
                    <a:pt x="11439" y="7827"/>
                    <a:pt x="11169" y="7432"/>
                    <a:pt x="10847" y="7338"/>
                  </a:cubicBezTo>
                  <a:cubicBezTo>
                    <a:pt x="10723" y="7301"/>
                    <a:pt x="10596" y="7291"/>
                    <a:pt x="10467" y="7291"/>
                  </a:cubicBezTo>
                  <a:cubicBezTo>
                    <a:pt x="10299" y="7291"/>
                    <a:pt x="10129" y="7308"/>
                    <a:pt x="9961" y="7308"/>
                  </a:cubicBezTo>
                  <a:cubicBezTo>
                    <a:pt x="9922" y="7308"/>
                    <a:pt x="9884" y="7308"/>
                    <a:pt x="9845" y="7305"/>
                  </a:cubicBezTo>
                  <a:cubicBezTo>
                    <a:pt x="9510" y="7287"/>
                    <a:pt x="9127" y="7093"/>
                    <a:pt x="9106" y="6759"/>
                  </a:cubicBezTo>
                  <a:cubicBezTo>
                    <a:pt x="9100" y="6687"/>
                    <a:pt x="9117" y="6616"/>
                    <a:pt x="9153" y="6553"/>
                  </a:cubicBezTo>
                  <a:cubicBezTo>
                    <a:pt x="9231" y="6423"/>
                    <a:pt x="9378" y="6383"/>
                    <a:pt x="9537" y="6383"/>
                  </a:cubicBezTo>
                  <a:cubicBezTo>
                    <a:pt x="9638" y="6383"/>
                    <a:pt x="9743" y="6399"/>
                    <a:pt x="9838" y="6418"/>
                  </a:cubicBezTo>
                  <a:cubicBezTo>
                    <a:pt x="10858" y="6628"/>
                    <a:pt x="11895" y="6733"/>
                    <a:pt x="12934" y="6733"/>
                  </a:cubicBezTo>
                  <a:cubicBezTo>
                    <a:pt x="13472" y="6733"/>
                    <a:pt x="14010" y="6705"/>
                    <a:pt x="14546" y="6648"/>
                  </a:cubicBezTo>
                  <a:cubicBezTo>
                    <a:pt x="14871" y="6613"/>
                    <a:pt x="15274" y="6491"/>
                    <a:pt x="15304" y="6165"/>
                  </a:cubicBezTo>
                  <a:cubicBezTo>
                    <a:pt x="15324" y="5945"/>
                    <a:pt x="15134" y="5749"/>
                    <a:pt x="14922" y="5682"/>
                  </a:cubicBezTo>
                  <a:cubicBezTo>
                    <a:pt x="14831" y="5654"/>
                    <a:pt x="14737" y="5644"/>
                    <a:pt x="14641" y="5644"/>
                  </a:cubicBezTo>
                  <a:cubicBezTo>
                    <a:pt x="14515" y="5644"/>
                    <a:pt x="14386" y="5661"/>
                    <a:pt x="14261" y="5677"/>
                  </a:cubicBezTo>
                  <a:cubicBezTo>
                    <a:pt x="13672" y="5754"/>
                    <a:pt x="13077" y="5802"/>
                    <a:pt x="12484" y="5802"/>
                  </a:cubicBezTo>
                  <a:cubicBezTo>
                    <a:pt x="11911" y="5802"/>
                    <a:pt x="11340" y="5757"/>
                    <a:pt x="10778" y="5650"/>
                  </a:cubicBezTo>
                  <a:cubicBezTo>
                    <a:pt x="9632" y="5434"/>
                    <a:pt x="8519" y="4948"/>
                    <a:pt x="7669" y="4149"/>
                  </a:cubicBezTo>
                  <a:cubicBezTo>
                    <a:pt x="7533" y="4023"/>
                    <a:pt x="7401" y="3885"/>
                    <a:pt x="7234" y="3804"/>
                  </a:cubicBezTo>
                  <a:cubicBezTo>
                    <a:pt x="7152" y="3764"/>
                    <a:pt x="7059" y="3741"/>
                    <a:pt x="6969" y="3741"/>
                  </a:cubicBezTo>
                  <a:cubicBezTo>
                    <a:pt x="6873" y="3741"/>
                    <a:pt x="6779" y="3768"/>
                    <a:pt x="6705" y="3829"/>
                  </a:cubicBezTo>
                  <a:cubicBezTo>
                    <a:pt x="6500" y="3996"/>
                    <a:pt x="6543" y="4333"/>
                    <a:pt x="6700" y="4544"/>
                  </a:cubicBezTo>
                  <a:cubicBezTo>
                    <a:pt x="6858" y="4756"/>
                    <a:pt x="7096" y="4890"/>
                    <a:pt x="7289" y="5070"/>
                  </a:cubicBezTo>
                  <a:cubicBezTo>
                    <a:pt x="7481" y="5251"/>
                    <a:pt x="7634" y="5524"/>
                    <a:pt x="7545" y="5771"/>
                  </a:cubicBezTo>
                  <a:cubicBezTo>
                    <a:pt x="7467" y="5985"/>
                    <a:pt x="7232" y="6096"/>
                    <a:pt x="7001" y="6096"/>
                  </a:cubicBezTo>
                  <a:cubicBezTo>
                    <a:pt x="6951" y="6096"/>
                    <a:pt x="6902" y="6091"/>
                    <a:pt x="6855" y="6081"/>
                  </a:cubicBezTo>
                  <a:cubicBezTo>
                    <a:pt x="6587" y="6023"/>
                    <a:pt x="6363" y="5841"/>
                    <a:pt x="6153" y="5665"/>
                  </a:cubicBezTo>
                  <a:lnTo>
                    <a:pt x="5083" y="4773"/>
                  </a:lnTo>
                  <a:cubicBezTo>
                    <a:pt x="4838" y="4571"/>
                    <a:pt x="4585" y="4354"/>
                    <a:pt x="4478" y="4054"/>
                  </a:cubicBezTo>
                  <a:cubicBezTo>
                    <a:pt x="4373" y="3755"/>
                    <a:pt x="4487" y="3356"/>
                    <a:pt x="4790" y="3263"/>
                  </a:cubicBezTo>
                  <a:cubicBezTo>
                    <a:pt x="4838" y="3249"/>
                    <a:pt x="4887" y="3243"/>
                    <a:pt x="4937" y="3243"/>
                  </a:cubicBezTo>
                  <a:cubicBezTo>
                    <a:pt x="5231" y="3243"/>
                    <a:pt x="5543" y="3461"/>
                    <a:pt x="5818" y="3461"/>
                  </a:cubicBezTo>
                  <a:cubicBezTo>
                    <a:pt x="5899" y="3461"/>
                    <a:pt x="5976" y="3442"/>
                    <a:pt x="6049" y="3393"/>
                  </a:cubicBezTo>
                  <a:cubicBezTo>
                    <a:pt x="6265" y="3248"/>
                    <a:pt x="6264" y="2911"/>
                    <a:pt x="6126" y="2689"/>
                  </a:cubicBezTo>
                  <a:cubicBezTo>
                    <a:pt x="5988" y="2467"/>
                    <a:pt x="5756" y="2325"/>
                    <a:pt x="5550" y="2166"/>
                  </a:cubicBezTo>
                  <a:cubicBezTo>
                    <a:pt x="5088" y="1808"/>
                    <a:pt x="4729" y="1334"/>
                    <a:pt x="4505" y="795"/>
                  </a:cubicBezTo>
                  <a:cubicBezTo>
                    <a:pt x="4426" y="604"/>
                    <a:pt x="4363" y="400"/>
                    <a:pt x="4235" y="237"/>
                  </a:cubicBezTo>
                  <a:cubicBezTo>
                    <a:pt x="4131" y="103"/>
                    <a:pt x="3967" y="1"/>
                    <a:pt x="380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9"/>
            <p:cNvSpPr/>
            <p:nvPr/>
          </p:nvSpPr>
          <p:spPr>
            <a:xfrm flipH="1">
              <a:off x="6821349" y="3920263"/>
              <a:ext cx="358568" cy="359985"/>
            </a:xfrm>
            <a:custGeom>
              <a:rect b="b" l="l" r="r" t="t"/>
              <a:pathLst>
                <a:path extrusionOk="0" h="8127" w="8095">
                  <a:moveTo>
                    <a:pt x="3838" y="1"/>
                  </a:moveTo>
                  <a:cubicBezTo>
                    <a:pt x="3835" y="1"/>
                    <a:pt x="3831" y="1"/>
                    <a:pt x="3828" y="1"/>
                  </a:cubicBezTo>
                  <a:cubicBezTo>
                    <a:pt x="3747" y="7"/>
                    <a:pt x="3674" y="101"/>
                    <a:pt x="3593" y="111"/>
                  </a:cubicBezTo>
                  <a:cubicBezTo>
                    <a:pt x="3514" y="121"/>
                    <a:pt x="3441" y="160"/>
                    <a:pt x="3362" y="176"/>
                  </a:cubicBezTo>
                  <a:cubicBezTo>
                    <a:pt x="3356" y="177"/>
                    <a:pt x="3350" y="178"/>
                    <a:pt x="3344" y="178"/>
                  </a:cubicBezTo>
                  <a:cubicBezTo>
                    <a:pt x="3276" y="178"/>
                    <a:pt x="3195" y="116"/>
                    <a:pt x="3127" y="116"/>
                  </a:cubicBezTo>
                  <a:cubicBezTo>
                    <a:pt x="3119" y="116"/>
                    <a:pt x="3111" y="117"/>
                    <a:pt x="3103" y="119"/>
                  </a:cubicBezTo>
                  <a:cubicBezTo>
                    <a:pt x="3025" y="139"/>
                    <a:pt x="2964" y="222"/>
                    <a:pt x="2885" y="246"/>
                  </a:cubicBezTo>
                  <a:cubicBezTo>
                    <a:pt x="2868" y="251"/>
                    <a:pt x="2849" y="253"/>
                    <a:pt x="2830" y="253"/>
                  </a:cubicBezTo>
                  <a:cubicBezTo>
                    <a:pt x="2787" y="253"/>
                    <a:pt x="2741" y="244"/>
                    <a:pt x="2698" y="244"/>
                  </a:cubicBezTo>
                  <a:cubicBezTo>
                    <a:pt x="2675" y="244"/>
                    <a:pt x="2653" y="247"/>
                    <a:pt x="2632" y="254"/>
                  </a:cubicBezTo>
                  <a:cubicBezTo>
                    <a:pt x="2557" y="283"/>
                    <a:pt x="2517" y="401"/>
                    <a:pt x="2443" y="435"/>
                  </a:cubicBezTo>
                  <a:cubicBezTo>
                    <a:pt x="2369" y="468"/>
                    <a:pt x="2284" y="473"/>
                    <a:pt x="2213" y="510"/>
                  </a:cubicBezTo>
                  <a:cubicBezTo>
                    <a:pt x="2140" y="549"/>
                    <a:pt x="2055" y="563"/>
                    <a:pt x="1987" y="603"/>
                  </a:cubicBezTo>
                  <a:cubicBezTo>
                    <a:pt x="1917" y="644"/>
                    <a:pt x="1880" y="735"/>
                    <a:pt x="1814" y="780"/>
                  </a:cubicBezTo>
                  <a:cubicBezTo>
                    <a:pt x="1747" y="826"/>
                    <a:pt x="1701" y="894"/>
                    <a:pt x="1637" y="945"/>
                  </a:cubicBezTo>
                  <a:cubicBezTo>
                    <a:pt x="1573" y="995"/>
                    <a:pt x="1458" y="981"/>
                    <a:pt x="1397" y="1033"/>
                  </a:cubicBezTo>
                  <a:cubicBezTo>
                    <a:pt x="1337" y="1087"/>
                    <a:pt x="1319" y="1184"/>
                    <a:pt x="1260" y="1241"/>
                  </a:cubicBezTo>
                  <a:cubicBezTo>
                    <a:pt x="1202" y="1298"/>
                    <a:pt x="1079" y="1291"/>
                    <a:pt x="1024" y="1352"/>
                  </a:cubicBezTo>
                  <a:cubicBezTo>
                    <a:pt x="972" y="1413"/>
                    <a:pt x="1015" y="1555"/>
                    <a:pt x="965" y="1619"/>
                  </a:cubicBezTo>
                  <a:cubicBezTo>
                    <a:pt x="915" y="1682"/>
                    <a:pt x="879" y="1751"/>
                    <a:pt x="833" y="1817"/>
                  </a:cubicBezTo>
                  <a:cubicBezTo>
                    <a:pt x="787" y="1882"/>
                    <a:pt x="612" y="1866"/>
                    <a:pt x="571" y="1935"/>
                  </a:cubicBezTo>
                  <a:cubicBezTo>
                    <a:pt x="530" y="2004"/>
                    <a:pt x="511" y="2091"/>
                    <a:pt x="474" y="2162"/>
                  </a:cubicBezTo>
                  <a:cubicBezTo>
                    <a:pt x="436" y="2233"/>
                    <a:pt x="426" y="2321"/>
                    <a:pt x="392" y="2395"/>
                  </a:cubicBezTo>
                  <a:cubicBezTo>
                    <a:pt x="359" y="2468"/>
                    <a:pt x="281" y="2526"/>
                    <a:pt x="251" y="2601"/>
                  </a:cubicBezTo>
                  <a:cubicBezTo>
                    <a:pt x="223" y="2677"/>
                    <a:pt x="261" y="2778"/>
                    <a:pt x="237" y="2854"/>
                  </a:cubicBezTo>
                  <a:cubicBezTo>
                    <a:pt x="211" y="2933"/>
                    <a:pt x="223" y="3018"/>
                    <a:pt x="203" y="3096"/>
                  </a:cubicBezTo>
                  <a:cubicBezTo>
                    <a:pt x="183" y="3174"/>
                    <a:pt x="201" y="3258"/>
                    <a:pt x="187" y="3338"/>
                  </a:cubicBezTo>
                  <a:cubicBezTo>
                    <a:pt x="172" y="3417"/>
                    <a:pt x="137" y="3490"/>
                    <a:pt x="127" y="3570"/>
                  </a:cubicBezTo>
                  <a:cubicBezTo>
                    <a:pt x="117" y="3651"/>
                    <a:pt x="11" y="3722"/>
                    <a:pt x="7" y="3803"/>
                  </a:cubicBezTo>
                  <a:cubicBezTo>
                    <a:pt x="1" y="3882"/>
                    <a:pt x="71" y="3966"/>
                    <a:pt x="71" y="4047"/>
                  </a:cubicBezTo>
                  <a:cubicBezTo>
                    <a:pt x="71" y="4128"/>
                    <a:pt x="90" y="4206"/>
                    <a:pt x="95" y="4288"/>
                  </a:cubicBezTo>
                  <a:cubicBezTo>
                    <a:pt x="99" y="4369"/>
                    <a:pt x="65" y="4451"/>
                    <a:pt x="75" y="4532"/>
                  </a:cubicBezTo>
                  <a:cubicBezTo>
                    <a:pt x="83" y="4612"/>
                    <a:pt x="63" y="4697"/>
                    <a:pt x="78" y="4777"/>
                  </a:cubicBezTo>
                  <a:cubicBezTo>
                    <a:pt x="93" y="4856"/>
                    <a:pt x="224" y="4910"/>
                    <a:pt x="243" y="4988"/>
                  </a:cubicBezTo>
                  <a:cubicBezTo>
                    <a:pt x="262" y="5067"/>
                    <a:pt x="199" y="5166"/>
                    <a:pt x="221" y="5243"/>
                  </a:cubicBezTo>
                  <a:cubicBezTo>
                    <a:pt x="245" y="5321"/>
                    <a:pt x="321" y="5379"/>
                    <a:pt x="349" y="5455"/>
                  </a:cubicBezTo>
                  <a:cubicBezTo>
                    <a:pt x="378" y="5530"/>
                    <a:pt x="307" y="5648"/>
                    <a:pt x="339" y="5721"/>
                  </a:cubicBezTo>
                  <a:cubicBezTo>
                    <a:pt x="372" y="5794"/>
                    <a:pt x="520" y="5814"/>
                    <a:pt x="557" y="5885"/>
                  </a:cubicBezTo>
                  <a:cubicBezTo>
                    <a:pt x="594" y="5957"/>
                    <a:pt x="588" y="6050"/>
                    <a:pt x="631" y="6120"/>
                  </a:cubicBezTo>
                  <a:cubicBezTo>
                    <a:pt x="672" y="6188"/>
                    <a:pt x="710" y="6261"/>
                    <a:pt x="756" y="6326"/>
                  </a:cubicBezTo>
                  <a:cubicBezTo>
                    <a:pt x="801" y="6393"/>
                    <a:pt x="905" y="6414"/>
                    <a:pt x="955" y="6478"/>
                  </a:cubicBezTo>
                  <a:cubicBezTo>
                    <a:pt x="1005" y="6542"/>
                    <a:pt x="1020" y="6630"/>
                    <a:pt x="1074" y="6690"/>
                  </a:cubicBezTo>
                  <a:cubicBezTo>
                    <a:pt x="1127" y="6751"/>
                    <a:pt x="1140" y="6852"/>
                    <a:pt x="1197" y="6908"/>
                  </a:cubicBezTo>
                  <a:cubicBezTo>
                    <a:pt x="1252" y="6964"/>
                    <a:pt x="1333" y="7000"/>
                    <a:pt x="1393" y="7054"/>
                  </a:cubicBezTo>
                  <a:cubicBezTo>
                    <a:pt x="1454" y="7107"/>
                    <a:pt x="1499" y="7181"/>
                    <a:pt x="1563" y="7230"/>
                  </a:cubicBezTo>
                  <a:cubicBezTo>
                    <a:pt x="1626" y="7280"/>
                    <a:pt x="1727" y="7280"/>
                    <a:pt x="1792" y="7327"/>
                  </a:cubicBezTo>
                  <a:cubicBezTo>
                    <a:pt x="1859" y="7372"/>
                    <a:pt x="1885" y="7482"/>
                    <a:pt x="1954" y="7523"/>
                  </a:cubicBezTo>
                  <a:cubicBezTo>
                    <a:pt x="2022" y="7566"/>
                    <a:pt x="2105" y="7590"/>
                    <a:pt x="2176" y="7628"/>
                  </a:cubicBezTo>
                  <a:cubicBezTo>
                    <a:pt x="2247" y="7665"/>
                    <a:pt x="2332" y="7682"/>
                    <a:pt x="2404" y="7715"/>
                  </a:cubicBezTo>
                  <a:cubicBezTo>
                    <a:pt x="2476" y="7748"/>
                    <a:pt x="2558" y="7759"/>
                    <a:pt x="2635" y="7788"/>
                  </a:cubicBezTo>
                  <a:cubicBezTo>
                    <a:pt x="2712" y="7817"/>
                    <a:pt x="2759" y="7928"/>
                    <a:pt x="2836" y="7953"/>
                  </a:cubicBezTo>
                  <a:cubicBezTo>
                    <a:pt x="2858" y="7959"/>
                    <a:pt x="2882" y="7962"/>
                    <a:pt x="2906" y="7962"/>
                  </a:cubicBezTo>
                  <a:cubicBezTo>
                    <a:pt x="2946" y="7962"/>
                    <a:pt x="2987" y="7956"/>
                    <a:pt x="3026" y="7956"/>
                  </a:cubicBezTo>
                  <a:cubicBezTo>
                    <a:pt x="3047" y="7956"/>
                    <a:pt x="3068" y="7958"/>
                    <a:pt x="3087" y="7962"/>
                  </a:cubicBezTo>
                  <a:cubicBezTo>
                    <a:pt x="3108" y="7968"/>
                    <a:pt x="3129" y="7969"/>
                    <a:pt x="3150" y="7969"/>
                  </a:cubicBezTo>
                  <a:cubicBezTo>
                    <a:pt x="3194" y="7969"/>
                    <a:pt x="3239" y="7962"/>
                    <a:pt x="3282" y="7962"/>
                  </a:cubicBezTo>
                  <a:cubicBezTo>
                    <a:pt x="3300" y="7962"/>
                    <a:pt x="3318" y="7963"/>
                    <a:pt x="3335" y="7967"/>
                  </a:cubicBezTo>
                  <a:cubicBezTo>
                    <a:pt x="3413" y="7981"/>
                    <a:pt x="3492" y="7980"/>
                    <a:pt x="3574" y="7989"/>
                  </a:cubicBezTo>
                  <a:cubicBezTo>
                    <a:pt x="3653" y="7999"/>
                    <a:pt x="3727" y="8062"/>
                    <a:pt x="3808" y="8066"/>
                  </a:cubicBezTo>
                  <a:cubicBezTo>
                    <a:pt x="3889" y="8072"/>
                    <a:pt x="3970" y="8106"/>
                    <a:pt x="4050" y="8107"/>
                  </a:cubicBezTo>
                  <a:cubicBezTo>
                    <a:pt x="4124" y="8107"/>
                    <a:pt x="4202" y="8126"/>
                    <a:pt x="4275" y="8126"/>
                  </a:cubicBezTo>
                  <a:cubicBezTo>
                    <a:pt x="4282" y="8126"/>
                    <a:pt x="4289" y="8126"/>
                    <a:pt x="4296" y="8126"/>
                  </a:cubicBezTo>
                  <a:cubicBezTo>
                    <a:pt x="4377" y="8122"/>
                    <a:pt x="4445" y="7972"/>
                    <a:pt x="4525" y="7964"/>
                  </a:cubicBezTo>
                  <a:cubicBezTo>
                    <a:pt x="4529" y="7963"/>
                    <a:pt x="4533" y="7963"/>
                    <a:pt x="4538" y="7963"/>
                  </a:cubicBezTo>
                  <a:cubicBezTo>
                    <a:pt x="4608" y="7963"/>
                    <a:pt x="4688" y="8029"/>
                    <a:pt x="4760" y="8029"/>
                  </a:cubicBezTo>
                  <a:cubicBezTo>
                    <a:pt x="4766" y="8029"/>
                    <a:pt x="4772" y="8029"/>
                    <a:pt x="4778" y="8028"/>
                  </a:cubicBezTo>
                  <a:cubicBezTo>
                    <a:pt x="4857" y="8014"/>
                    <a:pt x="4934" y="7981"/>
                    <a:pt x="5012" y="7962"/>
                  </a:cubicBezTo>
                  <a:cubicBezTo>
                    <a:pt x="5090" y="7943"/>
                    <a:pt x="5142" y="7835"/>
                    <a:pt x="5220" y="7810"/>
                  </a:cubicBezTo>
                  <a:cubicBezTo>
                    <a:pt x="5297" y="7788"/>
                    <a:pt x="5369" y="7766"/>
                    <a:pt x="5444" y="7738"/>
                  </a:cubicBezTo>
                  <a:cubicBezTo>
                    <a:pt x="5521" y="7709"/>
                    <a:pt x="5609" y="7721"/>
                    <a:pt x="5683" y="7688"/>
                  </a:cubicBezTo>
                  <a:cubicBezTo>
                    <a:pt x="5700" y="7680"/>
                    <a:pt x="5719" y="7678"/>
                    <a:pt x="5739" y="7678"/>
                  </a:cubicBezTo>
                  <a:cubicBezTo>
                    <a:pt x="5786" y="7678"/>
                    <a:pt x="5841" y="7692"/>
                    <a:pt x="5888" y="7692"/>
                  </a:cubicBezTo>
                  <a:cubicBezTo>
                    <a:pt x="5911" y="7692"/>
                    <a:pt x="5932" y="7689"/>
                    <a:pt x="5949" y="7680"/>
                  </a:cubicBezTo>
                  <a:cubicBezTo>
                    <a:pt x="6022" y="7643"/>
                    <a:pt x="6039" y="7506"/>
                    <a:pt x="6108" y="7465"/>
                  </a:cubicBezTo>
                  <a:cubicBezTo>
                    <a:pt x="6177" y="7422"/>
                    <a:pt x="6232" y="7365"/>
                    <a:pt x="6299" y="7318"/>
                  </a:cubicBezTo>
                  <a:cubicBezTo>
                    <a:pt x="6366" y="7273"/>
                    <a:pt x="6474" y="7287"/>
                    <a:pt x="6538" y="7237"/>
                  </a:cubicBezTo>
                  <a:cubicBezTo>
                    <a:pt x="6602" y="7186"/>
                    <a:pt x="6600" y="7063"/>
                    <a:pt x="6661" y="7009"/>
                  </a:cubicBezTo>
                  <a:cubicBezTo>
                    <a:pt x="6721" y="6956"/>
                    <a:pt x="6816" y="6942"/>
                    <a:pt x="6873" y="6885"/>
                  </a:cubicBezTo>
                  <a:cubicBezTo>
                    <a:pt x="6930" y="6828"/>
                    <a:pt x="6954" y="6743"/>
                    <a:pt x="7008" y="6683"/>
                  </a:cubicBezTo>
                  <a:cubicBezTo>
                    <a:pt x="7062" y="6622"/>
                    <a:pt x="7183" y="6619"/>
                    <a:pt x="7233" y="6555"/>
                  </a:cubicBezTo>
                  <a:cubicBezTo>
                    <a:pt x="7283" y="6492"/>
                    <a:pt x="7320" y="6417"/>
                    <a:pt x="7365" y="6350"/>
                  </a:cubicBezTo>
                  <a:cubicBezTo>
                    <a:pt x="7411" y="6285"/>
                    <a:pt x="7392" y="6177"/>
                    <a:pt x="7433" y="6109"/>
                  </a:cubicBezTo>
                  <a:cubicBezTo>
                    <a:pt x="7476" y="6040"/>
                    <a:pt x="7513" y="5971"/>
                    <a:pt x="7550" y="5901"/>
                  </a:cubicBezTo>
                  <a:cubicBezTo>
                    <a:pt x="7588" y="5830"/>
                    <a:pt x="7617" y="5757"/>
                    <a:pt x="7651" y="5684"/>
                  </a:cubicBezTo>
                  <a:cubicBezTo>
                    <a:pt x="7684" y="5611"/>
                    <a:pt x="7829" y="5584"/>
                    <a:pt x="7857" y="5509"/>
                  </a:cubicBezTo>
                  <a:cubicBezTo>
                    <a:pt x="7887" y="5432"/>
                    <a:pt x="7935" y="5359"/>
                    <a:pt x="7959" y="5281"/>
                  </a:cubicBezTo>
                  <a:cubicBezTo>
                    <a:pt x="7983" y="5204"/>
                    <a:pt x="7922" y="5102"/>
                    <a:pt x="7942" y="5024"/>
                  </a:cubicBezTo>
                  <a:cubicBezTo>
                    <a:pt x="7961" y="4944"/>
                    <a:pt x="7992" y="4870"/>
                    <a:pt x="8006" y="4789"/>
                  </a:cubicBezTo>
                  <a:cubicBezTo>
                    <a:pt x="8020" y="4710"/>
                    <a:pt x="8046" y="4633"/>
                    <a:pt x="8056" y="4552"/>
                  </a:cubicBezTo>
                  <a:cubicBezTo>
                    <a:pt x="8066" y="4472"/>
                    <a:pt x="8072" y="4391"/>
                    <a:pt x="8076" y="4310"/>
                  </a:cubicBezTo>
                  <a:cubicBezTo>
                    <a:pt x="8082" y="4229"/>
                    <a:pt x="8013" y="4148"/>
                    <a:pt x="8013" y="4067"/>
                  </a:cubicBezTo>
                  <a:cubicBezTo>
                    <a:pt x="8013" y="3986"/>
                    <a:pt x="8094" y="3905"/>
                    <a:pt x="8090" y="3824"/>
                  </a:cubicBezTo>
                  <a:cubicBezTo>
                    <a:pt x="8084" y="3743"/>
                    <a:pt x="8043" y="3665"/>
                    <a:pt x="8033" y="3585"/>
                  </a:cubicBezTo>
                  <a:cubicBezTo>
                    <a:pt x="8023" y="3506"/>
                    <a:pt x="7991" y="3430"/>
                    <a:pt x="7976" y="3351"/>
                  </a:cubicBezTo>
                  <a:cubicBezTo>
                    <a:pt x="7962" y="3271"/>
                    <a:pt x="8015" y="3177"/>
                    <a:pt x="7996" y="3099"/>
                  </a:cubicBezTo>
                  <a:cubicBezTo>
                    <a:pt x="7976" y="3019"/>
                    <a:pt x="7863" y="2968"/>
                    <a:pt x="7838" y="2891"/>
                  </a:cubicBezTo>
                  <a:cubicBezTo>
                    <a:pt x="7814" y="2815"/>
                    <a:pt x="7804" y="2736"/>
                    <a:pt x="7776" y="2660"/>
                  </a:cubicBezTo>
                  <a:cubicBezTo>
                    <a:pt x="7747" y="2584"/>
                    <a:pt x="7790" y="2479"/>
                    <a:pt x="7757" y="2407"/>
                  </a:cubicBezTo>
                  <a:cubicBezTo>
                    <a:pt x="7725" y="2333"/>
                    <a:pt x="7679" y="2262"/>
                    <a:pt x="7642" y="2191"/>
                  </a:cubicBezTo>
                  <a:cubicBezTo>
                    <a:pt x="7605" y="2119"/>
                    <a:pt x="7600" y="2027"/>
                    <a:pt x="7558" y="1957"/>
                  </a:cubicBezTo>
                  <a:cubicBezTo>
                    <a:pt x="7516" y="1888"/>
                    <a:pt x="7422" y="1849"/>
                    <a:pt x="7376" y="1783"/>
                  </a:cubicBezTo>
                  <a:cubicBezTo>
                    <a:pt x="7331" y="1716"/>
                    <a:pt x="7307" y="1632"/>
                    <a:pt x="7257" y="1568"/>
                  </a:cubicBezTo>
                  <a:cubicBezTo>
                    <a:pt x="7207" y="1505"/>
                    <a:pt x="7139" y="1454"/>
                    <a:pt x="7086" y="1393"/>
                  </a:cubicBezTo>
                  <a:cubicBezTo>
                    <a:pt x="7032" y="1333"/>
                    <a:pt x="7017" y="1232"/>
                    <a:pt x="6960" y="1176"/>
                  </a:cubicBezTo>
                  <a:cubicBezTo>
                    <a:pt x="6903" y="1119"/>
                    <a:pt x="6740" y="1173"/>
                    <a:pt x="6680" y="1120"/>
                  </a:cubicBezTo>
                  <a:cubicBezTo>
                    <a:pt x="6619" y="1066"/>
                    <a:pt x="6568" y="1006"/>
                    <a:pt x="6505" y="957"/>
                  </a:cubicBezTo>
                  <a:cubicBezTo>
                    <a:pt x="6442" y="907"/>
                    <a:pt x="6378" y="863"/>
                    <a:pt x="6312" y="816"/>
                  </a:cubicBezTo>
                  <a:cubicBezTo>
                    <a:pt x="6246" y="770"/>
                    <a:pt x="6208" y="685"/>
                    <a:pt x="6138" y="644"/>
                  </a:cubicBezTo>
                  <a:cubicBezTo>
                    <a:pt x="6070" y="601"/>
                    <a:pt x="6029" y="506"/>
                    <a:pt x="5958" y="469"/>
                  </a:cubicBezTo>
                  <a:cubicBezTo>
                    <a:pt x="5887" y="432"/>
                    <a:pt x="5790" y="441"/>
                    <a:pt x="5717" y="406"/>
                  </a:cubicBezTo>
                  <a:cubicBezTo>
                    <a:pt x="5645" y="372"/>
                    <a:pt x="5547" y="401"/>
                    <a:pt x="5471" y="372"/>
                  </a:cubicBezTo>
                  <a:cubicBezTo>
                    <a:pt x="5395" y="342"/>
                    <a:pt x="5346" y="244"/>
                    <a:pt x="5270" y="220"/>
                  </a:cubicBezTo>
                  <a:cubicBezTo>
                    <a:pt x="5258" y="217"/>
                    <a:pt x="5246" y="215"/>
                    <a:pt x="5233" y="215"/>
                  </a:cubicBezTo>
                  <a:cubicBezTo>
                    <a:pt x="5172" y="215"/>
                    <a:pt x="5103" y="251"/>
                    <a:pt x="5043" y="251"/>
                  </a:cubicBezTo>
                  <a:cubicBezTo>
                    <a:pt x="5032" y="251"/>
                    <a:pt x="5022" y="250"/>
                    <a:pt x="5012" y="247"/>
                  </a:cubicBezTo>
                  <a:cubicBezTo>
                    <a:pt x="4934" y="227"/>
                    <a:pt x="4869" y="168"/>
                    <a:pt x="4789" y="153"/>
                  </a:cubicBezTo>
                  <a:cubicBezTo>
                    <a:pt x="4709" y="138"/>
                    <a:pt x="4633" y="123"/>
                    <a:pt x="4552" y="114"/>
                  </a:cubicBezTo>
                  <a:cubicBezTo>
                    <a:pt x="4472" y="104"/>
                    <a:pt x="4399" y="8"/>
                    <a:pt x="4318" y="4"/>
                  </a:cubicBezTo>
                  <a:cubicBezTo>
                    <a:pt x="4314" y="4"/>
                    <a:pt x="4309" y="4"/>
                    <a:pt x="4305" y="4"/>
                  </a:cubicBezTo>
                  <a:cubicBezTo>
                    <a:pt x="4228" y="4"/>
                    <a:pt x="4149" y="45"/>
                    <a:pt x="4073" y="45"/>
                  </a:cubicBezTo>
                  <a:cubicBezTo>
                    <a:pt x="3995" y="45"/>
                    <a:pt x="3916" y="1"/>
                    <a:pt x="38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9"/>
            <p:cNvSpPr/>
            <p:nvPr/>
          </p:nvSpPr>
          <p:spPr>
            <a:xfrm flipH="1">
              <a:off x="6850406" y="3952067"/>
              <a:ext cx="298947" cy="297175"/>
            </a:xfrm>
            <a:custGeom>
              <a:rect b="b" l="l" r="r" t="t"/>
              <a:pathLst>
                <a:path extrusionOk="0" h="6709" w="6749">
                  <a:moveTo>
                    <a:pt x="3584" y="1"/>
                  </a:moveTo>
                  <a:cubicBezTo>
                    <a:pt x="3520" y="1"/>
                    <a:pt x="3453" y="55"/>
                    <a:pt x="3388" y="55"/>
                  </a:cubicBezTo>
                  <a:cubicBezTo>
                    <a:pt x="3386" y="55"/>
                    <a:pt x="3383" y="55"/>
                    <a:pt x="3381" y="55"/>
                  </a:cubicBezTo>
                  <a:cubicBezTo>
                    <a:pt x="3317" y="55"/>
                    <a:pt x="3254" y="72"/>
                    <a:pt x="3189" y="75"/>
                  </a:cubicBezTo>
                  <a:cubicBezTo>
                    <a:pt x="3186" y="75"/>
                    <a:pt x="3183" y="75"/>
                    <a:pt x="3180" y="75"/>
                  </a:cubicBezTo>
                  <a:cubicBezTo>
                    <a:pt x="3123" y="75"/>
                    <a:pt x="3065" y="55"/>
                    <a:pt x="3009" y="55"/>
                  </a:cubicBezTo>
                  <a:cubicBezTo>
                    <a:pt x="3002" y="55"/>
                    <a:pt x="2995" y="56"/>
                    <a:pt x="2987" y="57"/>
                  </a:cubicBezTo>
                  <a:cubicBezTo>
                    <a:pt x="2973" y="58"/>
                    <a:pt x="2958" y="59"/>
                    <a:pt x="2943" y="59"/>
                  </a:cubicBezTo>
                  <a:cubicBezTo>
                    <a:pt x="2910" y="59"/>
                    <a:pt x="2876" y="56"/>
                    <a:pt x="2843" y="56"/>
                  </a:cubicBezTo>
                  <a:cubicBezTo>
                    <a:pt x="2822" y="56"/>
                    <a:pt x="2802" y="57"/>
                    <a:pt x="2783" y="61"/>
                  </a:cubicBezTo>
                  <a:cubicBezTo>
                    <a:pt x="2717" y="72"/>
                    <a:pt x="2673" y="182"/>
                    <a:pt x="2608" y="197"/>
                  </a:cubicBezTo>
                  <a:cubicBezTo>
                    <a:pt x="2599" y="199"/>
                    <a:pt x="2590" y="200"/>
                    <a:pt x="2581" y="200"/>
                  </a:cubicBezTo>
                  <a:cubicBezTo>
                    <a:pt x="2531" y="200"/>
                    <a:pt x="2476" y="175"/>
                    <a:pt x="2426" y="175"/>
                  </a:cubicBezTo>
                  <a:cubicBezTo>
                    <a:pt x="2416" y="175"/>
                    <a:pt x="2406" y="176"/>
                    <a:pt x="2396" y="179"/>
                  </a:cubicBezTo>
                  <a:cubicBezTo>
                    <a:pt x="2332" y="199"/>
                    <a:pt x="2284" y="261"/>
                    <a:pt x="2221" y="285"/>
                  </a:cubicBezTo>
                  <a:cubicBezTo>
                    <a:pt x="2210" y="289"/>
                    <a:pt x="2199" y="291"/>
                    <a:pt x="2186" y="291"/>
                  </a:cubicBezTo>
                  <a:cubicBezTo>
                    <a:pt x="2140" y="291"/>
                    <a:pt x="2085" y="270"/>
                    <a:pt x="2039" y="270"/>
                  </a:cubicBezTo>
                  <a:cubicBezTo>
                    <a:pt x="2025" y="270"/>
                    <a:pt x="2011" y="272"/>
                    <a:pt x="1999" y="277"/>
                  </a:cubicBezTo>
                  <a:cubicBezTo>
                    <a:pt x="1938" y="304"/>
                    <a:pt x="1922" y="426"/>
                    <a:pt x="1863" y="458"/>
                  </a:cubicBezTo>
                  <a:cubicBezTo>
                    <a:pt x="1803" y="489"/>
                    <a:pt x="1726" y="485"/>
                    <a:pt x="1668" y="519"/>
                  </a:cubicBezTo>
                  <a:cubicBezTo>
                    <a:pt x="1611" y="553"/>
                    <a:pt x="1551" y="585"/>
                    <a:pt x="1497" y="622"/>
                  </a:cubicBezTo>
                  <a:cubicBezTo>
                    <a:pt x="1442" y="661"/>
                    <a:pt x="1423" y="746"/>
                    <a:pt x="1371" y="787"/>
                  </a:cubicBezTo>
                  <a:cubicBezTo>
                    <a:pt x="1318" y="829"/>
                    <a:pt x="1244" y="843"/>
                    <a:pt x="1195" y="887"/>
                  </a:cubicBezTo>
                  <a:cubicBezTo>
                    <a:pt x="1145" y="931"/>
                    <a:pt x="1061" y="941"/>
                    <a:pt x="1014" y="988"/>
                  </a:cubicBezTo>
                  <a:cubicBezTo>
                    <a:pt x="967" y="1035"/>
                    <a:pt x="939" y="1102"/>
                    <a:pt x="893" y="1151"/>
                  </a:cubicBezTo>
                  <a:cubicBezTo>
                    <a:pt x="849" y="1201"/>
                    <a:pt x="788" y="1239"/>
                    <a:pt x="747" y="1292"/>
                  </a:cubicBezTo>
                  <a:cubicBezTo>
                    <a:pt x="706" y="1345"/>
                    <a:pt x="706" y="1428"/>
                    <a:pt x="667" y="1483"/>
                  </a:cubicBezTo>
                  <a:cubicBezTo>
                    <a:pt x="629" y="1538"/>
                    <a:pt x="538" y="1559"/>
                    <a:pt x="504" y="1616"/>
                  </a:cubicBezTo>
                  <a:cubicBezTo>
                    <a:pt x="470" y="1674"/>
                    <a:pt x="448" y="1743"/>
                    <a:pt x="417" y="1801"/>
                  </a:cubicBezTo>
                  <a:cubicBezTo>
                    <a:pt x="386" y="1859"/>
                    <a:pt x="373" y="1929"/>
                    <a:pt x="344" y="1990"/>
                  </a:cubicBezTo>
                  <a:cubicBezTo>
                    <a:pt x="317" y="2051"/>
                    <a:pt x="309" y="2119"/>
                    <a:pt x="285" y="2183"/>
                  </a:cubicBezTo>
                  <a:cubicBezTo>
                    <a:pt x="261" y="2246"/>
                    <a:pt x="168" y="2286"/>
                    <a:pt x="148" y="2350"/>
                  </a:cubicBezTo>
                  <a:cubicBezTo>
                    <a:pt x="127" y="2414"/>
                    <a:pt x="155" y="2493"/>
                    <a:pt x="140" y="2559"/>
                  </a:cubicBezTo>
                  <a:cubicBezTo>
                    <a:pt x="123" y="2624"/>
                    <a:pt x="148" y="2697"/>
                    <a:pt x="135" y="2763"/>
                  </a:cubicBezTo>
                  <a:cubicBezTo>
                    <a:pt x="124" y="2829"/>
                    <a:pt x="126" y="2894"/>
                    <a:pt x="117" y="2961"/>
                  </a:cubicBezTo>
                  <a:cubicBezTo>
                    <a:pt x="108" y="3029"/>
                    <a:pt x="57" y="3089"/>
                    <a:pt x="53" y="3157"/>
                  </a:cubicBezTo>
                  <a:cubicBezTo>
                    <a:pt x="49" y="3224"/>
                    <a:pt x="20" y="3291"/>
                    <a:pt x="20" y="3358"/>
                  </a:cubicBezTo>
                  <a:cubicBezTo>
                    <a:pt x="19" y="3424"/>
                    <a:pt x="0" y="3496"/>
                    <a:pt x="3" y="3562"/>
                  </a:cubicBezTo>
                  <a:cubicBezTo>
                    <a:pt x="8" y="3629"/>
                    <a:pt x="131" y="3685"/>
                    <a:pt x="138" y="3751"/>
                  </a:cubicBezTo>
                  <a:cubicBezTo>
                    <a:pt x="147" y="3818"/>
                    <a:pt x="73" y="3895"/>
                    <a:pt x="86" y="3962"/>
                  </a:cubicBezTo>
                  <a:cubicBezTo>
                    <a:pt x="97" y="4029"/>
                    <a:pt x="124" y="4091"/>
                    <a:pt x="140" y="4157"/>
                  </a:cubicBezTo>
                  <a:cubicBezTo>
                    <a:pt x="155" y="4222"/>
                    <a:pt x="245" y="4265"/>
                    <a:pt x="265" y="4329"/>
                  </a:cubicBezTo>
                  <a:cubicBezTo>
                    <a:pt x="285" y="4393"/>
                    <a:pt x="303" y="4454"/>
                    <a:pt x="326" y="4516"/>
                  </a:cubicBezTo>
                  <a:cubicBezTo>
                    <a:pt x="350" y="4579"/>
                    <a:pt x="340" y="4651"/>
                    <a:pt x="367" y="4714"/>
                  </a:cubicBezTo>
                  <a:cubicBezTo>
                    <a:pt x="394" y="4775"/>
                    <a:pt x="343" y="4875"/>
                    <a:pt x="374" y="4934"/>
                  </a:cubicBezTo>
                  <a:cubicBezTo>
                    <a:pt x="404" y="4995"/>
                    <a:pt x="519" y="5008"/>
                    <a:pt x="553" y="5067"/>
                  </a:cubicBezTo>
                  <a:cubicBezTo>
                    <a:pt x="588" y="5123"/>
                    <a:pt x="636" y="5169"/>
                    <a:pt x="674" y="5224"/>
                  </a:cubicBezTo>
                  <a:cubicBezTo>
                    <a:pt x="711" y="5281"/>
                    <a:pt x="700" y="5369"/>
                    <a:pt x="741" y="5423"/>
                  </a:cubicBezTo>
                  <a:cubicBezTo>
                    <a:pt x="782" y="5476"/>
                    <a:pt x="886" y="5475"/>
                    <a:pt x="930" y="5526"/>
                  </a:cubicBezTo>
                  <a:cubicBezTo>
                    <a:pt x="974" y="5575"/>
                    <a:pt x="986" y="5654"/>
                    <a:pt x="1034" y="5701"/>
                  </a:cubicBezTo>
                  <a:cubicBezTo>
                    <a:pt x="1081" y="5749"/>
                    <a:pt x="1151" y="5769"/>
                    <a:pt x="1200" y="5813"/>
                  </a:cubicBezTo>
                  <a:cubicBezTo>
                    <a:pt x="1251" y="5857"/>
                    <a:pt x="1254" y="5958"/>
                    <a:pt x="1305" y="5999"/>
                  </a:cubicBezTo>
                  <a:cubicBezTo>
                    <a:pt x="1358" y="6040"/>
                    <a:pt x="1422" y="6072"/>
                    <a:pt x="1476" y="6110"/>
                  </a:cubicBezTo>
                  <a:cubicBezTo>
                    <a:pt x="1532" y="6147"/>
                    <a:pt x="1620" y="6131"/>
                    <a:pt x="1677" y="6167"/>
                  </a:cubicBezTo>
                  <a:cubicBezTo>
                    <a:pt x="1735" y="6201"/>
                    <a:pt x="1790" y="6232"/>
                    <a:pt x="1850" y="6264"/>
                  </a:cubicBezTo>
                  <a:cubicBezTo>
                    <a:pt x="1908" y="6293"/>
                    <a:pt x="1968" y="6319"/>
                    <a:pt x="2029" y="6346"/>
                  </a:cubicBezTo>
                  <a:cubicBezTo>
                    <a:pt x="2090" y="6373"/>
                    <a:pt x="2113" y="6494"/>
                    <a:pt x="2176" y="6518"/>
                  </a:cubicBezTo>
                  <a:cubicBezTo>
                    <a:pt x="2240" y="6542"/>
                    <a:pt x="2298" y="6579"/>
                    <a:pt x="2363" y="6599"/>
                  </a:cubicBezTo>
                  <a:cubicBezTo>
                    <a:pt x="2375" y="6603"/>
                    <a:pt x="2386" y="6604"/>
                    <a:pt x="2399" y="6604"/>
                  </a:cubicBezTo>
                  <a:cubicBezTo>
                    <a:pt x="2447" y="6604"/>
                    <a:pt x="2501" y="6582"/>
                    <a:pt x="2549" y="6582"/>
                  </a:cubicBezTo>
                  <a:cubicBezTo>
                    <a:pt x="2558" y="6582"/>
                    <a:pt x="2568" y="6583"/>
                    <a:pt x="2576" y="6585"/>
                  </a:cubicBezTo>
                  <a:cubicBezTo>
                    <a:pt x="2642" y="6600"/>
                    <a:pt x="2704" y="6626"/>
                    <a:pt x="2771" y="6639"/>
                  </a:cubicBezTo>
                  <a:cubicBezTo>
                    <a:pt x="2837" y="6652"/>
                    <a:pt x="2902" y="6670"/>
                    <a:pt x="2969" y="6680"/>
                  </a:cubicBezTo>
                  <a:cubicBezTo>
                    <a:pt x="3034" y="6689"/>
                    <a:pt x="3102" y="6693"/>
                    <a:pt x="3169" y="6697"/>
                  </a:cubicBezTo>
                  <a:cubicBezTo>
                    <a:pt x="3172" y="6697"/>
                    <a:pt x="3174" y="6697"/>
                    <a:pt x="3177" y="6697"/>
                  </a:cubicBezTo>
                  <a:cubicBezTo>
                    <a:pt x="3240" y="6697"/>
                    <a:pt x="3304" y="6646"/>
                    <a:pt x="3369" y="6646"/>
                  </a:cubicBezTo>
                  <a:cubicBezTo>
                    <a:pt x="3369" y="6646"/>
                    <a:pt x="3370" y="6646"/>
                    <a:pt x="3371" y="6646"/>
                  </a:cubicBezTo>
                  <a:cubicBezTo>
                    <a:pt x="3436" y="6646"/>
                    <a:pt x="3502" y="6709"/>
                    <a:pt x="3567" y="6709"/>
                  </a:cubicBezTo>
                  <a:cubicBezTo>
                    <a:pt x="3569" y="6709"/>
                    <a:pt x="3571" y="6709"/>
                    <a:pt x="3573" y="6709"/>
                  </a:cubicBezTo>
                  <a:cubicBezTo>
                    <a:pt x="3640" y="6704"/>
                    <a:pt x="3704" y="6670"/>
                    <a:pt x="3771" y="6662"/>
                  </a:cubicBezTo>
                  <a:cubicBezTo>
                    <a:pt x="3837" y="6653"/>
                    <a:pt x="3900" y="6626"/>
                    <a:pt x="3965" y="6615"/>
                  </a:cubicBezTo>
                  <a:cubicBezTo>
                    <a:pt x="3974" y="6613"/>
                    <a:pt x="3983" y="6612"/>
                    <a:pt x="3992" y="6612"/>
                  </a:cubicBezTo>
                  <a:cubicBezTo>
                    <a:pt x="4042" y="6612"/>
                    <a:pt x="4095" y="6634"/>
                    <a:pt x="4144" y="6634"/>
                  </a:cubicBezTo>
                  <a:cubicBezTo>
                    <a:pt x="4154" y="6634"/>
                    <a:pt x="4165" y="6633"/>
                    <a:pt x="4174" y="6630"/>
                  </a:cubicBezTo>
                  <a:cubicBezTo>
                    <a:pt x="4240" y="6615"/>
                    <a:pt x="4282" y="6519"/>
                    <a:pt x="4346" y="6500"/>
                  </a:cubicBezTo>
                  <a:cubicBezTo>
                    <a:pt x="4410" y="6480"/>
                    <a:pt x="4477" y="6473"/>
                    <a:pt x="4540" y="6448"/>
                  </a:cubicBezTo>
                  <a:cubicBezTo>
                    <a:pt x="4557" y="6442"/>
                    <a:pt x="4577" y="6440"/>
                    <a:pt x="4598" y="6440"/>
                  </a:cubicBezTo>
                  <a:cubicBezTo>
                    <a:pt x="4626" y="6440"/>
                    <a:pt x="4657" y="6444"/>
                    <a:pt x="4685" y="6444"/>
                  </a:cubicBezTo>
                  <a:cubicBezTo>
                    <a:pt x="4708" y="6444"/>
                    <a:pt x="4731" y="6441"/>
                    <a:pt x="4750" y="6433"/>
                  </a:cubicBezTo>
                  <a:cubicBezTo>
                    <a:pt x="4811" y="6406"/>
                    <a:pt x="4870" y="6369"/>
                    <a:pt x="4929" y="6337"/>
                  </a:cubicBezTo>
                  <a:cubicBezTo>
                    <a:pt x="4988" y="6306"/>
                    <a:pt x="5066" y="6300"/>
                    <a:pt x="5123" y="6266"/>
                  </a:cubicBezTo>
                  <a:cubicBezTo>
                    <a:pt x="5179" y="6232"/>
                    <a:pt x="5212" y="6154"/>
                    <a:pt x="5268" y="6116"/>
                  </a:cubicBezTo>
                  <a:cubicBezTo>
                    <a:pt x="5322" y="6079"/>
                    <a:pt x="5393" y="6057"/>
                    <a:pt x="5445" y="6018"/>
                  </a:cubicBezTo>
                  <a:cubicBezTo>
                    <a:pt x="5498" y="5976"/>
                    <a:pt x="5541" y="5919"/>
                    <a:pt x="5590" y="5875"/>
                  </a:cubicBezTo>
                  <a:cubicBezTo>
                    <a:pt x="5640" y="5831"/>
                    <a:pt x="5724" y="5817"/>
                    <a:pt x="5771" y="5770"/>
                  </a:cubicBezTo>
                  <a:cubicBezTo>
                    <a:pt x="5818" y="5723"/>
                    <a:pt x="5772" y="5587"/>
                    <a:pt x="5818" y="5537"/>
                  </a:cubicBezTo>
                  <a:cubicBezTo>
                    <a:pt x="5862" y="5487"/>
                    <a:pt x="5912" y="5445"/>
                    <a:pt x="5953" y="5393"/>
                  </a:cubicBezTo>
                  <a:cubicBezTo>
                    <a:pt x="5994" y="5341"/>
                    <a:pt x="6031" y="5288"/>
                    <a:pt x="6069" y="5233"/>
                  </a:cubicBezTo>
                  <a:cubicBezTo>
                    <a:pt x="6106" y="5177"/>
                    <a:pt x="6177" y="5146"/>
                    <a:pt x="6213" y="5089"/>
                  </a:cubicBezTo>
                  <a:cubicBezTo>
                    <a:pt x="6247" y="5032"/>
                    <a:pt x="6325" y="4998"/>
                    <a:pt x="6357" y="4939"/>
                  </a:cubicBezTo>
                  <a:cubicBezTo>
                    <a:pt x="6388" y="4880"/>
                    <a:pt x="6382" y="4801"/>
                    <a:pt x="6409" y="4740"/>
                  </a:cubicBezTo>
                  <a:cubicBezTo>
                    <a:pt x="6436" y="4678"/>
                    <a:pt x="6413" y="4597"/>
                    <a:pt x="6438" y="4535"/>
                  </a:cubicBezTo>
                  <a:cubicBezTo>
                    <a:pt x="6462" y="4472"/>
                    <a:pt x="6543" y="4431"/>
                    <a:pt x="6564" y="4367"/>
                  </a:cubicBezTo>
                  <a:cubicBezTo>
                    <a:pt x="6584" y="4303"/>
                    <a:pt x="6526" y="4219"/>
                    <a:pt x="6541" y="4154"/>
                  </a:cubicBezTo>
                  <a:cubicBezTo>
                    <a:pt x="6558" y="4088"/>
                    <a:pt x="6607" y="4034"/>
                    <a:pt x="6620" y="3969"/>
                  </a:cubicBezTo>
                  <a:cubicBezTo>
                    <a:pt x="6632" y="3902"/>
                    <a:pt x="6644" y="3838"/>
                    <a:pt x="6652" y="3773"/>
                  </a:cubicBezTo>
                  <a:cubicBezTo>
                    <a:pt x="6661" y="3706"/>
                    <a:pt x="6739" y="3646"/>
                    <a:pt x="6743" y="3578"/>
                  </a:cubicBezTo>
                  <a:cubicBezTo>
                    <a:pt x="6748" y="3511"/>
                    <a:pt x="6709" y="3442"/>
                    <a:pt x="6709" y="3375"/>
                  </a:cubicBezTo>
                  <a:cubicBezTo>
                    <a:pt x="6709" y="3308"/>
                    <a:pt x="6749" y="3238"/>
                    <a:pt x="6745" y="3171"/>
                  </a:cubicBezTo>
                  <a:cubicBezTo>
                    <a:pt x="6740" y="3105"/>
                    <a:pt x="6662" y="3043"/>
                    <a:pt x="6654" y="2978"/>
                  </a:cubicBezTo>
                  <a:cubicBezTo>
                    <a:pt x="6647" y="2911"/>
                    <a:pt x="6613" y="2850"/>
                    <a:pt x="6601" y="2785"/>
                  </a:cubicBezTo>
                  <a:cubicBezTo>
                    <a:pt x="6588" y="2719"/>
                    <a:pt x="6664" y="2635"/>
                    <a:pt x="6648" y="2570"/>
                  </a:cubicBezTo>
                  <a:cubicBezTo>
                    <a:pt x="6631" y="2505"/>
                    <a:pt x="6563" y="2454"/>
                    <a:pt x="6543" y="2390"/>
                  </a:cubicBezTo>
                  <a:cubicBezTo>
                    <a:pt x="6523" y="2326"/>
                    <a:pt x="6558" y="2242"/>
                    <a:pt x="6534" y="2179"/>
                  </a:cubicBezTo>
                  <a:cubicBezTo>
                    <a:pt x="6512" y="2117"/>
                    <a:pt x="6413" y="2084"/>
                    <a:pt x="6386" y="2023"/>
                  </a:cubicBezTo>
                  <a:cubicBezTo>
                    <a:pt x="6358" y="1962"/>
                    <a:pt x="6354" y="1891"/>
                    <a:pt x="6322" y="1832"/>
                  </a:cubicBezTo>
                  <a:cubicBezTo>
                    <a:pt x="6291" y="1773"/>
                    <a:pt x="6280" y="1701"/>
                    <a:pt x="6246" y="1645"/>
                  </a:cubicBezTo>
                  <a:cubicBezTo>
                    <a:pt x="6212" y="1586"/>
                    <a:pt x="6135" y="1556"/>
                    <a:pt x="6098" y="1501"/>
                  </a:cubicBezTo>
                  <a:cubicBezTo>
                    <a:pt x="6059" y="1446"/>
                    <a:pt x="6003" y="1407"/>
                    <a:pt x="5961" y="1355"/>
                  </a:cubicBezTo>
                  <a:cubicBezTo>
                    <a:pt x="5920" y="1302"/>
                    <a:pt x="5933" y="1205"/>
                    <a:pt x="5889" y="1156"/>
                  </a:cubicBezTo>
                  <a:cubicBezTo>
                    <a:pt x="5845" y="1106"/>
                    <a:pt x="5764" y="1089"/>
                    <a:pt x="5717" y="1042"/>
                  </a:cubicBezTo>
                  <a:cubicBezTo>
                    <a:pt x="5670" y="995"/>
                    <a:pt x="5674" y="891"/>
                    <a:pt x="5624" y="846"/>
                  </a:cubicBezTo>
                  <a:cubicBezTo>
                    <a:pt x="5575" y="802"/>
                    <a:pt x="5457" y="839"/>
                    <a:pt x="5404" y="797"/>
                  </a:cubicBezTo>
                  <a:cubicBezTo>
                    <a:pt x="5351" y="756"/>
                    <a:pt x="5295" y="725"/>
                    <a:pt x="5239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5"/>
                    <a:pt x="5010" y="421"/>
                    <a:pt x="4952" y="389"/>
                  </a:cubicBezTo>
                  <a:cubicBezTo>
                    <a:pt x="4894" y="358"/>
                    <a:pt x="4820" y="349"/>
                    <a:pt x="4760" y="321"/>
                  </a:cubicBezTo>
                  <a:cubicBezTo>
                    <a:pt x="4699" y="294"/>
                    <a:pt x="4651" y="229"/>
                    <a:pt x="4588" y="204"/>
                  </a:cubicBezTo>
                  <a:cubicBezTo>
                    <a:pt x="4569" y="197"/>
                    <a:pt x="4547" y="195"/>
                    <a:pt x="4525" y="195"/>
                  </a:cubicBezTo>
                  <a:cubicBezTo>
                    <a:pt x="4495" y="195"/>
                    <a:pt x="4463" y="199"/>
                    <a:pt x="4433" y="199"/>
                  </a:cubicBezTo>
                  <a:cubicBezTo>
                    <a:pt x="4414" y="199"/>
                    <a:pt x="4395" y="197"/>
                    <a:pt x="4378" y="192"/>
                  </a:cubicBezTo>
                  <a:cubicBezTo>
                    <a:pt x="4314" y="172"/>
                    <a:pt x="4243" y="180"/>
                    <a:pt x="4177" y="165"/>
                  </a:cubicBezTo>
                  <a:cubicBezTo>
                    <a:pt x="4148" y="157"/>
                    <a:pt x="4118" y="156"/>
                    <a:pt x="4087" y="156"/>
                  </a:cubicBezTo>
                  <a:cubicBezTo>
                    <a:pt x="4076" y="156"/>
                    <a:pt x="4065" y="156"/>
                    <a:pt x="4054" y="156"/>
                  </a:cubicBezTo>
                  <a:cubicBezTo>
                    <a:pt x="4028" y="156"/>
                    <a:pt x="4002" y="155"/>
                    <a:pt x="3977" y="150"/>
                  </a:cubicBezTo>
                  <a:cubicBezTo>
                    <a:pt x="3911" y="139"/>
                    <a:pt x="3852" y="109"/>
                    <a:pt x="3785" y="102"/>
                  </a:cubicBezTo>
                  <a:cubicBezTo>
                    <a:pt x="3718" y="94"/>
                    <a:pt x="3658" y="5"/>
                    <a:pt x="3591" y="1"/>
                  </a:cubicBezTo>
                  <a:cubicBezTo>
                    <a:pt x="3589" y="1"/>
                    <a:pt x="3587" y="1"/>
                    <a:pt x="35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9"/>
            <p:cNvSpPr/>
            <p:nvPr/>
          </p:nvSpPr>
          <p:spPr>
            <a:xfrm flipH="1">
              <a:off x="7048182" y="4010449"/>
              <a:ext cx="27551" cy="38404"/>
            </a:xfrm>
            <a:custGeom>
              <a:rect b="b" l="l" r="r" t="t"/>
              <a:pathLst>
                <a:path extrusionOk="0" h="867" w="622">
                  <a:moveTo>
                    <a:pt x="169" y="1"/>
                  </a:moveTo>
                  <a:cubicBezTo>
                    <a:pt x="147" y="1"/>
                    <a:pt x="125" y="6"/>
                    <a:pt x="104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0" y="150"/>
                    <a:pt x="9" y="194"/>
                  </a:cubicBezTo>
                  <a:lnTo>
                    <a:pt x="9" y="193"/>
                  </a:lnTo>
                  <a:cubicBezTo>
                    <a:pt x="17" y="236"/>
                    <a:pt x="27" y="277"/>
                    <a:pt x="39" y="318"/>
                  </a:cubicBezTo>
                  <a:cubicBezTo>
                    <a:pt x="53" y="374"/>
                    <a:pt x="74" y="429"/>
                    <a:pt x="94" y="483"/>
                  </a:cubicBezTo>
                  <a:cubicBezTo>
                    <a:pt x="124" y="565"/>
                    <a:pt x="152" y="649"/>
                    <a:pt x="181" y="733"/>
                  </a:cubicBezTo>
                  <a:cubicBezTo>
                    <a:pt x="192" y="760"/>
                    <a:pt x="209" y="784"/>
                    <a:pt x="232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9" y="867"/>
                    <a:pt x="450" y="860"/>
                    <a:pt x="479" y="848"/>
                  </a:cubicBezTo>
                  <a:cubicBezTo>
                    <a:pt x="533" y="823"/>
                    <a:pt x="576" y="779"/>
                    <a:pt x="597" y="722"/>
                  </a:cubicBezTo>
                  <a:cubicBezTo>
                    <a:pt x="616" y="669"/>
                    <a:pt x="622" y="601"/>
                    <a:pt x="593" y="550"/>
                  </a:cubicBezTo>
                  <a:cubicBezTo>
                    <a:pt x="549" y="473"/>
                    <a:pt x="505" y="396"/>
                    <a:pt x="462" y="318"/>
                  </a:cubicBezTo>
                  <a:cubicBezTo>
                    <a:pt x="435" y="270"/>
                    <a:pt x="410" y="219"/>
                    <a:pt x="377" y="172"/>
                  </a:cubicBezTo>
                  <a:cubicBezTo>
                    <a:pt x="353" y="136"/>
                    <a:pt x="327" y="98"/>
                    <a:pt x="302" y="62"/>
                  </a:cubicBezTo>
                  <a:lnTo>
                    <a:pt x="272" y="32"/>
                  </a:lnTo>
                  <a:cubicBezTo>
                    <a:pt x="253" y="18"/>
                    <a:pt x="232" y="10"/>
                    <a:pt x="211" y="7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9"/>
            <p:cNvSpPr/>
            <p:nvPr/>
          </p:nvSpPr>
          <p:spPr>
            <a:xfrm flipH="1">
              <a:off x="7004551" y="4039729"/>
              <a:ext cx="30918" cy="25647"/>
            </a:xfrm>
            <a:custGeom>
              <a:rect b="b" l="l" r="r" t="t"/>
              <a:pathLst>
                <a:path extrusionOk="0" h="579" w="698">
                  <a:moveTo>
                    <a:pt x="449" y="0"/>
                  </a:moveTo>
                  <a:cubicBezTo>
                    <a:pt x="438" y="0"/>
                    <a:pt x="427" y="1"/>
                    <a:pt x="416" y="3"/>
                  </a:cubicBezTo>
                  <a:cubicBezTo>
                    <a:pt x="376" y="10"/>
                    <a:pt x="338" y="27"/>
                    <a:pt x="307" y="52"/>
                  </a:cubicBezTo>
                  <a:cubicBezTo>
                    <a:pt x="261" y="88"/>
                    <a:pt x="216" y="123"/>
                    <a:pt x="172" y="159"/>
                  </a:cubicBezTo>
                  <a:cubicBezTo>
                    <a:pt x="160" y="167"/>
                    <a:pt x="149" y="175"/>
                    <a:pt x="138" y="183"/>
                  </a:cubicBezTo>
                  <a:cubicBezTo>
                    <a:pt x="113" y="202"/>
                    <a:pt x="92" y="223"/>
                    <a:pt x="75" y="246"/>
                  </a:cubicBezTo>
                  <a:cubicBezTo>
                    <a:pt x="67" y="256"/>
                    <a:pt x="59" y="267"/>
                    <a:pt x="52" y="278"/>
                  </a:cubicBezTo>
                  <a:cubicBezTo>
                    <a:pt x="41" y="297"/>
                    <a:pt x="31" y="315"/>
                    <a:pt x="21" y="335"/>
                  </a:cubicBezTo>
                  <a:cubicBezTo>
                    <a:pt x="13" y="356"/>
                    <a:pt x="9" y="377"/>
                    <a:pt x="8" y="399"/>
                  </a:cubicBezTo>
                  <a:lnTo>
                    <a:pt x="8" y="399"/>
                  </a:lnTo>
                  <a:cubicBezTo>
                    <a:pt x="0" y="472"/>
                    <a:pt x="45" y="542"/>
                    <a:pt x="115" y="565"/>
                  </a:cubicBezTo>
                  <a:lnTo>
                    <a:pt x="115" y="565"/>
                  </a:lnTo>
                  <a:cubicBezTo>
                    <a:pt x="137" y="574"/>
                    <a:pt x="160" y="578"/>
                    <a:pt x="184" y="578"/>
                  </a:cubicBezTo>
                  <a:cubicBezTo>
                    <a:pt x="186" y="578"/>
                    <a:pt x="188" y="578"/>
                    <a:pt x="190" y="578"/>
                  </a:cubicBezTo>
                  <a:cubicBezTo>
                    <a:pt x="195" y="579"/>
                    <a:pt x="200" y="579"/>
                    <a:pt x="205" y="579"/>
                  </a:cubicBezTo>
                  <a:cubicBezTo>
                    <a:pt x="229" y="579"/>
                    <a:pt x="252" y="576"/>
                    <a:pt x="276" y="573"/>
                  </a:cubicBezTo>
                  <a:cubicBezTo>
                    <a:pt x="304" y="567"/>
                    <a:pt x="332" y="558"/>
                    <a:pt x="359" y="544"/>
                  </a:cubicBezTo>
                  <a:cubicBezTo>
                    <a:pt x="371" y="538"/>
                    <a:pt x="384" y="533"/>
                    <a:pt x="396" y="527"/>
                  </a:cubicBezTo>
                  <a:cubicBezTo>
                    <a:pt x="449" y="503"/>
                    <a:pt x="500" y="480"/>
                    <a:pt x="553" y="456"/>
                  </a:cubicBezTo>
                  <a:cubicBezTo>
                    <a:pt x="610" y="429"/>
                    <a:pt x="655" y="382"/>
                    <a:pt x="678" y="324"/>
                  </a:cubicBezTo>
                  <a:cubicBezTo>
                    <a:pt x="694" y="284"/>
                    <a:pt x="698" y="241"/>
                    <a:pt x="691" y="199"/>
                  </a:cubicBezTo>
                  <a:cubicBezTo>
                    <a:pt x="669" y="82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9"/>
            <p:cNvSpPr/>
            <p:nvPr/>
          </p:nvSpPr>
          <p:spPr>
            <a:xfrm flipH="1">
              <a:off x="7071039" y="4064801"/>
              <a:ext cx="34506" cy="38182"/>
            </a:xfrm>
            <a:custGeom>
              <a:rect b="b" l="l" r="r" t="t"/>
              <a:pathLst>
                <a:path extrusionOk="0" h="862" w="779">
                  <a:moveTo>
                    <a:pt x="191" y="0"/>
                  </a:moveTo>
                  <a:cubicBezTo>
                    <a:pt x="150" y="0"/>
                    <a:pt x="106" y="16"/>
                    <a:pt x="76" y="41"/>
                  </a:cubicBezTo>
                  <a:cubicBezTo>
                    <a:pt x="26" y="81"/>
                    <a:pt x="1" y="146"/>
                    <a:pt x="12" y="208"/>
                  </a:cubicBezTo>
                  <a:lnTo>
                    <a:pt x="15" y="221"/>
                  </a:lnTo>
                  <a:cubicBezTo>
                    <a:pt x="21" y="287"/>
                    <a:pt x="62" y="358"/>
                    <a:pt x="95" y="408"/>
                  </a:cubicBezTo>
                  <a:cubicBezTo>
                    <a:pt x="119" y="446"/>
                    <a:pt x="146" y="481"/>
                    <a:pt x="173" y="518"/>
                  </a:cubicBezTo>
                  <a:lnTo>
                    <a:pt x="294" y="686"/>
                  </a:lnTo>
                  <a:cubicBezTo>
                    <a:pt x="308" y="725"/>
                    <a:pt x="329" y="757"/>
                    <a:pt x="358" y="784"/>
                  </a:cubicBezTo>
                  <a:cubicBezTo>
                    <a:pt x="400" y="825"/>
                    <a:pt x="458" y="861"/>
                    <a:pt x="518" y="861"/>
                  </a:cubicBezTo>
                  <a:cubicBezTo>
                    <a:pt x="519" y="861"/>
                    <a:pt x="520" y="861"/>
                    <a:pt x="521" y="861"/>
                  </a:cubicBezTo>
                  <a:lnTo>
                    <a:pt x="581" y="860"/>
                  </a:lnTo>
                  <a:cubicBezTo>
                    <a:pt x="609" y="855"/>
                    <a:pt x="638" y="845"/>
                    <a:pt x="661" y="827"/>
                  </a:cubicBezTo>
                  <a:cubicBezTo>
                    <a:pt x="700" y="803"/>
                    <a:pt x="744" y="763"/>
                    <a:pt x="756" y="716"/>
                  </a:cubicBezTo>
                  <a:cubicBezTo>
                    <a:pt x="769" y="672"/>
                    <a:pt x="779" y="635"/>
                    <a:pt x="770" y="588"/>
                  </a:cubicBezTo>
                  <a:cubicBezTo>
                    <a:pt x="766" y="561"/>
                    <a:pt x="757" y="535"/>
                    <a:pt x="747" y="511"/>
                  </a:cubicBezTo>
                  <a:cubicBezTo>
                    <a:pt x="726" y="470"/>
                    <a:pt x="696" y="435"/>
                    <a:pt x="658" y="408"/>
                  </a:cubicBezTo>
                  <a:lnTo>
                    <a:pt x="516" y="241"/>
                  </a:lnTo>
                  <a:cubicBezTo>
                    <a:pt x="487" y="208"/>
                    <a:pt x="460" y="174"/>
                    <a:pt x="432" y="143"/>
                  </a:cubicBezTo>
                  <a:cubicBezTo>
                    <a:pt x="387" y="95"/>
                    <a:pt x="322" y="35"/>
                    <a:pt x="256" y="16"/>
                  </a:cubicBezTo>
                  <a:lnTo>
                    <a:pt x="256" y="16"/>
                  </a:lnTo>
                  <a:lnTo>
                    <a:pt x="251" y="14"/>
                  </a:lnTo>
                  <a:cubicBezTo>
                    <a:pt x="233" y="5"/>
                    <a:pt x="212" y="0"/>
                    <a:pt x="19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9"/>
            <p:cNvSpPr/>
            <p:nvPr/>
          </p:nvSpPr>
          <p:spPr>
            <a:xfrm flipH="1">
              <a:off x="6978771" y="4116007"/>
              <a:ext cx="47617" cy="31804"/>
            </a:xfrm>
            <a:custGeom>
              <a:rect b="b" l="l" r="r" t="t"/>
              <a:pathLst>
                <a:path extrusionOk="0" h="718" w="1075">
                  <a:moveTo>
                    <a:pt x="779" y="1"/>
                  </a:moveTo>
                  <a:cubicBezTo>
                    <a:pt x="746" y="1"/>
                    <a:pt x="713" y="7"/>
                    <a:pt x="685" y="23"/>
                  </a:cubicBezTo>
                  <a:cubicBezTo>
                    <a:pt x="589" y="75"/>
                    <a:pt x="493" y="126"/>
                    <a:pt x="399" y="180"/>
                  </a:cubicBezTo>
                  <a:lnTo>
                    <a:pt x="260" y="262"/>
                  </a:lnTo>
                  <a:cubicBezTo>
                    <a:pt x="224" y="282"/>
                    <a:pt x="190" y="304"/>
                    <a:pt x="157" y="328"/>
                  </a:cubicBezTo>
                  <a:lnTo>
                    <a:pt x="89" y="379"/>
                  </a:lnTo>
                  <a:cubicBezTo>
                    <a:pt x="22" y="434"/>
                    <a:pt x="1" y="525"/>
                    <a:pt x="35" y="605"/>
                  </a:cubicBezTo>
                  <a:cubicBezTo>
                    <a:pt x="49" y="635"/>
                    <a:pt x="71" y="660"/>
                    <a:pt x="96" y="680"/>
                  </a:cubicBezTo>
                  <a:cubicBezTo>
                    <a:pt x="129" y="705"/>
                    <a:pt x="167" y="717"/>
                    <a:pt x="207" y="717"/>
                  </a:cubicBezTo>
                  <a:cubicBezTo>
                    <a:pt x="218" y="717"/>
                    <a:pt x="229" y="716"/>
                    <a:pt x="240" y="714"/>
                  </a:cubicBezTo>
                  <a:cubicBezTo>
                    <a:pt x="305" y="702"/>
                    <a:pt x="369" y="683"/>
                    <a:pt x="433" y="662"/>
                  </a:cubicBezTo>
                  <a:lnTo>
                    <a:pt x="588" y="605"/>
                  </a:lnTo>
                  <a:cubicBezTo>
                    <a:pt x="690" y="567"/>
                    <a:pt x="790" y="524"/>
                    <a:pt x="891" y="483"/>
                  </a:cubicBezTo>
                  <a:cubicBezTo>
                    <a:pt x="1017" y="426"/>
                    <a:pt x="1074" y="278"/>
                    <a:pt x="1017" y="150"/>
                  </a:cubicBezTo>
                  <a:cubicBezTo>
                    <a:pt x="989" y="92"/>
                    <a:pt x="941" y="39"/>
                    <a:pt x="878" y="18"/>
                  </a:cubicBezTo>
                  <a:cubicBezTo>
                    <a:pt x="847" y="8"/>
                    <a:pt x="813" y="1"/>
                    <a:pt x="7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9"/>
            <p:cNvSpPr/>
            <p:nvPr/>
          </p:nvSpPr>
          <p:spPr>
            <a:xfrm flipH="1">
              <a:off x="6933456" y="4024491"/>
              <a:ext cx="30298" cy="49300"/>
            </a:xfrm>
            <a:custGeom>
              <a:rect b="b" l="l" r="r" t="t"/>
              <a:pathLst>
                <a:path extrusionOk="0" h="1113" w="684">
                  <a:moveTo>
                    <a:pt x="173" y="1"/>
                  </a:moveTo>
                  <a:cubicBezTo>
                    <a:pt x="157" y="1"/>
                    <a:pt x="140" y="3"/>
                    <a:pt x="124" y="8"/>
                  </a:cubicBezTo>
                  <a:cubicBezTo>
                    <a:pt x="63" y="25"/>
                    <a:pt x="4" y="85"/>
                    <a:pt x="3" y="152"/>
                  </a:cubicBezTo>
                  <a:cubicBezTo>
                    <a:pt x="0" y="223"/>
                    <a:pt x="9" y="294"/>
                    <a:pt x="27" y="364"/>
                  </a:cubicBezTo>
                  <a:cubicBezTo>
                    <a:pt x="44" y="423"/>
                    <a:pt x="61" y="483"/>
                    <a:pt x="77" y="543"/>
                  </a:cubicBezTo>
                  <a:cubicBezTo>
                    <a:pt x="105" y="661"/>
                    <a:pt x="132" y="780"/>
                    <a:pt x="164" y="897"/>
                  </a:cubicBezTo>
                  <a:cubicBezTo>
                    <a:pt x="171" y="941"/>
                    <a:pt x="189" y="982"/>
                    <a:pt x="216" y="1016"/>
                  </a:cubicBezTo>
                  <a:lnTo>
                    <a:pt x="264" y="1063"/>
                  </a:lnTo>
                  <a:cubicBezTo>
                    <a:pt x="308" y="1095"/>
                    <a:pt x="360" y="1113"/>
                    <a:pt x="414" y="1113"/>
                  </a:cubicBezTo>
                  <a:cubicBezTo>
                    <a:pt x="440" y="1113"/>
                    <a:pt x="466" y="1108"/>
                    <a:pt x="492" y="1100"/>
                  </a:cubicBezTo>
                  <a:cubicBezTo>
                    <a:pt x="556" y="1082"/>
                    <a:pt x="611" y="1037"/>
                    <a:pt x="643" y="978"/>
                  </a:cubicBezTo>
                  <a:cubicBezTo>
                    <a:pt x="681" y="907"/>
                    <a:pt x="684" y="823"/>
                    <a:pt x="653" y="750"/>
                  </a:cubicBezTo>
                  <a:cubicBezTo>
                    <a:pt x="647" y="736"/>
                    <a:pt x="641" y="723"/>
                    <a:pt x="634" y="712"/>
                  </a:cubicBezTo>
                  <a:cubicBezTo>
                    <a:pt x="589" y="612"/>
                    <a:pt x="540" y="516"/>
                    <a:pt x="493" y="418"/>
                  </a:cubicBezTo>
                  <a:cubicBezTo>
                    <a:pt x="435" y="295"/>
                    <a:pt x="394" y="166"/>
                    <a:pt x="304" y="62"/>
                  </a:cubicBezTo>
                  <a:cubicBezTo>
                    <a:pt x="271" y="23"/>
                    <a:pt x="223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9"/>
            <p:cNvSpPr/>
            <p:nvPr/>
          </p:nvSpPr>
          <p:spPr>
            <a:xfrm flipH="1">
              <a:off x="6961982" y="3978556"/>
              <a:ext cx="40884" cy="29988"/>
            </a:xfrm>
            <a:custGeom>
              <a:rect b="b" l="l" r="r" t="t"/>
              <a:pathLst>
                <a:path extrusionOk="0" h="677" w="923">
                  <a:moveTo>
                    <a:pt x="682" y="0"/>
                  </a:moveTo>
                  <a:cubicBezTo>
                    <a:pt x="649" y="0"/>
                    <a:pt x="616" y="7"/>
                    <a:pt x="584" y="22"/>
                  </a:cubicBezTo>
                  <a:cubicBezTo>
                    <a:pt x="492" y="77"/>
                    <a:pt x="398" y="130"/>
                    <a:pt x="309" y="188"/>
                  </a:cubicBezTo>
                  <a:lnTo>
                    <a:pt x="195" y="260"/>
                  </a:lnTo>
                  <a:cubicBezTo>
                    <a:pt x="159" y="285"/>
                    <a:pt x="124" y="313"/>
                    <a:pt x="91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3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6" y="661"/>
                    <a:pt x="353" y="646"/>
                    <a:pt x="408" y="624"/>
                  </a:cubicBezTo>
                  <a:lnTo>
                    <a:pt x="533" y="573"/>
                  </a:lnTo>
                  <a:cubicBezTo>
                    <a:pt x="617" y="539"/>
                    <a:pt x="698" y="499"/>
                    <a:pt x="781" y="462"/>
                  </a:cubicBezTo>
                  <a:cubicBezTo>
                    <a:pt x="860" y="427"/>
                    <a:pt x="914" y="351"/>
                    <a:pt x="923" y="265"/>
                  </a:cubicBezTo>
                  <a:cubicBezTo>
                    <a:pt x="921" y="222"/>
                    <a:pt x="923" y="184"/>
                    <a:pt x="903" y="142"/>
                  </a:cubicBezTo>
                  <a:cubicBezTo>
                    <a:pt x="886" y="105"/>
                    <a:pt x="859" y="73"/>
                    <a:pt x="826" y="47"/>
                  </a:cubicBezTo>
                  <a:cubicBezTo>
                    <a:pt x="783" y="16"/>
                    <a:pt x="733" y="0"/>
                    <a:pt x="68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9"/>
            <p:cNvSpPr/>
            <p:nvPr/>
          </p:nvSpPr>
          <p:spPr>
            <a:xfrm flipH="1">
              <a:off x="7046144" y="4145508"/>
              <a:ext cx="24052" cy="34196"/>
            </a:xfrm>
            <a:custGeom>
              <a:rect b="b" l="l" r="r" t="t"/>
              <a:pathLst>
                <a:path extrusionOk="0" h="772" w="543">
                  <a:moveTo>
                    <a:pt x="196" y="0"/>
                  </a:moveTo>
                  <a:cubicBezTo>
                    <a:pt x="172" y="0"/>
                    <a:pt x="149" y="5"/>
                    <a:pt x="127" y="14"/>
                  </a:cubicBezTo>
                  <a:cubicBezTo>
                    <a:pt x="77" y="36"/>
                    <a:pt x="39" y="75"/>
                    <a:pt x="19" y="125"/>
                  </a:cubicBezTo>
                  <a:cubicBezTo>
                    <a:pt x="10" y="146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7" y="419"/>
                    <a:pt x="23" y="452"/>
                    <a:pt x="30" y="483"/>
                  </a:cubicBezTo>
                  <a:cubicBezTo>
                    <a:pt x="35" y="500"/>
                    <a:pt x="37" y="516"/>
                    <a:pt x="42" y="532"/>
                  </a:cubicBezTo>
                  <a:cubicBezTo>
                    <a:pt x="56" y="584"/>
                    <a:pt x="67" y="638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39" y="763"/>
                  </a:cubicBezTo>
                  <a:cubicBezTo>
                    <a:pt x="254" y="768"/>
                    <a:pt x="268" y="771"/>
                    <a:pt x="283" y="771"/>
                  </a:cubicBezTo>
                  <a:cubicBezTo>
                    <a:pt x="290" y="771"/>
                    <a:pt x="296" y="771"/>
                    <a:pt x="303" y="769"/>
                  </a:cubicBezTo>
                  <a:cubicBezTo>
                    <a:pt x="306" y="769"/>
                    <a:pt x="309" y="769"/>
                    <a:pt x="313" y="769"/>
                  </a:cubicBezTo>
                  <a:cubicBezTo>
                    <a:pt x="341" y="769"/>
                    <a:pt x="369" y="763"/>
                    <a:pt x="394" y="751"/>
                  </a:cubicBezTo>
                  <a:cubicBezTo>
                    <a:pt x="433" y="732"/>
                    <a:pt x="465" y="705"/>
                    <a:pt x="491" y="672"/>
                  </a:cubicBezTo>
                  <a:cubicBezTo>
                    <a:pt x="512" y="647"/>
                    <a:pt x="525" y="616"/>
                    <a:pt x="529" y="583"/>
                  </a:cubicBezTo>
                  <a:cubicBezTo>
                    <a:pt x="541" y="553"/>
                    <a:pt x="542" y="520"/>
                    <a:pt x="535" y="489"/>
                  </a:cubicBezTo>
                  <a:cubicBezTo>
                    <a:pt x="532" y="435"/>
                    <a:pt x="497" y="390"/>
                    <a:pt x="474" y="344"/>
                  </a:cubicBezTo>
                  <a:cubicBezTo>
                    <a:pt x="460" y="314"/>
                    <a:pt x="445" y="286"/>
                    <a:pt x="433" y="255"/>
                  </a:cubicBezTo>
                  <a:cubicBezTo>
                    <a:pt x="420" y="225"/>
                    <a:pt x="411" y="193"/>
                    <a:pt x="397" y="165"/>
                  </a:cubicBezTo>
                  <a:cubicBezTo>
                    <a:pt x="390" y="149"/>
                    <a:pt x="383" y="135"/>
                    <a:pt x="376" y="119"/>
                  </a:cubicBezTo>
                  <a:cubicBezTo>
                    <a:pt x="354" y="73"/>
                    <a:pt x="315" y="34"/>
                    <a:pt x="265" y="14"/>
                  </a:cubicBezTo>
                  <a:cubicBezTo>
                    <a:pt x="243" y="5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9"/>
            <p:cNvSpPr/>
            <p:nvPr/>
          </p:nvSpPr>
          <p:spPr>
            <a:xfrm flipH="1">
              <a:off x="6957243" y="4172573"/>
              <a:ext cx="36942" cy="26533"/>
            </a:xfrm>
            <a:custGeom>
              <a:rect b="b" l="l" r="r" t="t"/>
              <a:pathLst>
                <a:path extrusionOk="0" h="599" w="834">
                  <a:moveTo>
                    <a:pt x="11" y="342"/>
                  </a:moveTo>
                  <a:lnTo>
                    <a:pt x="8" y="356"/>
                  </a:lnTo>
                  <a:lnTo>
                    <a:pt x="8" y="356"/>
                  </a:lnTo>
                  <a:cubicBezTo>
                    <a:pt x="9" y="351"/>
                    <a:pt x="10" y="347"/>
                    <a:pt x="11" y="342"/>
                  </a:cubicBezTo>
                  <a:close/>
                  <a:moveTo>
                    <a:pt x="573" y="0"/>
                  </a:moveTo>
                  <a:cubicBezTo>
                    <a:pt x="551" y="0"/>
                    <a:pt x="528" y="4"/>
                    <a:pt x="506" y="10"/>
                  </a:cubicBezTo>
                  <a:cubicBezTo>
                    <a:pt x="495" y="13"/>
                    <a:pt x="484" y="17"/>
                    <a:pt x="472" y="20"/>
                  </a:cubicBezTo>
                  <a:lnTo>
                    <a:pt x="461" y="26"/>
                  </a:lnTo>
                  <a:lnTo>
                    <a:pt x="407" y="50"/>
                  </a:lnTo>
                  <a:lnTo>
                    <a:pt x="300" y="97"/>
                  </a:lnTo>
                  <a:lnTo>
                    <a:pt x="197" y="141"/>
                  </a:lnTo>
                  <a:cubicBezTo>
                    <a:pt x="162" y="155"/>
                    <a:pt x="130" y="175"/>
                    <a:pt x="101" y="199"/>
                  </a:cubicBezTo>
                  <a:cubicBezTo>
                    <a:pt x="83" y="216"/>
                    <a:pt x="64" y="234"/>
                    <a:pt x="49" y="253"/>
                  </a:cubicBezTo>
                  <a:cubicBezTo>
                    <a:pt x="29" y="278"/>
                    <a:pt x="16" y="306"/>
                    <a:pt x="10" y="336"/>
                  </a:cubicBezTo>
                  <a:cubicBezTo>
                    <a:pt x="6" y="346"/>
                    <a:pt x="5" y="358"/>
                    <a:pt x="5" y="369"/>
                  </a:cubicBezTo>
                  <a:lnTo>
                    <a:pt x="5" y="369"/>
                  </a:lnTo>
                  <a:lnTo>
                    <a:pt x="3" y="376"/>
                  </a:lnTo>
                  <a:cubicBezTo>
                    <a:pt x="0" y="400"/>
                    <a:pt x="3" y="425"/>
                    <a:pt x="12" y="448"/>
                  </a:cubicBezTo>
                  <a:cubicBezTo>
                    <a:pt x="23" y="488"/>
                    <a:pt x="46" y="524"/>
                    <a:pt x="80" y="548"/>
                  </a:cubicBezTo>
                  <a:lnTo>
                    <a:pt x="80" y="548"/>
                  </a:lnTo>
                  <a:cubicBezTo>
                    <a:pt x="91" y="557"/>
                    <a:pt x="104" y="565"/>
                    <a:pt x="117" y="570"/>
                  </a:cubicBezTo>
                  <a:cubicBezTo>
                    <a:pt x="133" y="582"/>
                    <a:pt x="151" y="589"/>
                    <a:pt x="170" y="590"/>
                  </a:cubicBezTo>
                  <a:cubicBezTo>
                    <a:pt x="182" y="595"/>
                    <a:pt x="195" y="596"/>
                    <a:pt x="206" y="599"/>
                  </a:cubicBezTo>
                  <a:cubicBezTo>
                    <a:pt x="229" y="599"/>
                    <a:pt x="252" y="599"/>
                    <a:pt x="273" y="597"/>
                  </a:cubicBezTo>
                  <a:cubicBezTo>
                    <a:pt x="282" y="597"/>
                    <a:pt x="292" y="597"/>
                    <a:pt x="300" y="596"/>
                  </a:cubicBezTo>
                  <a:cubicBezTo>
                    <a:pt x="323" y="592"/>
                    <a:pt x="344" y="585"/>
                    <a:pt x="366" y="576"/>
                  </a:cubicBezTo>
                  <a:lnTo>
                    <a:pt x="379" y="572"/>
                  </a:lnTo>
                  <a:lnTo>
                    <a:pt x="492" y="533"/>
                  </a:lnTo>
                  <a:lnTo>
                    <a:pt x="603" y="497"/>
                  </a:lnTo>
                  <a:lnTo>
                    <a:pt x="656" y="479"/>
                  </a:lnTo>
                  <a:cubicBezTo>
                    <a:pt x="661" y="477"/>
                    <a:pt x="667" y="475"/>
                    <a:pt x="673" y="474"/>
                  </a:cubicBezTo>
                  <a:lnTo>
                    <a:pt x="678" y="471"/>
                  </a:lnTo>
                  <a:lnTo>
                    <a:pt x="731" y="438"/>
                  </a:lnTo>
                  <a:lnTo>
                    <a:pt x="775" y="391"/>
                  </a:lnTo>
                  <a:cubicBezTo>
                    <a:pt x="787" y="371"/>
                    <a:pt x="798" y="352"/>
                    <a:pt x="809" y="332"/>
                  </a:cubicBezTo>
                  <a:lnTo>
                    <a:pt x="814" y="322"/>
                  </a:lnTo>
                  <a:cubicBezTo>
                    <a:pt x="833" y="263"/>
                    <a:pt x="832" y="199"/>
                    <a:pt x="809" y="143"/>
                  </a:cubicBezTo>
                  <a:cubicBezTo>
                    <a:pt x="784" y="86"/>
                    <a:pt x="737" y="42"/>
                    <a:pt x="678" y="19"/>
                  </a:cubicBezTo>
                  <a:lnTo>
                    <a:pt x="670" y="16"/>
                  </a:lnTo>
                  <a:cubicBezTo>
                    <a:pt x="657" y="12"/>
                    <a:pt x="646" y="9"/>
                    <a:pt x="633" y="7"/>
                  </a:cubicBezTo>
                  <a:cubicBezTo>
                    <a:pt x="613" y="3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9"/>
            <p:cNvSpPr/>
            <p:nvPr/>
          </p:nvSpPr>
          <p:spPr>
            <a:xfrm flipH="1">
              <a:off x="6886989" y="4129916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4" y="1"/>
                  </a:moveTo>
                  <a:cubicBezTo>
                    <a:pt x="218" y="1"/>
                    <a:pt x="212" y="1"/>
                    <a:pt x="206" y="2"/>
                  </a:cubicBezTo>
                  <a:cubicBezTo>
                    <a:pt x="204" y="2"/>
                    <a:pt x="201" y="2"/>
                    <a:pt x="198" y="2"/>
                  </a:cubicBezTo>
                  <a:cubicBezTo>
                    <a:pt x="174" y="2"/>
                    <a:pt x="150" y="8"/>
                    <a:pt x="128" y="19"/>
                  </a:cubicBezTo>
                  <a:cubicBezTo>
                    <a:pt x="96" y="35"/>
                    <a:pt x="67" y="58"/>
                    <a:pt x="44" y="86"/>
                  </a:cubicBezTo>
                  <a:cubicBezTo>
                    <a:pt x="27" y="108"/>
                    <a:pt x="14" y="135"/>
                    <a:pt x="12" y="163"/>
                  </a:cubicBezTo>
                  <a:cubicBezTo>
                    <a:pt x="2" y="189"/>
                    <a:pt x="0" y="217"/>
                    <a:pt x="6" y="244"/>
                  </a:cubicBezTo>
                  <a:lnTo>
                    <a:pt x="6" y="243"/>
                  </a:lnTo>
                  <a:cubicBezTo>
                    <a:pt x="22" y="304"/>
                    <a:pt x="40" y="363"/>
                    <a:pt x="63" y="422"/>
                  </a:cubicBezTo>
                  <a:cubicBezTo>
                    <a:pt x="84" y="476"/>
                    <a:pt x="107" y="528"/>
                    <a:pt x="128" y="582"/>
                  </a:cubicBezTo>
                  <a:lnTo>
                    <a:pt x="144" y="618"/>
                  </a:lnTo>
                  <a:cubicBezTo>
                    <a:pt x="145" y="622"/>
                    <a:pt x="147" y="628"/>
                    <a:pt x="150" y="632"/>
                  </a:cubicBezTo>
                  <a:cubicBezTo>
                    <a:pt x="151" y="635"/>
                    <a:pt x="151" y="636"/>
                    <a:pt x="152" y="639"/>
                  </a:cubicBezTo>
                  <a:lnTo>
                    <a:pt x="154" y="642"/>
                  </a:lnTo>
                  <a:lnTo>
                    <a:pt x="188" y="698"/>
                  </a:lnTo>
                  <a:cubicBezTo>
                    <a:pt x="201" y="716"/>
                    <a:pt x="216" y="732"/>
                    <a:pt x="236" y="743"/>
                  </a:cubicBezTo>
                  <a:cubicBezTo>
                    <a:pt x="283" y="778"/>
                    <a:pt x="335" y="793"/>
                    <a:pt x="387" y="793"/>
                  </a:cubicBezTo>
                  <a:cubicBezTo>
                    <a:pt x="510" y="793"/>
                    <a:pt x="626" y="702"/>
                    <a:pt x="640" y="564"/>
                  </a:cubicBezTo>
                  <a:cubicBezTo>
                    <a:pt x="640" y="550"/>
                    <a:pt x="640" y="510"/>
                    <a:pt x="637" y="496"/>
                  </a:cubicBezTo>
                  <a:cubicBezTo>
                    <a:pt x="630" y="453"/>
                    <a:pt x="612" y="412"/>
                    <a:pt x="585" y="378"/>
                  </a:cubicBezTo>
                  <a:lnTo>
                    <a:pt x="582" y="373"/>
                  </a:lnTo>
                  <a:cubicBezTo>
                    <a:pt x="579" y="369"/>
                    <a:pt x="576" y="365"/>
                    <a:pt x="573" y="362"/>
                  </a:cubicBezTo>
                  <a:cubicBezTo>
                    <a:pt x="567" y="353"/>
                    <a:pt x="560" y="344"/>
                    <a:pt x="555" y="335"/>
                  </a:cubicBezTo>
                  <a:cubicBezTo>
                    <a:pt x="540" y="312"/>
                    <a:pt x="526" y="291"/>
                    <a:pt x="511" y="270"/>
                  </a:cubicBezTo>
                  <a:cubicBezTo>
                    <a:pt x="479" y="223"/>
                    <a:pt x="450" y="174"/>
                    <a:pt x="415" y="130"/>
                  </a:cubicBezTo>
                  <a:cubicBezTo>
                    <a:pt x="401" y="113"/>
                    <a:pt x="388" y="96"/>
                    <a:pt x="376" y="79"/>
                  </a:cubicBezTo>
                  <a:lnTo>
                    <a:pt x="337" y="41"/>
                  </a:lnTo>
                  <a:cubicBezTo>
                    <a:pt x="314" y="24"/>
                    <a:pt x="289" y="12"/>
                    <a:pt x="260" y="8"/>
                  </a:cubicBezTo>
                  <a:cubicBezTo>
                    <a:pt x="249" y="3"/>
                    <a:pt x="236" y="1"/>
                    <a:pt x="2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9"/>
            <p:cNvSpPr/>
            <p:nvPr/>
          </p:nvSpPr>
          <p:spPr>
            <a:xfrm flipH="1">
              <a:off x="6879326" y="4079994"/>
              <a:ext cx="40441" cy="30431"/>
            </a:xfrm>
            <a:custGeom>
              <a:rect b="b" l="l" r="r" t="t"/>
              <a:pathLst>
                <a:path extrusionOk="0" h="687" w="913">
                  <a:moveTo>
                    <a:pt x="582" y="565"/>
                  </a:moveTo>
                  <a:lnTo>
                    <a:pt x="554" y="574"/>
                  </a:lnTo>
                  <a:lnTo>
                    <a:pt x="554" y="574"/>
                  </a:lnTo>
                  <a:cubicBezTo>
                    <a:pt x="563" y="571"/>
                    <a:pt x="573" y="568"/>
                    <a:pt x="582" y="565"/>
                  </a:cubicBezTo>
                  <a:close/>
                  <a:moveTo>
                    <a:pt x="634" y="1"/>
                  </a:moveTo>
                  <a:cubicBezTo>
                    <a:pt x="595" y="1"/>
                    <a:pt x="557" y="8"/>
                    <a:pt x="521" y="25"/>
                  </a:cubicBezTo>
                  <a:cubicBezTo>
                    <a:pt x="449" y="52"/>
                    <a:pt x="377" y="84"/>
                    <a:pt x="311" y="124"/>
                  </a:cubicBezTo>
                  <a:cubicBezTo>
                    <a:pt x="259" y="151"/>
                    <a:pt x="211" y="183"/>
                    <a:pt x="164" y="217"/>
                  </a:cubicBezTo>
                  <a:cubicBezTo>
                    <a:pt x="123" y="254"/>
                    <a:pt x="83" y="293"/>
                    <a:pt x="45" y="336"/>
                  </a:cubicBezTo>
                  <a:lnTo>
                    <a:pt x="16" y="387"/>
                  </a:lnTo>
                  <a:cubicBezTo>
                    <a:pt x="5" y="414"/>
                    <a:pt x="1" y="444"/>
                    <a:pt x="4" y="474"/>
                  </a:cubicBezTo>
                  <a:cubicBezTo>
                    <a:pt x="5" y="521"/>
                    <a:pt x="21" y="566"/>
                    <a:pt x="51" y="603"/>
                  </a:cubicBezTo>
                  <a:cubicBezTo>
                    <a:pt x="76" y="633"/>
                    <a:pt x="109" y="656"/>
                    <a:pt x="144" y="672"/>
                  </a:cubicBezTo>
                  <a:cubicBezTo>
                    <a:pt x="169" y="681"/>
                    <a:pt x="196" y="686"/>
                    <a:pt x="222" y="686"/>
                  </a:cubicBezTo>
                  <a:cubicBezTo>
                    <a:pt x="253" y="686"/>
                    <a:pt x="284" y="680"/>
                    <a:pt x="312" y="667"/>
                  </a:cubicBezTo>
                  <a:cubicBezTo>
                    <a:pt x="356" y="649"/>
                    <a:pt x="402" y="633"/>
                    <a:pt x="446" y="615"/>
                  </a:cubicBezTo>
                  <a:cubicBezTo>
                    <a:pt x="474" y="602"/>
                    <a:pt x="504" y="591"/>
                    <a:pt x="533" y="581"/>
                  </a:cubicBezTo>
                  <a:lnTo>
                    <a:pt x="533" y="581"/>
                  </a:lnTo>
                  <a:cubicBezTo>
                    <a:pt x="580" y="567"/>
                    <a:pt x="629" y="557"/>
                    <a:pt x="677" y="549"/>
                  </a:cubicBezTo>
                  <a:cubicBezTo>
                    <a:pt x="749" y="536"/>
                    <a:pt x="813" y="497"/>
                    <a:pt x="855" y="440"/>
                  </a:cubicBezTo>
                  <a:cubicBezTo>
                    <a:pt x="885" y="400"/>
                    <a:pt x="903" y="353"/>
                    <a:pt x="908" y="303"/>
                  </a:cubicBezTo>
                  <a:cubicBezTo>
                    <a:pt x="912" y="232"/>
                    <a:pt x="891" y="161"/>
                    <a:pt x="848" y="104"/>
                  </a:cubicBezTo>
                  <a:cubicBezTo>
                    <a:pt x="827" y="74"/>
                    <a:pt x="798" y="52"/>
                    <a:pt x="764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3" y="1"/>
                    <a:pt x="63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9"/>
            <p:cNvSpPr/>
            <p:nvPr/>
          </p:nvSpPr>
          <p:spPr>
            <a:xfrm flipH="1">
              <a:off x="7095939" y="2645780"/>
              <a:ext cx="358479" cy="359941"/>
            </a:xfrm>
            <a:custGeom>
              <a:rect b="b" l="l" r="r" t="t"/>
              <a:pathLst>
                <a:path extrusionOk="0" h="8126" w="8093">
                  <a:moveTo>
                    <a:pt x="3837" y="0"/>
                  </a:moveTo>
                  <a:cubicBezTo>
                    <a:pt x="3834" y="0"/>
                    <a:pt x="3830" y="0"/>
                    <a:pt x="3827" y="0"/>
                  </a:cubicBezTo>
                  <a:cubicBezTo>
                    <a:pt x="3747" y="5"/>
                    <a:pt x="3673" y="100"/>
                    <a:pt x="3593" y="110"/>
                  </a:cubicBezTo>
                  <a:cubicBezTo>
                    <a:pt x="3512" y="120"/>
                    <a:pt x="3441" y="160"/>
                    <a:pt x="3362" y="174"/>
                  </a:cubicBezTo>
                  <a:cubicBezTo>
                    <a:pt x="3355" y="175"/>
                    <a:pt x="3349" y="176"/>
                    <a:pt x="3342" y="176"/>
                  </a:cubicBezTo>
                  <a:cubicBezTo>
                    <a:pt x="3274" y="176"/>
                    <a:pt x="3194" y="116"/>
                    <a:pt x="3126" y="116"/>
                  </a:cubicBezTo>
                  <a:cubicBezTo>
                    <a:pt x="3118" y="116"/>
                    <a:pt x="3109" y="116"/>
                    <a:pt x="3102" y="118"/>
                  </a:cubicBezTo>
                  <a:cubicBezTo>
                    <a:pt x="3023" y="138"/>
                    <a:pt x="2962" y="221"/>
                    <a:pt x="2885" y="245"/>
                  </a:cubicBezTo>
                  <a:cubicBezTo>
                    <a:pt x="2868" y="250"/>
                    <a:pt x="2849" y="252"/>
                    <a:pt x="2830" y="252"/>
                  </a:cubicBezTo>
                  <a:cubicBezTo>
                    <a:pt x="2787" y="252"/>
                    <a:pt x="2740" y="243"/>
                    <a:pt x="2697" y="243"/>
                  </a:cubicBezTo>
                  <a:cubicBezTo>
                    <a:pt x="2674" y="243"/>
                    <a:pt x="2651" y="246"/>
                    <a:pt x="2631" y="253"/>
                  </a:cubicBezTo>
                  <a:cubicBezTo>
                    <a:pt x="2556" y="282"/>
                    <a:pt x="2517" y="401"/>
                    <a:pt x="2443" y="434"/>
                  </a:cubicBezTo>
                  <a:cubicBezTo>
                    <a:pt x="2369" y="467"/>
                    <a:pt x="2284" y="472"/>
                    <a:pt x="2212" y="509"/>
                  </a:cubicBezTo>
                  <a:cubicBezTo>
                    <a:pt x="2141" y="548"/>
                    <a:pt x="2055" y="561"/>
                    <a:pt x="1986" y="602"/>
                  </a:cubicBezTo>
                  <a:cubicBezTo>
                    <a:pt x="1917" y="643"/>
                    <a:pt x="1880" y="735"/>
                    <a:pt x="1814" y="781"/>
                  </a:cubicBezTo>
                  <a:cubicBezTo>
                    <a:pt x="1747" y="826"/>
                    <a:pt x="1700" y="895"/>
                    <a:pt x="1637" y="944"/>
                  </a:cubicBezTo>
                  <a:cubicBezTo>
                    <a:pt x="1573" y="994"/>
                    <a:pt x="1458" y="980"/>
                    <a:pt x="1397" y="1034"/>
                  </a:cubicBezTo>
                  <a:cubicBezTo>
                    <a:pt x="1337" y="1087"/>
                    <a:pt x="1317" y="1183"/>
                    <a:pt x="1261" y="1240"/>
                  </a:cubicBezTo>
                  <a:cubicBezTo>
                    <a:pt x="1202" y="1297"/>
                    <a:pt x="1079" y="1291"/>
                    <a:pt x="1025" y="1352"/>
                  </a:cubicBezTo>
                  <a:cubicBezTo>
                    <a:pt x="971" y="1412"/>
                    <a:pt x="1015" y="1554"/>
                    <a:pt x="965" y="1618"/>
                  </a:cubicBezTo>
                  <a:cubicBezTo>
                    <a:pt x="915" y="1681"/>
                    <a:pt x="878" y="1750"/>
                    <a:pt x="833" y="1816"/>
                  </a:cubicBezTo>
                  <a:cubicBezTo>
                    <a:pt x="787" y="1881"/>
                    <a:pt x="612" y="1866"/>
                    <a:pt x="571" y="1934"/>
                  </a:cubicBezTo>
                  <a:cubicBezTo>
                    <a:pt x="530" y="2004"/>
                    <a:pt x="511" y="2090"/>
                    <a:pt x="473" y="2161"/>
                  </a:cubicBezTo>
                  <a:cubicBezTo>
                    <a:pt x="436" y="2232"/>
                    <a:pt x="425" y="2321"/>
                    <a:pt x="392" y="2394"/>
                  </a:cubicBezTo>
                  <a:cubicBezTo>
                    <a:pt x="359" y="2467"/>
                    <a:pt x="280" y="2525"/>
                    <a:pt x="251" y="2601"/>
                  </a:cubicBezTo>
                  <a:cubicBezTo>
                    <a:pt x="223" y="2676"/>
                    <a:pt x="260" y="2777"/>
                    <a:pt x="236" y="2854"/>
                  </a:cubicBezTo>
                  <a:cubicBezTo>
                    <a:pt x="211" y="2932"/>
                    <a:pt x="221" y="3017"/>
                    <a:pt x="203" y="3095"/>
                  </a:cubicBezTo>
                  <a:cubicBezTo>
                    <a:pt x="183" y="3174"/>
                    <a:pt x="201" y="3257"/>
                    <a:pt x="186" y="3337"/>
                  </a:cubicBezTo>
                  <a:cubicBezTo>
                    <a:pt x="172" y="3417"/>
                    <a:pt x="136" y="3489"/>
                    <a:pt x="126" y="3569"/>
                  </a:cubicBezTo>
                  <a:cubicBezTo>
                    <a:pt x="116" y="3650"/>
                    <a:pt x="11" y="3721"/>
                    <a:pt x="7" y="3800"/>
                  </a:cubicBezTo>
                  <a:cubicBezTo>
                    <a:pt x="1" y="3882"/>
                    <a:pt x="71" y="3967"/>
                    <a:pt x="71" y="4046"/>
                  </a:cubicBezTo>
                  <a:cubicBezTo>
                    <a:pt x="69" y="4126"/>
                    <a:pt x="91" y="4206"/>
                    <a:pt x="95" y="4287"/>
                  </a:cubicBezTo>
                  <a:cubicBezTo>
                    <a:pt x="99" y="4368"/>
                    <a:pt x="65" y="4450"/>
                    <a:pt x="73" y="4530"/>
                  </a:cubicBezTo>
                  <a:cubicBezTo>
                    <a:pt x="83" y="4611"/>
                    <a:pt x="63" y="4696"/>
                    <a:pt x="78" y="4776"/>
                  </a:cubicBezTo>
                  <a:cubicBezTo>
                    <a:pt x="92" y="4855"/>
                    <a:pt x="224" y="4909"/>
                    <a:pt x="243" y="4988"/>
                  </a:cubicBezTo>
                  <a:cubicBezTo>
                    <a:pt x="263" y="5066"/>
                    <a:pt x="197" y="5165"/>
                    <a:pt x="221" y="5242"/>
                  </a:cubicBezTo>
                  <a:cubicBezTo>
                    <a:pt x="245" y="5319"/>
                    <a:pt x="321" y="5379"/>
                    <a:pt x="349" y="5454"/>
                  </a:cubicBezTo>
                  <a:cubicBezTo>
                    <a:pt x="378" y="5529"/>
                    <a:pt x="305" y="5647"/>
                    <a:pt x="339" y="5720"/>
                  </a:cubicBezTo>
                  <a:cubicBezTo>
                    <a:pt x="372" y="5794"/>
                    <a:pt x="518" y="5812"/>
                    <a:pt x="557" y="5885"/>
                  </a:cubicBezTo>
                  <a:cubicBezTo>
                    <a:pt x="594" y="5956"/>
                    <a:pt x="588" y="6050"/>
                    <a:pt x="629" y="6118"/>
                  </a:cubicBezTo>
                  <a:cubicBezTo>
                    <a:pt x="672" y="6187"/>
                    <a:pt x="709" y="6259"/>
                    <a:pt x="756" y="6325"/>
                  </a:cubicBezTo>
                  <a:cubicBezTo>
                    <a:pt x="801" y="6392"/>
                    <a:pt x="905" y="6413"/>
                    <a:pt x="955" y="6477"/>
                  </a:cubicBezTo>
                  <a:cubicBezTo>
                    <a:pt x="1003" y="6541"/>
                    <a:pt x="1020" y="6630"/>
                    <a:pt x="1073" y="6689"/>
                  </a:cubicBezTo>
                  <a:cubicBezTo>
                    <a:pt x="1127" y="6750"/>
                    <a:pt x="1138" y="6851"/>
                    <a:pt x="1195" y="6907"/>
                  </a:cubicBezTo>
                  <a:cubicBezTo>
                    <a:pt x="1252" y="6964"/>
                    <a:pt x="1333" y="6999"/>
                    <a:pt x="1393" y="7052"/>
                  </a:cubicBezTo>
                  <a:cubicBezTo>
                    <a:pt x="1452" y="7106"/>
                    <a:pt x="1499" y="7180"/>
                    <a:pt x="1562" y="7228"/>
                  </a:cubicBezTo>
                  <a:cubicBezTo>
                    <a:pt x="1626" y="7278"/>
                    <a:pt x="1727" y="7279"/>
                    <a:pt x="1792" y="7325"/>
                  </a:cubicBezTo>
                  <a:cubicBezTo>
                    <a:pt x="1858" y="7372"/>
                    <a:pt x="1885" y="7481"/>
                    <a:pt x="1953" y="7522"/>
                  </a:cubicBezTo>
                  <a:cubicBezTo>
                    <a:pt x="2023" y="7565"/>
                    <a:pt x="2105" y="7589"/>
                    <a:pt x="2176" y="7628"/>
                  </a:cubicBezTo>
                  <a:cubicBezTo>
                    <a:pt x="2247" y="7665"/>
                    <a:pt x="2331" y="7682"/>
                    <a:pt x="2404" y="7714"/>
                  </a:cubicBezTo>
                  <a:cubicBezTo>
                    <a:pt x="2476" y="7747"/>
                    <a:pt x="2558" y="7758"/>
                    <a:pt x="2635" y="7787"/>
                  </a:cubicBezTo>
                  <a:cubicBezTo>
                    <a:pt x="2712" y="7815"/>
                    <a:pt x="2759" y="7928"/>
                    <a:pt x="2836" y="7952"/>
                  </a:cubicBezTo>
                  <a:cubicBezTo>
                    <a:pt x="2858" y="7959"/>
                    <a:pt x="2881" y="7961"/>
                    <a:pt x="2906" y="7961"/>
                  </a:cubicBezTo>
                  <a:cubicBezTo>
                    <a:pt x="2945" y="7961"/>
                    <a:pt x="2987" y="7955"/>
                    <a:pt x="3026" y="7955"/>
                  </a:cubicBezTo>
                  <a:cubicBezTo>
                    <a:pt x="3047" y="7955"/>
                    <a:pt x="3068" y="7957"/>
                    <a:pt x="3087" y="7962"/>
                  </a:cubicBezTo>
                  <a:cubicBezTo>
                    <a:pt x="3108" y="7967"/>
                    <a:pt x="3129" y="7969"/>
                    <a:pt x="3150" y="7969"/>
                  </a:cubicBezTo>
                  <a:cubicBezTo>
                    <a:pt x="3193" y="7969"/>
                    <a:pt x="3239" y="7961"/>
                    <a:pt x="3282" y="7961"/>
                  </a:cubicBezTo>
                  <a:cubicBezTo>
                    <a:pt x="3300" y="7961"/>
                    <a:pt x="3318" y="7963"/>
                    <a:pt x="3335" y="7966"/>
                  </a:cubicBezTo>
                  <a:cubicBezTo>
                    <a:pt x="3413" y="7980"/>
                    <a:pt x="3493" y="7979"/>
                    <a:pt x="3574" y="7989"/>
                  </a:cubicBezTo>
                  <a:cubicBezTo>
                    <a:pt x="3653" y="7999"/>
                    <a:pt x="3727" y="8061"/>
                    <a:pt x="3808" y="8065"/>
                  </a:cubicBezTo>
                  <a:cubicBezTo>
                    <a:pt x="3888" y="8070"/>
                    <a:pt x="3969" y="8105"/>
                    <a:pt x="4050" y="8105"/>
                  </a:cubicBezTo>
                  <a:cubicBezTo>
                    <a:pt x="4124" y="8107"/>
                    <a:pt x="4200" y="8126"/>
                    <a:pt x="4275" y="8126"/>
                  </a:cubicBezTo>
                  <a:cubicBezTo>
                    <a:pt x="4282" y="8126"/>
                    <a:pt x="4289" y="8126"/>
                    <a:pt x="4296" y="8125"/>
                  </a:cubicBezTo>
                  <a:cubicBezTo>
                    <a:pt x="4377" y="8119"/>
                    <a:pt x="4444" y="7972"/>
                    <a:pt x="4525" y="7963"/>
                  </a:cubicBezTo>
                  <a:cubicBezTo>
                    <a:pt x="4529" y="7963"/>
                    <a:pt x="4533" y="7962"/>
                    <a:pt x="4538" y="7962"/>
                  </a:cubicBezTo>
                  <a:cubicBezTo>
                    <a:pt x="4608" y="7962"/>
                    <a:pt x="4688" y="8029"/>
                    <a:pt x="4760" y="8029"/>
                  </a:cubicBezTo>
                  <a:cubicBezTo>
                    <a:pt x="4766" y="8029"/>
                    <a:pt x="4772" y="8028"/>
                    <a:pt x="4778" y="8027"/>
                  </a:cubicBezTo>
                  <a:cubicBezTo>
                    <a:pt x="4857" y="8013"/>
                    <a:pt x="4934" y="7980"/>
                    <a:pt x="5012" y="7962"/>
                  </a:cubicBezTo>
                  <a:cubicBezTo>
                    <a:pt x="5090" y="7942"/>
                    <a:pt x="5142" y="7834"/>
                    <a:pt x="5218" y="7810"/>
                  </a:cubicBezTo>
                  <a:cubicBezTo>
                    <a:pt x="5297" y="7785"/>
                    <a:pt x="5369" y="7764"/>
                    <a:pt x="5444" y="7736"/>
                  </a:cubicBezTo>
                  <a:cubicBezTo>
                    <a:pt x="5520" y="7707"/>
                    <a:pt x="5609" y="7720"/>
                    <a:pt x="5682" y="7687"/>
                  </a:cubicBezTo>
                  <a:cubicBezTo>
                    <a:pt x="5699" y="7680"/>
                    <a:pt x="5718" y="7677"/>
                    <a:pt x="5738" y="7677"/>
                  </a:cubicBezTo>
                  <a:cubicBezTo>
                    <a:pt x="5786" y="7677"/>
                    <a:pt x="5841" y="7691"/>
                    <a:pt x="5888" y="7691"/>
                  </a:cubicBezTo>
                  <a:cubicBezTo>
                    <a:pt x="5911" y="7691"/>
                    <a:pt x="5932" y="7688"/>
                    <a:pt x="5949" y="7679"/>
                  </a:cubicBezTo>
                  <a:cubicBezTo>
                    <a:pt x="6020" y="7640"/>
                    <a:pt x="6039" y="7505"/>
                    <a:pt x="6107" y="7463"/>
                  </a:cubicBezTo>
                  <a:cubicBezTo>
                    <a:pt x="6177" y="7421"/>
                    <a:pt x="6232" y="7365"/>
                    <a:pt x="6299" y="7318"/>
                  </a:cubicBezTo>
                  <a:cubicBezTo>
                    <a:pt x="6366" y="7271"/>
                    <a:pt x="6472" y="7286"/>
                    <a:pt x="6538" y="7235"/>
                  </a:cubicBezTo>
                  <a:cubicBezTo>
                    <a:pt x="6602" y="7185"/>
                    <a:pt x="6602" y="7062"/>
                    <a:pt x="6661" y="7008"/>
                  </a:cubicBezTo>
                  <a:cubicBezTo>
                    <a:pt x="6723" y="6955"/>
                    <a:pt x="6816" y="6941"/>
                    <a:pt x="6873" y="6884"/>
                  </a:cubicBezTo>
                  <a:cubicBezTo>
                    <a:pt x="6930" y="6827"/>
                    <a:pt x="6956" y="6742"/>
                    <a:pt x="7008" y="6681"/>
                  </a:cubicBezTo>
                  <a:cubicBezTo>
                    <a:pt x="7062" y="6621"/>
                    <a:pt x="7183" y="6618"/>
                    <a:pt x="7233" y="6554"/>
                  </a:cubicBezTo>
                  <a:cubicBezTo>
                    <a:pt x="7283" y="6492"/>
                    <a:pt x="7320" y="6416"/>
                    <a:pt x="7365" y="6350"/>
                  </a:cubicBezTo>
                  <a:cubicBezTo>
                    <a:pt x="7412" y="6284"/>
                    <a:pt x="7392" y="6176"/>
                    <a:pt x="7435" y="6108"/>
                  </a:cubicBezTo>
                  <a:cubicBezTo>
                    <a:pt x="7476" y="6040"/>
                    <a:pt x="7513" y="5970"/>
                    <a:pt x="7551" y="5899"/>
                  </a:cubicBezTo>
                  <a:cubicBezTo>
                    <a:pt x="7588" y="5828"/>
                    <a:pt x="7618" y="5757"/>
                    <a:pt x="7651" y="5683"/>
                  </a:cubicBezTo>
                  <a:cubicBezTo>
                    <a:pt x="7684" y="5610"/>
                    <a:pt x="7829" y="5583"/>
                    <a:pt x="7858" y="5508"/>
                  </a:cubicBezTo>
                  <a:cubicBezTo>
                    <a:pt x="7887" y="5431"/>
                    <a:pt x="7935" y="5359"/>
                    <a:pt x="7959" y="5280"/>
                  </a:cubicBezTo>
                  <a:cubicBezTo>
                    <a:pt x="7982" y="5204"/>
                    <a:pt x="7921" y="5101"/>
                    <a:pt x="7941" y="5022"/>
                  </a:cubicBezTo>
                  <a:cubicBezTo>
                    <a:pt x="7961" y="4944"/>
                    <a:pt x="7991" y="4868"/>
                    <a:pt x="8006" y="4789"/>
                  </a:cubicBezTo>
                  <a:cubicBezTo>
                    <a:pt x="8020" y="4709"/>
                    <a:pt x="8046" y="4631"/>
                    <a:pt x="8056" y="4551"/>
                  </a:cubicBezTo>
                  <a:cubicBezTo>
                    <a:pt x="8066" y="4470"/>
                    <a:pt x="8070" y="4390"/>
                    <a:pt x="8076" y="4309"/>
                  </a:cubicBezTo>
                  <a:cubicBezTo>
                    <a:pt x="8082" y="4228"/>
                    <a:pt x="8013" y="4147"/>
                    <a:pt x="8013" y="4066"/>
                  </a:cubicBezTo>
                  <a:cubicBezTo>
                    <a:pt x="8013" y="3985"/>
                    <a:pt x="8093" y="3904"/>
                    <a:pt x="8089" y="3823"/>
                  </a:cubicBezTo>
                  <a:cubicBezTo>
                    <a:pt x="8084" y="3742"/>
                    <a:pt x="8042" y="3664"/>
                    <a:pt x="8033" y="3584"/>
                  </a:cubicBezTo>
                  <a:cubicBezTo>
                    <a:pt x="8023" y="3503"/>
                    <a:pt x="7991" y="3428"/>
                    <a:pt x="7975" y="3350"/>
                  </a:cubicBezTo>
                  <a:cubicBezTo>
                    <a:pt x="7961" y="3270"/>
                    <a:pt x="8015" y="3176"/>
                    <a:pt x="7995" y="3097"/>
                  </a:cubicBezTo>
                  <a:cubicBezTo>
                    <a:pt x="7976" y="3019"/>
                    <a:pt x="7861" y="2966"/>
                    <a:pt x="7837" y="2891"/>
                  </a:cubicBezTo>
                  <a:cubicBezTo>
                    <a:pt x="7814" y="2814"/>
                    <a:pt x="7804" y="2736"/>
                    <a:pt x="7776" y="2659"/>
                  </a:cubicBezTo>
                  <a:cubicBezTo>
                    <a:pt x="7748" y="2582"/>
                    <a:pt x="7790" y="2478"/>
                    <a:pt x="7757" y="2404"/>
                  </a:cubicBezTo>
                  <a:cubicBezTo>
                    <a:pt x="7725" y="2332"/>
                    <a:pt x="7679" y="2261"/>
                    <a:pt x="7642" y="2190"/>
                  </a:cubicBezTo>
                  <a:cubicBezTo>
                    <a:pt x="7605" y="2119"/>
                    <a:pt x="7598" y="2025"/>
                    <a:pt x="7557" y="1957"/>
                  </a:cubicBezTo>
                  <a:cubicBezTo>
                    <a:pt x="7516" y="1887"/>
                    <a:pt x="7422" y="1849"/>
                    <a:pt x="7376" y="1782"/>
                  </a:cubicBezTo>
                  <a:cubicBezTo>
                    <a:pt x="7331" y="1715"/>
                    <a:pt x="7307" y="1631"/>
                    <a:pt x="7257" y="1567"/>
                  </a:cubicBezTo>
                  <a:cubicBezTo>
                    <a:pt x="7207" y="1503"/>
                    <a:pt x="7139" y="1452"/>
                    <a:pt x="7085" y="1392"/>
                  </a:cubicBezTo>
                  <a:cubicBezTo>
                    <a:pt x="7032" y="1331"/>
                    <a:pt x="7017" y="1232"/>
                    <a:pt x="6960" y="1175"/>
                  </a:cubicBezTo>
                  <a:cubicBezTo>
                    <a:pt x="6903" y="1118"/>
                    <a:pt x="6738" y="1172"/>
                    <a:pt x="6678" y="1119"/>
                  </a:cubicBezTo>
                  <a:cubicBezTo>
                    <a:pt x="6619" y="1065"/>
                    <a:pt x="6568" y="1006"/>
                    <a:pt x="6505" y="956"/>
                  </a:cubicBezTo>
                  <a:cubicBezTo>
                    <a:pt x="6441" y="906"/>
                    <a:pt x="6377" y="861"/>
                    <a:pt x="6312" y="815"/>
                  </a:cubicBezTo>
                  <a:cubicBezTo>
                    <a:pt x="6246" y="770"/>
                    <a:pt x="6206" y="684"/>
                    <a:pt x="6138" y="642"/>
                  </a:cubicBezTo>
                  <a:cubicBezTo>
                    <a:pt x="6070" y="600"/>
                    <a:pt x="6029" y="505"/>
                    <a:pt x="5958" y="468"/>
                  </a:cubicBezTo>
                  <a:cubicBezTo>
                    <a:pt x="5887" y="431"/>
                    <a:pt x="5790" y="438"/>
                    <a:pt x="5717" y="406"/>
                  </a:cubicBezTo>
                  <a:cubicBezTo>
                    <a:pt x="5643" y="371"/>
                    <a:pt x="5547" y="400"/>
                    <a:pt x="5470" y="371"/>
                  </a:cubicBezTo>
                  <a:cubicBezTo>
                    <a:pt x="5395" y="342"/>
                    <a:pt x="5346" y="244"/>
                    <a:pt x="5268" y="219"/>
                  </a:cubicBezTo>
                  <a:cubicBezTo>
                    <a:pt x="5257" y="216"/>
                    <a:pt x="5244" y="214"/>
                    <a:pt x="5232" y="214"/>
                  </a:cubicBezTo>
                  <a:cubicBezTo>
                    <a:pt x="5171" y="214"/>
                    <a:pt x="5102" y="250"/>
                    <a:pt x="5040" y="250"/>
                  </a:cubicBezTo>
                  <a:cubicBezTo>
                    <a:pt x="5030" y="250"/>
                    <a:pt x="5020" y="249"/>
                    <a:pt x="5011" y="246"/>
                  </a:cubicBezTo>
                  <a:cubicBezTo>
                    <a:pt x="4933" y="226"/>
                    <a:pt x="4867" y="167"/>
                    <a:pt x="4788" y="153"/>
                  </a:cubicBezTo>
                  <a:cubicBezTo>
                    <a:pt x="4708" y="137"/>
                    <a:pt x="4631" y="123"/>
                    <a:pt x="4552" y="113"/>
                  </a:cubicBezTo>
                  <a:cubicBezTo>
                    <a:pt x="4471" y="103"/>
                    <a:pt x="4398" y="8"/>
                    <a:pt x="4317" y="2"/>
                  </a:cubicBezTo>
                  <a:cubicBezTo>
                    <a:pt x="4314" y="2"/>
                    <a:pt x="4310" y="2"/>
                    <a:pt x="4307" y="2"/>
                  </a:cubicBezTo>
                  <a:cubicBezTo>
                    <a:pt x="4230" y="2"/>
                    <a:pt x="4150" y="44"/>
                    <a:pt x="4073" y="44"/>
                  </a:cubicBezTo>
                  <a:cubicBezTo>
                    <a:pt x="3995" y="43"/>
                    <a:pt x="3915" y="0"/>
                    <a:pt x="383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9"/>
            <p:cNvSpPr/>
            <p:nvPr/>
          </p:nvSpPr>
          <p:spPr>
            <a:xfrm flipH="1">
              <a:off x="7124863" y="2677585"/>
              <a:ext cx="298991" cy="297087"/>
            </a:xfrm>
            <a:custGeom>
              <a:rect b="b" l="l" r="r" t="t"/>
              <a:pathLst>
                <a:path extrusionOk="0" h="6707" w="6750">
                  <a:moveTo>
                    <a:pt x="3586" y="0"/>
                  </a:moveTo>
                  <a:cubicBezTo>
                    <a:pt x="3521" y="0"/>
                    <a:pt x="3454" y="54"/>
                    <a:pt x="3388" y="54"/>
                  </a:cubicBezTo>
                  <a:cubicBezTo>
                    <a:pt x="3386" y="54"/>
                    <a:pt x="3383" y="54"/>
                    <a:pt x="3381" y="54"/>
                  </a:cubicBezTo>
                  <a:cubicBezTo>
                    <a:pt x="3317" y="54"/>
                    <a:pt x="3255" y="72"/>
                    <a:pt x="3189" y="74"/>
                  </a:cubicBezTo>
                  <a:cubicBezTo>
                    <a:pt x="3186" y="74"/>
                    <a:pt x="3183" y="74"/>
                    <a:pt x="3180" y="74"/>
                  </a:cubicBezTo>
                  <a:cubicBezTo>
                    <a:pt x="3123" y="74"/>
                    <a:pt x="3066" y="55"/>
                    <a:pt x="3010" y="55"/>
                  </a:cubicBezTo>
                  <a:cubicBezTo>
                    <a:pt x="3002" y="55"/>
                    <a:pt x="2995" y="55"/>
                    <a:pt x="2987" y="56"/>
                  </a:cubicBezTo>
                  <a:cubicBezTo>
                    <a:pt x="2973" y="58"/>
                    <a:pt x="2958" y="58"/>
                    <a:pt x="2943" y="58"/>
                  </a:cubicBezTo>
                  <a:cubicBezTo>
                    <a:pt x="2910" y="58"/>
                    <a:pt x="2876" y="55"/>
                    <a:pt x="2843" y="55"/>
                  </a:cubicBezTo>
                  <a:cubicBezTo>
                    <a:pt x="2823" y="55"/>
                    <a:pt x="2803" y="56"/>
                    <a:pt x="2784" y="60"/>
                  </a:cubicBezTo>
                  <a:cubicBezTo>
                    <a:pt x="2717" y="71"/>
                    <a:pt x="2673" y="181"/>
                    <a:pt x="2608" y="197"/>
                  </a:cubicBezTo>
                  <a:cubicBezTo>
                    <a:pt x="2599" y="199"/>
                    <a:pt x="2590" y="199"/>
                    <a:pt x="2581" y="199"/>
                  </a:cubicBezTo>
                  <a:cubicBezTo>
                    <a:pt x="2532" y="199"/>
                    <a:pt x="2476" y="174"/>
                    <a:pt x="2427" y="174"/>
                  </a:cubicBezTo>
                  <a:cubicBezTo>
                    <a:pt x="2416" y="174"/>
                    <a:pt x="2406" y="175"/>
                    <a:pt x="2396" y="178"/>
                  </a:cubicBezTo>
                  <a:cubicBezTo>
                    <a:pt x="2332" y="198"/>
                    <a:pt x="2284" y="261"/>
                    <a:pt x="2221" y="285"/>
                  </a:cubicBezTo>
                  <a:cubicBezTo>
                    <a:pt x="2210" y="289"/>
                    <a:pt x="2199" y="290"/>
                    <a:pt x="2186" y="290"/>
                  </a:cubicBezTo>
                  <a:cubicBezTo>
                    <a:pt x="2140" y="290"/>
                    <a:pt x="2085" y="269"/>
                    <a:pt x="2039" y="269"/>
                  </a:cubicBezTo>
                  <a:cubicBezTo>
                    <a:pt x="2025" y="269"/>
                    <a:pt x="2011" y="271"/>
                    <a:pt x="1999" y="276"/>
                  </a:cubicBezTo>
                  <a:cubicBezTo>
                    <a:pt x="1938" y="303"/>
                    <a:pt x="1923" y="425"/>
                    <a:pt x="1863" y="457"/>
                  </a:cubicBezTo>
                  <a:cubicBezTo>
                    <a:pt x="1805" y="488"/>
                    <a:pt x="1726" y="484"/>
                    <a:pt x="1669" y="518"/>
                  </a:cubicBezTo>
                  <a:cubicBezTo>
                    <a:pt x="1611" y="552"/>
                    <a:pt x="1553" y="585"/>
                    <a:pt x="1497" y="622"/>
                  </a:cubicBezTo>
                  <a:cubicBezTo>
                    <a:pt x="1442" y="660"/>
                    <a:pt x="1424" y="745"/>
                    <a:pt x="1371" y="787"/>
                  </a:cubicBezTo>
                  <a:cubicBezTo>
                    <a:pt x="1318" y="828"/>
                    <a:pt x="1246" y="842"/>
                    <a:pt x="1195" y="886"/>
                  </a:cubicBezTo>
                  <a:cubicBezTo>
                    <a:pt x="1145" y="930"/>
                    <a:pt x="1062" y="940"/>
                    <a:pt x="1014" y="987"/>
                  </a:cubicBezTo>
                  <a:cubicBezTo>
                    <a:pt x="967" y="1034"/>
                    <a:pt x="939" y="1101"/>
                    <a:pt x="895" y="1150"/>
                  </a:cubicBezTo>
                  <a:cubicBezTo>
                    <a:pt x="851" y="1200"/>
                    <a:pt x="789" y="1239"/>
                    <a:pt x="748" y="1291"/>
                  </a:cubicBezTo>
                  <a:cubicBezTo>
                    <a:pt x="707" y="1344"/>
                    <a:pt x="706" y="1428"/>
                    <a:pt x="667" y="1482"/>
                  </a:cubicBezTo>
                  <a:cubicBezTo>
                    <a:pt x="630" y="1537"/>
                    <a:pt x="538" y="1558"/>
                    <a:pt x="504" y="1615"/>
                  </a:cubicBezTo>
                  <a:cubicBezTo>
                    <a:pt x="470" y="1674"/>
                    <a:pt x="448" y="1742"/>
                    <a:pt x="417" y="1800"/>
                  </a:cubicBezTo>
                  <a:cubicBezTo>
                    <a:pt x="387" y="1858"/>
                    <a:pt x="373" y="1930"/>
                    <a:pt x="346" y="1989"/>
                  </a:cubicBezTo>
                  <a:cubicBezTo>
                    <a:pt x="317" y="2050"/>
                    <a:pt x="309" y="2119"/>
                    <a:pt x="285" y="2183"/>
                  </a:cubicBezTo>
                  <a:cubicBezTo>
                    <a:pt x="261" y="2245"/>
                    <a:pt x="168" y="2285"/>
                    <a:pt x="148" y="2349"/>
                  </a:cubicBezTo>
                  <a:cubicBezTo>
                    <a:pt x="128" y="2413"/>
                    <a:pt x="155" y="2493"/>
                    <a:pt x="140" y="2558"/>
                  </a:cubicBezTo>
                  <a:cubicBezTo>
                    <a:pt x="123" y="2623"/>
                    <a:pt x="148" y="2696"/>
                    <a:pt x="137" y="2763"/>
                  </a:cubicBezTo>
                  <a:cubicBezTo>
                    <a:pt x="124" y="2828"/>
                    <a:pt x="126" y="2893"/>
                    <a:pt x="117" y="2960"/>
                  </a:cubicBezTo>
                  <a:cubicBezTo>
                    <a:pt x="110" y="3028"/>
                    <a:pt x="57" y="3088"/>
                    <a:pt x="53" y="3156"/>
                  </a:cubicBezTo>
                  <a:cubicBezTo>
                    <a:pt x="49" y="3223"/>
                    <a:pt x="20" y="3290"/>
                    <a:pt x="20" y="3357"/>
                  </a:cubicBezTo>
                  <a:cubicBezTo>
                    <a:pt x="20" y="3424"/>
                    <a:pt x="0" y="3493"/>
                    <a:pt x="5" y="3562"/>
                  </a:cubicBezTo>
                  <a:cubicBezTo>
                    <a:pt x="9" y="3628"/>
                    <a:pt x="131" y="3684"/>
                    <a:pt x="140" y="3751"/>
                  </a:cubicBezTo>
                  <a:cubicBezTo>
                    <a:pt x="147" y="3817"/>
                    <a:pt x="74" y="3894"/>
                    <a:pt x="86" y="3961"/>
                  </a:cubicBezTo>
                  <a:cubicBezTo>
                    <a:pt x="97" y="4026"/>
                    <a:pt x="124" y="4090"/>
                    <a:pt x="140" y="4156"/>
                  </a:cubicBezTo>
                  <a:cubicBezTo>
                    <a:pt x="157" y="4221"/>
                    <a:pt x="246" y="4264"/>
                    <a:pt x="266" y="4328"/>
                  </a:cubicBezTo>
                  <a:cubicBezTo>
                    <a:pt x="286" y="4392"/>
                    <a:pt x="303" y="4453"/>
                    <a:pt x="327" y="4516"/>
                  </a:cubicBezTo>
                  <a:cubicBezTo>
                    <a:pt x="350" y="4578"/>
                    <a:pt x="340" y="4651"/>
                    <a:pt x="369" y="4712"/>
                  </a:cubicBezTo>
                  <a:cubicBezTo>
                    <a:pt x="396" y="4774"/>
                    <a:pt x="343" y="4874"/>
                    <a:pt x="374" y="4933"/>
                  </a:cubicBezTo>
                  <a:cubicBezTo>
                    <a:pt x="406" y="4993"/>
                    <a:pt x="519" y="5007"/>
                    <a:pt x="553" y="5064"/>
                  </a:cubicBezTo>
                  <a:cubicBezTo>
                    <a:pt x="588" y="5123"/>
                    <a:pt x="636" y="5168"/>
                    <a:pt x="674" y="5224"/>
                  </a:cubicBezTo>
                  <a:cubicBezTo>
                    <a:pt x="713" y="5279"/>
                    <a:pt x="701" y="5369"/>
                    <a:pt x="743" y="5421"/>
                  </a:cubicBezTo>
                  <a:cubicBezTo>
                    <a:pt x="784" y="5475"/>
                    <a:pt x="888" y="5474"/>
                    <a:pt x="932" y="5525"/>
                  </a:cubicBezTo>
                  <a:cubicBezTo>
                    <a:pt x="976" y="5575"/>
                    <a:pt x="987" y="5653"/>
                    <a:pt x="1034" y="5700"/>
                  </a:cubicBezTo>
                  <a:cubicBezTo>
                    <a:pt x="1081" y="5748"/>
                    <a:pt x="1152" y="5768"/>
                    <a:pt x="1202" y="5812"/>
                  </a:cubicBezTo>
                  <a:cubicBezTo>
                    <a:pt x="1251" y="5856"/>
                    <a:pt x="1254" y="5957"/>
                    <a:pt x="1307" y="5998"/>
                  </a:cubicBezTo>
                  <a:cubicBezTo>
                    <a:pt x="1360" y="6040"/>
                    <a:pt x="1422" y="6071"/>
                    <a:pt x="1476" y="6108"/>
                  </a:cubicBezTo>
                  <a:cubicBezTo>
                    <a:pt x="1532" y="6146"/>
                    <a:pt x="1621" y="6131"/>
                    <a:pt x="1678" y="6165"/>
                  </a:cubicBezTo>
                  <a:cubicBezTo>
                    <a:pt x="1735" y="6200"/>
                    <a:pt x="1792" y="6230"/>
                    <a:pt x="1850" y="6261"/>
                  </a:cubicBezTo>
                  <a:cubicBezTo>
                    <a:pt x="1910" y="6293"/>
                    <a:pt x="1969" y="6318"/>
                    <a:pt x="2031" y="6345"/>
                  </a:cubicBezTo>
                  <a:cubicBezTo>
                    <a:pt x="2090" y="6372"/>
                    <a:pt x="2113" y="6493"/>
                    <a:pt x="2176" y="6517"/>
                  </a:cubicBezTo>
                  <a:cubicBezTo>
                    <a:pt x="2240" y="6541"/>
                    <a:pt x="2299" y="6577"/>
                    <a:pt x="2363" y="6598"/>
                  </a:cubicBezTo>
                  <a:cubicBezTo>
                    <a:pt x="2374" y="6602"/>
                    <a:pt x="2386" y="6603"/>
                    <a:pt x="2398" y="6603"/>
                  </a:cubicBezTo>
                  <a:cubicBezTo>
                    <a:pt x="2446" y="6603"/>
                    <a:pt x="2501" y="6581"/>
                    <a:pt x="2549" y="6581"/>
                  </a:cubicBezTo>
                  <a:cubicBezTo>
                    <a:pt x="2559" y="6581"/>
                    <a:pt x="2569" y="6582"/>
                    <a:pt x="2578" y="6584"/>
                  </a:cubicBezTo>
                  <a:cubicBezTo>
                    <a:pt x="2643" y="6600"/>
                    <a:pt x="2704" y="6624"/>
                    <a:pt x="2771" y="6637"/>
                  </a:cubicBezTo>
                  <a:cubicBezTo>
                    <a:pt x="2837" y="6649"/>
                    <a:pt x="2902" y="6669"/>
                    <a:pt x="2969" y="6678"/>
                  </a:cubicBezTo>
                  <a:cubicBezTo>
                    <a:pt x="3036" y="6688"/>
                    <a:pt x="3102" y="6692"/>
                    <a:pt x="3169" y="6696"/>
                  </a:cubicBezTo>
                  <a:cubicBezTo>
                    <a:pt x="3172" y="6696"/>
                    <a:pt x="3174" y="6697"/>
                    <a:pt x="3177" y="6697"/>
                  </a:cubicBezTo>
                  <a:cubicBezTo>
                    <a:pt x="3241" y="6697"/>
                    <a:pt x="3307" y="6644"/>
                    <a:pt x="3371" y="6644"/>
                  </a:cubicBezTo>
                  <a:cubicBezTo>
                    <a:pt x="3436" y="6644"/>
                    <a:pt x="3502" y="6706"/>
                    <a:pt x="3567" y="6706"/>
                  </a:cubicBezTo>
                  <a:cubicBezTo>
                    <a:pt x="3569" y="6706"/>
                    <a:pt x="3571" y="6706"/>
                    <a:pt x="3573" y="6706"/>
                  </a:cubicBezTo>
                  <a:cubicBezTo>
                    <a:pt x="3640" y="6702"/>
                    <a:pt x="3704" y="6668"/>
                    <a:pt x="3771" y="6659"/>
                  </a:cubicBezTo>
                  <a:cubicBezTo>
                    <a:pt x="3837" y="6652"/>
                    <a:pt x="3900" y="6625"/>
                    <a:pt x="3967" y="6612"/>
                  </a:cubicBezTo>
                  <a:cubicBezTo>
                    <a:pt x="3975" y="6611"/>
                    <a:pt x="3983" y="6611"/>
                    <a:pt x="3991" y="6611"/>
                  </a:cubicBezTo>
                  <a:cubicBezTo>
                    <a:pt x="4041" y="6611"/>
                    <a:pt x="4095" y="6632"/>
                    <a:pt x="4144" y="6632"/>
                  </a:cubicBezTo>
                  <a:cubicBezTo>
                    <a:pt x="4155" y="6632"/>
                    <a:pt x="4165" y="6631"/>
                    <a:pt x="4176" y="6628"/>
                  </a:cubicBezTo>
                  <a:cubicBezTo>
                    <a:pt x="4241" y="6612"/>
                    <a:pt x="4284" y="6519"/>
                    <a:pt x="4348" y="6499"/>
                  </a:cubicBezTo>
                  <a:cubicBezTo>
                    <a:pt x="4412" y="6479"/>
                    <a:pt x="4477" y="6470"/>
                    <a:pt x="4540" y="6448"/>
                  </a:cubicBezTo>
                  <a:cubicBezTo>
                    <a:pt x="4558" y="6441"/>
                    <a:pt x="4578" y="6439"/>
                    <a:pt x="4598" y="6439"/>
                  </a:cubicBezTo>
                  <a:cubicBezTo>
                    <a:pt x="4627" y="6439"/>
                    <a:pt x="4658" y="6443"/>
                    <a:pt x="4688" y="6443"/>
                  </a:cubicBezTo>
                  <a:cubicBezTo>
                    <a:pt x="4710" y="6443"/>
                    <a:pt x="4731" y="6440"/>
                    <a:pt x="4750" y="6432"/>
                  </a:cubicBezTo>
                  <a:cubicBezTo>
                    <a:pt x="4811" y="6403"/>
                    <a:pt x="4870" y="6368"/>
                    <a:pt x="4929" y="6335"/>
                  </a:cubicBezTo>
                  <a:cubicBezTo>
                    <a:pt x="4989" y="6304"/>
                    <a:pt x="5066" y="6300"/>
                    <a:pt x="5123" y="6264"/>
                  </a:cubicBezTo>
                  <a:cubicBezTo>
                    <a:pt x="5181" y="6230"/>
                    <a:pt x="5212" y="6152"/>
                    <a:pt x="5268" y="6115"/>
                  </a:cubicBezTo>
                  <a:cubicBezTo>
                    <a:pt x="5323" y="6076"/>
                    <a:pt x="5393" y="6057"/>
                    <a:pt x="5445" y="6015"/>
                  </a:cubicBezTo>
                  <a:cubicBezTo>
                    <a:pt x="5498" y="5974"/>
                    <a:pt x="5541" y="5917"/>
                    <a:pt x="5590" y="5873"/>
                  </a:cubicBezTo>
                  <a:cubicBezTo>
                    <a:pt x="5640" y="5829"/>
                    <a:pt x="5724" y="5816"/>
                    <a:pt x="5771" y="5768"/>
                  </a:cubicBezTo>
                  <a:cubicBezTo>
                    <a:pt x="5819" y="5721"/>
                    <a:pt x="5774" y="5586"/>
                    <a:pt x="5818" y="5536"/>
                  </a:cubicBezTo>
                  <a:cubicBezTo>
                    <a:pt x="5862" y="5485"/>
                    <a:pt x="5912" y="5444"/>
                    <a:pt x="5953" y="5391"/>
                  </a:cubicBezTo>
                  <a:cubicBezTo>
                    <a:pt x="5994" y="5339"/>
                    <a:pt x="6033" y="5286"/>
                    <a:pt x="6069" y="5231"/>
                  </a:cubicBezTo>
                  <a:cubicBezTo>
                    <a:pt x="6106" y="5177"/>
                    <a:pt x="6179" y="5144"/>
                    <a:pt x="6213" y="5087"/>
                  </a:cubicBezTo>
                  <a:cubicBezTo>
                    <a:pt x="6247" y="5030"/>
                    <a:pt x="6327" y="4996"/>
                    <a:pt x="6358" y="4938"/>
                  </a:cubicBezTo>
                  <a:cubicBezTo>
                    <a:pt x="6388" y="4878"/>
                    <a:pt x="6382" y="4798"/>
                    <a:pt x="6409" y="4737"/>
                  </a:cubicBezTo>
                  <a:cubicBezTo>
                    <a:pt x="6438" y="4678"/>
                    <a:pt x="6414" y="4597"/>
                    <a:pt x="6438" y="4534"/>
                  </a:cubicBezTo>
                  <a:cubicBezTo>
                    <a:pt x="6462" y="4470"/>
                    <a:pt x="6544" y="4430"/>
                    <a:pt x="6564" y="4366"/>
                  </a:cubicBezTo>
                  <a:cubicBezTo>
                    <a:pt x="6584" y="4302"/>
                    <a:pt x="6526" y="4218"/>
                    <a:pt x="6541" y="4153"/>
                  </a:cubicBezTo>
                  <a:cubicBezTo>
                    <a:pt x="6559" y="4088"/>
                    <a:pt x="6607" y="4032"/>
                    <a:pt x="6620" y="3967"/>
                  </a:cubicBezTo>
                  <a:cubicBezTo>
                    <a:pt x="6632" y="3901"/>
                    <a:pt x="6645" y="3837"/>
                    <a:pt x="6652" y="3772"/>
                  </a:cubicBezTo>
                  <a:cubicBezTo>
                    <a:pt x="6661" y="3705"/>
                    <a:pt x="6739" y="3645"/>
                    <a:pt x="6743" y="3577"/>
                  </a:cubicBezTo>
                  <a:cubicBezTo>
                    <a:pt x="6748" y="3510"/>
                    <a:pt x="6709" y="3441"/>
                    <a:pt x="6709" y="3374"/>
                  </a:cubicBezTo>
                  <a:cubicBezTo>
                    <a:pt x="6709" y="3307"/>
                    <a:pt x="6749" y="3237"/>
                    <a:pt x="6745" y="3171"/>
                  </a:cubicBezTo>
                  <a:cubicBezTo>
                    <a:pt x="6742" y="3104"/>
                    <a:pt x="6662" y="3043"/>
                    <a:pt x="6655" y="2977"/>
                  </a:cubicBezTo>
                  <a:cubicBezTo>
                    <a:pt x="6647" y="2910"/>
                    <a:pt x="6613" y="2849"/>
                    <a:pt x="6601" y="2784"/>
                  </a:cubicBezTo>
                  <a:cubicBezTo>
                    <a:pt x="6590" y="2719"/>
                    <a:pt x="6665" y="2635"/>
                    <a:pt x="6648" y="2569"/>
                  </a:cubicBezTo>
                  <a:cubicBezTo>
                    <a:pt x="6632" y="2504"/>
                    <a:pt x="6563" y="2453"/>
                    <a:pt x="6543" y="2389"/>
                  </a:cubicBezTo>
                  <a:cubicBezTo>
                    <a:pt x="6523" y="2325"/>
                    <a:pt x="6559" y="2241"/>
                    <a:pt x="6536" y="2178"/>
                  </a:cubicBezTo>
                  <a:cubicBezTo>
                    <a:pt x="6512" y="2116"/>
                    <a:pt x="6415" y="2083"/>
                    <a:pt x="6386" y="2022"/>
                  </a:cubicBezTo>
                  <a:cubicBezTo>
                    <a:pt x="6358" y="1961"/>
                    <a:pt x="6354" y="1890"/>
                    <a:pt x="6323" y="1831"/>
                  </a:cubicBezTo>
                  <a:cubicBezTo>
                    <a:pt x="6293" y="1772"/>
                    <a:pt x="6281" y="1701"/>
                    <a:pt x="6246" y="1644"/>
                  </a:cubicBezTo>
                  <a:cubicBezTo>
                    <a:pt x="6212" y="1585"/>
                    <a:pt x="6136" y="1556"/>
                    <a:pt x="6098" y="1500"/>
                  </a:cubicBezTo>
                  <a:cubicBezTo>
                    <a:pt x="6061" y="1445"/>
                    <a:pt x="6003" y="1406"/>
                    <a:pt x="5963" y="1354"/>
                  </a:cubicBezTo>
                  <a:cubicBezTo>
                    <a:pt x="5922" y="1301"/>
                    <a:pt x="5933" y="1204"/>
                    <a:pt x="5889" y="1155"/>
                  </a:cubicBezTo>
                  <a:cubicBezTo>
                    <a:pt x="5845" y="1105"/>
                    <a:pt x="5764" y="1088"/>
                    <a:pt x="5717" y="1041"/>
                  </a:cubicBezTo>
                  <a:cubicBezTo>
                    <a:pt x="5670" y="994"/>
                    <a:pt x="5674" y="890"/>
                    <a:pt x="5624" y="845"/>
                  </a:cubicBezTo>
                  <a:cubicBezTo>
                    <a:pt x="5575" y="801"/>
                    <a:pt x="5457" y="838"/>
                    <a:pt x="5404" y="796"/>
                  </a:cubicBezTo>
                  <a:cubicBezTo>
                    <a:pt x="5352" y="755"/>
                    <a:pt x="5295" y="724"/>
                    <a:pt x="5241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4"/>
                    <a:pt x="5012" y="420"/>
                    <a:pt x="4953" y="388"/>
                  </a:cubicBezTo>
                  <a:cubicBezTo>
                    <a:pt x="4894" y="356"/>
                    <a:pt x="4821" y="349"/>
                    <a:pt x="4760" y="320"/>
                  </a:cubicBezTo>
                  <a:cubicBezTo>
                    <a:pt x="4699" y="293"/>
                    <a:pt x="4652" y="228"/>
                    <a:pt x="4588" y="204"/>
                  </a:cubicBezTo>
                  <a:cubicBezTo>
                    <a:pt x="4569" y="196"/>
                    <a:pt x="4549" y="194"/>
                    <a:pt x="4527" y="194"/>
                  </a:cubicBezTo>
                  <a:cubicBezTo>
                    <a:pt x="4497" y="194"/>
                    <a:pt x="4465" y="199"/>
                    <a:pt x="4435" y="199"/>
                  </a:cubicBezTo>
                  <a:cubicBezTo>
                    <a:pt x="4415" y="199"/>
                    <a:pt x="4396" y="197"/>
                    <a:pt x="4378" y="191"/>
                  </a:cubicBezTo>
                  <a:cubicBezTo>
                    <a:pt x="4314" y="171"/>
                    <a:pt x="4244" y="179"/>
                    <a:pt x="4179" y="164"/>
                  </a:cubicBezTo>
                  <a:cubicBezTo>
                    <a:pt x="4149" y="156"/>
                    <a:pt x="4119" y="155"/>
                    <a:pt x="4088" y="155"/>
                  </a:cubicBezTo>
                  <a:cubicBezTo>
                    <a:pt x="4077" y="155"/>
                    <a:pt x="4066" y="155"/>
                    <a:pt x="4054" y="155"/>
                  </a:cubicBezTo>
                  <a:cubicBezTo>
                    <a:pt x="4029" y="155"/>
                    <a:pt x="4003" y="155"/>
                    <a:pt x="3978" y="150"/>
                  </a:cubicBezTo>
                  <a:cubicBezTo>
                    <a:pt x="3911" y="138"/>
                    <a:pt x="3852" y="108"/>
                    <a:pt x="3785" y="100"/>
                  </a:cubicBezTo>
                  <a:cubicBezTo>
                    <a:pt x="3718" y="93"/>
                    <a:pt x="3660" y="5"/>
                    <a:pt x="3593" y="0"/>
                  </a:cubicBezTo>
                  <a:cubicBezTo>
                    <a:pt x="3591" y="0"/>
                    <a:pt x="3588" y="0"/>
                    <a:pt x="3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9"/>
            <p:cNvSpPr/>
            <p:nvPr/>
          </p:nvSpPr>
          <p:spPr>
            <a:xfrm flipH="1">
              <a:off x="7322594" y="2735923"/>
              <a:ext cx="27596" cy="38404"/>
            </a:xfrm>
            <a:custGeom>
              <a:rect b="b" l="l" r="r" t="t"/>
              <a:pathLst>
                <a:path extrusionOk="0" h="867" w="623">
                  <a:moveTo>
                    <a:pt x="171" y="1"/>
                  </a:moveTo>
                  <a:cubicBezTo>
                    <a:pt x="148" y="1"/>
                    <a:pt x="125" y="6"/>
                    <a:pt x="105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1" y="149"/>
                    <a:pt x="8" y="195"/>
                  </a:cubicBezTo>
                  <a:lnTo>
                    <a:pt x="8" y="193"/>
                  </a:lnTo>
                  <a:cubicBezTo>
                    <a:pt x="18" y="236"/>
                    <a:pt x="28" y="277"/>
                    <a:pt x="39" y="318"/>
                  </a:cubicBezTo>
                  <a:cubicBezTo>
                    <a:pt x="53" y="374"/>
                    <a:pt x="75" y="429"/>
                    <a:pt x="95" y="483"/>
                  </a:cubicBezTo>
                  <a:cubicBezTo>
                    <a:pt x="124" y="567"/>
                    <a:pt x="153" y="650"/>
                    <a:pt x="181" y="733"/>
                  </a:cubicBezTo>
                  <a:cubicBezTo>
                    <a:pt x="193" y="760"/>
                    <a:pt x="210" y="785"/>
                    <a:pt x="233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8" y="867"/>
                    <a:pt x="450" y="860"/>
                    <a:pt x="480" y="847"/>
                  </a:cubicBezTo>
                  <a:cubicBezTo>
                    <a:pt x="534" y="823"/>
                    <a:pt x="577" y="777"/>
                    <a:pt x="598" y="722"/>
                  </a:cubicBezTo>
                  <a:cubicBezTo>
                    <a:pt x="616" y="669"/>
                    <a:pt x="622" y="601"/>
                    <a:pt x="594" y="550"/>
                  </a:cubicBezTo>
                  <a:cubicBezTo>
                    <a:pt x="550" y="473"/>
                    <a:pt x="505" y="395"/>
                    <a:pt x="463" y="318"/>
                  </a:cubicBezTo>
                  <a:cubicBezTo>
                    <a:pt x="436" y="268"/>
                    <a:pt x="410" y="217"/>
                    <a:pt x="378" y="170"/>
                  </a:cubicBezTo>
                  <a:cubicBezTo>
                    <a:pt x="353" y="135"/>
                    <a:pt x="328" y="98"/>
                    <a:pt x="302" y="62"/>
                  </a:cubicBezTo>
                  <a:lnTo>
                    <a:pt x="271" y="33"/>
                  </a:lnTo>
                  <a:cubicBezTo>
                    <a:pt x="254" y="18"/>
                    <a:pt x="233" y="10"/>
                    <a:pt x="211" y="5"/>
                  </a:cubicBezTo>
                  <a:cubicBezTo>
                    <a:pt x="198" y="2"/>
                    <a:pt x="185" y="1"/>
                    <a:pt x="17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9"/>
            <p:cNvSpPr/>
            <p:nvPr/>
          </p:nvSpPr>
          <p:spPr>
            <a:xfrm flipH="1">
              <a:off x="7279052" y="2765114"/>
              <a:ext cx="31051" cy="25735"/>
            </a:xfrm>
            <a:custGeom>
              <a:rect b="b" l="l" r="r" t="t"/>
              <a:pathLst>
                <a:path extrusionOk="0" h="581" w="701">
                  <a:moveTo>
                    <a:pt x="23" y="357"/>
                  </a:moveTo>
                  <a:cubicBezTo>
                    <a:pt x="23" y="358"/>
                    <a:pt x="23" y="359"/>
                    <a:pt x="22" y="359"/>
                  </a:cubicBezTo>
                  <a:lnTo>
                    <a:pt x="22" y="359"/>
                  </a:lnTo>
                  <a:lnTo>
                    <a:pt x="23" y="357"/>
                  </a:lnTo>
                  <a:close/>
                  <a:moveTo>
                    <a:pt x="455" y="1"/>
                  </a:moveTo>
                  <a:cubicBezTo>
                    <a:pt x="444" y="1"/>
                    <a:pt x="432" y="2"/>
                    <a:pt x="421" y="5"/>
                  </a:cubicBezTo>
                  <a:cubicBezTo>
                    <a:pt x="380" y="12"/>
                    <a:pt x="341" y="29"/>
                    <a:pt x="310" y="54"/>
                  </a:cubicBezTo>
                  <a:cubicBezTo>
                    <a:pt x="264" y="90"/>
                    <a:pt x="220" y="126"/>
                    <a:pt x="175" y="161"/>
                  </a:cubicBezTo>
                  <a:cubicBezTo>
                    <a:pt x="163" y="170"/>
                    <a:pt x="152" y="177"/>
                    <a:pt x="142" y="185"/>
                  </a:cubicBezTo>
                  <a:cubicBezTo>
                    <a:pt x="118" y="204"/>
                    <a:pt x="97" y="225"/>
                    <a:pt x="78" y="248"/>
                  </a:cubicBezTo>
                  <a:cubicBezTo>
                    <a:pt x="70" y="258"/>
                    <a:pt x="62" y="269"/>
                    <a:pt x="55" y="281"/>
                  </a:cubicBezTo>
                  <a:cubicBezTo>
                    <a:pt x="44" y="299"/>
                    <a:pt x="34" y="317"/>
                    <a:pt x="24" y="337"/>
                  </a:cubicBezTo>
                  <a:cubicBezTo>
                    <a:pt x="17" y="356"/>
                    <a:pt x="13" y="376"/>
                    <a:pt x="12" y="397"/>
                  </a:cubicBezTo>
                  <a:lnTo>
                    <a:pt x="12" y="397"/>
                  </a:lnTo>
                  <a:cubicBezTo>
                    <a:pt x="1" y="474"/>
                    <a:pt x="50" y="549"/>
                    <a:pt x="126" y="569"/>
                  </a:cubicBezTo>
                  <a:lnTo>
                    <a:pt x="126" y="569"/>
                  </a:lnTo>
                  <a:cubicBezTo>
                    <a:pt x="146" y="577"/>
                    <a:pt x="167" y="581"/>
                    <a:pt x="188" y="581"/>
                  </a:cubicBezTo>
                  <a:cubicBezTo>
                    <a:pt x="190" y="581"/>
                    <a:pt x="191" y="581"/>
                    <a:pt x="193" y="580"/>
                  </a:cubicBezTo>
                  <a:cubicBezTo>
                    <a:pt x="222" y="580"/>
                    <a:pt x="250" y="579"/>
                    <a:pt x="279" y="575"/>
                  </a:cubicBezTo>
                  <a:cubicBezTo>
                    <a:pt x="308" y="569"/>
                    <a:pt x="335" y="559"/>
                    <a:pt x="362" y="546"/>
                  </a:cubicBezTo>
                  <a:cubicBezTo>
                    <a:pt x="375" y="541"/>
                    <a:pt x="388" y="534"/>
                    <a:pt x="399" y="529"/>
                  </a:cubicBezTo>
                  <a:cubicBezTo>
                    <a:pt x="452" y="505"/>
                    <a:pt x="505" y="481"/>
                    <a:pt x="556" y="458"/>
                  </a:cubicBezTo>
                  <a:cubicBezTo>
                    <a:pt x="614" y="431"/>
                    <a:pt x="658" y="384"/>
                    <a:pt x="682" y="326"/>
                  </a:cubicBezTo>
                  <a:cubicBezTo>
                    <a:pt x="697" y="286"/>
                    <a:pt x="701" y="242"/>
                    <a:pt x="695" y="201"/>
                  </a:cubicBezTo>
                  <a:cubicBezTo>
                    <a:pt x="691" y="171"/>
                    <a:pt x="679" y="141"/>
                    <a:pt x="661" y="117"/>
                  </a:cubicBezTo>
                  <a:cubicBezTo>
                    <a:pt x="630" y="60"/>
                    <a:pt x="576" y="22"/>
                    <a:pt x="513" y="10"/>
                  </a:cubicBezTo>
                  <a:cubicBezTo>
                    <a:pt x="495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9"/>
            <p:cNvSpPr/>
            <p:nvPr/>
          </p:nvSpPr>
          <p:spPr>
            <a:xfrm flipH="1">
              <a:off x="7345496" y="2790274"/>
              <a:ext cx="34417" cy="38182"/>
            </a:xfrm>
            <a:custGeom>
              <a:rect b="b" l="l" r="r" t="t"/>
              <a:pathLst>
                <a:path extrusionOk="0" h="862" w="777">
                  <a:moveTo>
                    <a:pt x="190" y="1"/>
                  </a:moveTo>
                  <a:cubicBezTo>
                    <a:pt x="148" y="1"/>
                    <a:pt x="105" y="16"/>
                    <a:pt x="75" y="41"/>
                  </a:cubicBezTo>
                  <a:cubicBezTo>
                    <a:pt x="25" y="81"/>
                    <a:pt x="1" y="146"/>
                    <a:pt x="11" y="209"/>
                  </a:cubicBezTo>
                  <a:cubicBezTo>
                    <a:pt x="11" y="213"/>
                    <a:pt x="12" y="217"/>
                    <a:pt x="14" y="221"/>
                  </a:cubicBezTo>
                  <a:cubicBezTo>
                    <a:pt x="21" y="285"/>
                    <a:pt x="60" y="358"/>
                    <a:pt x="93" y="408"/>
                  </a:cubicBezTo>
                  <a:cubicBezTo>
                    <a:pt x="117" y="446"/>
                    <a:pt x="144" y="482"/>
                    <a:pt x="171" y="517"/>
                  </a:cubicBezTo>
                  <a:lnTo>
                    <a:pt x="292" y="686"/>
                  </a:lnTo>
                  <a:cubicBezTo>
                    <a:pt x="306" y="723"/>
                    <a:pt x="328" y="757"/>
                    <a:pt x="358" y="784"/>
                  </a:cubicBezTo>
                  <a:cubicBezTo>
                    <a:pt x="399" y="825"/>
                    <a:pt x="456" y="861"/>
                    <a:pt x="516" y="861"/>
                  </a:cubicBezTo>
                  <a:cubicBezTo>
                    <a:pt x="517" y="861"/>
                    <a:pt x="519" y="861"/>
                    <a:pt x="520" y="861"/>
                  </a:cubicBezTo>
                  <a:lnTo>
                    <a:pt x="579" y="860"/>
                  </a:lnTo>
                  <a:cubicBezTo>
                    <a:pt x="608" y="856"/>
                    <a:pt x="636" y="846"/>
                    <a:pt x="660" y="827"/>
                  </a:cubicBezTo>
                  <a:cubicBezTo>
                    <a:pt x="699" y="803"/>
                    <a:pt x="743" y="762"/>
                    <a:pt x="756" y="716"/>
                  </a:cubicBezTo>
                  <a:cubicBezTo>
                    <a:pt x="766" y="672"/>
                    <a:pt x="777" y="635"/>
                    <a:pt x="768" y="588"/>
                  </a:cubicBezTo>
                  <a:cubicBezTo>
                    <a:pt x="763" y="561"/>
                    <a:pt x="756" y="536"/>
                    <a:pt x="744" y="511"/>
                  </a:cubicBezTo>
                  <a:cubicBezTo>
                    <a:pt x="724" y="470"/>
                    <a:pt x="693" y="435"/>
                    <a:pt x="656" y="408"/>
                  </a:cubicBezTo>
                  <a:lnTo>
                    <a:pt x="514" y="241"/>
                  </a:lnTo>
                  <a:cubicBezTo>
                    <a:pt x="487" y="209"/>
                    <a:pt x="460" y="175"/>
                    <a:pt x="430" y="143"/>
                  </a:cubicBezTo>
                  <a:cubicBezTo>
                    <a:pt x="388" y="96"/>
                    <a:pt x="323" y="38"/>
                    <a:pt x="258" y="17"/>
                  </a:cubicBezTo>
                  <a:lnTo>
                    <a:pt x="258" y="17"/>
                  </a:lnTo>
                  <a:lnTo>
                    <a:pt x="251" y="14"/>
                  </a:lnTo>
                  <a:cubicBezTo>
                    <a:pt x="232" y="5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9"/>
            <p:cNvSpPr/>
            <p:nvPr/>
          </p:nvSpPr>
          <p:spPr>
            <a:xfrm flipH="1">
              <a:off x="7253272" y="2841524"/>
              <a:ext cx="47617" cy="31760"/>
            </a:xfrm>
            <a:custGeom>
              <a:rect b="b" l="l" r="r" t="t"/>
              <a:pathLst>
                <a:path extrusionOk="0" h="717" w="1075">
                  <a:moveTo>
                    <a:pt x="779" y="0"/>
                  </a:moveTo>
                  <a:cubicBezTo>
                    <a:pt x="746" y="0"/>
                    <a:pt x="713" y="7"/>
                    <a:pt x="685" y="23"/>
                  </a:cubicBezTo>
                  <a:cubicBezTo>
                    <a:pt x="589" y="74"/>
                    <a:pt x="493" y="125"/>
                    <a:pt x="399" y="179"/>
                  </a:cubicBezTo>
                  <a:lnTo>
                    <a:pt x="261" y="260"/>
                  </a:lnTo>
                  <a:cubicBezTo>
                    <a:pt x="226" y="280"/>
                    <a:pt x="190" y="303"/>
                    <a:pt x="157" y="327"/>
                  </a:cubicBezTo>
                  <a:lnTo>
                    <a:pt x="90" y="378"/>
                  </a:lnTo>
                  <a:cubicBezTo>
                    <a:pt x="24" y="432"/>
                    <a:pt x="1" y="525"/>
                    <a:pt x="35" y="604"/>
                  </a:cubicBezTo>
                  <a:cubicBezTo>
                    <a:pt x="51" y="633"/>
                    <a:pt x="71" y="660"/>
                    <a:pt x="96" y="679"/>
                  </a:cubicBezTo>
                  <a:cubicBezTo>
                    <a:pt x="129" y="703"/>
                    <a:pt x="169" y="716"/>
                    <a:pt x="209" y="716"/>
                  </a:cubicBezTo>
                  <a:cubicBezTo>
                    <a:pt x="219" y="716"/>
                    <a:pt x="230" y="715"/>
                    <a:pt x="240" y="714"/>
                  </a:cubicBezTo>
                  <a:cubicBezTo>
                    <a:pt x="305" y="699"/>
                    <a:pt x="371" y="682"/>
                    <a:pt x="435" y="661"/>
                  </a:cubicBezTo>
                  <a:lnTo>
                    <a:pt x="589" y="603"/>
                  </a:lnTo>
                  <a:cubicBezTo>
                    <a:pt x="690" y="566"/>
                    <a:pt x="790" y="523"/>
                    <a:pt x="891" y="482"/>
                  </a:cubicBezTo>
                  <a:cubicBezTo>
                    <a:pt x="1017" y="425"/>
                    <a:pt x="1074" y="276"/>
                    <a:pt x="1019" y="149"/>
                  </a:cubicBezTo>
                  <a:cubicBezTo>
                    <a:pt x="989" y="91"/>
                    <a:pt x="942" y="38"/>
                    <a:pt x="878" y="17"/>
                  </a:cubicBezTo>
                  <a:cubicBezTo>
                    <a:pt x="847" y="7"/>
                    <a:pt x="813" y="0"/>
                    <a:pt x="7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9"/>
            <p:cNvSpPr/>
            <p:nvPr/>
          </p:nvSpPr>
          <p:spPr>
            <a:xfrm flipH="1">
              <a:off x="7207868" y="2749920"/>
              <a:ext cx="30342" cy="49345"/>
            </a:xfrm>
            <a:custGeom>
              <a:rect b="b" l="l" r="r" t="t"/>
              <a:pathLst>
                <a:path extrusionOk="0" h="1114" w="685">
                  <a:moveTo>
                    <a:pt x="172" y="1"/>
                  </a:moveTo>
                  <a:cubicBezTo>
                    <a:pt x="156" y="1"/>
                    <a:pt x="139" y="3"/>
                    <a:pt x="123" y="8"/>
                  </a:cubicBezTo>
                  <a:cubicBezTo>
                    <a:pt x="62" y="25"/>
                    <a:pt x="5" y="85"/>
                    <a:pt x="3" y="153"/>
                  </a:cubicBezTo>
                  <a:cubicBezTo>
                    <a:pt x="0" y="224"/>
                    <a:pt x="8" y="295"/>
                    <a:pt x="26" y="363"/>
                  </a:cubicBezTo>
                  <a:cubicBezTo>
                    <a:pt x="43" y="423"/>
                    <a:pt x="60" y="483"/>
                    <a:pt x="76" y="542"/>
                  </a:cubicBezTo>
                  <a:cubicBezTo>
                    <a:pt x="104" y="660"/>
                    <a:pt x="131" y="780"/>
                    <a:pt x="163" y="898"/>
                  </a:cubicBezTo>
                  <a:cubicBezTo>
                    <a:pt x="170" y="942"/>
                    <a:pt x="188" y="983"/>
                    <a:pt x="217" y="1017"/>
                  </a:cubicBezTo>
                  <a:lnTo>
                    <a:pt x="265" y="1064"/>
                  </a:lnTo>
                  <a:cubicBezTo>
                    <a:pt x="308" y="1097"/>
                    <a:pt x="360" y="1114"/>
                    <a:pt x="413" y="1114"/>
                  </a:cubicBezTo>
                  <a:cubicBezTo>
                    <a:pt x="439" y="1114"/>
                    <a:pt x="466" y="1110"/>
                    <a:pt x="491" y="1101"/>
                  </a:cubicBezTo>
                  <a:cubicBezTo>
                    <a:pt x="556" y="1083"/>
                    <a:pt x="610" y="1039"/>
                    <a:pt x="642" y="979"/>
                  </a:cubicBezTo>
                  <a:cubicBezTo>
                    <a:pt x="680" y="908"/>
                    <a:pt x="684" y="824"/>
                    <a:pt x="652" y="751"/>
                  </a:cubicBezTo>
                  <a:cubicBezTo>
                    <a:pt x="647" y="737"/>
                    <a:pt x="640" y="724"/>
                    <a:pt x="635" y="713"/>
                  </a:cubicBezTo>
                  <a:cubicBezTo>
                    <a:pt x="588" y="614"/>
                    <a:pt x="541" y="517"/>
                    <a:pt x="494" y="417"/>
                  </a:cubicBezTo>
                  <a:cubicBezTo>
                    <a:pt x="435" y="297"/>
                    <a:pt x="393" y="167"/>
                    <a:pt x="303" y="62"/>
                  </a:cubicBezTo>
                  <a:cubicBezTo>
                    <a:pt x="270" y="22"/>
                    <a:pt x="222" y="1"/>
                    <a:pt x="1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9"/>
            <p:cNvSpPr/>
            <p:nvPr/>
          </p:nvSpPr>
          <p:spPr>
            <a:xfrm flipH="1">
              <a:off x="7236395" y="2704030"/>
              <a:ext cx="40973" cy="29988"/>
            </a:xfrm>
            <a:custGeom>
              <a:rect b="b" l="l" r="r" t="t"/>
              <a:pathLst>
                <a:path extrusionOk="0" h="677" w="925">
                  <a:moveTo>
                    <a:pt x="683" y="1"/>
                  </a:moveTo>
                  <a:cubicBezTo>
                    <a:pt x="650" y="1"/>
                    <a:pt x="616" y="8"/>
                    <a:pt x="584" y="22"/>
                  </a:cubicBezTo>
                  <a:cubicBezTo>
                    <a:pt x="492" y="76"/>
                    <a:pt x="400" y="130"/>
                    <a:pt x="309" y="188"/>
                  </a:cubicBezTo>
                  <a:lnTo>
                    <a:pt x="196" y="259"/>
                  </a:lnTo>
                  <a:cubicBezTo>
                    <a:pt x="159" y="285"/>
                    <a:pt x="125" y="313"/>
                    <a:pt x="93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4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7" y="662"/>
                    <a:pt x="354" y="644"/>
                    <a:pt x="408" y="625"/>
                  </a:cubicBezTo>
                  <a:lnTo>
                    <a:pt x="535" y="573"/>
                  </a:lnTo>
                  <a:cubicBezTo>
                    <a:pt x="617" y="539"/>
                    <a:pt x="700" y="499"/>
                    <a:pt x="781" y="462"/>
                  </a:cubicBezTo>
                  <a:cubicBezTo>
                    <a:pt x="860" y="427"/>
                    <a:pt x="914" y="352"/>
                    <a:pt x="923" y="265"/>
                  </a:cubicBezTo>
                  <a:cubicBezTo>
                    <a:pt x="921" y="222"/>
                    <a:pt x="924" y="184"/>
                    <a:pt x="904" y="143"/>
                  </a:cubicBezTo>
                  <a:cubicBezTo>
                    <a:pt x="886" y="106"/>
                    <a:pt x="859" y="73"/>
                    <a:pt x="826" y="47"/>
                  </a:cubicBezTo>
                  <a:cubicBezTo>
                    <a:pt x="784" y="17"/>
                    <a:pt x="734" y="1"/>
                    <a:pt x="6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9"/>
            <p:cNvSpPr/>
            <p:nvPr/>
          </p:nvSpPr>
          <p:spPr>
            <a:xfrm flipH="1">
              <a:off x="7320601" y="2870981"/>
              <a:ext cx="24096" cy="34196"/>
            </a:xfrm>
            <a:custGeom>
              <a:rect b="b" l="l" r="r" t="t"/>
              <a:pathLst>
                <a:path extrusionOk="0" h="772" w="544">
                  <a:moveTo>
                    <a:pt x="196" y="1"/>
                  </a:moveTo>
                  <a:cubicBezTo>
                    <a:pt x="172" y="1"/>
                    <a:pt x="149" y="5"/>
                    <a:pt x="127" y="14"/>
                  </a:cubicBezTo>
                  <a:cubicBezTo>
                    <a:pt x="77" y="36"/>
                    <a:pt x="39" y="76"/>
                    <a:pt x="19" y="124"/>
                  </a:cubicBezTo>
                  <a:cubicBezTo>
                    <a:pt x="10" y="147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8" y="420"/>
                    <a:pt x="23" y="452"/>
                    <a:pt x="30" y="484"/>
                  </a:cubicBezTo>
                  <a:cubicBezTo>
                    <a:pt x="35" y="501"/>
                    <a:pt x="39" y="516"/>
                    <a:pt x="43" y="532"/>
                  </a:cubicBezTo>
                  <a:cubicBezTo>
                    <a:pt x="56" y="586"/>
                    <a:pt x="67" y="639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41" y="762"/>
                  </a:cubicBezTo>
                  <a:cubicBezTo>
                    <a:pt x="254" y="768"/>
                    <a:pt x="269" y="771"/>
                    <a:pt x="284" y="771"/>
                  </a:cubicBezTo>
                  <a:cubicBezTo>
                    <a:pt x="290" y="771"/>
                    <a:pt x="297" y="771"/>
                    <a:pt x="303" y="769"/>
                  </a:cubicBezTo>
                  <a:cubicBezTo>
                    <a:pt x="307" y="770"/>
                    <a:pt x="310" y="770"/>
                    <a:pt x="313" y="770"/>
                  </a:cubicBezTo>
                  <a:cubicBezTo>
                    <a:pt x="342" y="770"/>
                    <a:pt x="370" y="764"/>
                    <a:pt x="394" y="751"/>
                  </a:cubicBezTo>
                  <a:cubicBezTo>
                    <a:pt x="433" y="731"/>
                    <a:pt x="465" y="705"/>
                    <a:pt x="491" y="673"/>
                  </a:cubicBezTo>
                  <a:cubicBezTo>
                    <a:pt x="528" y="619"/>
                    <a:pt x="544" y="553"/>
                    <a:pt x="535" y="488"/>
                  </a:cubicBezTo>
                  <a:cubicBezTo>
                    <a:pt x="532" y="435"/>
                    <a:pt x="498" y="390"/>
                    <a:pt x="474" y="344"/>
                  </a:cubicBezTo>
                  <a:cubicBezTo>
                    <a:pt x="460" y="314"/>
                    <a:pt x="445" y="285"/>
                    <a:pt x="433" y="255"/>
                  </a:cubicBezTo>
                  <a:cubicBezTo>
                    <a:pt x="420" y="225"/>
                    <a:pt x="411" y="194"/>
                    <a:pt x="397" y="165"/>
                  </a:cubicBezTo>
                  <a:cubicBezTo>
                    <a:pt x="390" y="150"/>
                    <a:pt x="383" y="135"/>
                    <a:pt x="376" y="120"/>
                  </a:cubicBezTo>
                  <a:cubicBezTo>
                    <a:pt x="354" y="71"/>
                    <a:pt x="315" y="34"/>
                    <a:pt x="266" y="14"/>
                  </a:cubicBezTo>
                  <a:cubicBezTo>
                    <a:pt x="244" y="5"/>
                    <a:pt x="220" y="1"/>
                    <a:pt x="19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9"/>
            <p:cNvSpPr/>
            <p:nvPr/>
          </p:nvSpPr>
          <p:spPr>
            <a:xfrm flipH="1">
              <a:off x="7231744" y="2897957"/>
              <a:ext cx="37031" cy="26621"/>
            </a:xfrm>
            <a:custGeom>
              <a:rect b="b" l="l" r="r" t="t"/>
              <a:pathLst>
                <a:path extrusionOk="0" h="601" w="836">
                  <a:moveTo>
                    <a:pt x="18" y="322"/>
                  </a:moveTo>
                  <a:cubicBezTo>
                    <a:pt x="18" y="323"/>
                    <a:pt x="18" y="323"/>
                    <a:pt x="18" y="324"/>
                  </a:cubicBezTo>
                  <a:lnTo>
                    <a:pt x="18" y="324"/>
                  </a:lnTo>
                  <a:cubicBezTo>
                    <a:pt x="18" y="323"/>
                    <a:pt x="18" y="323"/>
                    <a:pt x="18" y="322"/>
                  </a:cubicBezTo>
                  <a:close/>
                  <a:moveTo>
                    <a:pt x="81" y="547"/>
                  </a:moveTo>
                  <a:cubicBezTo>
                    <a:pt x="82" y="547"/>
                    <a:pt x="82" y="547"/>
                    <a:pt x="82" y="547"/>
                  </a:cubicBezTo>
                  <a:lnTo>
                    <a:pt x="83" y="548"/>
                  </a:lnTo>
                  <a:lnTo>
                    <a:pt x="86" y="551"/>
                  </a:lnTo>
                  <a:lnTo>
                    <a:pt x="86" y="551"/>
                  </a:lnTo>
                  <a:lnTo>
                    <a:pt x="81" y="547"/>
                  </a:lnTo>
                  <a:close/>
                  <a:moveTo>
                    <a:pt x="592" y="1"/>
                  </a:moveTo>
                  <a:cubicBezTo>
                    <a:pt x="585" y="1"/>
                    <a:pt x="578" y="1"/>
                    <a:pt x="571" y="3"/>
                  </a:cubicBezTo>
                  <a:cubicBezTo>
                    <a:pt x="566" y="2"/>
                    <a:pt x="561" y="2"/>
                    <a:pt x="556" y="2"/>
                  </a:cubicBezTo>
                  <a:cubicBezTo>
                    <a:pt x="539" y="2"/>
                    <a:pt x="524" y="5"/>
                    <a:pt x="508" y="13"/>
                  </a:cubicBezTo>
                  <a:cubicBezTo>
                    <a:pt x="497" y="15"/>
                    <a:pt x="486" y="18"/>
                    <a:pt x="474" y="22"/>
                  </a:cubicBezTo>
                  <a:lnTo>
                    <a:pt x="463" y="27"/>
                  </a:lnTo>
                  <a:lnTo>
                    <a:pt x="408" y="51"/>
                  </a:lnTo>
                  <a:lnTo>
                    <a:pt x="301" y="98"/>
                  </a:lnTo>
                  <a:lnTo>
                    <a:pt x="199" y="143"/>
                  </a:lnTo>
                  <a:cubicBezTo>
                    <a:pt x="164" y="158"/>
                    <a:pt x="132" y="177"/>
                    <a:pt x="103" y="200"/>
                  </a:cubicBezTo>
                  <a:cubicBezTo>
                    <a:pt x="85" y="217"/>
                    <a:pt x="66" y="236"/>
                    <a:pt x="51" y="254"/>
                  </a:cubicBezTo>
                  <a:cubicBezTo>
                    <a:pt x="31" y="278"/>
                    <a:pt x="18" y="307"/>
                    <a:pt x="12" y="337"/>
                  </a:cubicBezTo>
                  <a:cubicBezTo>
                    <a:pt x="8" y="348"/>
                    <a:pt x="7" y="361"/>
                    <a:pt x="5" y="374"/>
                  </a:cubicBezTo>
                  <a:cubicBezTo>
                    <a:pt x="8" y="361"/>
                    <a:pt x="11" y="350"/>
                    <a:pt x="14" y="339"/>
                  </a:cubicBezTo>
                  <a:lnTo>
                    <a:pt x="14" y="339"/>
                  </a:lnTo>
                  <a:lnTo>
                    <a:pt x="5" y="376"/>
                  </a:lnTo>
                  <a:cubicBezTo>
                    <a:pt x="1" y="401"/>
                    <a:pt x="5" y="426"/>
                    <a:pt x="14" y="449"/>
                  </a:cubicBezTo>
                  <a:cubicBezTo>
                    <a:pt x="22" y="481"/>
                    <a:pt x="39" y="510"/>
                    <a:pt x="64" y="533"/>
                  </a:cubicBezTo>
                  <a:lnTo>
                    <a:pt x="64" y="533"/>
                  </a:lnTo>
                  <a:cubicBezTo>
                    <a:pt x="80" y="549"/>
                    <a:pt x="98" y="562"/>
                    <a:pt x="119" y="571"/>
                  </a:cubicBezTo>
                  <a:cubicBezTo>
                    <a:pt x="135" y="583"/>
                    <a:pt x="153" y="590"/>
                    <a:pt x="173" y="593"/>
                  </a:cubicBezTo>
                  <a:cubicBezTo>
                    <a:pt x="184" y="595"/>
                    <a:pt x="197" y="598"/>
                    <a:pt x="210" y="600"/>
                  </a:cubicBezTo>
                  <a:cubicBezTo>
                    <a:pt x="216" y="600"/>
                    <a:pt x="223" y="600"/>
                    <a:pt x="229" y="600"/>
                  </a:cubicBezTo>
                  <a:cubicBezTo>
                    <a:pt x="244" y="600"/>
                    <a:pt x="260" y="599"/>
                    <a:pt x="275" y="598"/>
                  </a:cubicBezTo>
                  <a:cubicBezTo>
                    <a:pt x="285" y="598"/>
                    <a:pt x="294" y="598"/>
                    <a:pt x="302" y="597"/>
                  </a:cubicBezTo>
                  <a:cubicBezTo>
                    <a:pt x="325" y="593"/>
                    <a:pt x="348" y="587"/>
                    <a:pt x="369" y="578"/>
                  </a:cubicBezTo>
                  <a:lnTo>
                    <a:pt x="382" y="574"/>
                  </a:lnTo>
                  <a:lnTo>
                    <a:pt x="494" y="536"/>
                  </a:lnTo>
                  <a:lnTo>
                    <a:pt x="605" y="499"/>
                  </a:lnTo>
                  <a:lnTo>
                    <a:pt x="659" y="480"/>
                  </a:lnTo>
                  <a:cubicBezTo>
                    <a:pt x="663" y="479"/>
                    <a:pt x="669" y="477"/>
                    <a:pt x="675" y="475"/>
                  </a:cubicBezTo>
                  <a:lnTo>
                    <a:pt x="681" y="472"/>
                  </a:lnTo>
                  <a:cubicBezTo>
                    <a:pt x="698" y="462"/>
                    <a:pt x="716" y="450"/>
                    <a:pt x="733" y="439"/>
                  </a:cubicBezTo>
                  <a:lnTo>
                    <a:pt x="777" y="394"/>
                  </a:lnTo>
                  <a:cubicBezTo>
                    <a:pt x="789" y="374"/>
                    <a:pt x="800" y="354"/>
                    <a:pt x="811" y="332"/>
                  </a:cubicBezTo>
                  <a:lnTo>
                    <a:pt x="816" y="324"/>
                  </a:lnTo>
                  <a:cubicBezTo>
                    <a:pt x="835" y="264"/>
                    <a:pt x="834" y="202"/>
                    <a:pt x="811" y="145"/>
                  </a:cubicBezTo>
                  <a:cubicBezTo>
                    <a:pt x="786" y="88"/>
                    <a:pt x="739" y="44"/>
                    <a:pt x="681" y="21"/>
                  </a:cubicBezTo>
                  <a:lnTo>
                    <a:pt x="672" y="18"/>
                  </a:lnTo>
                  <a:cubicBezTo>
                    <a:pt x="659" y="13"/>
                    <a:pt x="648" y="10"/>
                    <a:pt x="635" y="8"/>
                  </a:cubicBezTo>
                  <a:cubicBezTo>
                    <a:pt x="621" y="3"/>
                    <a:pt x="606" y="1"/>
                    <a:pt x="5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9"/>
            <p:cNvSpPr/>
            <p:nvPr/>
          </p:nvSpPr>
          <p:spPr>
            <a:xfrm flipH="1">
              <a:off x="7161446" y="2855344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0" y="1"/>
                  </a:moveTo>
                  <a:cubicBezTo>
                    <a:pt x="215" y="1"/>
                    <a:pt x="210" y="1"/>
                    <a:pt x="205" y="2"/>
                  </a:cubicBezTo>
                  <a:cubicBezTo>
                    <a:pt x="203" y="2"/>
                    <a:pt x="200" y="2"/>
                    <a:pt x="197" y="2"/>
                  </a:cubicBezTo>
                  <a:cubicBezTo>
                    <a:pt x="173" y="2"/>
                    <a:pt x="149" y="8"/>
                    <a:pt x="127" y="19"/>
                  </a:cubicBezTo>
                  <a:cubicBezTo>
                    <a:pt x="96" y="35"/>
                    <a:pt x="68" y="58"/>
                    <a:pt x="45" y="86"/>
                  </a:cubicBezTo>
                  <a:cubicBezTo>
                    <a:pt x="26" y="109"/>
                    <a:pt x="15" y="134"/>
                    <a:pt x="11" y="163"/>
                  </a:cubicBezTo>
                  <a:cubicBezTo>
                    <a:pt x="2" y="188"/>
                    <a:pt x="1" y="217"/>
                    <a:pt x="6" y="244"/>
                  </a:cubicBezTo>
                  <a:cubicBezTo>
                    <a:pt x="22" y="305"/>
                    <a:pt x="41" y="365"/>
                    <a:pt x="63" y="423"/>
                  </a:cubicBezTo>
                  <a:cubicBezTo>
                    <a:pt x="85" y="477"/>
                    <a:pt x="107" y="530"/>
                    <a:pt x="129" y="584"/>
                  </a:cubicBezTo>
                  <a:lnTo>
                    <a:pt x="143" y="618"/>
                  </a:lnTo>
                  <a:cubicBezTo>
                    <a:pt x="146" y="623"/>
                    <a:pt x="147" y="628"/>
                    <a:pt x="150" y="632"/>
                  </a:cubicBezTo>
                  <a:cubicBezTo>
                    <a:pt x="150" y="635"/>
                    <a:pt x="151" y="638"/>
                    <a:pt x="153" y="639"/>
                  </a:cubicBezTo>
                  <a:lnTo>
                    <a:pt x="153" y="642"/>
                  </a:lnTo>
                  <a:lnTo>
                    <a:pt x="187" y="697"/>
                  </a:lnTo>
                  <a:cubicBezTo>
                    <a:pt x="201" y="716"/>
                    <a:pt x="217" y="731"/>
                    <a:pt x="235" y="744"/>
                  </a:cubicBezTo>
                  <a:cubicBezTo>
                    <a:pt x="282" y="778"/>
                    <a:pt x="334" y="794"/>
                    <a:pt x="385" y="794"/>
                  </a:cubicBezTo>
                  <a:cubicBezTo>
                    <a:pt x="509" y="794"/>
                    <a:pt x="626" y="703"/>
                    <a:pt x="639" y="564"/>
                  </a:cubicBezTo>
                  <a:cubicBezTo>
                    <a:pt x="639" y="549"/>
                    <a:pt x="639" y="510"/>
                    <a:pt x="638" y="495"/>
                  </a:cubicBezTo>
                  <a:cubicBezTo>
                    <a:pt x="629" y="453"/>
                    <a:pt x="611" y="413"/>
                    <a:pt x="584" y="377"/>
                  </a:cubicBezTo>
                  <a:lnTo>
                    <a:pt x="581" y="373"/>
                  </a:lnTo>
                  <a:lnTo>
                    <a:pt x="574" y="362"/>
                  </a:lnTo>
                  <a:cubicBezTo>
                    <a:pt x="567" y="353"/>
                    <a:pt x="561" y="343"/>
                    <a:pt x="555" y="335"/>
                  </a:cubicBezTo>
                  <a:cubicBezTo>
                    <a:pt x="541" y="313"/>
                    <a:pt x="525" y="291"/>
                    <a:pt x="511" y="269"/>
                  </a:cubicBezTo>
                  <a:cubicBezTo>
                    <a:pt x="478" y="222"/>
                    <a:pt x="450" y="174"/>
                    <a:pt x="414" y="130"/>
                  </a:cubicBezTo>
                  <a:cubicBezTo>
                    <a:pt x="402" y="113"/>
                    <a:pt x="389" y="96"/>
                    <a:pt x="376" y="79"/>
                  </a:cubicBezTo>
                  <a:lnTo>
                    <a:pt x="336" y="42"/>
                  </a:lnTo>
                  <a:cubicBezTo>
                    <a:pt x="315" y="23"/>
                    <a:pt x="288" y="12"/>
                    <a:pt x="261" y="8"/>
                  </a:cubicBezTo>
                  <a:cubicBezTo>
                    <a:pt x="247" y="4"/>
                    <a:pt x="234" y="1"/>
                    <a:pt x="22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9"/>
            <p:cNvSpPr/>
            <p:nvPr/>
          </p:nvSpPr>
          <p:spPr>
            <a:xfrm flipH="1">
              <a:off x="7153828" y="2805423"/>
              <a:ext cx="40441" cy="30386"/>
            </a:xfrm>
            <a:custGeom>
              <a:rect b="b" l="l" r="r" t="t"/>
              <a:pathLst>
                <a:path extrusionOk="0" h="686" w="913">
                  <a:moveTo>
                    <a:pt x="584" y="566"/>
                  </a:moveTo>
                  <a:lnTo>
                    <a:pt x="560" y="573"/>
                  </a:lnTo>
                  <a:lnTo>
                    <a:pt x="560" y="573"/>
                  </a:lnTo>
                  <a:cubicBezTo>
                    <a:pt x="568" y="571"/>
                    <a:pt x="576" y="568"/>
                    <a:pt x="584" y="566"/>
                  </a:cubicBezTo>
                  <a:close/>
                  <a:moveTo>
                    <a:pt x="536" y="580"/>
                  </a:moveTo>
                  <a:lnTo>
                    <a:pt x="520" y="585"/>
                  </a:lnTo>
                  <a:cubicBezTo>
                    <a:pt x="525" y="583"/>
                    <a:pt x="531" y="581"/>
                    <a:pt x="536" y="580"/>
                  </a:cubicBezTo>
                  <a:close/>
                  <a:moveTo>
                    <a:pt x="632" y="0"/>
                  </a:moveTo>
                  <a:cubicBezTo>
                    <a:pt x="594" y="0"/>
                    <a:pt x="556" y="9"/>
                    <a:pt x="523" y="24"/>
                  </a:cubicBezTo>
                  <a:cubicBezTo>
                    <a:pt x="449" y="50"/>
                    <a:pt x="378" y="84"/>
                    <a:pt x="311" y="124"/>
                  </a:cubicBezTo>
                  <a:cubicBezTo>
                    <a:pt x="260" y="151"/>
                    <a:pt x="211" y="181"/>
                    <a:pt x="166" y="216"/>
                  </a:cubicBezTo>
                  <a:cubicBezTo>
                    <a:pt x="123" y="253"/>
                    <a:pt x="83" y="293"/>
                    <a:pt x="46" y="336"/>
                  </a:cubicBezTo>
                  <a:lnTo>
                    <a:pt x="18" y="387"/>
                  </a:lnTo>
                  <a:cubicBezTo>
                    <a:pt x="5" y="414"/>
                    <a:pt x="1" y="444"/>
                    <a:pt x="5" y="474"/>
                  </a:cubicBezTo>
                  <a:cubicBezTo>
                    <a:pt x="5" y="521"/>
                    <a:pt x="22" y="566"/>
                    <a:pt x="52" y="603"/>
                  </a:cubicBezTo>
                  <a:cubicBezTo>
                    <a:pt x="76" y="633"/>
                    <a:pt x="109" y="656"/>
                    <a:pt x="144" y="671"/>
                  </a:cubicBezTo>
                  <a:cubicBezTo>
                    <a:pt x="170" y="681"/>
                    <a:pt x="196" y="685"/>
                    <a:pt x="223" y="685"/>
                  </a:cubicBezTo>
                  <a:cubicBezTo>
                    <a:pt x="254" y="685"/>
                    <a:pt x="285" y="679"/>
                    <a:pt x="314" y="667"/>
                  </a:cubicBezTo>
                  <a:lnTo>
                    <a:pt x="314" y="667"/>
                  </a:lnTo>
                  <a:lnTo>
                    <a:pt x="312" y="668"/>
                  </a:lnTo>
                  <a:cubicBezTo>
                    <a:pt x="356" y="649"/>
                    <a:pt x="402" y="634"/>
                    <a:pt x="446" y="614"/>
                  </a:cubicBezTo>
                  <a:cubicBezTo>
                    <a:pt x="480" y="600"/>
                    <a:pt x="515" y="587"/>
                    <a:pt x="550" y="576"/>
                  </a:cubicBezTo>
                  <a:lnTo>
                    <a:pt x="550" y="576"/>
                  </a:lnTo>
                  <a:cubicBezTo>
                    <a:pt x="593" y="565"/>
                    <a:pt x="635" y="556"/>
                    <a:pt x="679" y="548"/>
                  </a:cubicBezTo>
                  <a:cubicBezTo>
                    <a:pt x="750" y="535"/>
                    <a:pt x="813" y="496"/>
                    <a:pt x="857" y="440"/>
                  </a:cubicBezTo>
                  <a:cubicBezTo>
                    <a:pt x="885" y="400"/>
                    <a:pt x="904" y="353"/>
                    <a:pt x="909" y="303"/>
                  </a:cubicBezTo>
                  <a:cubicBezTo>
                    <a:pt x="912" y="232"/>
                    <a:pt x="891" y="161"/>
                    <a:pt x="850" y="104"/>
                  </a:cubicBezTo>
                  <a:cubicBezTo>
                    <a:pt x="828" y="74"/>
                    <a:pt x="798" y="51"/>
                    <a:pt x="766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1" y="0"/>
                    <a:pt x="6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9"/>
            <p:cNvSpPr/>
            <p:nvPr/>
          </p:nvSpPr>
          <p:spPr>
            <a:xfrm flipH="1">
              <a:off x="7046999" y="3071376"/>
              <a:ext cx="706594" cy="709384"/>
            </a:xfrm>
            <a:custGeom>
              <a:rect b="b" l="l" r="r" t="t"/>
              <a:pathLst>
                <a:path extrusionOk="0" h="16015" w="15952">
                  <a:moveTo>
                    <a:pt x="7565" y="1"/>
                  </a:moveTo>
                  <a:cubicBezTo>
                    <a:pt x="7557" y="1"/>
                    <a:pt x="7549" y="1"/>
                    <a:pt x="7541" y="1"/>
                  </a:cubicBezTo>
                  <a:cubicBezTo>
                    <a:pt x="7383" y="10"/>
                    <a:pt x="7238" y="198"/>
                    <a:pt x="7081" y="216"/>
                  </a:cubicBezTo>
                  <a:cubicBezTo>
                    <a:pt x="6923" y="235"/>
                    <a:pt x="6781" y="316"/>
                    <a:pt x="6623" y="344"/>
                  </a:cubicBezTo>
                  <a:cubicBezTo>
                    <a:pt x="6612" y="346"/>
                    <a:pt x="6600" y="347"/>
                    <a:pt x="6588" y="347"/>
                  </a:cubicBezTo>
                  <a:cubicBezTo>
                    <a:pt x="6454" y="347"/>
                    <a:pt x="6293" y="227"/>
                    <a:pt x="6158" y="227"/>
                  </a:cubicBezTo>
                  <a:cubicBezTo>
                    <a:pt x="6142" y="227"/>
                    <a:pt x="6127" y="228"/>
                    <a:pt x="6112" y="232"/>
                  </a:cubicBezTo>
                  <a:cubicBezTo>
                    <a:pt x="5957" y="269"/>
                    <a:pt x="5837" y="434"/>
                    <a:pt x="5684" y="480"/>
                  </a:cubicBezTo>
                  <a:cubicBezTo>
                    <a:pt x="5648" y="492"/>
                    <a:pt x="5609" y="495"/>
                    <a:pt x="5569" y="495"/>
                  </a:cubicBezTo>
                  <a:cubicBezTo>
                    <a:pt x="5486" y="495"/>
                    <a:pt x="5397" y="479"/>
                    <a:pt x="5314" y="479"/>
                  </a:cubicBezTo>
                  <a:cubicBezTo>
                    <a:pt x="5268" y="479"/>
                    <a:pt x="5224" y="484"/>
                    <a:pt x="5184" y="499"/>
                  </a:cubicBezTo>
                  <a:cubicBezTo>
                    <a:pt x="5036" y="556"/>
                    <a:pt x="4958" y="789"/>
                    <a:pt x="4813" y="853"/>
                  </a:cubicBezTo>
                  <a:cubicBezTo>
                    <a:pt x="4668" y="918"/>
                    <a:pt x="4500" y="931"/>
                    <a:pt x="4359" y="1004"/>
                  </a:cubicBezTo>
                  <a:cubicBezTo>
                    <a:pt x="4219" y="1078"/>
                    <a:pt x="4050" y="1105"/>
                    <a:pt x="3913" y="1186"/>
                  </a:cubicBezTo>
                  <a:cubicBezTo>
                    <a:pt x="3777" y="1268"/>
                    <a:pt x="3704" y="1449"/>
                    <a:pt x="3573" y="1538"/>
                  </a:cubicBezTo>
                  <a:cubicBezTo>
                    <a:pt x="3443" y="1628"/>
                    <a:pt x="3350" y="1763"/>
                    <a:pt x="3225" y="1861"/>
                  </a:cubicBezTo>
                  <a:cubicBezTo>
                    <a:pt x="3100" y="1958"/>
                    <a:pt x="2871" y="1929"/>
                    <a:pt x="2753" y="2034"/>
                  </a:cubicBezTo>
                  <a:cubicBezTo>
                    <a:pt x="2634" y="2140"/>
                    <a:pt x="2595" y="2331"/>
                    <a:pt x="2481" y="2444"/>
                  </a:cubicBezTo>
                  <a:cubicBezTo>
                    <a:pt x="2369" y="2555"/>
                    <a:pt x="2123" y="2545"/>
                    <a:pt x="2018" y="2663"/>
                  </a:cubicBezTo>
                  <a:cubicBezTo>
                    <a:pt x="1913" y="2781"/>
                    <a:pt x="1998" y="3062"/>
                    <a:pt x="1900" y="3186"/>
                  </a:cubicBezTo>
                  <a:cubicBezTo>
                    <a:pt x="1802" y="3311"/>
                    <a:pt x="1729" y="3446"/>
                    <a:pt x="1640" y="3577"/>
                  </a:cubicBezTo>
                  <a:cubicBezTo>
                    <a:pt x="1550" y="3706"/>
                    <a:pt x="1206" y="3675"/>
                    <a:pt x="1125" y="3810"/>
                  </a:cubicBezTo>
                  <a:cubicBezTo>
                    <a:pt x="1043" y="3946"/>
                    <a:pt x="1006" y="4118"/>
                    <a:pt x="932" y="4259"/>
                  </a:cubicBezTo>
                  <a:cubicBezTo>
                    <a:pt x="859" y="4399"/>
                    <a:pt x="837" y="4572"/>
                    <a:pt x="773" y="4717"/>
                  </a:cubicBezTo>
                  <a:cubicBezTo>
                    <a:pt x="707" y="4861"/>
                    <a:pt x="551" y="4974"/>
                    <a:pt x="494" y="5124"/>
                  </a:cubicBezTo>
                  <a:cubicBezTo>
                    <a:pt x="437" y="5273"/>
                    <a:pt x="514" y="5470"/>
                    <a:pt x="464" y="5624"/>
                  </a:cubicBezTo>
                  <a:cubicBezTo>
                    <a:pt x="416" y="5776"/>
                    <a:pt x="437" y="5942"/>
                    <a:pt x="397" y="6099"/>
                  </a:cubicBezTo>
                  <a:cubicBezTo>
                    <a:pt x="359" y="6255"/>
                    <a:pt x="394" y="6417"/>
                    <a:pt x="366" y="6575"/>
                  </a:cubicBezTo>
                  <a:cubicBezTo>
                    <a:pt x="338" y="6731"/>
                    <a:pt x="269" y="6875"/>
                    <a:pt x="249" y="7033"/>
                  </a:cubicBezTo>
                  <a:cubicBezTo>
                    <a:pt x="230" y="7191"/>
                    <a:pt x="21" y="7331"/>
                    <a:pt x="11" y="7491"/>
                  </a:cubicBezTo>
                  <a:cubicBezTo>
                    <a:pt x="1" y="7650"/>
                    <a:pt x="137" y="7815"/>
                    <a:pt x="137" y="7974"/>
                  </a:cubicBezTo>
                  <a:cubicBezTo>
                    <a:pt x="137" y="8133"/>
                    <a:pt x="177" y="8288"/>
                    <a:pt x="186" y="8447"/>
                  </a:cubicBezTo>
                  <a:cubicBezTo>
                    <a:pt x="195" y="8605"/>
                    <a:pt x="126" y="8770"/>
                    <a:pt x="146" y="8928"/>
                  </a:cubicBezTo>
                  <a:cubicBezTo>
                    <a:pt x="164" y="9086"/>
                    <a:pt x="124" y="9255"/>
                    <a:pt x="153" y="9413"/>
                  </a:cubicBezTo>
                  <a:cubicBezTo>
                    <a:pt x="181" y="9569"/>
                    <a:pt x="440" y="9674"/>
                    <a:pt x="478" y="9828"/>
                  </a:cubicBezTo>
                  <a:cubicBezTo>
                    <a:pt x="515" y="9983"/>
                    <a:pt x="389" y="10179"/>
                    <a:pt x="436" y="10331"/>
                  </a:cubicBezTo>
                  <a:cubicBezTo>
                    <a:pt x="483" y="10483"/>
                    <a:pt x="630" y="10598"/>
                    <a:pt x="686" y="10748"/>
                  </a:cubicBezTo>
                  <a:cubicBezTo>
                    <a:pt x="743" y="10897"/>
                    <a:pt x="602" y="11129"/>
                    <a:pt x="666" y="11274"/>
                  </a:cubicBezTo>
                  <a:cubicBezTo>
                    <a:pt x="731" y="11419"/>
                    <a:pt x="1021" y="11456"/>
                    <a:pt x="1095" y="11598"/>
                  </a:cubicBezTo>
                  <a:cubicBezTo>
                    <a:pt x="1169" y="11740"/>
                    <a:pt x="1159" y="11923"/>
                    <a:pt x="1240" y="12060"/>
                  </a:cubicBezTo>
                  <a:cubicBezTo>
                    <a:pt x="1323" y="12196"/>
                    <a:pt x="1398" y="12337"/>
                    <a:pt x="1488" y="12468"/>
                  </a:cubicBezTo>
                  <a:cubicBezTo>
                    <a:pt x="1577" y="12599"/>
                    <a:pt x="1783" y="12641"/>
                    <a:pt x="1880" y="12768"/>
                  </a:cubicBezTo>
                  <a:cubicBezTo>
                    <a:pt x="1978" y="12893"/>
                    <a:pt x="2009" y="13066"/>
                    <a:pt x="2115" y="13186"/>
                  </a:cubicBezTo>
                  <a:cubicBezTo>
                    <a:pt x="2220" y="13305"/>
                    <a:pt x="2244" y="13501"/>
                    <a:pt x="2356" y="13615"/>
                  </a:cubicBezTo>
                  <a:cubicBezTo>
                    <a:pt x="2467" y="13727"/>
                    <a:pt x="2626" y="13796"/>
                    <a:pt x="2744" y="13901"/>
                  </a:cubicBezTo>
                  <a:cubicBezTo>
                    <a:pt x="2864" y="14006"/>
                    <a:pt x="2955" y="14150"/>
                    <a:pt x="3080" y="14248"/>
                  </a:cubicBezTo>
                  <a:cubicBezTo>
                    <a:pt x="3204" y="14346"/>
                    <a:pt x="3401" y="14349"/>
                    <a:pt x="3532" y="14438"/>
                  </a:cubicBezTo>
                  <a:cubicBezTo>
                    <a:pt x="3661" y="14529"/>
                    <a:pt x="3714" y="14745"/>
                    <a:pt x="3849" y="14828"/>
                  </a:cubicBezTo>
                  <a:cubicBezTo>
                    <a:pt x="3986" y="14910"/>
                    <a:pt x="4148" y="14960"/>
                    <a:pt x="4287" y="15032"/>
                  </a:cubicBezTo>
                  <a:cubicBezTo>
                    <a:pt x="4428" y="15106"/>
                    <a:pt x="4593" y="15141"/>
                    <a:pt x="4738" y="15205"/>
                  </a:cubicBezTo>
                  <a:cubicBezTo>
                    <a:pt x="4881" y="15270"/>
                    <a:pt x="5045" y="15290"/>
                    <a:pt x="5194" y="15348"/>
                  </a:cubicBezTo>
                  <a:cubicBezTo>
                    <a:pt x="5343" y="15406"/>
                    <a:pt x="5437" y="15625"/>
                    <a:pt x="5591" y="15672"/>
                  </a:cubicBezTo>
                  <a:cubicBezTo>
                    <a:pt x="5635" y="15686"/>
                    <a:pt x="5683" y="15691"/>
                    <a:pt x="5732" y="15691"/>
                  </a:cubicBezTo>
                  <a:cubicBezTo>
                    <a:pt x="5808" y="15691"/>
                    <a:pt x="5887" y="15680"/>
                    <a:pt x="5964" y="15680"/>
                  </a:cubicBezTo>
                  <a:cubicBezTo>
                    <a:pt x="6006" y="15680"/>
                    <a:pt x="6047" y="15683"/>
                    <a:pt x="6087" y="15694"/>
                  </a:cubicBezTo>
                  <a:cubicBezTo>
                    <a:pt x="6126" y="15703"/>
                    <a:pt x="6167" y="15707"/>
                    <a:pt x="6208" y="15707"/>
                  </a:cubicBezTo>
                  <a:cubicBezTo>
                    <a:pt x="6295" y="15707"/>
                    <a:pt x="6384" y="15692"/>
                    <a:pt x="6471" y="15692"/>
                  </a:cubicBezTo>
                  <a:cubicBezTo>
                    <a:pt x="6505" y="15692"/>
                    <a:pt x="6539" y="15694"/>
                    <a:pt x="6572" y="15701"/>
                  </a:cubicBezTo>
                  <a:cubicBezTo>
                    <a:pt x="6729" y="15729"/>
                    <a:pt x="6886" y="15725"/>
                    <a:pt x="7044" y="15745"/>
                  </a:cubicBezTo>
                  <a:cubicBezTo>
                    <a:pt x="7201" y="15765"/>
                    <a:pt x="7346" y="15887"/>
                    <a:pt x="7506" y="15898"/>
                  </a:cubicBezTo>
                  <a:cubicBezTo>
                    <a:pt x="7665" y="15908"/>
                    <a:pt x="7824" y="15976"/>
                    <a:pt x="7983" y="15976"/>
                  </a:cubicBezTo>
                  <a:cubicBezTo>
                    <a:pt x="8127" y="15976"/>
                    <a:pt x="8277" y="16015"/>
                    <a:pt x="8422" y="16015"/>
                  </a:cubicBezTo>
                  <a:cubicBezTo>
                    <a:pt x="8437" y="16015"/>
                    <a:pt x="8453" y="16014"/>
                    <a:pt x="8468" y="16013"/>
                  </a:cubicBezTo>
                  <a:cubicBezTo>
                    <a:pt x="8627" y="16005"/>
                    <a:pt x="8759" y="15713"/>
                    <a:pt x="8919" y="15694"/>
                  </a:cubicBezTo>
                  <a:cubicBezTo>
                    <a:pt x="8927" y="15693"/>
                    <a:pt x="8935" y="15692"/>
                    <a:pt x="8943" y="15692"/>
                  </a:cubicBezTo>
                  <a:cubicBezTo>
                    <a:pt x="9083" y="15692"/>
                    <a:pt x="9240" y="15825"/>
                    <a:pt x="9380" y="15825"/>
                  </a:cubicBezTo>
                  <a:cubicBezTo>
                    <a:pt x="9393" y="15825"/>
                    <a:pt x="9404" y="15824"/>
                    <a:pt x="9416" y="15822"/>
                  </a:cubicBezTo>
                  <a:cubicBezTo>
                    <a:pt x="9573" y="15793"/>
                    <a:pt x="9723" y="15729"/>
                    <a:pt x="9878" y="15691"/>
                  </a:cubicBezTo>
                  <a:cubicBezTo>
                    <a:pt x="10033" y="15654"/>
                    <a:pt x="10136" y="15440"/>
                    <a:pt x="10288" y="15394"/>
                  </a:cubicBezTo>
                  <a:cubicBezTo>
                    <a:pt x="10438" y="15347"/>
                    <a:pt x="10582" y="15304"/>
                    <a:pt x="10731" y="15249"/>
                  </a:cubicBezTo>
                  <a:cubicBezTo>
                    <a:pt x="10881" y="15192"/>
                    <a:pt x="11055" y="15214"/>
                    <a:pt x="11200" y="15150"/>
                  </a:cubicBezTo>
                  <a:cubicBezTo>
                    <a:pt x="11233" y="15136"/>
                    <a:pt x="11270" y="15131"/>
                    <a:pt x="11310" y="15131"/>
                  </a:cubicBezTo>
                  <a:cubicBezTo>
                    <a:pt x="11404" y="15131"/>
                    <a:pt x="11513" y="15159"/>
                    <a:pt x="11607" y="15159"/>
                  </a:cubicBezTo>
                  <a:cubicBezTo>
                    <a:pt x="11651" y="15159"/>
                    <a:pt x="11692" y="15153"/>
                    <a:pt x="11726" y="15135"/>
                  </a:cubicBezTo>
                  <a:cubicBezTo>
                    <a:pt x="11867" y="15061"/>
                    <a:pt x="11901" y="14791"/>
                    <a:pt x="12038" y="14710"/>
                  </a:cubicBezTo>
                  <a:cubicBezTo>
                    <a:pt x="12174" y="14627"/>
                    <a:pt x="12284" y="14514"/>
                    <a:pt x="12415" y="14423"/>
                  </a:cubicBezTo>
                  <a:cubicBezTo>
                    <a:pt x="12545" y="14333"/>
                    <a:pt x="12760" y="14359"/>
                    <a:pt x="12885" y="14262"/>
                  </a:cubicBezTo>
                  <a:cubicBezTo>
                    <a:pt x="13012" y="14164"/>
                    <a:pt x="13010" y="13918"/>
                    <a:pt x="13130" y="13813"/>
                  </a:cubicBezTo>
                  <a:cubicBezTo>
                    <a:pt x="13249" y="13708"/>
                    <a:pt x="13434" y="13680"/>
                    <a:pt x="13546" y="13568"/>
                  </a:cubicBezTo>
                  <a:cubicBezTo>
                    <a:pt x="13660" y="13457"/>
                    <a:pt x="13708" y="13288"/>
                    <a:pt x="13813" y="13170"/>
                  </a:cubicBezTo>
                  <a:cubicBezTo>
                    <a:pt x="13919" y="13052"/>
                    <a:pt x="14157" y="13045"/>
                    <a:pt x="14256" y="12920"/>
                  </a:cubicBezTo>
                  <a:cubicBezTo>
                    <a:pt x="14354" y="12796"/>
                    <a:pt x="14426" y="12647"/>
                    <a:pt x="14517" y="12518"/>
                  </a:cubicBezTo>
                  <a:cubicBezTo>
                    <a:pt x="14607" y="12387"/>
                    <a:pt x="14570" y="12175"/>
                    <a:pt x="14652" y="12040"/>
                  </a:cubicBezTo>
                  <a:cubicBezTo>
                    <a:pt x="14735" y="11903"/>
                    <a:pt x="14809" y="11768"/>
                    <a:pt x="14881" y="11629"/>
                  </a:cubicBezTo>
                  <a:cubicBezTo>
                    <a:pt x="14955" y="11488"/>
                    <a:pt x="15013" y="11346"/>
                    <a:pt x="15079" y="11203"/>
                  </a:cubicBezTo>
                  <a:cubicBezTo>
                    <a:pt x="15144" y="11058"/>
                    <a:pt x="15430" y="11005"/>
                    <a:pt x="15487" y="10856"/>
                  </a:cubicBezTo>
                  <a:cubicBezTo>
                    <a:pt x="15544" y="10706"/>
                    <a:pt x="15636" y="10564"/>
                    <a:pt x="15684" y="10411"/>
                  </a:cubicBezTo>
                  <a:cubicBezTo>
                    <a:pt x="15733" y="10259"/>
                    <a:pt x="15612" y="10057"/>
                    <a:pt x="15652" y="9902"/>
                  </a:cubicBezTo>
                  <a:cubicBezTo>
                    <a:pt x="15690" y="9747"/>
                    <a:pt x="15750" y="9599"/>
                    <a:pt x="15780" y="9441"/>
                  </a:cubicBezTo>
                  <a:cubicBezTo>
                    <a:pt x="15808" y="9285"/>
                    <a:pt x="15856" y="9131"/>
                    <a:pt x="15876" y="8972"/>
                  </a:cubicBezTo>
                  <a:cubicBezTo>
                    <a:pt x="15896" y="8814"/>
                    <a:pt x="15908" y="8655"/>
                    <a:pt x="15917" y="8496"/>
                  </a:cubicBezTo>
                  <a:cubicBezTo>
                    <a:pt x="15926" y="8335"/>
                    <a:pt x="15792" y="8176"/>
                    <a:pt x="15792" y="8015"/>
                  </a:cubicBezTo>
                  <a:cubicBezTo>
                    <a:pt x="15792" y="7856"/>
                    <a:pt x="15952" y="7695"/>
                    <a:pt x="15942" y="7536"/>
                  </a:cubicBezTo>
                  <a:cubicBezTo>
                    <a:pt x="15933" y="7377"/>
                    <a:pt x="15849" y="7223"/>
                    <a:pt x="15831" y="7066"/>
                  </a:cubicBezTo>
                  <a:cubicBezTo>
                    <a:pt x="15812" y="6908"/>
                    <a:pt x="15747" y="6758"/>
                    <a:pt x="15718" y="6602"/>
                  </a:cubicBezTo>
                  <a:cubicBezTo>
                    <a:pt x="15690" y="6446"/>
                    <a:pt x="15795" y="6261"/>
                    <a:pt x="15757" y="6106"/>
                  </a:cubicBezTo>
                  <a:cubicBezTo>
                    <a:pt x="15718" y="5951"/>
                    <a:pt x="15494" y="5849"/>
                    <a:pt x="15447" y="5698"/>
                  </a:cubicBezTo>
                  <a:cubicBezTo>
                    <a:pt x="15400" y="5546"/>
                    <a:pt x="15382" y="5389"/>
                    <a:pt x="15325" y="5240"/>
                  </a:cubicBezTo>
                  <a:cubicBezTo>
                    <a:pt x="15269" y="5092"/>
                    <a:pt x="15353" y="4885"/>
                    <a:pt x="15288" y="4740"/>
                  </a:cubicBezTo>
                  <a:cubicBezTo>
                    <a:pt x="15224" y="4595"/>
                    <a:pt x="15134" y="4455"/>
                    <a:pt x="15062" y="4315"/>
                  </a:cubicBezTo>
                  <a:cubicBezTo>
                    <a:pt x="14988" y="4175"/>
                    <a:pt x="14975" y="3992"/>
                    <a:pt x="14894" y="3855"/>
                  </a:cubicBezTo>
                  <a:cubicBezTo>
                    <a:pt x="14811" y="3719"/>
                    <a:pt x="14627" y="3642"/>
                    <a:pt x="14537" y="3511"/>
                  </a:cubicBezTo>
                  <a:cubicBezTo>
                    <a:pt x="14447" y="3381"/>
                    <a:pt x="14399" y="3213"/>
                    <a:pt x="14301" y="3088"/>
                  </a:cubicBezTo>
                  <a:cubicBezTo>
                    <a:pt x="14204" y="2963"/>
                    <a:pt x="14069" y="2862"/>
                    <a:pt x="13964" y="2744"/>
                  </a:cubicBezTo>
                  <a:cubicBezTo>
                    <a:pt x="13859" y="2624"/>
                    <a:pt x="13826" y="2427"/>
                    <a:pt x="13715" y="2314"/>
                  </a:cubicBezTo>
                  <a:cubicBezTo>
                    <a:pt x="13603" y="2202"/>
                    <a:pt x="13280" y="2310"/>
                    <a:pt x="13162" y="2204"/>
                  </a:cubicBezTo>
                  <a:cubicBezTo>
                    <a:pt x="13043" y="2098"/>
                    <a:pt x="12943" y="1982"/>
                    <a:pt x="12818" y="1882"/>
                  </a:cubicBezTo>
                  <a:cubicBezTo>
                    <a:pt x="12695" y="1784"/>
                    <a:pt x="12568" y="1697"/>
                    <a:pt x="12439" y="1606"/>
                  </a:cubicBezTo>
                  <a:cubicBezTo>
                    <a:pt x="12308" y="1517"/>
                    <a:pt x="12233" y="1348"/>
                    <a:pt x="12096" y="1265"/>
                  </a:cubicBezTo>
                  <a:cubicBezTo>
                    <a:pt x="11961" y="1183"/>
                    <a:pt x="11880" y="995"/>
                    <a:pt x="11739" y="921"/>
                  </a:cubicBezTo>
                  <a:cubicBezTo>
                    <a:pt x="11600" y="847"/>
                    <a:pt x="11409" y="861"/>
                    <a:pt x="11266" y="797"/>
                  </a:cubicBezTo>
                  <a:cubicBezTo>
                    <a:pt x="11122" y="732"/>
                    <a:pt x="10930" y="788"/>
                    <a:pt x="10781" y="729"/>
                  </a:cubicBezTo>
                  <a:cubicBezTo>
                    <a:pt x="10632" y="672"/>
                    <a:pt x="10535" y="478"/>
                    <a:pt x="10383" y="431"/>
                  </a:cubicBezTo>
                  <a:cubicBezTo>
                    <a:pt x="10360" y="423"/>
                    <a:pt x="10336" y="420"/>
                    <a:pt x="10311" y="420"/>
                  </a:cubicBezTo>
                  <a:cubicBezTo>
                    <a:pt x="10192" y="420"/>
                    <a:pt x="10055" y="490"/>
                    <a:pt x="9936" y="490"/>
                  </a:cubicBezTo>
                  <a:cubicBezTo>
                    <a:pt x="9915" y="490"/>
                    <a:pt x="9895" y="488"/>
                    <a:pt x="9875" y="483"/>
                  </a:cubicBezTo>
                  <a:cubicBezTo>
                    <a:pt x="9721" y="445"/>
                    <a:pt x="9591" y="328"/>
                    <a:pt x="9435" y="298"/>
                  </a:cubicBezTo>
                  <a:cubicBezTo>
                    <a:pt x="9278" y="270"/>
                    <a:pt x="9126" y="242"/>
                    <a:pt x="8968" y="220"/>
                  </a:cubicBezTo>
                  <a:cubicBezTo>
                    <a:pt x="8811" y="200"/>
                    <a:pt x="8667" y="14"/>
                    <a:pt x="8508" y="4"/>
                  </a:cubicBezTo>
                  <a:cubicBezTo>
                    <a:pt x="8500" y="4"/>
                    <a:pt x="8492" y="3"/>
                    <a:pt x="8483" y="3"/>
                  </a:cubicBezTo>
                  <a:cubicBezTo>
                    <a:pt x="8333" y="3"/>
                    <a:pt x="8178" y="85"/>
                    <a:pt x="8028" y="85"/>
                  </a:cubicBezTo>
                  <a:cubicBezTo>
                    <a:pt x="8027" y="85"/>
                    <a:pt x="8026" y="85"/>
                    <a:pt x="8024" y="85"/>
                  </a:cubicBezTo>
                  <a:cubicBezTo>
                    <a:pt x="7873" y="85"/>
                    <a:pt x="7717" y="1"/>
                    <a:pt x="756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9"/>
            <p:cNvSpPr/>
            <p:nvPr/>
          </p:nvSpPr>
          <p:spPr>
            <a:xfrm flipH="1">
              <a:off x="7084693" y="3115716"/>
              <a:ext cx="628546" cy="624604"/>
            </a:xfrm>
            <a:custGeom>
              <a:rect b="b" l="l" r="r" t="t"/>
              <a:pathLst>
                <a:path extrusionOk="0" h="14101" w="14190">
                  <a:moveTo>
                    <a:pt x="7538" y="1"/>
                  </a:moveTo>
                  <a:cubicBezTo>
                    <a:pt x="7402" y="1"/>
                    <a:pt x="7261" y="114"/>
                    <a:pt x="7123" y="114"/>
                  </a:cubicBezTo>
                  <a:cubicBezTo>
                    <a:pt x="7121" y="113"/>
                    <a:pt x="7118" y="113"/>
                    <a:pt x="7115" y="113"/>
                  </a:cubicBezTo>
                  <a:cubicBezTo>
                    <a:pt x="6977" y="113"/>
                    <a:pt x="6845" y="148"/>
                    <a:pt x="6705" y="156"/>
                  </a:cubicBezTo>
                  <a:cubicBezTo>
                    <a:pt x="6696" y="157"/>
                    <a:pt x="6687" y="157"/>
                    <a:pt x="6677" y="157"/>
                  </a:cubicBezTo>
                  <a:cubicBezTo>
                    <a:pt x="6562" y="157"/>
                    <a:pt x="6446" y="118"/>
                    <a:pt x="6331" y="118"/>
                  </a:cubicBezTo>
                  <a:cubicBezTo>
                    <a:pt x="6314" y="118"/>
                    <a:pt x="6296" y="119"/>
                    <a:pt x="6279" y="121"/>
                  </a:cubicBezTo>
                  <a:cubicBezTo>
                    <a:pt x="6250" y="124"/>
                    <a:pt x="6220" y="125"/>
                    <a:pt x="6190" y="125"/>
                  </a:cubicBezTo>
                  <a:cubicBezTo>
                    <a:pt x="6118" y="125"/>
                    <a:pt x="6044" y="118"/>
                    <a:pt x="5971" y="118"/>
                  </a:cubicBezTo>
                  <a:cubicBezTo>
                    <a:pt x="5931" y="118"/>
                    <a:pt x="5890" y="120"/>
                    <a:pt x="5851" y="128"/>
                  </a:cubicBezTo>
                  <a:cubicBezTo>
                    <a:pt x="5713" y="153"/>
                    <a:pt x="5619" y="381"/>
                    <a:pt x="5483" y="415"/>
                  </a:cubicBezTo>
                  <a:cubicBezTo>
                    <a:pt x="5464" y="420"/>
                    <a:pt x="5445" y="421"/>
                    <a:pt x="5426" y="421"/>
                  </a:cubicBezTo>
                  <a:cubicBezTo>
                    <a:pt x="5323" y="421"/>
                    <a:pt x="5207" y="369"/>
                    <a:pt x="5105" y="369"/>
                  </a:cubicBezTo>
                  <a:cubicBezTo>
                    <a:pt x="5082" y="369"/>
                    <a:pt x="5059" y="371"/>
                    <a:pt x="5038" y="378"/>
                  </a:cubicBezTo>
                  <a:cubicBezTo>
                    <a:pt x="4904" y="419"/>
                    <a:pt x="4802" y="550"/>
                    <a:pt x="4670" y="600"/>
                  </a:cubicBezTo>
                  <a:cubicBezTo>
                    <a:pt x="4647" y="608"/>
                    <a:pt x="4622" y="612"/>
                    <a:pt x="4595" y="612"/>
                  </a:cubicBezTo>
                  <a:cubicBezTo>
                    <a:pt x="4498" y="612"/>
                    <a:pt x="4383" y="566"/>
                    <a:pt x="4286" y="566"/>
                  </a:cubicBezTo>
                  <a:cubicBezTo>
                    <a:pt x="4257" y="566"/>
                    <a:pt x="4229" y="570"/>
                    <a:pt x="4205" y="581"/>
                  </a:cubicBezTo>
                  <a:cubicBezTo>
                    <a:pt x="4075" y="640"/>
                    <a:pt x="4043" y="895"/>
                    <a:pt x="3918" y="961"/>
                  </a:cubicBezTo>
                  <a:cubicBezTo>
                    <a:pt x="3794" y="1026"/>
                    <a:pt x="3629" y="1018"/>
                    <a:pt x="3510" y="1090"/>
                  </a:cubicBezTo>
                  <a:cubicBezTo>
                    <a:pt x="3389" y="1163"/>
                    <a:pt x="3264" y="1230"/>
                    <a:pt x="3149" y="1309"/>
                  </a:cubicBezTo>
                  <a:cubicBezTo>
                    <a:pt x="3032" y="1387"/>
                    <a:pt x="2994" y="1569"/>
                    <a:pt x="2883" y="1656"/>
                  </a:cubicBezTo>
                  <a:cubicBezTo>
                    <a:pt x="2772" y="1743"/>
                    <a:pt x="2618" y="1770"/>
                    <a:pt x="2513" y="1864"/>
                  </a:cubicBezTo>
                  <a:cubicBezTo>
                    <a:pt x="2408" y="1956"/>
                    <a:pt x="2233" y="1977"/>
                    <a:pt x="2133" y="2077"/>
                  </a:cubicBezTo>
                  <a:cubicBezTo>
                    <a:pt x="2034" y="2175"/>
                    <a:pt x="1974" y="2316"/>
                    <a:pt x="1880" y="2421"/>
                  </a:cubicBezTo>
                  <a:cubicBezTo>
                    <a:pt x="1787" y="2526"/>
                    <a:pt x="1660" y="2607"/>
                    <a:pt x="1573" y="2717"/>
                  </a:cubicBezTo>
                  <a:cubicBezTo>
                    <a:pt x="1487" y="2827"/>
                    <a:pt x="1484" y="3002"/>
                    <a:pt x="1404" y="3117"/>
                  </a:cubicBezTo>
                  <a:cubicBezTo>
                    <a:pt x="1325" y="3233"/>
                    <a:pt x="1133" y="3278"/>
                    <a:pt x="1060" y="3399"/>
                  </a:cubicBezTo>
                  <a:cubicBezTo>
                    <a:pt x="988" y="3518"/>
                    <a:pt x="944" y="3662"/>
                    <a:pt x="878" y="3786"/>
                  </a:cubicBezTo>
                  <a:cubicBezTo>
                    <a:pt x="813" y="3909"/>
                    <a:pt x="784" y="4056"/>
                    <a:pt x="726" y="4184"/>
                  </a:cubicBezTo>
                  <a:cubicBezTo>
                    <a:pt x="669" y="4312"/>
                    <a:pt x="651" y="4457"/>
                    <a:pt x="599" y="4587"/>
                  </a:cubicBezTo>
                  <a:cubicBezTo>
                    <a:pt x="548" y="4720"/>
                    <a:pt x="355" y="4804"/>
                    <a:pt x="312" y="4939"/>
                  </a:cubicBezTo>
                  <a:cubicBezTo>
                    <a:pt x="270" y="5074"/>
                    <a:pt x="329" y="5240"/>
                    <a:pt x="294" y="5378"/>
                  </a:cubicBezTo>
                  <a:cubicBezTo>
                    <a:pt x="260" y="5514"/>
                    <a:pt x="315" y="5669"/>
                    <a:pt x="288" y="5807"/>
                  </a:cubicBezTo>
                  <a:cubicBezTo>
                    <a:pt x="263" y="5947"/>
                    <a:pt x="265" y="6084"/>
                    <a:pt x="248" y="6224"/>
                  </a:cubicBezTo>
                  <a:cubicBezTo>
                    <a:pt x="231" y="6365"/>
                    <a:pt x="123" y="6492"/>
                    <a:pt x="113" y="6633"/>
                  </a:cubicBezTo>
                  <a:cubicBezTo>
                    <a:pt x="103" y="6774"/>
                    <a:pt x="44" y="6915"/>
                    <a:pt x="42" y="7055"/>
                  </a:cubicBezTo>
                  <a:cubicBezTo>
                    <a:pt x="42" y="7198"/>
                    <a:pt x="1" y="7344"/>
                    <a:pt x="10" y="7485"/>
                  </a:cubicBezTo>
                  <a:cubicBezTo>
                    <a:pt x="18" y="7626"/>
                    <a:pt x="275" y="7744"/>
                    <a:pt x="292" y="7883"/>
                  </a:cubicBezTo>
                  <a:cubicBezTo>
                    <a:pt x="309" y="8022"/>
                    <a:pt x="155" y="8186"/>
                    <a:pt x="180" y="8325"/>
                  </a:cubicBezTo>
                  <a:cubicBezTo>
                    <a:pt x="206" y="8463"/>
                    <a:pt x="263" y="8597"/>
                    <a:pt x="295" y="8733"/>
                  </a:cubicBezTo>
                  <a:cubicBezTo>
                    <a:pt x="328" y="8869"/>
                    <a:pt x="517" y="8960"/>
                    <a:pt x="558" y="9094"/>
                  </a:cubicBezTo>
                  <a:cubicBezTo>
                    <a:pt x="601" y="9229"/>
                    <a:pt x="638" y="9356"/>
                    <a:pt x="688" y="9488"/>
                  </a:cubicBezTo>
                  <a:cubicBezTo>
                    <a:pt x="737" y="9620"/>
                    <a:pt x="716" y="9775"/>
                    <a:pt x="774" y="9903"/>
                  </a:cubicBezTo>
                  <a:cubicBezTo>
                    <a:pt x="831" y="10031"/>
                    <a:pt x="722" y="10243"/>
                    <a:pt x="787" y="10368"/>
                  </a:cubicBezTo>
                  <a:cubicBezTo>
                    <a:pt x="853" y="10493"/>
                    <a:pt x="1091" y="10523"/>
                    <a:pt x="1164" y="10644"/>
                  </a:cubicBezTo>
                  <a:cubicBezTo>
                    <a:pt x="1236" y="10765"/>
                    <a:pt x="1339" y="10861"/>
                    <a:pt x="1417" y="10978"/>
                  </a:cubicBezTo>
                  <a:cubicBezTo>
                    <a:pt x="1497" y="11093"/>
                    <a:pt x="1474" y="11283"/>
                    <a:pt x="1559" y="11394"/>
                  </a:cubicBezTo>
                  <a:cubicBezTo>
                    <a:pt x="1646" y="11505"/>
                    <a:pt x="1865" y="11504"/>
                    <a:pt x="1957" y="11609"/>
                  </a:cubicBezTo>
                  <a:cubicBezTo>
                    <a:pt x="2050" y="11716"/>
                    <a:pt x="2074" y="11879"/>
                    <a:pt x="2173" y="11979"/>
                  </a:cubicBezTo>
                  <a:cubicBezTo>
                    <a:pt x="2271" y="12078"/>
                    <a:pt x="2421" y="12122"/>
                    <a:pt x="2524" y="12215"/>
                  </a:cubicBezTo>
                  <a:cubicBezTo>
                    <a:pt x="2630" y="12308"/>
                    <a:pt x="2635" y="12519"/>
                    <a:pt x="2746" y="12606"/>
                  </a:cubicBezTo>
                  <a:cubicBezTo>
                    <a:pt x="2856" y="12692"/>
                    <a:pt x="2988" y="12758"/>
                    <a:pt x="3103" y="12837"/>
                  </a:cubicBezTo>
                  <a:cubicBezTo>
                    <a:pt x="3218" y="12917"/>
                    <a:pt x="3406" y="12884"/>
                    <a:pt x="3527" y="12957"/>
                  </a:cubicBezTo>
                  <a:cubicBezTo>
                    <a:pt x="3646" y="13029"/>
                    <a:pt x="3765" y="13095"/>
                    <a:pt x="3889" y="13160"/>
                  </a:cubicBezTo>
                  <a:cubicBezTo>
                    <a:pt x="4013" y="13225"/>
                    <a:pt x="4139" y="13277"/>
                    <a:pt x="4266" y="13335"/>
                  </a:cubicBezTo>
                  <a:cubicBezTo>
                    <a:pt x="4394" y="13392"/>
                    <a:pt x="4441" y="13645"/>
                    <a:pt x="4573" y="13695"/>
                  </a:cubicBezTo>
                  <a:cubicBezTo>
                    <a:pt x="4705" y="13746"/>
                    <a:pt x="4835" y="13830"/>
                    <a:pt x="4970" y="13872"/>
                  </a:cubicBezTo>
                  <a:cubicBezTo>
                    <a:pt x="4993" y="13879"/>
                    <a:pt x="5017" y="13882"/>
                    <a:pt x="5042" y="13882"/>
                  </a:cubicBezTo>
                  <a:cubicBezTo>
                    <a:pt x="5142" y="13882"/>
                    <a:pt x="5257" y="13835"/>
                    <a:pt x="5358" y="13835"/>
                  </a:cubicBezTo>
                  <a:cubicBezTo>
                    <a:pt x="5379" y="13835"/>
                    <a:pt x="5400" y="13837"/>
                    <a:pt x="5420" y="13842"/>
                  </a:cubicBezTo>
                  <a:cubicBezTo>
                    <a:pt x="5557" y="13877"/>
                    <a:pt x="5689" y="13929"/>
                    <a:pt x="5827" y="13955"/>
                  </a:cubicBezTo>
                  <a:cubicBezTo>
                    <a:pt x="5966" y="13980"/>
                    <a:pt x="6103" y="14024"/>
                    <a:pt x="6242" y="14041"/>
                  </a:cubicBezTo>
                  <a:cubicBezTo>
                    <a:pt x="6383" y="14060"/>
                    <a:pt x="6523" y="14068"/>
                    <a:pt x="6664" y="14077"/>
                  </a:cubicBezTo>
                  <a:cubicBezTo>
                    <a:pt x="6669" y="14077"/>
                    <a:pt x="6674" y="14077"/>
                    <a:pt x="6679" y="14077"/>
                  </a:cubicBezTo>
                  <a:cubicBezTo>
                    <a:pt x="6815" y="14077"/>
                    <a:pt x="6952" y="13968"/>
                    <a:pt x="7088" y="13968"/>
                  </a:cubicBezTo>
                  <a:cubicBezTo>
                    <a:pt x="7224" y="13968"/>
                    <a:pt x="7364" y="14100"/>
                    <a:pt x="7501" y="14100"/>
                  </a:cubicBezTo>
                  <a:cubicBezTo>
                    <a:pt x="7505" y="14100"/>
                    <a:pt x="7509" y="14100"/>
                    <a:pt x="7513" y="14100"/>
                  </a:cubicBezTo>
                  <a:cubicBezTo>
                    <a:pt x="7654" y="14091"/>
                    <a:pt x="7789" y="14019"/>
                    <a:pt x="7928" y="14002"/>
                  </a:cubicBezTo>
                  <a:cubicBezTo>
                    <a:pt x="8069" y="13985"/>
                    <a:pt x="8200" y="13926"/>
                    <a:pt x="8339" y="13902"/>
                  </a:cubicBezTo>
                  <a:cubicBezTo>
                    <a:pt x="8356" y="13899"/>
                    <a:pt x="8374" y="13898"/>
                    <a:pt x="8391" y="13898"/>
                  </a:cubicBezTo>
                  <a:cubicBezTo>
                    <a:pt x="8495" y="13898"/>
                    <a:pt x="8609" y="13943"/>
                    <a:pt x="8713" y="13943"/>
                  </a:cubicBezTo>
                  <a:cubicBezTo>
                    <a:pt x="8735" y="13943"/>
                    <a:pt x="8757" y="13941"/>
                    <a:pt x="8778" y="13936"/>
                  </a:cubicBezTo>
                  <a:cubicBezTo>
                    <a:pt x="8915" y="13902"/>
                    <a:pt x="9004" y="13702"/>
                    <a:pt x="9139" y="13662"/>
                  </a:cubicBezTo>
                  <a:cubicBezTo>
                    <a:pt x="9273" y="13621"/>
                    <a:pt x="9411" y="13605"/>
                    <a:pt x="9543" y="13555"/>
                  </a:cubicBezTo>
                  <a:cubicBezTo>
                    <a:pt x="9581" y="13541"/>
                    <a:pt x="9623" y="13536"/>
                    <a:pt x="9666" y="13536"/>
                  </a:cubicBezTo>
                  <a:cubicBezTo>
                    <a:pt x="9728" y="13536"/>
                    <a:pt x="9793" y="13545"/>
                    <a:pt x="9855" y="13545"/>
                  </a:cubicBezTo>
                  <a:cubicBezTo>
                    <a:pt x="9902" y="13545"/>
                    <a:pt x="9947" y="13540"/>
                    <a:pt x="9987" y="13523"/>
                  </a:cubicBezTo>
                  <a:cubicBezTo>
                    <a:pt x="10115" y="13464"/>
                    <a:pt x="10237" y="13386"/>
                    <a:pt x="10362" y="13321"/>
                  </a:cubicBezTo>
                  <a:cubicBezTo>
                    <a:pt x="10487" y="13255"/>
                    <a:pt x="10649" y="13245"/>
                    <a:pt x="10770" y="13173"/>
                  </a:cubicBezTo>
                  <a:cubicBezTo>
                    <a:pt x="10889" y="13100"/>
                    <a:pt x="10958" y="12937"/>
                    <a:pt x="11073" y="12857"/>
                  </a:cubicBezTo>
                  <a:cubicBezTo>
                    <a:pt x="11189" y="12778"/>
                    <a:pt x="11337" y="12735"/>
                    <a:pt x="11448" y="12648"/>
                  </a:cubicBezTo>
                  <a:cubicBezTo>
                    <a:pt x="11559" y="12563"/>
                    <a:pt x="11647" y="12444"/>
                    <a:pt x="11754" y="12350"/>
                  </a:cubicBezTo>
                  <a:cubicBezTo>
                    <a:pt x="11859" y="12257"/>
                    <a:pt x="12034" y="12229"/>
                    <a:pt x="12133" y="12131"/>
                  </a:cubicBezTo>
                  <a:cubicBezTo>
                    <a:pt x="12233" y="12031"/>
                    <a:pt x="12136" y="11745"/>
                    <a:pt x="12230" y="11640"/>
                  </a:cubicBezTo>
                  <a:cubicBezTo>
                    <a:pt x="12324" y="11535"/>
                    <a:pt x="12428" y="11447"/>
                    <a:pt x="12514" y="11337"/>
                  </a:cubicBezTo>
                  <a:cubicBezTo>
                    <a:pt x="12601" y="11227"/>
                    <a:pt x="12679" y="11116"/>
                    <a:pt x="12759" y="11001"/>
                  </a:cubicBezTo>
                  <a:cubicBezTo>
                    <a:pt x="12838" y="10885"/>
                    <a:pt x="12988" y="10819"/>
                    <a:pt x="13062" y="10699"/>
                  </a:cubicBezTo>
                  <a:cubicBezTo>
                    <a:pt x="13134" y="10578"/>
                    <a:pt x="13300" y="10507"/>
                    <a:pt x="13364" y="10384"/>
                  </a:cubicBezTo>
                  <a:cubicBezTo>
                    <a:pt x="13430" y="10260"/>
                    <a:pt x="13417" y="10091"/>
                    <a:pt x="13475" y="9964"/>
                  </a:cubicBezTo>
                  <a:cubicBezTo>
                    <a:pt x="13532" y="9836"/>
                    <a:pt x="13484" y="9667"/>
                    <a:pt x="13535" y="9535"/>
                  </a:cubicBezTo>
                  <a:cubicBezTo>
                    <a:pt x="13585" y="9401"/>
                    <a:pt x="13758" y="9317"/>
                    <a:pt x="13799" y="9182"/>
                  </a:cubicBezTo>
                  <a:cubicBezTo>
                    <a:pt x="13842" y="9047"/>
                    <a:pt x="13718" y="8871"/>
                    <a:pt x="13753" y="8733"/>
                  </a:cubicBezTo>
                  <a:cubicBezTo>
                    <a:pt x="13787" y="8595"/>
                    <a:pt x="13890" y="8481"/>
                    <a:pt x="13916" y="8342"/>
                  </a:cubicBezTo>
                  <a:cubicBezTo>
                    <a:pt x="13942" y="8203"/>
                    <a:pt x="13969" y="8071"/>
                    <a:pt x="13986" y="7930"/>
                  </a:cubicBezTo>
                  <a:cubicBezTo>
                    <a:pt x="14003" y="7789"/>
                    <a:pt x="14168" y="7664"/>
                    <a:pt x="14178" y="7523"/>
                  </a:cubicBezTo>
                  <a:cubicBezTo>
                    <a:pt x="14186" y="7381"/>
                    <a:pt x="14105" y="7236"/>
                    <a:pt x="14105" y="7095"/>
                  </a:cubicBezTo>
                  <a:cubicBezTo>
                    <a:pt x="14105" y="6953"/>
                    <a:pt x="14189" y="6809"/>
                    <a:pt x="14180" y="6667"/>
                  </a:cubicBezTo>
                  <a:cubicBezTo>
                    <a:pt x="14172" y="6525"/>
                    <a:pt x="14007" y="6399"/>
                    <a:pt x="13990" y="6258"/>
                  </a:cubicBezTo>
                  <a:cubicBezTo>
                    <a:pt x="13973" y="6119"/>
                    <a:pt x="13902" y="5992"/>
                    <a:pt x="13878" y="5854"/>
                  </a:cubicBezTo>
                  <a:cubicBezTo>
                    <a:pt x="13852" y="5715"/>
                    <a:pt x="14010" y="5539"/>
                    <a:pt x="13976" y="5402"/>
                  </a:cubicBezTo>
                  <a:cubicBezTo>
                    <a:pt x="13943" y="5266"/>
                    <a:pt x="13798" y="5158"/>
                    <a:pt x="13755" y="5024"/>
                  </a:cubicBezTo>
                  <a:cubicBezTo>
                    <a:pt x="13713" y="4889"/>
                    <a:pt x="13788" y="4713"/>
                    <a:pt x="13738" y="4580"/>
                  </a:cubicBezTo>
                  <a:cubicBezTo>
                    <a:pt x="13689" y="4450"/>
                    <a:pt x="13482" y="4380"/>
                    <a:pt x="13424" y="4252"/>
                  </a:cubicBezTo>
                  <a:cubicBezTo>
                    <a:pt x="13367" y="4124"/>
                    <a:pt x="13356" y="3975"/>
                    <a:pt x="13292" y="3850"/>
                  </a:cubicBezTo>
                  <a:cubicBezTo>
                    <a:pt x="13227" y="3726"/>
                    <a:pt x="13202" y="3577"/>
                    <a:pt x="13130" y="3456"/>
                  </a:cubicBezTo>
                  <a:cubicBezTo>
                    <a:pt x="13057" y="3335"/>
                    <a:pt x="12898" y="3271"/>
                    <a:pt x="12819" y="3154"/>
                  </a:cubicBezTo>
                  <a:cubicBezTo>
                    <a:pt x="12739" y="3039"/>
                    <a:pt x="12620" y="2958"/>
                    <a:pt x="12533" y="2847"/>
                  </a:cubicBezTo>
                  <a:cubicBezTo>
                    <a:pt x="12448" y="2736"/>
                    <a:pt x="12472" y="2535"/>
                    <a:pt x="12379" y="2429"/>
                  </a:cubicBezTo>
                  <a:cubicBezTo>
                    <a:pt x="12287" y="2323"/>
                    <a:pt x="12118" y="2289"/>
                    <a:pt x="12018" y="2189"/>
                  </a:cubicBezTo>
                  <a:cubicBezTo>
                    <a:pt x="11919" y="2090"/>
                    <a:pt x="11929" y="1872"/>
                    <a:pt x="11823" y="1778"/>
                  </a:cubicBezTo>
                  <a:cubicBezTo>
                    <a:pt x="11720" y="1686"/>
                    <a:pt x="11471" y="1763"/>
                    <a:pt x="11360" y="1674"/>
                  </a:cubicBezTo>
                  <a:cubicBezTo>
                    <a:pt x="11250" y="1588"/>
                    <a:pt x="11131" y="1524"/>
                    <a:pt x="11016" y="1444"/>
                  </a:cubicBezTo>
                  <a:cubicBezTo>
                    <a:pt x="10901" y="1365"/>
                    <a:pt x="10928" y="1060"/>
                    <a:pt x="10808" y="988"/>
                  </a:cubicBezTo>
                  <a:cubicBezTo>
                    <a:pt x="10689" y="915"/>
                    <a:pt x="10535" y="883"/>
                    <a:pt x="10412" y="817"/>
                  </a:cubicBezTo>
                  <a:cubicBezTo>
                    <a:pt x="10288" y="752"/>
                    <a:pt x="10134" y="733"/>
                    <a:pt x="10007" y="675"/>
                  </a:cubicBezTo>
                  <a:cubicBezTo>
                    <a:pt x="9879" y="617"/>
                    <a:pt x="9779" y="480"/>
                    <a:pt x="9647" y="429"/>
                  </a:cubicBezTo>
                  <a:cubicBezTo>
                    <a:pt x="9606" y="413"/>
                    <a:pt x="9561" y="409"/>
                    <a:pt x="9514" y="409"/>
                  </a:cubicBezTo>
                  <a:cubicBezTo>
                    <a:pt x="9451" y="409"/>
                    <a:pt x="9385" y="417"/>
                    <a:pt x="9322" y="417"/>
                  </a:cubicBezTo>
                  <a:cubicBezTo>
                    <a:pt x="9281" y="417"/>
                    <a:pt x="9241" y="414"/>
                    <a:pt x="9205" y="402"/>
                  </a:cubicBezTo>
                  <a:cubicBezTo>
                    <a:pt x="9070" y="359"/>
                    <a:pt x="8920" y="378"/>
                    <a:pt x="8784" y="344"/>
                  </a:cubicBezTo>
                  <a:cubicBezTo>
                    <a:pt x="8725" y="329"/>
                    <a:pt x="8664" y="327"/>
                    <a:pt x="8603" y="327"/>
                  </a:cubicBezTo>
                  <a:cubicBezTo>
                    <a:pt x="8576" y="327"/>
                    <a:pt x="8548" y="327"/>
                    <a:pt x="8521" y="327"/>
                  </a:cubicBezTo>
                  <a:cubicBezTo>
                    <a:pt x="8468" y="327"/>
                    <a:pt x="8415" y="326"/>
                    <a:pt x="8363" y="315"/>
                  </a:cubicBezTo>
                  <a:cubicBezTo>
                    <a:pt x="8224" y="290"/>
                    <a:pt x="8097" y="229"/>
                    <a:pt x="7957" y="212"/>
                  </a:cubicBezTo>
                  <a:cubicBezTo>
                    <a:pt x="7817" y="195"/>
                    <a:pt x="7694" y="10"/>
                    <a:pt x="7553" y="1"/>
                  </a:cubicBezTo>
                  <a:cubicBezTo>
                    <a:pt x="7548" y="1"/>
                    <a:pt x="7543" y="1"/>
                    <a:pt x="753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9"/>
            <p:cNvSpPr/>
            <p:nvPr/>
          </p:nvSpPr>
          <p:spPr>
            <a:xfrm flipH="1">
              <a:off x="7178772" y="3199302"/>
              <a:ext cx="344659" cy="342445"/>
            </a:xfrm>
            <a:custGeom>
              <a:rect b="b" l="l" r="r" t="t"/>
              <a:pathLst>
                <a:path extrusionOk="0" h="7731" w="7781">
                  <a:moveTo>
                    <a:pt x="4133" y="1"/>
                  </a:moveTo>
                  <a:cubicBezTo>
                    <a:pt x="4057" y="1"/>
                    <a:pt x="3980" y="62"/>
                    <a:pt x="3906" y="62"/>
                  </a:cubicBezTo>
                  <a:cubicBezTo>
                    <a:pt x="3828" y="62"/>
                    <a:pt x="3753" y="82"/>
                    <a:pt x="3676" y="86"/>
                  </a:cubicBezTo>
                  <a:cubicBezTo>
                    <a:pt x="3671" y="86"/>
                    <a:pt x="3667" y="86"/>
                    <a:pt x="3662" y="86"/>
                  </a:cubicBezTo>
                  <a:cubicBezTo>
                    <a:pt x="3599" y="86"/>
                    <a:pt x="3535" y="64"/>
                    <a:pt x="3472" y="64"/>
                  </a:cubicBezTo>
                  <a:cubicBezTo>
                    <a:pt x="3462" y="64"/>
                    <a:pt x="3452" y="65"/>
                    <a:pt x="3443" y="66"/>
                  </a:cubicBezTo>
                  <a:cubicBezTo>
                    <a:pt x="3427" y="68"/>
                    <a:pt x="3411" y="68"/>
                    <a:pt x="3395" y="68"/>
                  </a:cubicBezTo>
                  <a:cubicBezTo>
                    <a:pt x="3356" y="68"/>
                    <a:pt x="3316" y="65"/>
                    <a:pt x="3277" y="65"/>
                  </a:cubicBezTo>
                  <a:cubicBezTo>
                    <a:pt x="3254" y="65"/>
                    <a:pt x="3231" y="66"/>
                    <a:pt x="3208" y="70"/>
                  </a:cubicBezTo>
                  <a:cubicBezTo>
                    <a:pt x="3131" y="83"/>
                    <a:pt x="3082" y="210"/>
                    <a:pt x="3006" y="228"/>
                  </a:cubicBezTo>
                  <a:cubicBezTo>
                    <a:pt x="2997" y="230"/>
                    <a:pt x="2987" y="231"/>
                    <a:pt x="2977" y="231"/>
                  </a:cubicBezTo>
                  <a:cubicBezTo>
                    <a:pt x="2920" y="231"/>
                    <a:pt x="2856" y="202"/>
                    <a:pt x="2799" y="202"/>
                  </a:cubicBezTo>
                  <a:cubicBezTo>
                    <a:pt x="2786" y="202"/>
                    <a:pt x="2774" y="203"/>
                    <a:pt x="2762" y="207"/>
                  </a:cubicBezTo>
                  <a:cubicBezTo>
                    <a:pt x="2688" y="230"/>
                    <a:pt x="2632" y="302"/>
                    <a:pt x="2560" y="329"/>
                  </a:cubicBezTo>
                  <a:cubicBezTo>
                    <a:pt x="2547" y="334"/>
                    <a:pt x="2534" y="336"/>
                    <a:pt x="2519" y="336"/>
                  </a:cubicBezTo>
                  <a:cubicBezTo>
                    <a:pt x="2466" y="336"/>
                    <a:pt x="2403" y="311"/>
                    <a:pt x="2350" y="311"/>
                  </a:cubicBezTo>
                  <a:cubicBezTo>
                    <a:pt x="2334" y="311"/>
                    <a:pt x="2319" y="313"/>
                    <a:pt x="2305" y="319"/>
                  </a:cubicBezTo>
                  <a:cubicBezTo>
                    <a:pt x="2234" y="350"/>
                    <a:pt x="2216" y="491"/>
                    <a:pt x="2148" y="527"/>
                  </a:cubicBezTo>
                  <a:cubicBezTo>
                    <a:pt x="2079" y="562"/>
                    <a:pt x="1990" y="558"/>
                    <a:pt x="1924" y="598"/>
                  </a:cubicBezTo>
                  <a:cubicBezTo>
                    <a:pt x="1857" y="638"/>
                    <a:pt x="1789" y="675"/>
                    <a:pt x="1725" y="719"/>
                  </a:cubicBezTo>
                  <a:cubicBezTo>
                    <a:pt x="1661" y="761"/>
                    <a:pt x="1641" y="861"/>
                    <a:pt x="1580" y="909"/>
                  </a:cubicBezTo>
                  <a:cubicBezTo>
                    <a:pt x="1519" y="956"/>
                    <a:pt x="1435" y="972"/>
                    <a:pt x="1377" y="1021"/>
                  </a:cubicBezTo>
                  <a:cubicBezTo>
                    <a:pt x="1320" y="1073"/>
                    <a:pt x="1225" y="1085"/>
                    <a:pt x="1169" y="1139"/>
                  </a:cubicBezTo>
                  <a:cubicBezTo>
                    <a:pt x="1115" y="1194"/>
                    <a:pt x="1081" y="1270"/>
                    <a:pt x="1030" y="1329"/>
                  </a:cubicBezTo>
                  <a:cubicBezTo>
                    <a:pt x="979" y="1385"/>
                    <a:pt x="909" y="1431"/>
                    <a:pt x="862" y="1491"/>
                  </a:cubicBezTo>
                  <a:cubicBezTo>
                    <a:pt x="814" y="1550"/>
                    <a:pt x="813" y="1647"/>
                    <a:pt x="770" y="1710"/>
                  </a:cubicBezTo>
                  <a:cubicBezTo>
                    <a:pt x="726" y="1774"/>
                    <a:pt x="621" y="1798"/>
                    <a:pt x="581" y="1865"/>
                  </a:cubicBezTo>
                  <a:cubicBezTo>
                    <a:pt x="541" y="1930"/>
                    <a:pt x="517" y="2008"/>
                    <a:pt x="481" y="2076"/>
                  </a:cubicBezTo>
                  <a:cubicBezTo>
                    <a:pt x="446" y="2145"/>
                    <a:pt x="429" y="2224"/>
                    <a:pt x="397" y="2295"/>
                  </a:cubicBezTo>
                  <a:cubicBezTo>
                    <a:pt x="366" y="2365"/>
                    <a:pt x="356" y="2445"/>
                    <a:pt x="328" y="2516"/>
                  </a:cubicBezTo>
                  <a:cubicBezTo>
                    <a:pt x="301" y="2588"/>
                    <a:pt x="194" y="2634"/>
                    <a:pt x="170" y="2709"/>
                  </a:cubicBezTo>
                  <a:cubicBezTo>
                    <a:pt x="147" y="2783"/>
                    <a:pt x="180" y="2872"/>
                    <a:pt x="160" y="2949"/>
                  </a:cubicBezTo>
                  <a:cubicBezTo>
                    <a:pt x="142" y="3025"/>
                    <a:pt x="171" y="3108"/>
                    <a:pt x="157" y="3185"/>
                  </a:cubicBezTo>
                  <a:cubicBezTo>
                    <a:pt x="143" y="3261"/>
                    <a:pt x="144" y="3337"/>
                    <a:pt x="136" y="3414"/>
                  </a:cubicBezTo>
                  <a:cubicBezTo>
                    <a:pt x="126" y="3491"/>
                    <a:pt x="66" y="3562"/>
                    <a:pt x="62" y="3637"/>
                  </a:cubicBezTo>
                  <a:cubicBezTo>
                    <a:pt x="56" y="3714"/>
                    <a:pt x="24" y="3792"/>
                    <a:pt x="24" y="3869"/>
                  </a:cubicBezTo>
                  <a:cubicBezTo>
                    <a:pt x="24" y="3946"/>
                    <a:pt x="1" y="4027"/>
                    <a:pt x="5" y="4104"/>
                  </a:cubicBezTo>
                  <a:cubicBezTo>
                    <a:pt x="9" y="4182"/>
                    <a:pt x="150" y="4246"/>
                    <a:pt x="160" y="4323"/>
                  </a:cubicBezTo>
                  <a:cubicBezTo>
                    <a:pt x="170" y="4399"/>
                    <a:pt x="85" y="4489"/>
                    <a:pt x="99" y="4564"/>
                  </a:cubicBezTo>
                  <a:cubicBezTo>
                    <a:pt x="113" y="4641"/>
                    <a:pt x="143" y="4714"/>
                    <a:pt x="161" y="4789"/>
                  </a:cubicBezTo>
                  <a:cubicBezTo>
                    <a:pt x="180" y="4864"/>
                    <a:pt x="284" y="4913"/>
                    <a:pt x="306" y="4986"/>
                  </a:cubicBezTo>
                  <a:cubicBezTo>
                    <a:pt x="331" y="5060"/>
                    <a:pt x="351" y="5130"/>
                    <a:pt x="378" y="5203"/>
                  </a:cubicBezTo>
                  <a:cubicBezTo>
                    <a:pt x="405" y="5275"/>
                    <a:pt x="393" y="5360"/>
                    <a:pt x="424" y="5430"/>
                  </a:cubicBezTo>
                  <a:cubicBezTo>
                    <a:pt x="457" y="5501"/>
                    <a:pt x="397" y="5616"/>
                    <a:pt x="433" y="5686"/>
                  </a:cubicBezTo>
                  <a:cubicBezTo>
                    <a:pt x="469" y="5754"/>
                    <a:pt x="599" y="5770"/>
                    <a:pt x="639" y="5837"/>
                  </a:cubicBezTo>
                  <a:cubicBezTo>
                    <a:pt x="679" y="5902"/>
                    <a:pt x="736" y="5956"/>
                    <a:pt x="778" y="6020"/>
                  </a:cubicBezTo>
                  <a:cubicBezTo>
                    <a:pt x="821" y="6083"/>
                    <a:pt x="808" y="6186"/>
                    <a:pt x="857" y="6247"/>
                  </a:cubicBezTo>
                  <a:cubicBezTo>
                    <a:pt x="904" y="6309"/>
                    <a:pt x="1023" y="6309"/>
                    <a:pt x="1074" y="6365"/>
                  </a:cubicBezTo>
                  <a:cubicBezTo>
                    <a:pt x="1125" y="6424"/>
                    <a:pt x="1138" y="6513"/>
                    <a:pt x="1192" y="6569"/>
                  </a:cubicBezTo>
                  <a:cubicBezTo>
                    <a:pt x="1246" y="6623"/>
                    <a:pt x="1329" y="6647"/>
                    <a:pt x="1386" y="6698"/>
                  </a:cubicBezTo>
                  <a:cubicBezTo>
                    <a:pt x="1442" y="6749"/>
                    <a:pt x="1447" y="6864"/>
                    <a:pt x="1506" y="6913"/>
                  </a:cubicBezTo>
                  <a:cubicBezTo>
                    <a:pt x="1567" y="6960"/>
                    <a:pt x="1640" y="6995"/>
                    <a:pt x="1703" y="7039"/>
                  </a:cubicBezTo>
                  <a:cubicBezTo>
                    <a:pt x="1765" y="7083"/>
                    <a:pt x="1867" y="7065"/>
                    <a:pt x="1933" y="7105"/>
                  </a:cubicBezTo>
                  <a:cubicBezTo>
                    <a:pt x="2000" y="7145"/>
                    <a:pt x="2065" y="7180"/>
                    <a:pt x="2132" y="7216"/>
                  </a:cubicBezTo>
                  <a:cubicBezTo>
                    <a:pt x="2200" y="7253"/>
                    <a:pt x="2270" y="7280"/>
                    <a:pt x="2339" y="7312"/>
                  </a:cubicBezTo>
                  <a:cubicBezTo>
                    <a:pt x="2409" y="7344"/>
                    <a:pt x="2435" y="7481"/>
                    <a:pt x="2507" y="7510"/>
                  </a:cubicBezTo>
                  <a:cubicBezTo>
                    <a:pt x="2581" y="7537"/>
                    <a:pt x="2651" y="7582"/>
                    <a:pt x="2725" y="7605"/>
                  </a:cubicBezTo>
                  <a:cubicBezTo>
                    <a:pt x="2738" y="7609"/>
                    <a:pt x="2751" y="7611"/>
                    <a:pt x="2765" y="7611"/>
                  </a:cubicBezTo>
                  <a:cubicBezTo>
                    <a:pt x="2820" y="7611"/>
                    <a:pt x="2882" y="7585"/>
                    <a:pt x="2937" y="7585"/>
                  </a:cubicBezTo>
                  <a:cubicBezTo>
                    <a:pt x="2949" y="7585"/>
                    <a:pt x="2961" y="7587"/>
                    <a:pt x="2972" y="7590"/>
                  </a:cubicBezTo>
                  <a:cubicBezTo>
                    <a:pt x="3047" y="7608"/>
                    <a:pt x="3118" y="7636"/>
                    <a:pt x="3195" y="7651"/>
                  </a:cubicBezTo>
                  <a:cubicBezTo>
                    <a:pt x="3272" y="7665"/>
                    <a:pt x="3346" y="7689"/>
                    <a:pt x="3423" y="7699"/>
                  </a:cubicBezTo>
                  <a:cubicBezTo>
                    <a:pt x="3499" y="7708"/>
                    <a:pt x="3576" y="7713"/>
                    <a:pt x="3654" y="7717"/>
                  </a:cubicBezTo>
                  <a:cubicBezTo>
                    <a:pt x="3658" y="7718"/>
                    <a:pt x="3661" y="7718"/>
                    <a:pt x="3664" y="7718"/>
                  </a:cubicBezTo>
                  <a:cubicBezTo>
                    <a:pt x="3738" y="7718"/>
                    <a:pt x="3813" y="7658"/>
                    <a:pt x="3886" y="7658"/>
                  </a:cubicBezTo>
                  <a:cubicBezTo>
                    <a:pt x="3962" y="7658"/>
                    <a:pt x="4037" y="7730"/>
                    <a:pt x="4113" y="7730"/>
                  </a:cubicBezTo>
                  <a:cubicBezTo>
                    <a:pt x="4115" y="7730"/>
                    <a:pt x="4117" y="7730"/>
                    <a:pt x="4119" y="7730"/>
                  </a:cubicBezTo>
                  <a:cubicBezTo>
                    <a:pt x="4196" y="7726"/>
                    <a:pt x="4270" y="7686"/>
                    <a:pt x="4347" y="7678"/>
                  </a:cubicBezTo>
                  <a:cubicBezTo>
                    <a:pt x="4424" y="7668"/>
                    <a:pt x="4496" y="7638"/>
                    <a:pt x="4571" y="7622"/>
                  </a:cubicBezTo>
                  <a:cubicBezTo>
                    <a:pt x="4581" y="7620"/>
                    <a:pt x="4591" y="7620"/>
                    <a:pt x="4601" y="7620"/>
                  </a:cubicBezTo>
                  <a:cubicBezTo>
                    <a:pt x="4658" y="7620"/>
                    <a:pt x="4720" y="7645"/>
                    <a:pt x="4777" y="7645"/>
                  </a:cubicBezTo>
                  <a:cubicBezTo>
                    <a:pt x="4789" y="7645"/>
                    <a:pt x="4801" y="7644"/>
                    <a:pt x="4813" y="7641"/>
                  </a:cubicBezTo>
                  <a:cubicBezTo>
                    <a:pt x="4888" y="7622"/>
                    <a:pt x="4937" y="7513"/>
                    <a:pt x="5011" y="7490"/>
                  </a:cubicBezTo>
                  <a:cubicBezTo>
                    <a:pt x="5085" y="7466"/>
                    <a:pt x="5160" y="7457"/>
                    <a:pt x="5232" y="7430"/>
                  </a:cubicBezTo>
                  <a:cubicBezTo>
                    <a:pt x="5253" y="7423"/>
                    <a:pt x="5275" y="7421"/>
                    <a:pt x="5298" y="7421"/>
                  </a:cubicBezTo>
                  <a:cubicBezTo>
                    <a:pt x="5332" y="7421"/>
                    <a:pt x="5369" y="7426"/>
                    <a:pt x="5404" y="7426"/>
                  </a:cubicBezTo>
                  <a:cubicBezTo>
                    <a:pt x="5429" y="7426"/>
                    <a:pt x="5454" y="7423"/>
                    <a:pt x="5476" y="7413"/>
                  </a:cubicBezTo>
                  <a:cubicBezTo>
                    <a:pt x="5545" y="7382"/>
                    <a:pt x="5613" y="7338"/>
                    <a:pt x="5682" y="7302"/>
                  </a:cubicBezTo>
                  <a:cubicBezTo>
                    <a:pt x="5750" y="7267"/>
                    <a:pt x="5838" y="7261"/>
                    <a:pt x="5905" y="7221"/>
                  </a:cubicBezTo>
                  <a:cubicBezTo>
                    <a:pt x="5970" y="7182"/>
                    <a:pt x="6009" y="7092"/>
                    <a:pt x="6071" y="7048"/>
                  </a:cubicBezTo>
                  <a:cubicBezTo>
                    <a:pt x="6135" y="7005"/>
                    <a:pt x="6216" y="6981"/>
                    <a:pt x="6277" y="6934"/>
                  </a:cubicBezTo>
                  <a:cubicBezTo>
                    <a:pt x="6337" y="6887"/>
                    <a:pt x="6387" y="6822"/>
                    <a:pt x="6444" y="6771"/>
                  </a:cubicBezTo>
                  <a:cubicBezTo>
                    <a:pt x="6502" y="6719"/>
                    <a:pt x="6597" y="6704"/>
                    <a:pt x="6653" y="6650"/>
                  </a:cubicBezTo>
                  <a:cubicBezTo>
                    <a:pt x="6707" y="6596"/>
                    <a:pt x="6654" y="6439"/>
                    <a:pt x="6705" y="6381"/>
                  </a:cubicBezTo>
                  <a:cubicBezTo>
                    <a:pt x="6756" y="6324"/>
                    <a:pt x="6813" y="6274"/>
                    <a:pt x="6862" y="6215"/>
                  </a:cubicBezTo>
                  <a:cubicBezTo>
                    <a:pt x="6909" y="6155"/>
                    <a:pt x="6953" y="6094"/>
                    <a:pt x="6995" y="6030"/>
                  </a:cubicBezTo>
                  <a:cubicBezTo>
                    <a:pt x="7039" y="5967"/>
                    <a:pt x="7122" y="5930"/>
                    <a:pt x="7162" y="5865"/>
                  </a:cubicBezTo>
                  <a:cubicBezTo>
                    <a:pt x="7201" y="5800"/>
                    <a:pt x="7292" y="5760"/>
                    <a:pt x="7328" y="5692"/>
                  </a:cubicBezTo>
                  <a:cubicBezTo>
                    <a:pt x="7364" y="5623"/>
                    <a:pt x="7356" y="5531"/>
                    <a:pt x="7388" y="5461"/>
                  </a:cubicBezTo>
                  <a:cubicBezTo>
                    <a:pt x="7420" y="5392"/>
                    <a:pt x="7393" y="5299"/>
                    <a:pt x="7420" y="5227"/>
                  </a:cubicBezTo>
                  <a:cubicBezTo>
                    <a:pt x="7449" y="5154"/>
                    <a:pt x="7543" y="5107"/>
                    <a:pt x="7567" y="5033"/>
                  </a:cubicBezTo>
                  <a:cubicBezTo>
                    <a:pt x="7590" y="4959"/>
                    <a:pt x="7521" y="4861"/>
                    <a:pt x="7541" y="4787"/>
                  </a:cubicBezTo>
                  <a:cubicBezTo>
                    <a:pt x="7560" y="4712"/>
                    <a:pt x="7617" y="4650"/>
                    <a:pt x="7631" y="4574"/>
                  </a:cubicBezTo>
                  <a:cubicBezTo>
                    <a:pt x="7645" y="4497"/>
                    <a:pt x="7659" y="4423"/>
                    <a:pt x="7668" y="4347"/>
                  </a:cubicBezTo>
                  <a:cubicBezTo>
                    <a:pt x="7678" y="4270"/>
                    <a:pt x="7769" y="4202"/>
                    <a:pt x="7773" y="4124"/>
                  </a:cubicBezTo>
                  <a:cubicBezTo>
                    <a:pt x="7779" y="4047"/>
                    <a:pt x="7733" y="3967"/>
                    <a:pt x="7733" y="3889"/>
                  </a:cubicBezTo>
                  <a:cubicBezTo>
                    <a:pt x="7733" y="3812"/>
                    <a:pt x="7780" y="3733"/>
                    <a:pt x="7774" y="3656"/>
                  </a:cubicBezTo>
                  <a:cubicBezTo>
                    <a:pt x="7770" y="3578"/>
                    <a:pt x="7679" y="3508"/>
                    <a:pt x="7671" y="3431"/>
                  </a:cubicBezTo>
                  <a:cubicBezTo>
                    <a:pt x="7662" y="3354"/>
                    <a:pt x="7622" y="3286"/>
                    <a:pt x="7608" y="3209"/>
                  </a:cubicBezTo>
                  <a:cubicBezTo>
                    <a:pt x="7595" y="3134"/>
                    <a:pt x="7682" y="3037"/>
                    <a:pt x="7664" y="2962"/>
                  </a:cubicBezTo>
                  <a:cubicBezTo>
                    <a:pt x="7645" y="2887"/>
                    <a:pt x="7565" y="2828"/>
                    <a:pt x="7543" y="2754"/>
                  </a:cubicBezTo>
                  <a:cubicBezTo>
                    <a:pt x="7520" y="2681"/>
                    <a:pt x="7560" y="2584"/>
                    <a:pt x="7533" y="2511"/>
                  </a:cubicBezTo>
                  <a:cubicBezTo>
                    <a:pt x="7506" y="2439"/>
                    <a:pt x="7393" y="2402"/>
                    <a:pt x="7361" y="2331"/>
                  </a:cubicBezTo>
                  <a:cubicBezTo>
                    <a:pt x="7329" y="2261"/>
                    <a:pt x="7324" y="2180"/>
                    <a:pt x="7288" y="2110"/>
                  </a:cubicBezTo>
                  <a:cubicBezTo>
                    <a:pt x="7253" y="2042"/>
                    <a:pt x="7238" y="1961"/>
                    <a:pt x="7199" y="1894"/>
                  </a:cubicBezTo>
                  <a:cubicBezTo>
                    <a:pt x="7160" y="1829"/>
                    <a:pt x="7072" y="1793"/>
                    <a:pt x="7028" y="1729"/>
                  </a:cubicBezTo>
                  <a:cubicBezTo>
                    <a:pt x="6985" y="1665"/>
                    <a:pt x="6919" y="1621"/>
                    <a:pt x="6872" y="1560"/>
                  </a:cubicBezTo>
                  <a:cubicBezTo>
                    <a:pt x="6825" y="1501"/>
                    <a:pt x="6839" y="1390"/>
                    <a:pt x="6788" y="1331"/>
                  </a:cubicBezTo>
                  <a:cubicBezTo>
                    <a:pt x="6737" y="1273"/>
                    <a:pt x="6644" y="1255"/>
                    <a:pt x="6590" y="1201"/>
                  </a:cubicBezTo>
                  <a:cubicBezTo>
                    <a:pt x="6535" y="1145"/>
                    <a:pt x="6540" y="1026"/>
                    <a:pt x="6484" y="975"/>
                  </a:cubicBezTo>
                  <a:cubicBezTo>
                    <a:pt x="6425" y="923"/>
                    <a:pt x="6290" y="966"/>
                    <a:pt x="6229" y="918"/>
                  </a:cubicBezTo>
                  <a:cubicBezTo>
                    <a:pt x="6168" y="871"/>
                    <a:pt x="6103" y="835"/>
                    <a:pt x="6040" y="791"/>
                  </a:cubicBezTo>
                  <a:cubicBezTo>
                    <a:pt x="5976" y="749"/>
                    <a:pt x="5992" y="581"/>
                    <a:pt x="5926" y="541"/>
                  </a:cubicBezTo>
                  <a:cubicBezTo>
                    <a:pt x="5861" y="501"/>
                    <a:pt x="5776" y="484"/>
                    <a:pt x="5709" y="449"/>
                  </a:cubicBezTo>
                  <a:cubicBezTo>
                    <a:pt x="5640" y="413"/>
                    <a:pt x="5557" y="402"/>
                    <a:pt x="5487" y="370"/>
                  </a:cubicBezTo>
                  <a:cubicBezTo>
                    <a:pt x="5416" y="339"/>
                    <a:pt x="5362" y="264"/>
                    <a:pt x="5289" y="235"/>
                  </a:cubicBezTo>
                  <a:cubicBezTo>
                    <a:pt x="5267" y="227"/>
                    <a:pt x="5243" y="225"/>
                    <a:pt x="5217" y="225"/>
                  </a:cubicBezTo>
                  <a:cubicBezTo>
                    <a:pt x="5183" y="225"/>
                    <a:pt x="5146" y="229"/>
                    <a:pt x="5111" y="229"/>
                  </a:cubicBezTo>
                  <a:cubicBezTo>
                    <a:pt x="5089" y="229"/>
                    <a:pt x="5067" y="227"/>
                    <a:pt x="5046" y="221"/>
                  </a:cubicBezTo>
                  <a:cubicBezTo>
                    <a:pt x="4972" y="197"/>
                    <a:pt x="4891" y="207"/>
                    <a:pt x="4816" y="188"/>
                  </a:cubicBezTo>
                  <a:cubicBezTo>
                    <a:pt x="4782" y="180"/>
                    <a:pt x="4747" y="179"/>
                    <a:pt x="4712" y="179"/>
                  </a:cubicBezTo>
                  <a:cubicBezTo>
                    <a:pt x="4699" y="179"/>
                    <a:pt x="4687" y="179"/>
                    <a:pt x="4675" y="179"/>
                  </a:cubicBezTo>
                  <a:cubicBezTo>
                    <a:pt x="4644" y="179"/>
                    <a:pt x="4614" y="178"/>
                    <a:pt x="4584" y="173"/>
                  </a:cubicBezTo>
                  <a:cubicBezTo>
                    <a:pt x="4509" y="159"/>
                    <a:pt x="4439" y="126"/>
                    <a:pt x="4362" y="116"/>
                  </a:cubicBezTo>
                  <a:cubicBezTo>
                    <a:pt x="4286" y="107"/>
                    <a:pt x="4217" y="6"/>
                    <a:pt x="4141" y="1"/>
                  </a:cubicBezTo>
                  <a:cubicBezTo>
                    <a:pt x="4138" y="1"/>
                    <a:pt x="4136" y="1"/>
                    <a:pt x="413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9"/>
            <p:cNvSpPr/>
            <p:nvPr/>
          </p:nvSpPr>
          <p:spPr>
            <a:xfrm flipH="1">
              <a:off x="7579910" y="2916429"/>
              <a:ext cx="98911" cy="98291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9"/>
            <p:cNvSpPr/>
            <p:nvPr/>
          </p:nvSpPr>
          <p:spPr>
            <a:xfrm flipH="1">
              <a:off x="7791517" y="3096226"/>
              <a:ext cx="388822" cy="361314"/>
            </a:xfrm>
            <a:custGeom>
              <a:rect b="b" l="l" r="r" t="t"/>
              <a:pathLst>
                <a:path extrusionOk="0" h="8157" w="8778">
                  <a:moveTo>
                    <a:pt x="1774" y="1"/>
                  </a:moveTo>
                  <a:cubicBezTo>
                    <a:pt x="919" y="1"/>
                    <a:pt x="199" y="652"/>
                    <a:pt x="120" y="1510"/>
                  </a:cubicBezTo>
                  <a:cubicBezTo>
                    <a:pt x="0" y="2830"/>
                    <a:pt x="46" y="4048"/>
                    <a:pt x="718" y="5249"/>
                  </a:cubicBezTo>
                  <a:cubicBezTo>
                    <a:pt x="1285" y="6263"/>
                    <a:pt x="2190" y="7083"/>
                    <a:pt x="3254" y="7542"/>
                  </a:cubicBezTo>
                  <a:cubicBezTo>
                    <a:pt x="3915" y="7826"/>
                    <a:pt x="5187" y="8157"/>
                    <a:pt x="6341" y="8157"/>
                  </a:cubicBezTo>
                  <a:cubicBezTo>
                    <a:pt x="7634" y="8157"/>
                    <a:pt x="8777" y="7742"/>
                    <a:pt x="8745" y="6381"/>
                  </a:cubicBezTo>
                  <a:cubicBezTo>
                    <a:pt x="8728" y="5798"/>
                    <a:pt x="8411" y="5266"/>
                    <a:pt x="7906" y="4976"/>
                  </a:cubicBezTo>
                  <a:cubicBezTo>
                    <a:pt x="7634" y="4823"/>
                    <a:pt x="7343" y="4772"/>
                    <a:pt x="7043" y="4763"/>
                  </a:cubicBezTo>
                  <a:cubicBezTo>
                    <a:pt x="7002" y="4762"/>
                    <a:pt x="6962" y="4761"/>
                    <a:pt x="6921" y="4761"/>
                  </a:cubicBezTo>
                  <a:cubicBezTo>
                    <a:pt x="6627" y="4761"/>
                    <a:pt x="6327" y="4792"/>
                    <a:pt x="6030" y="4792"/>
                  </a:cubicBezTo>
                  <a:cubicBezTo>
                    <a:pt x="5934" y="4792"/>
                    <a:pt x="5839" y="4789"/>
                    <a:pt x="5744" y="4780"/>
                  </a:cubicBezTo>
                  <a:cubicBezTo>
                    <a:pt x="5195" y="4733"/>
                    <a:pt x="4643" y="4585"/>
                    <a:pt x="4195" y="4265"/>
                  </a:cubicBezTo>
                  <a:cubicBezTo>
                    <a:pt x="3817" y="3995"/>
                    <a:pt x="3537" y="3569"/>
                    <a:pt x="3401" y="3124"/>
                  </a:cubicBezTo>
                  <a:cubicBezTo>
                    <a:pt x="3325" y="2889"/>
                    <a:pt x="3297" y="2642"/>
                    <a:pt x="3315" y="2396"/>
                  </a:cubicBezTo>
                  <a:cubicBezTo>
                    <a:pt x="3338" y="2130"/>
                    <a:pt x="3442" y="1894"/>
                    <a:pt x="3436" y="1623"/>
                  </a:cubicBezTo>
                  <a:cubicBezTo>
                    <a:pt x="3415" y="741"/>
                    <a:pt x="2711" y="30"/>
                    <a:pt x="1831" y="2"/>
                  </a:cubicBezTo>
                  <a:cubicBezTo>
                    <a:pt x="1812" y="1"/>
                    <a:pt x="1793" y="1"/>
                    <a:pt x="177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9"/>
            <p:cNvSpPr/>
            <p:nvPr/>
          </p:nvSpPr>
          <p:spPr>
            <a:xfrm flipH="1">
              <a:off x="7809766" y="3122626"/>
              <a:ext cx="353341" cy="315513"/>
            </a:xfrm>
            <a:custGeom>
              <a:rect b="b" l="l" r="r" t="t"/>
              <a:pathLst>
                <a:path extrusionOk="0" h="7123" w="7977">
                  <a:moveTo>
                    <a:pt x="1272" y="1"/>
                  </a:moveTo>
                  <a:cubicBezTo>
                    <a:pt x="988" y="1"/>
                    <a:pt x="709" y="108"/>
                    <a:pt x="478" y="366"/>
                  </a:cubicBezTo>
                  <a:cubicBezTo>
                    <a:pt x="1" y="899"/>
                    <a:pt x="254" y="1801"/>
                    <a:pt x="977" y="1936"/>
                  </a:cubicBezTo>
                  <a:cubicBezTo>
                    <a:pt x="1010" y="1943"/>
                    <a:pt x="1055" y="1945"/>
                    <a:pt x="1107" y="1945"/>
                  </a:cubicBezTo>
                  <a:cubicBezTo>
                    <a:pt x="1210" y="1945"/>
                    <a:pt x="1342" y="1937"/>
                    <a:pt x="1470" y="1937"/>
                  </a:cubicBezTo>
                  <a:cubicBezTo>
                    <a:pt x="1672" y="1937"/>
                    <a:pt x="1863" y="1957"/>
                    <a:pt x="1906" y="2063"/>
                  </a:cubicBezTo>
                  <a:cubicBezTo>
                    <a:pt x="2002" y="2298"/>
                    <a:pt x="1903" y="2516"/>
                    <a:pt x="1674" y="2542"/>
                  </a:cubicBezTo>
                  <a:cubicBezTo>
                    <a:pt x="1560" y="2555"/>
                    <a:pt x="1444" y="2544"/>
                    <a:pt x="1330" y="2556"/>
                  </a:cubicBezTo>
                  <a:cubicBezTo>
                    <a:pt x="976" y="2593"/>
                    <a:pt x="673" y="2744"/>
                    <a:pt x="538" y="3087"/>
                  </a:cubicBezTo>
                  <a:cubicBezTo>
                    <a:pt x="276" y="3746"/>
                    <a:pt x="813" y="4424"/>
                    <a:pt x="1479" y="4424"/>
                  </a:cubicBezTo>
                  <a:cubicBezTo>
                    <a:pt x="1536" y="4424"/>
                    <a:pt x="1593" y="4419"/>
                    <a:pt x="1651" y="4409"/>
                  </a:cubicBezTo>
                  <a:cubicBezTo>
                    <a:pt x="1815" y="4380"/>
                    <a:pt x="1954" y="4308"/>
                    <a:pt x="2095" y="4224"/>
                  </a:cubicBezTo>
                  <a:cubicBezTo>
                    <a:pt x="2155" y="4188"/>
                    <a:pt x="2521" y="3958"/>
                    <a:pt x="2742" y="3958"/>
                  </a:cubicBezTo>
                  <a:cubicBezTo>
                    <a:pt x="2878" y="3958"/>
                    <a:pt x="2959" y="4046"/>
                    <a:pt x="2878" y="4322"/>
                  </a:cubicBezTo>
                  <a:cubicBezTo>
                    <a:pt x="2811" y="4549"/>
                    <a:pt x="2381" y="4795"/>
                    <a:pt x="2238" y="4980"/>
                  </a:cubicBezTo>
                  <a:cubicBezTo>
                    <a:pt x="2123" y="5128"/>
                    <a:pt x="2028" y="5279"/>
                    <a:pt x="1994" y="5466"/>
                  </a:cubicBezTo>
                  <a:cubicBezTo>
                    <a:pt x="1892" y="6028"/>
                    <a:pt x="2311" y="6458"/>
                    <a:pt x="2813" y="6458"/>
                  </a:cubicBezTo>
                  <a:cubicBezTo>
                    <a:pt x="2923" y="6458"/>
                    <a:pt x="3037" y="6437"/>
                    <a:pt x="3150" y="6393"/>
                  </a:cubicBezTo>
                  <a:cubicBezTo>
                    <a:pt x="3586" y="6224"/>
                    <a:pt x="3686" y="5920"/>
                    <a:pt x="3863" y="5526"/>
                  </a:cubicBezTo>
                  <a:cubicBezTo>
                    <a:pt x="3909" y="5427"/>
                    <a:pt x="3963" y="5289"/>
                    <a:pt x="4028" y="5206"/>
                  </a:cubicBezTo>
                  <a:cubicBezTo>
                    <a:pt x="4061" y="5166"/>
                    <a:pt x="4220" y="4984"/>
                    <a:pt x="4349" y="4984"/>
                  </a:cubicBezTo>
                  <a:cubicBezTo>
                    <a:pt x="4387" y="4984"/>
                    <a:pt x="4422" y="4999"/>
                    <a:pt x="4450" y="5039"/>
                  </a:cubicBezTo>
                  <a:cubicBezTo>
                    <a:pt x="4544" y="5169"/>
                    <a:pt x="4304" y="5853"/>
                    <a:pt x="4304" y="6069"/>
                  </a:cubicBezTo>
                  <a:cubicBezTo>
                    <a:pt x="4304" y="6617"/>
                    <a:pt x="4639" y="7123"/>
                    <a:pt x="5139" y="7123"/>
                  </a:cubicBezTo>
                  <a:cubicBezTo>
                    <a:pt x="5267" y="7123"/>
                    <a:pt x="5406" y="7089"/>
                    <a:pt x="5554" y="7015"/>
                  </a:cubicBezTo>
                  <a:cubicBezTo>
                    <a:pt x="5906" y="6837"/>
                    <a:pt x="6006" y="6422"/>
                    <a:pt x="6037" y="6058"/>
                  </a:cubicBezTo>
                  <a:cubicBezTo>
                    <a:pt x="6060" y="5792"/>
                    <a:pt x="6010" y="5502"/>
                    <a:pt x="6083" y="5243"/>
                  </a:cubicBezTo>
                  <a:cubicBezTo>
                    <a:pt x="6137" y="5045"/>
                    <a:pt x="6214" y="4967"/>
                    <a:pt x="6293" y="4967"/>
                  </a:cubicBezTo>
                  <a:cubicBezTo>
                    <a:pt x="6439" y="4967"/>
                    <a:pt x="6592" y="5234"/>
                    <a:pt x="6624" y="5502"/>
                  </a:cubicBezTo>
                  <a:cubicBezTo>
                    <a:pt x="6678" y="5961"/>
                    <a:pt x="6505" y="6528"/>
                    <a:pt x="7025" y="6799"/>
                  </a:cubicBezTo>
                  <a:cubicBezTo>
                    <a:pt x="7120" y="6849"/>
                    <a:pt x="7219" y="6872"/>
                    <a:pt x="7314" y="6872"/>
                  </a:cubicBezTo>
                  <a:cubicBezTo>
                    <a:pt x="7538" y="6872"/>
                    <a:pt x="7746" y="6744"/>
                    <a:pt x="7864" y="6534"/>
                  </a:cubicBezTo>
                  <a:cubicBezTo>
                    <a:pt x="7976" y="6334"/>
                    <a:pt x="7797" y="6153"/>
                    <a:pt x="7621" y="6153"/>
                  </a:cubicBezTo>
                  <a:cubicBezTo>
                    <a:pt x="7540" y="6153"/>
                    <a:pt x="7460" y="6191"/>
                    <a:pt x="7409" y="6282"/>
                  </a:cubicBezTo>
                  <a:cubicBezTo>
                    <a:pt x="7374" y="6346"/>
                    <a:pt x="7342" y="6372"/>
                    <a:pt x="7313" y="6372"/>
                  </a:cubicBezTo>
                  <a:cubicBezTo>
                    <a:pt x="7187" y="6372"/>
                    <a:pt x="7122" y="5880"/>
                    <a:pt x="7122" y="5880"/>
                  </a:cubicBezTo>
                  <a:lnTo>
                    <a:pt x="7122" y="5880"/>
                  </a:lnTo>
                  <a:cubicBezTo>
                    <a:pt x="7122" y="5880"/>
                    <a:pt x="7122" y="5880"/>
                    <a:pt x="7122" y="5880"/>
                  </a:cubicBezTo>
                  <a:cubicBezTo>
                    <a:pt x="7117" y="5751"/>
                    <a:pt x="7143" y="5619"/>
                    <a:pt x="7143" y="5489"/>
                  </a:cubicBezTo>
                  <a:cubicBezTo>
                    <a:pt x="7143" y="5320"/>
                    <a:pt x="7136" y="5149"/>
                    <a:pt x="7086" y="4987"/>
                  </a:cubicBezTo>
                  <a:cubicBezTo>
                    <a:pt x="7005" y="4729"/>
                    <a:pt x="6826" y="4547"/>
                    <a:pt x="6566" y="4466"/>
                  </a:cubicBezTo>
                  <a:cubicBezTo>
                    <a:pt x="6485" y="4440"/>
                    <a:pt x="6408" y="4429"/>
                    <a:pt x="6333" y="4429"/>
                  </a:cubicBezTo>
                  <a:cubicBezTo>
                    <a:pt x="5937" y="4429"/>
                    <a:pt x="5645" y="4763"/>
                    <a:pt x="5568" y="5168"/>
                  </a:cubicBezTo>
                  <a:cubicBezTo>
                    <a:pt x="5508" y="5483"/>
                    <a:pt x="5559" y="5808"/>
                    <a:pt x="5511" y="6123"/>
                  </a:cubicBezTo>
                  <a:cubicBezTo>
                    <a:pt x="5482" y="6307"/>
                    <a:pt x="5336" y="6606"/>
                    <a:pt x="5122" y="6606"/>
                  </a:cubicBezTo>
                  <a:cubicBezTo>
                    <a:pt x="5070" y="6606"/>
                    <a:pt x="5014" y="6588"/>
                    <a:pt x="4955" y="6547"/>
                  </a:cubicBezTo>
                  <a:cubicBezTo>
                    <a:pt x="4766" y="6416"/>
                    <a:pt x="4827" y="5947"/>
                    <a:pt x="4853" y="5769"/>
                  </a:cubicBezTo>
                  <a:cubicBezTo>
                    <a:pt x="4926" y="5268"/>
                    <a:pt x="5159" y="4377"/>
                    <a:pt x="4362" y="4377"/>
                  </a:cubicBezTo>
                  <a:cubicBezTo>
                    <a:pt x="4359" y="4377"/>
                    <a:pt x="4355" y="4377"/>
                    <a:pt x="4351" y="4377"/>
                  </a:cubicBezTo>
                  <a:cubicBezTo>
                    <a:pt x="4060" y="4380"/>
                    <a:pt x="3848" y="4559"/>
                    <a:pt x="3684" y="4784"/>
                  </a:cubicBezTo>
                  <a:cubicBezTo>
                    <a:pt x="3462" y="5088"/>
                    <a:pt x="3354" y="5704"/>
                    <a:pt x="3023" y="5880"/>
                  </a:cubicBezTo>
                  <a:cubicBezTo>
                    <a:pt x="2944" y="5923"/>
                    <a:pt x="2871" y="5942"/>
                    <a:pt x="2807" y="5942"/>
                  </a:cubicBezTo>
                  <a:cubicBezTo>
                    <a:pt x="2599" y="5942"/>
                    <a:pt x="2488" y="5741"/>
                    <a:pt x="2554" y="5498"/>
                  </a:cubicBezTo>
                  <a:cubicBezTo>
                    <a:pt x="2624" y="5246"/>
                    <a:pt x="2845" y="5098"/>
                    <a:pt x="3027" y="4926"/>
                  </a:cubicBezTo>
                  <a:cubicBezTo>
                    <a:pt x="3256" y="4710"/>
                    <a:pt x="3467" y="4449"/>
                    <a:pt x="3458" y="4114"/>
                  </a:cubicBezTo>
                  <a:cubicBezTo>
                    <a:pt x="3446" y="3660"/>
                    <a:pt x="3069" y="3443"/>
                    <a:pt x="2674" y="3443"/>
                  </a:cubicBezTo>
                  <a:cubicBezTo>
                    <a:pt x="2567" y="3443"/>
                    <a:pt x="2459" y="3459"/>
                    <a:pt x="2356" y="3490"/>
                  </a:cubicBezTo>
                  <a:cubicBezTo>
                    <a:pt x="2062" y="3579"/>
                    <a:pt x="1780" y="3905"/>
                    <a:pt x="1464" y="3905"/>
                  </a:cubicBezTo>
                  <a:cubicBezTo>
                    <a:pt x="1424" y="3905"/>
                    <a:pt x="1384" y="3900"/>
                    <a:pt x="1343" y="3888"/>
                  </a:cubicBezTo>
                  <a:cubicBezTo>
                    <a:pt x="967" y="3783"/>
                    <a:pt x="831" y="3266"/>
                    <a:pt x="1242" y="3092"/>
                  </a:cubicBezTo>
                  <a:cubicBezTo>
                    <a:pt x="1325" y="3057"/>
                    <a:pt x="1426" y="3052"/>
                    <a:pt x="1530" y="3052"/>
                  </a:cubicBezTo>
                  <a:cubicBezTo>
                    <a:pt x="1583" y="3052"/>
                    <a:pt x="1637" y="3053"/>
                    <a:pt x="1689" y="3053"/>
                  </a:cubicBezTo>
                  <a:cubicBezTo>
                    <a:pt x="1761" y="3053"/>
                    <a:pt x="1831" y="3050"/>
                    <a:pt x="1893" y="3037"/>
                  </a:cubicBezTo>
                  <a:cubicBezTo>
                    <a:pt x="2554" y="2895"/>
                    <a:pt x="2763" y="2164"/>
                    <a:pt x="2264" y="1688"/>
                  </a:cubicBezTo>
                  <a:cubicBezTo>
                    <a:pt x="1931" y="1369"/>
                    <a:pt x="1592" y="1504"/>
                    <a:pt x="1192" y="1436"/>
                  </a:cubicBezTo>
                  <a:cubicBezTo>
                    <a:pt x="724" y="1356"/>
                    <a:pt x="603" y="850"/>
                    <a:pt x="1004" y="602"/>
                  </a:cubicBezTo>
                  <a:cubicBezTo>
                    <a:pt x="1103" y="540"/>
                    <a:pt x="1206" y="514"/>
                    <a:pt x="1308" y="514"/>
                  </a:cubicBezTo>
                  <a:cubicBezTo>
                    <a:pt x="1587" y="514"/>
                    <a:pt x="1861" y="708"/>
                    <a:pt x="2024" y="924"/>
                  </a:cubicBezTo>
                  <a:cubicBezTo>
                    <a:pt x="2082" y="1001"/>
                    <a:pt x="2160" y="1033"/>
                    <a:pt x="2237" y="1033"/>
                  </a:cubicBezTo>
                  <a:cubicBezTo>
                    <a:pt x="2427" y="1033"/>
                    <a:pt x="2609" y="841"/>
                    <a:pt x="2466" y="651"/>
                  </a:cubicBezTo>
                  <a:lnTo>
                    <a:pt x="2467" y="651"/>
                  </a:lnTo>
                  <a:cubicBezTo>
                    <a:pt x="2182" y="273"/>
                    <a:pt x="1722" y="1"/>
                    <a:pt x="12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9"/>
            <p:cNvSpPr/>
            <p:nvPr/>
          </p:nvSpPr>
          <p:spPr>
            <a:xfrm flipH="1">
              <a:off x="6668262" y="3294406"/>
              <a:ext cx="304572" cy="493623"/>
            </a:xfrm>
            <a:custGeom>
              <a:rect b="b" l="l" r="r" t="t"/>
              <a:pathLst>
                <a:path extrusionOk="0" h="11144" w="6876">
                  <a:moveTo>
                    <a:pt x="1788" y="1"/>
                  </a:moveTo>
                  <a:cubicBezTo>
                    <a:pt x="1277" y="1"/>
                    <a:pt x="801" y="225"/>
                    <a:pt x="417" y="784"/>
                  </a:cubicBezTo>
                  <a:cubicBezTo>
                    <a:pt x="60" y="1304"/>
                    <a:pt x="0" y="1972"/>
                    <a:pt x="259" y="2548"/>
                  </a:cubicBezTo>
                  <a:cubicBezTo>
                    <a:pt x="397" y="2855"/>
                    <a:pt x="620" y="3084"/>
                    <a:pt x="877" y="3283"/>
                  </a:cubicBezTo>
                  <a:cubicBezTo>
                    <a:pt x="1243" y="3567"/>
                    <a:pt x="1676" y="3788"/>
                    <a:pt x="2028" y="4092"/>
                  </a:cubicBezTo>
                  <a:cubicBezTo>
                    <a:pt x="2478" y="4483"/>
                    <a:pt x="2868" y="4962"/>
                    <a:pt x="3058" y="5526"/>
                  </a:cubicBezTo>
                  <a:cubicBezTo>
                    <a:pt x="3217" y="6004"/>
                    <a:pt x="3192" y="6554"/>
                    <a:pt x="3028" y="7032"/>
                  </a:cubicBezTo>
                  <a:cubicBezTo>
                    <a:pt x="2943" y="7282"/>
                    <a:pt x="2815" y="7522"/>
                    <a:pt x="2642" y="7724"/>
                  </a:cubicBezTo>
                  <a:cubicBezTo>
                    <a:pt x="2453" y="7942"/>
                    <a:pt x="2211" y="8083"/>
                    <a:pt x="2043" y="8324"/>
                  </a:cubicBezTo>
                  <a:cubicBezTo>
                    <a:pt x="1503" y="9109"/>
                    <a:pt x="1668" y="10179"/>
                    <a:pt x="2420" y="10765"/>
                  </a:cubicBezTo>
                  <a:cubicBezTo>
                    <a:pt x="2747" y="11020"/>
                    <a:pt x="3137" y="11144"/>
                    <a:pt x="3524" y="11144"/>
                  </a:cubicBezTo>
                  <a:cubicBezTo>
                    <a:pt x="4026" y="11144"/>
                    <a:pt x="4524" y="10935"/>
                    <a:pt x="4878" y="10531"/>
                  </a:cubicBezTo>
                  <a:cubicBezTo>
                    <a:pt x="5821" y="9450"/>
                    <a:pt x="6556" y="8353"/>
                    <a:pt x="6730" y="6874"/>
                  </a:cubicBezTo>
                  <a:cubicBezTo>
                    <a:pt x="6875" y="5626"/>
                    <a:pt x="6605" y="4332"/>
                    <a:pt x="5963" y="3253"/>
                  </a:cubicBezTo>
                  <a:cubicBezTo>
                    <a:pt x="5325" y="2181"/>
                    <a:pt x="3381" y="1"/>
                    <a:pt x="178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9"/>
            <p:cNvSpPr/>
            <p:nvPr/>
          </p:nvSpPr>
          <p:spPr>
            <a:xfrm flipH="1">
              <a:off x="6692490" y="3310707"/>
              <a:ext cx="239370" cy="451765"/>
            </a:xfrm>
            <a:custGeom>
              <a:rect b="b" l="l" r="r" t="t"/>
              <a:pathLst>
                <a:path extrusionOk="0" h="10199" w="5404">
                  <a:moveTo>
                    <a:pt x="705" y="1"/>
                  </a:moveTo>
                  <a:cubicBezTo>
                    <a:pt x="602" y="1"/>
                    <a:pt x="497" y="24"/>
                    <a:pt x="396" y="70"/>
                  </a:cubicBezTo>
                  <a:cubicBezTo>
                    <a:pt x="108" y="203"/>
                    <a:pt x="253" y="607"/>
                    <a:pt x="514" y="607"/>
                  </a:cubicBezTo>
                  <a:cubicBezTo>
                    <a:pt x="552" y="607"/>
                    <a:pt x="593" y="599"/>
                    <a:pt x="635" y="579"/>
                  </a:cubicBezTo>
                  <a:cubicBezTo>
                    <a:pt x="677" y="560"/>
                    <a:pt x="710" y="551"/>
                    <a:pt x="735" y="551"/>
                  </a:cubicBezTo>
                  <a:cubicBezTo>
                    <a:pt x="936" y="551"/>
                    <a:pt x="630" y="1115"/>
                    <a:pt x="631" y="1115"/>
                  </a:cubicBezTo>
                  <a:cubicBezTo>
                    <a:pt x="631" y="1115"/>
                    <a:pt x="631" y="1115"/>
                    <a:pt x="631" y="1115"/>
                  </a:cubicBezTo>
                  <a:lnTo>
                    <a:pt x="631" y="1115"/>
                  </a:lnTo>
                  <a:cubicBezTo>
                    <a:pt x="551" y="1230"/>
                    <a:pt x="446" y="1331"/>
                    <a:pt x="363" y="1444"/>
                  </a:cubicBezTo>
                  <a:cubicBezTo>
                    <a:pt x="255" y="1591"/>
                    <a:pt x="151" y="1746"/>
                    <a:pt x="93" y="1921"/>
                  </a:cubicBezTo>
                  <a:cubicBezTo>
                    <a:pt x="1" y="2199"/>
                    <a:pt x="42" y="2471"/>
                    <a:pt x="218" y="2707"/>
                  </a:cubicBezTo>
                  <a:cubicBezTo>
                    <a:pt x="385" y="2931"/>
                    <a:pt x="607" y="3028"/>
                    <a:pt x="836" y="3028"/>
                  </a:cubicBezTo>
                  <a:cubicBezTo>
                    <a:pt x="1083" y="3028"/>
                    <a:pt x="1338" y="2915"/>
                    <a:pt x="1539" y="2726"/>
                  </a:cubicBezTo>
                  <a:cubicBezTo>
                    <a:pt x="1792" y="2489"/>
                    <a:pt x="1953" y="2170"/>
                    <a:pt x="2196" y="1926"/>
                  </a:cubicBezTo>
                  <a:cubicBezTo>
                    <a:pt x="2301" y="1820"/>
                    <a:pt x="2501" y="1701"/>
                    <a:pt x="2674" y="1701"/>
                  </a:cubicBezTo>
                  <a:cubicBezTo>
                    <a:pt x="2792" y="1701"/>
                    <a:pt x="2897" y="1756"/>
                    <a:pt x="2951" y="1908"/>
                  </a:cubicBezTo>
                  <a:cubicBezTo>
                    <a:pt x="3033" y="2143"/>
                    <a:pt x="2682" y="2516"/>
                    <a:pt x="2547" y="2655"/>
                  </a:cubicBezTo>
                  <a:cubicBezTo>
                    <a:pt x="2162" y="3049"/>
                    <a:pt x="1387" y="3686"/>
                    <a:pt x="2102" y="4193"/>
                  </a:cubicBezTo>
                  <a:cubicBezTo>
                    <a:pt x="2241" y="4292"/>
                    <a:pt x="2393" y="4330"/>
                    <a:pt x="2548" y="4330"/>
                  </a:cubicBezTo>
                  <a:cubicBezTo>
                    <a:pt x="2680" y="4330"/>
                    <a:pt x="2814" y="4302"/>
                    <a:pt x="2945" y="4260"/>
                  </a:cubicBezTo>
                  <a:cubicBezTo>
                    <a:pt x="3312" y="4142"/>
                    <a:pt x="3765" y="3715"/>
                    <a:pt x="4154" y="3715"/>
                  </a:cubicBezTo>
                  <a:cubicBezTo>
                    <a:pt x="4177" y="3715"/>
                    <a:pt x="4199" y="3717"/>
                    <a:pt x="4222" y="3720"/>
                  </a:cubicBezTo>
                  <a:cubicBezTo>
                    <a:pt x="4633" y="3777"/>
                    <a:pt x="4668" y="4128"/>
                    <a:pt x="4388" y="4352"/>
                  </a:cubicBezTo>
                  <a:cubicBezTo>
                    <a:pt x="4168" y="4529"/>
                    <a:pt x="3879" y="4519"/>
                    <a:pt x="3612" y="4553"/>
                  </a:cubicBezTo>
                  <a:cubicBezTo>
                    <a:pt x="3272" y="4597"/>
                    <a:pt x="2922" y="4692"/>
                    <a:pt x="2719" y="4991"/>
                  </a:cubicBezTo>
                  <a:cubicBezTo>
                    <a:pt x="2365" y="5505"/>
                    <a:pt x="2770" y="6058"/>
                    <a:pt x="3288" y="6237"/>
                  </a:cubicBezTo>
                  <a:cubicBezTo>
                    <a:pt x="3640" y="6360"/>
                    <a:pt x="4170" y="6210"/>
                    <a:pt x="4428" y="6533"/>
                  </a:cubicBezTo>
                  <a:cubicBezTo>
                    <a:pt x="4666" y="6833"/>
                    <a:pt x="4513" y="7308"/>
                    <a:pt x="4129" y="7308"/>
                  </a:cubicBezTo>
                  <a:cubicBezTo>
                    <a:pt x="4092" y="7308"/>
                    <a:pt x="4052" y="7304"/>
                    <a:pt x="4010" y="7294"/>
                  </a:cubicBezTo>
                  <a:cubicBezTo>
                    <a:pt x="3801" y="7245"/>
                    <a:pt x="3605" y="7018"/>
                    <a:pt x="3404" y="6930"/>
                  </a:cubicBezTo>
                  <a:cubicBezTo>
                    <a:pt x="3272" y="6871"/>
                    <a:pt x="3140" y="6844"/>
                    <a:pt x="3015" y="6844"/>
                  </a:cubicBezTo>
                  <a:cubicBezTo>
                    <a:pt x="2509" y="6844"/>
                    <a:pt x="2115" y="7287"/>
                    <a:pt x="2223" y="7877"/>
                  </a:cubicBezTo>
                  <a:cubicBezTo>
                    <a:pt x="2312" y="8366"/>
                    <a:pt x="2695" y="8462"/>
                    <a:pt x="3002" y="8776"/>
                  </a:cubicBezTo>
                  <a:cubicBezTo>
                    <a:pt x="3349" y="9131"/>
                    <a:pt x="3158" y="9629"/>
                    <a:pt x="2687" y="9629"/>
                  </a:cubicBezTo>
                  <a:cubicBezTo>
                    <a:pt x="2671" y="9629"/>
                    <a:pt x="2654" y="9628"/>
                    <a:pt x="2637" y="9627"/>
                  </a:cubicBezTo>
                  <a:cubicBezTo>
                    <a:pt x="2172" y="9594"/>
                    <a:pt x="1956" y="9098"/>
                    <a:pt x="1947" y="8697"/>
                  </a:cubicBezTo>
                  <a:cubicBezTo>
                    <a:pt x="1944" y="8507"/>
                    <a:pt x="1784" y="8404"/>
                    <a:pt x="1636" y="8404"/>
                  </a:cubicBezTo>
                  <a:cubicBezTo>
                    <a:pt x="1505" y="8404"/>
                    <a:pt x="1384" y="8484"/>
                    <a:pt x="1387" y="8654"/>
                  </a:cubicBezTo>
                  <a:cubicBezTo>
                    <a:pt x="1401" y="9408"/>
                    <a:pt x="1889" y="10198"/>
                    <a:pt x="2676" y="10198"/>
                  </a:cubicBezTo>
                  <a:cubicBezTo>
                    <a:pt x="2763" y="10198"/>
                    <a:pt x="2854" y="10189"/>
                    <a:pt x="2948" y="10168"/>
                  </a:cubicBezTo>
                  <a:cubicBezTo>
                    <a:pt x="3706" y="10005"/>
                    <a:pt x="4057" y="9052"/>
                    <a:pt x="3509" y="8475"/>
                  </a:cubicBezTo>
                  <a:cubicBezTo>
                    <a:pt x="3356" y="8314"/>
                    <a:pt x="2718" y="8009"/>
                    <a:pt x="2774" y="7774"/>
                  </a:cubicBezTo>
                  <a:cubicBezTo>
                    <a:pt x="2823" y="7576"/>
                    <a:pt x="2960" y="7455"/>
                    <a:pt x="3116" y="7455"/>
                  </a:cubicBezTo>
                  <a:cubicBezTo>
                    <a:pt x="3171" y="7455"/>
                    <a:pt x="3227" y="7470"/>
                    <a:pt x="3283" y="7501"/>
                  </a:cubicBezTo>
                  <a:cubicBezTo>
                    <a:pt x="3391" y="7562"/>
                    <a:pt x="3487" y="7646"/>
                    <a:pt x="3595" y="7709"/>
                  </a:cubicBezTo>
                  <a:cubicBezTo>
                    <a:pt x="3781" y="7815"/>
                    <a:pt x="3975" y="7881"/>
                    <a:pt x="4170" y="7881"/>
                  </a:cubicBezTo>
                  <a:cubicBezTo>
                    <a:pt x="4323" y="7881"/>
                    <a:pt x="4477" y="7840"/>
                    <a:pt x="4625" y="7746"/>
                  </a:cubicBezTo>
                  <a:cubicBezTo>
                    <a:pt x="5328" y="7301"/>
                    <a:pt x="5221" y="6237"/>
                    <a:pt x="4489" y="5881"/>
                  </a:cubicBezTo>
                  <a:cubicBezTo>
                    <a:pt x="4327" y="5801"/>
                    <a:pt x="4159" y="5777"/>
                    <a:pt x="3984" y="5760"/>
                  </a:cubicBezTo>
                  <a:cubicBezTo>
                    <a:pt x="3861" y="5750"/>
                    <a:pt x="2716" y="5676"/>
                    <a:pt x="3360" y="5177"/>
                  </a:cubicBezTo>
                  <a:cubicBezTo>
                    <a:pt x="3562" y="5020"/>
                    <a:pt x="4097" y="5077"/>
                    <a:pt x="4337" y="5008"/>
                  </a:cubicBezTo>
                  <a:cubicBezTo>
                    <a:pt x="4533" y="4949"/>
                    <a:pt x="4711" y="4878"/>
                    <a:pt x="4860" y="4735"/>
                  </a:cubicBezTo>
                  <a:cubicBezTo>
                    <a:pt x="5403" y="4214"/>
                    <a:pt x="5144" y="3376"/>
                    <a:pt x="4436" y="3189"/>
                  </a:cubicBezTo>
                  <a:cubicBezTo>
                    <a:pt x="4331" y="3161"/>
                    <a:pt x="4235" y="3149"/>
                    <a:pt x="4145" y="3149"/>
                  </a:cubicBezTo>
                  <a:cubicBezTo>
                    <a:pt x="3819" y="3149"/>
                    <a:pt x="3578" y="3313"/>
                    <a:pt x="3261" y="3495"/>
                  </a:cubicBezTo>
                  <a:cubicBezTo>
                    <a:pt x="3157" y="3553"/>
                    <a:pt x="3022" y="3640"/>
                    <a:pt x="2912" y="3671"/>
                  </a:cubicBezTo>
                  <a:cubicBezTo>
                    <a:pt x="2879" y="3681"/>
                    <a:pt x="2771" y="3706"/>
                    <a:pt x="2667" y="3706"/>
                  </a:cubicBezTo>
                  <a:cubicBezTo>
                    <a:pt x="2549" y="3706"/>
                    <a:pt x="2435" y="3674"/>
                    <a:pt x="2435" y="3552"/>
                  </a:cubicBezTo>
                  <a:cubicBezTo>
                    <a:pt x="2435" y="3377"/>
                    <a:pt x="3081" y="2929"/>
                    <a:pt x="3219" y="2740"/>
                  </a:cubicBezTo>
                  <a:cubicBezTo>
                    <a:pt x="3656" y="2137"/>
                    <a:pt x="3588" y="1257"/>
                    <a:pt x="2723" y="1118"/>
                  </a:cubicBezTo>
                  <a:cubicBezTo>
                    <a:pt x="2682" y="1111"/>
                    <a:pt x="2642" y="1108"/>
                    <a:pt x="2602" y="1108"/>
                  </a:cubicBezTo>
                  <a:cubicBezTo>
                    <a:pt x="2234" y="1108"/>
                    <a:pt x="1926" y="1379"/>
                    <a:pt x="1693" y="1650"/>
                  </a:cubicBezTo>
                  <a:cubicBezTo>
                    <a:pt x="1503" y="1867"/>
                    <a:pt x="1363" y="2153"/>
                    <a:pt x="1135" y="2335"/>
                  </a:cubicBezTo>
                  <a:cubicBezTo>
                    <a:pt x="1018" y="2429"/>
                    <a:pt x="926" y="2469"/>
                    <a:pt x="858" y="2469"/>
                  </a:cubicBezTo>
                  <a:cubicBezTo>
                    <a:pt x="639" y="2469"/>
                    <a:pt x="658" y="2063"/>
                    <a:pt x="825" y="1763"/>
                  </a:cubicBezTo>
                  <a:cubicBezTo>
                    <a:pt x="1070" y="1327"/>
                    <a:pt x="1582" y="940"/>
                    <a:pt x="1299" y="372"/>
                  </a:cubicBezTo>
                  <a:cubicBezTo>
                    <a:pt x="1177" y="127"/>
                    <a:pt x="948" y="1"/>
                    <a:pt x="70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9"/>
            <p:cNvSpPr/>
            <p:nvPr/>
          </p:nvSpPr>
          <p:spPr>
            <a:xfrm flipH="1" rot="-1901776">
              <a:off x="7295795" y="2377642"/>
              <a:ext cx="133806" cy="132916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9"/>
            <p:cNvSpPr/>
            <p:nvPr/>
          </p:nvSpPr>
          <p:spPr>
            <a:xfrm flipH="1" rot="-1901776">
              <a:off x="7312502" y="2389491"/>
              <a:ext cx="85222" cy="84680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9"/>
            <p:cNvSpPr/>
            <p:nvPr/>
          </p:nvSpPr>
          <p:spPr>
            <a:xfrm flipH="1" rot="-6055368">
              <a:off x="7906453" y="3533771"/>
              <a:ext cx="133312" cy="132420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9"/>
            <p:cNvSpPr/>
            <p:nvPr/>
          </p:nvSpPr>
          <p:spPr>
            <a:xfrm flipH="1" rot="-6055368">
              <a:off x="7916548" y="3560525"/>
              <a:ext cx="84907" cy="84364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9"/>
            <p:cNvSpPr/>
            <p:nvPr/>
          </p:nvSpPr>
          <p:spPr>
            <a:xfrm flipH="1" rot="6744001">
              <a:off x="6972844" y="3730515"/>
              <a:ext cx="98927" cy="98278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9"/>
            <p:cNvSpPr/>
            <p:nvPr/>
          </p:nvSpPr>
          <p:spPr>
            <a:xfrm flipH="1" rot="6744001">
              <a:off x="7000666" y="3752409"/>
              <a:ext cx="63008" cy="62613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9"/>
            <p:cNvSpPr/>
            <p:nvPr/>
          </p:nvSpPr>
          <p:spPr>
            <a:xfrm flipH="1" rot="-9243495">
              <a:off x="6603603" y="3824761"/>
              <a:ext cx="155301" cy="154282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9"/>
            <p:cNvSpPr/>
            <p:nvPr/>
          </p:nvSpPr>
          <p:spPr>
            <a:xfrm flipH="1" rot="-9243495">
              <a:off x="6624478" y="3867812"/>
              <a:ext cx="98912" cy="98292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9" name="Google Shape;1829;p9"/>
          <p:cNvGrpSpPr/>
          <p:nvPr/>
        </p:nvGrpSpPr>
        <p:grpSpPr>
          <a:xfrm>
            <a:off x="4505394" y="9563717"/>
            <a:ext cx="288384" cy="277802"/>
            <a:chOff x="1577421" y="1609174"/>
            <a:chExt cx="818111" cy="754282"/>
          </a:xfrm>
        </p:grpSpPr>
        <p:sp>
          <p:nvSpPr>
            <p:cNvPr id="1830" name="Google Shape;1830;p9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9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9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9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9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9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9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9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9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9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9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9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9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9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9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9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9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9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9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9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9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9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9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9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9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9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9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9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9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9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9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9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9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9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9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9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9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9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9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9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9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9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9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9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9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9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9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9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78" name="Google Shape;1878;p9"/>
          <p:cNvSpPr/>
          <p:nvPr/>
        </p:nvSpPr>
        <p:spPr>
          <a:xfrm>
            <a:off x="5598138" y="9586480"/>
            <a:ext cx="311946" cy="272622"/>
          </a:xfrm>
          <a:custGeom>
            <a:rect b="b" l="l" r="r" t="t"/>
            <a:pathLst>
              <a:path extrusionOk="0" h="25272" w="28998">
                <a:moveTo>
                  <a:pt x="14511" y="0"/>
                </a:moveTo>
                <a:cubicBezTo>
                  <a:pt x="9418" y="0"/>
                  <a:pt x="3720" y="3133"/>
                  <a:pt x="2402" y="8554"/>
                </a:cubicBezTo>
                <a:cubicBezTo>
                  <a:pt x="0" y="18433"/>
                  <a:pt x="5654" y="25029"/>
                  <a:pt x="14651" y="25272"/>
                </a:cubicBezTo>
                <a:cubicBezTo>
                  <a:pt x="23648" y="25272"/>
                  <a:pt x="28998" y="19557"/>
                  <a:pt x="27539" y="10317"/>
                </a:cubicBezTo>
                <a:cubicBezTo>
                  <a:pt x="26688" y="3083"/>
                  <a:pt x="21338" y="13"/>
                  <a:pt x="15077" y="13"/>
                </a:cubicBezTo>
                <a:cubicBezTo>
                  <a:pt x="14889" y="4"/>
                  <a:pt x="14700" y="0"/>
                  <a:pt x="145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9" name="Google Shape;1879;p9"/>
          <p:cNvSpPr/>
          <p:nvPr/>
        </p:nvSpPr>
        <p:spPr>
          <a:xfrm>
            <a:off x="5613177" y="9583864"/>
            <a:ext cx="288409" cy="277897"/>
          </a:xfrm>
          <a:custGeom>
            <a:rect b="b" l="l" r="r" t="t"/>
            <a:pathLst>
              <a:path extrusionOk="0" h="25761" w="26810">
                <a:moveTo>
                  <a:pt x="12955" y="499"/>
                </a:moveTo>
                <a:cubicBezTo>
                  <a:pt x="13193" y="499"/>
                  <a:pt x="13434" y="506"/>
                  <a:pt x="13679" y="517"/>
                </a:cubicBezTo>
                <a:cubicBezTo>
                  <a:pt x="16262" y="517"/>
                  <a:pt x="18876" y="1034"/>
                  <a:pt x="21095" y="2402"/>
                </a:cubicBezTo>
                <a:cubicBezTo>
                  <a:pt x="23284" y="3830"/>
                  <a:pt x="24864" y="6019"/>
                  <a:pt x="25503" y="8542"/>
                </a:cubicBezTo>
                <a:cubicBezTo>
                  <a:pt x="26810" y="13405"/>
                  <a:pt x="26293" y="19271"/>
                  <a:pt x="22129" y="22584"/>
                </a:cubicBezTo>
                <a:cubicBezTo>
                  <a:pt x="20153" y="24165"/>
                  <a:pt x="17661" y="24955"/>
                  <a:pt x="15168" y="25198"/>
                </a:cubicBezTo>
                <a:cubicBezTo>
                  <a:pt x="14603" y="25263"/>
                  <a:pt x="14036" y="25294"/>
                  <a:pt x="13469" y="25294"/>
                </a:cubicBezTo>
                <a:cubicBezTo>
                  <a:pt x="11350" y="25294"/>
                  <a:pt x="9238" y="24852"/>
                  <a:pt x="7296" y="24013"/>
                </a:cubicBezTo>
                <a:cubicBezTo>
                  <a:pt x="5138" y="23040"/>
                  <a:pt x="3344" y="21399"/>
                  <a:pt x="2189" y="19363"/>
                </a:cubicBezTo>
                <a:cubicBezTo>
                  <a:pt x="973" y="17083"/>
                  <a:pt x="487" y="14499"/>
                  <a:pt x="730" y="11946"/>
                </a:cubicBezTo>
                <a:cubicBezTo>
                  <a:pt x="821" y="10426"/>
                  <a:pt x="1156" y="8937"/>
                  <a:pt x="1703" y="7539"/>
                </a:cubicBezTo>
                <a:cubicBezTo>
                  <a:pt x="2250" y="6201"/>
                  <a:pt x="3071" y="5016"/>
                  <a:pt x="4134" y="4013"/>
                </a:cubicBezTo>
                <a:cubicBezTo>
                  <a:pt x="6232" y="2098"/>
                  <a:pt x="8876" y="882"/>
                  <a:pt x="11733" y="578"/>
                </a:cubicBezTo>
                <a:cubicBezTo>
                  <a:pt x="12138" y="520"/>
                  <a:pt x="12543" y="499"/>
                  <a:pt x="12955" y="499"/>
                </a:cubicBezTo>
                <a:close/>
                <a:moveTo>
                  <a:pt x="13679" y="1"/>
                </a:moveTo>
                <a:cubicBezTo>
                  <a:pt x="13645" y="4"/>
                  <a:pt x="13615" y="14"/>
                  <a:pt x="13590" y="28"/>
                </a:cubicBezTo>
                <a:lnTo>
                  <a:pt x="13590" y="28"/>
                </a:lnTo>
                <a:cubicBezTo>
                  <a:pt x="13468" y="25"/>
                  <a:pt x="13347" y="24"/>
                  <a:pt x="13225" y="24"/>
                </a:cubicBezTo>
                <a:cubicBezTo>
                  <a:pt x="10463" y="24"/>
                  <a:pt x="7747" y="814"/>
                  <a:pt x="5441" y="2341"/>
                </a:cubicBezTo>
                <a:cubicBezTo>
                  <a:pt x="2949" y="3982"/>
                  <a:pt x="1216" y="6536"/>
                  <a:pt x="609" y="9454"/>
                </a:cubicBezTo>
                <a:cubicBezTo>
                  <a:pt x="31" y="12220"/>
                  <a:pt x="1" y="15168"/>
                  <a:pt x="1004" y="17873"/>
                </a:cubicBezTo>
                <a:cubicBezTo>
                  <a:pt x="1855" y="20183"/>
                  <a:pt x="3405" y="22159"/>
                  <a:pt x="5472" y="23496"/>
                </a:cubicBezTo>
                <a:cubicBezTo>
                  <a:pt x="7752" y="24925"/>
                  <a:pt x="10366" y="25715"/>
                  <a:pt x="13040" y="25746"/>
                </a:cubicBezTo>
                <a:cubicBezTo>
                  <a:pt x="13271" y="25756"/>
                  <a:pt x="13502" y="25761"/>
                  <a:pt x="13732" y="25761"/>
                </a:cubicBezTo>
                <a:cubicBezTo>
                  <a:pt x="16256" y="25761"/>
                  <a:pt x="18715" y="25150"/>
                  <a:pt x="20943" y="23952"/>
                </a:cubicBezTo>
                <a:cubicBezTo>
                  <a:pt x="23041" y="22797"/>
                  <a:pt x="24682" y="20973"/>
                  <a:pt x="25624" y="18785"/>
                </a:cubicBezTo>
                <a:cubicBezTo>
                  <a:pt x="26718" y="16201"/>
                  <a:pt x="26779" y="13405"/>
                  <a:pt x="26384" y="10669"/>
                </a:cubicBezTo>
                <a:cubicBezTo>
                  <a:pt x="25989" y="7843"/>
                  <a:pt x="25016" y="5168"/>
                  <a:pt x="22889" y="3162"/>
                </a:cubicBezTo>
                <a:cubicBezTo>
                  <a:pt x="20943" y="1399"/>
                  <a:pt x="18390" y="456"/>
                  <a:pt x="15806" y="122"/>
                </a:cubicBezTo>
                <a:cubicBezTo>
                  <a:pt x="15107" y="61"/>
                  <a:pt x="14378" y="1"/>
                  <a:pt x="13679" y="1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0" name="Google Shape;1880;p9"/>
          <p:cNvSpPr/>
          <p:nvPr/>
        </p:nvSpPr>
        <p:spPr>
          <a:xfrm>
            <a:off x="5620373" y="9605542"/>
            <a:ext cx="268131" cy="234542"/>
          </a:xfrm>
          <a:custGeom>
            <a:rect b="b" l="l" r="r" t="t"/>
            <a:pathLst>
              <a:path extrusionOk="0" h="21742" w="24925">
                <a:moveTo>
                  <a:pt x="12549" y="0"/>
                </a:moveTo>
                <a:cubicBezTo>
                  <a:pt x="8153" y="0"/>
                  <a:pt x="3215" y="2685"/>
                  <a:pt x="2067" y="7365"/>
                </a:cubicBezTo>
                <a:cubicBezTo>
                  <a:pt x="0" y="15845"/>
                  <a:pt x="4864" y="21529"/>
                  <a:pt x="12615" y="21742"/>
                </a:cubicBezTo>
                <a:cubicBezTo>
                  <a:pt x="20335" y="21742"/>
                  <a:pt x="24925" y="16818"/>
                  <a:pt x="23679" y="8885"/>
                </a:cubicBezTo>
                <a:cubicBezTo>
                  <a:pt x="22949" y="2653"/>
                  <a:pt x="18359" y="9"/>
                  <a:pt x="12979" y="9"/>
                </a:cubicBezTo>
                <a:cubicBezTo>
                  <a:pt x="12837" y="3"/>
                  <a:pt x="12693" y="0"/>
                  <a:pt x="12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1" name="Google Shape;1881;p9"/>
          <p:cNvSpPr/>
          <p:nvPr/>
        </p:nvSpPr>
        <p:spPr>
          <a:xfrm>
            <a:off x="5633121" y="9602883"/>
            <a:ext cx="248197" cy="239957"/>
          </a:xfrm>
          <a:custGeom>
            <a:rect b="b" l="l" r="r" t="t"/>
            <a:pathLst>
              <a:path extrusionOk="0" h="22244" w="23072">
                <a:moveTo>
                  <a:pt x="11443" y="482"/>
                </a:moveTo>
                <a:cubicBezTo>
                  <a:pt x="11554" y="482"/>
                  <a:pt x="11666" y="483"/>
                  <a:pt x="11778" y="486"/>
                </a:cubicBezTo>
                <a:lnTo>
                  <a:pt x="11778" y="486"/>
                </a:lnTo>
                <a:cubicBezTo>
                  <a:pt x="11783" y="487"/>
                  <a:pt x="11789" y="487"/>
                  <a:pt x="11794" y="487"/>
                </a:cubicBezTo>
                <a:lnTo>
                  <a:pt x="11794" y="517"/>
                </a:lnTo>
                <a:cubicBezTo>
                  <a:pt x="13983" y="517"/>
                  <a:pt x="16232" y="943"/>
                  <a:pt x="18147" y="2159"/>
                </a:cubicBezTo>
                <a:cubicBezTo>
                  <a:pt x="20032" y="3374"/>
                  <a:pt x="21399" y="5259"/>
                  <a:pt x="21946" y="7478"/>
                </a:cubicBezTo>
                <a:cubicBezTo>
                  <a:pt x="23041" y="11612"/>
                  <a:pt x="22615" y="16627"/>
                  <a:pt x="19028" y="19454"/>
                </a:cubicBezTo>
                <a:cubicBezTo>
                  <a:pt x="17296" y="20730"/>
                  <a:pt x="15229" y="21521"/>
                  <a:pt x="13101" y="21673"/>
                </a:cubicBezTo>
                <a:cubicBezTo>
                  <a:pt x="12598" y="21732"/>
                  <a:pt x="12094" y="21761"/>
                  <a:pt x="11591" y="21761"/>
                </a:cubicBezTo>
                <a:cubicBezTo>
                  <a:pt x="9784" y="21761"/>
                  <a:pt x="7994" y="21383"/>
                  <a:pt x="6353" y="20669"/>
                </a:cubicBezTo>
                <a:cubicBezTo>
                  <a:pt x="4499" y="19818"/>
                  <a:pt x="2949" y="18420"/>
                  <a:pt x="1946" y="16657"/>
                </a:cubicBezTo>
                <a:cubicBezTo>
                  <a:pt x="913" y="14712"/>
                  <a:pt x="487" y="12523"/>
                  <a:pt x="700" y="10335"/>
                </a:cubicBezTo>
                <a:cubicBezTo>
                  <a:pt x="882" y="7751"/>
                  <a:pt x="1673" y="5350"/>
                  <a:pt x="3587" y="3526"/>
                </a:cubicBezTo>
                <a:cubicBezTo>
                  <a:pt x="5721" y="1568"/>
                  <a:pt x="8528" y="482"/>
                  <a:pt x="11443" y="482"/>
                </a:cubicBezTo>
                <a:close/>
                <a:moveTo>
                  <a:pt x="11794" y="0"/>
                </a:moveTo>
                <a:cubicBezTo>
                  <a:pt x="11751" y="0"/>
                  <a:pt x="11714" y="10"/>
                  <a:pt x="11683" y="27"/>
                </a:cubicBezTo>
                <a:lnTo>
                  <a:pt x="11683" y="27"/>
                </a:lnTo>
                <a:cubicBezTo>
                  <a:pt x="11574" y="24"/>
                  <a:pt x="11465" y="23"/>
                  <a:pt x="11356" y="23"/>
                </a:cubicBezTo>
                <a:cubicBezTo>
                  <a:pt x="8987" y="23"/>
                  <a:pt x="6688" y="718"/>
                  <a:pt x="4712" y="2007"/>
                </a:cubicBezTo>
                <a:cubicBezTo>
                  <a:pt x="2554" y="3405"/>
                  <a:pt x="1065" y="5593"/>
                  <a:pt x="517" y="8086"/>
                </a:cubicBezTo>
                <a:cubicBezTo>
                  <a:pt x="31" y="10517"/>
                  <a:pt x="1" y="13071"/>
                  <a:pt x="852" y="15411"/>
                </a:cubicBezTo>
                <a:cubicBezTo>
                  <a:pt x="1581" y="17417"/>
                  <a:pt x="2919" y="19089"/>
                  <a:pt x="4682" y="20274"/>
                </a:cubicBezTo>
                <a:cubicBezTo>
                  <a:pt x="6686" y="21589"/>
                  <a:pt x="9188" y="22244"/>
                  <a:pt x="11686" y="22244"/>
                </a:cubicBezTo>
                <a:cubicBezTo>
                  <a:pt x="13924" y="22244"/>
                  <a:pt x="16158" y="21718"/>
                  <a:pt x="18025" y="20669"/>
                </a:cubicBezTo>
                <a:cubicBezTo>
                  <a:pt x="19819" y="19666"/>
                  <a:pt x="21247" y="18086"/>
                  <a:pt x="22068" y="16201"/>
                </a:cubicBezTo>
                <a:cubicBezTo>
                  <a:pt x="23010" y="13982"/>
                  <a:pt x="23071" y="11551"/>
                  <a:pt x="22737" y="9180"/>
                </a:cubicBezTo>
                <a:cubicBezTo>
                  <a:pt x="22402" y="6748"/>
                  <a:pt x="21582" y="4408"/>
                  <a:pt x="19697" y="2706"/>
                </a:cubicBezTo>
                <a:cubicBezTo>
                  <a:pt x="17995" y="1216"/>
                  <a:pt x="15867" y="335"/>
                  <a:pt x="13618" y="122"/>
                </a:cubicBezTo>
                <a:cubicBezTo>
                  <a:pt x="13010" y="31"/>
                  <a:pt x="12402" y="0"/>
                  <a:pt x="11794" y="0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2" name="Google Shape;1882;p9"/>
          <p:cNvSpPr/>
          <p:nvPr/>
        </p:nvSpPr>
        <p:spPr>
          <a:xfrm>
            <a:off x="5656013" y="9626784"/>
            <a:ext cx="155328" cy="99817"/>
          </a:xfrm>
          <a:custGeom>
            <a:rect b="b" l="l" r="r" t="t"/>
            <a:pathLst>
              <a:path extrusionOk="0" h="9253" w="14439">
                <a:moveTo>
                  <a:pt x="8266" y="0"/>
                </a:moveTo>
                <a:cubicBezTo>
                  <a:pt x="7660" y="0"/>
                  <a:pt x="6710" y="398"/>
                  <a:pt x="4955" y="1292"/>
                </a:cubicBezTo>
                <a:lnTo>
                  <a:pt x="4955" y="1262"/>
                </a:lnTo>
                <a:cubicBezTo>
                  <a:pt x="2341" y="2873"/>
                  <a:pt x="0" y="7007"/>
                  <a:pt x="1581" y="8587"/>
                </a:cubicBezTo>
                <a:cubicBezTo>
                  <a:pt x="2060" y="9066"/>
                  <a:pt x="2702" y="9252"/>
                  <a:pt x="3349" y="9252"/>
                </a:cubicBezTo>
                <a:cubicBezTo>
                  <a:pt x="4306" y="9252"/>
                  <a:pt x="5274" y="8846"/>
                  <a:pt x="5745" y="8375"/>
                </a:cubicBezTo>
                <a:cubicBezTo>
                  <a:pt x="7113" y="6612"/>
                  <a:pt x="4742" y="5244"/>
                  <a:pt x="7721" y="5031"/>
                </a:cubicBezTo>
                <a:cubicBezTo>
                  <a:pt x="9076" y="5031"/>
                  <a:pt x="9694" y="6773"/>
                  <a:pt x="11087" y="6773"/>
                </a:cubicBezTo>
                <a:cubicBezTo>
                  <a:pt x="11319" y="6773"/>
                  <a:pt x="11573" y="6724"/>
                  <a:pt x="11855" y="6612"/>
                </a:cubicBezTo>
                <a:cubicBezTo>
                  <a:pt x="13040" y="6216"/>
                  <a:pt x="14438" y="4636"/>
                  <a:pt x="13253" y="3450"/>
                </a:cubicBezTo>
                <a:cubicBezTo>
                  <a:pt x="13030" y="3171"/>
                  <a:pt x="12675" y="3097"/>
                  <a:pt x="12287" y="3097"/>
                </a:cubicBezTo>
                <a:cubicBezTo>
                  <a:pt x="11849" y="3097"/>
                  <a:pt x="11369" y="3191"/>
                  <a:pt x="10987" y="3191"/>
                </a:cubicBezTo>
                <a:cubicBezTo>
                  <a:pt x="10787" y="3191"/>
                  <a:pt x="10613" y="3165"/>
                  <a:pt x="10487" y="3086"/>
                </a:cubicBezTo>
                <a:cubicBezTo>
                  <a:pt x="9666" y="2478"/>
                  <a:pt x="9454" y="928"/>
                  <a:pt x="9302" y="715"/>
                </a:cubicBezTo>
                <a:cubicBezTo>
                  <a:pt x="9018" y="255"/>
                  <a:pt x="8752" y="0"/>
                  <a:pt x="8266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3" name="Google Shape;1883;p9"/>
          <p:cNvSpPr/>
          <p:nvPr/>
        </p:nvSpPr>
        <p:spPr>
          <a:xfrm>
            <a:off x="5738212" y="9718062"/>
            <a:ext cx="67568" cy="57034"/>
          </a:xfrm>
          <a:custGeom>
            <a:rect b="b" l="l" r="r" t="t"/>
            <a:pathLst>
              <a:path extrusionOk="0" h="5287" w="6281">
                <a:moveTo>
                  <a:pt x="2399" y="1"/>
                </a:moveTo>
                <a:cubicBezTo>
                  <a:pt x="1" y="1"/>
                  <a:pt x="797" y="5286"/>
                  <a:pt x="3202" y="5286"/>
                </a:cubicBezTo>
                <a:cubicBezTo>
                  <a:pt x="3424" y="5286"/>
                  <a:pt x="3661" y="5241"/>
                  <a:pt x="3910" y="5142"/>
                </a:cubicBezTo>
                <a:cubicBezTo>
                  <a:pt x="4305" y="5142"/>
                  <a:pt x="6281" y="2163"/>
                  <a:pt x="6281" y="1798"/>
                </a:cubicBezTo>
                <a:cubicBezTo>
                  <a:pt x="5886" y="217"/>
                  <a:pt x="3910" y="217"/>
                  <a:pt x="2512" y="5"/>
                </a:cubicBezTo>
                <a:cubicBezTo>
                  <a:pt x="2473" y="2"/>
                  <a:pt x="2436" y="1"/>
                  <a:pt x="2399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4" name="Google Shape;1884;p9"/>
          <p:cNvSpPr/>
          <p:nvPr/>
        </p:nvSpPr>
        <p:spPr>
          <a:xfrm>
            <a:off x="5744957" y="9715473"/>
            <a:ext cx="63770" cy="62460"/>
          </a:xfrm>
          <a:custGeom>
            <a:rect b="b" l="l" r="r" t="t"/>
            <a:pathLst>
              <a:path extrusionOk="0" h="5790" w="5928">
                <a:moveTo>
                  <a:pt x="3222" y="5164"/>
                </a:moveTo>
                <a:cubicBezTo>
                  <a:pt x="3216" y="5167"/>
                  <a:pt x="3214" y="5169"/>
                  <a:pt x="3222" y="5169"/>
                </a:cubicBezTo>
                <a:cubicBezTo>
                  <a:pt x="3222" y="5167"/>
                  <a:pt x="3222" y="5166"/>
                  <a:pt x="3222" y="5164"/>
                </a:cubicBezTo>
                <a:close/>
                <a:moveTo>
                  <a:pt x="1801" y="485"/>
                </a:moveTo>
                <a:cubicBezTo>
                  <a:pt x="1805" y="485"/>
                  <a:pt x="1809" y="485"/>
                  <a:pt x="1813" y="486"/>
                </a:cubicBezTo>
                <a:lnTo>
                  <a:pt x="1813" y="486"/>
                </a:lnTo>
                <a:cubicBezTo>
                  <a:pt x="1817" y="486"/>
                  <a:pt x="1820" y="487"/>
                  <a:pt x="1824" y="488"/>
                </a:cubicBezTo>
                <a:cubicBezTo>
                  <a:pt x="2553" y="549"/>
                  <a:pt x="3283" y="670"/>
                  <a:pt x="4012" y="853"/>
                </a:cubicBezTo>
                <a:cubicBezTo>
                  <a:pt x="4347" y="913"/>
                  <a:pt x="4651" y="1096"/>
                  <a:pt x="4924" y="1309"/>
                </a:cubicBezTo>
                <a:cubicBezTo>
                  <a:pt x="5046" y="1400"/>
                  <a:pt x="5137" y="1521"/>
                  <a:pt x="5228" y="1643"/>
                </a:cubicBezTo>
                <a:cubicBezTo>
                  <a:pt x="5259" y="1734"/>
                  <a:pt x="5319" y="1795"/>
                  <a:pt x="5350" y="1886"/>
                </a:cubicBezTo>
                <a:cubicBezTo>
                  <a:pt x="5350" y="1910"/>
                  <a:pt x="5389" y="2033"/>
                  <a:pt x="5404" y="2033"/>
                </a:cubicBezTo>
                <a:cubicBezTo>
                  <a:pt x="5405" y="2033"/>
                  <a:pt x="5406" y="2033"/>
                  <a:pt x="5406" y="2032"/>
                </a:cubicBezTo>
                <a:lnTo>
                  <a:pt x="5406" y="2032"/>
                </a:lnTo>
                <a:cubicBezTo>
                  <a:pt x="5372" y="2204"/>
                  <a:pt x="5285" y="2348"/>
                  <a:pt x="5198" y="2464"/>
                </a:cubicBezTo>
                <a:cubicBezTo>
                  <a:pt x="5076" y="2707"/>
                  <a:pt x="4924" y="2950"/>
                  <a:pt x="4772" y="3193"/>
                </a:cubicBezTo>
                <a:cubicBezTo>
                  <a:pt x="4438" y="3710"/>
                  <a:pt x="4073" y="4227"/>
                  <a:pt x="3678" y="4713"/>
                </a:cubicBezTo>
                <a:cubicBezTo>
                  <a:pt x="3556" y="4834"/>
                  <a:pt x="3435" y="4986"/>
                  <a:pt x="3283" y="5138"/>
                </a:cubicBezTo>
                <a:cubicBezTo>
                  <a:pt x="3254" y="5138"/>
                  <a:pt x="3225" y="5138"/>
                  <a:pt x="3222" y="5164"/>
                </a:cubicBezTo>
                <a:lnTo>
                  <a:pt x="3222" y="5164"/>
                </a:lnTo>
                <a:cubicBezTo>
                  <a:pt x="3232" y="5160"/>
                  <a:pt x="3252" y="5155"/>
                  <a:pt x="3256" y="5155"/>
                </a:cubicBezTo>
                <a:cubicBezTo>
                  <a:pt x="3259" y="5155"/>
                  <a:pt x="3252" y="5159"/>
                  <a:pt x="3222" y="5169"/>
                </a:cubicBezTo>
                <a:cubicBezTo>
                  <a:pt x="3100" y="5199"/>
                  <a:pt x="2979" y="5260"/>
                  <a:pt x="2827" y="5290"/>
                </a:cubicBezTo>
                <a:cubicBezTo>
                  <a:pt x="2759" y="5301"/>
                  <a:pt x="2690" y="5306"/>
                  <a:pt x="2622" y="5306"/>
                </a:cubicBezTo>
                <a:cubicBezTo>
                  <a:pt x="2289" y="5306"/>
                  <a:pt x="1954" y="5188"/>
                  <a:pt x="1702" y="4986"/>
                </a:cubicBezTo>
                <a:cubicBezTo>
                  <a:pt x="942" y="4409"/>
                  <a:pt x="608" y="3345"/>
                  <a:pt x="578" y="2433"/>
                </a:cubicBezTo>
                <a:cubicBezTo>
                  <a:pt x="548" y="1546"/>
                  <a:pt x="806" y="485"/>
                  <a:pt x="1801" y="485"/>
                </a:cubicBezTo>
                <a:close/>
                <a:moveTo>
                  <a:pt x="1947" y="0"/>
                </a:moveTo>
                <a:cubicBezTo>
                  <a:pt x="1903" y="0"/>
                  <a:pt x="1862" y="10"/>
                  <a:pt x="1826" y="28"/>
                </a:cubicBezTo>
                <a:lnTo>
                  <a:pt x="1826" y="28"/>
                </a:lnTo>
                <a:cubicBezTo>
                  <a:pt x="1799" y="27"/>
                  <a:pt x="1771" y="26"/>
                  <a:pt x="1744" y="26"/>
                </a:cubicBezTo>
                <a:cubicBezTo>
                  <a:pt x="712" y="26"/>
                  <a:pt x="180" y="988"/>
                  <a:pt x="122" y="1977"/>
                </a:cubicBezTo>
                <a:cubicBezTo>
                  <a:pt x="0" y="3102"/>
                  <a:pt x="365" y="4227"/>
                  <a:pt x="1094" y="5078"/>
                </a:cubicBezTo>
                <a:cubicBezTo>
                  <a:pt x="1459" y="5473"/>
                  <a:pt x="1945" y="5716"/>
                  <a:pt x="2462" y="5777"/>
                </a:cubicBezTo>
                <a:cubicBezTo>
                  <a:pt x="2529" y="5786"/>
                  <a:pt x="2595" y="5790"/>
                  <a:pt x="2661" y="5790"/>
                </a:cubicBezTo>
                <a:cubicBezTo>
                  <a:pt x="3049" y="5790"/>
                  <a:pt x="3427" y="5641"/>
                  <a:pt x="3739" y="5382"/>
                </a:cubicBezTo>
                <a:cubicBezTo>
                  <a:pt x="4164" y="4926"/>
                  <a:pt x="4559" y="4409"/>
                  <a:pt x="4894" y="3862"/>
                </a:cubicBezTo>
                <a:cubicBezTo>
                  <a:pt x="5259" y="3375"/>
                  <a:pt x="5563" y="2828"/>
                  <a:pt x="5836" y="2281"/>
                </a:cubicBezTo>
                <a:cubicBezTo>
                  <a:pt x="5927" y="1977"/>
                  <a:pt x="5836" y="1643"/>
                  <a:pt x="5654" y="1400"/>
                </a:cubicBezTo>
                <a:cubicBezTo>
                  <a:pt x="5411" y="1035"/>
                  <a:pt x="5076" y="731"/>
                  <a:pt x="4681" y="579"/>
                </a:cubicBezTo>
                <a:cubicBezTo>
                  <a:pt x="3830" y="184"/>
                  <a:pt x="2888" y="154"/>
                  <a:pt x="1976" y="2"/>
                </a:cubicBezTo>
                <a:cubicBezTo>
                  <a:pt x="1966" y="1"/>
                  <a:pt x="1956" y="0"/>
                  <a:pt x="1947" y="0"/>
                </a:cubicBezTo>
                <a:close/>
              </a:path>
            </a:pathLst>
          </a:cu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5" name="Google Shape;1885;p9"/>
          <p:cNvSpPr/>
          <p:nvPr/>
        </p:nvSpPr>
        <p:spPr>
          <a:xfrm>
            <a:off x="5679949" y="9755701"/>
            <a:ext cx="60522" cy="4082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6" name="Google Shape;1886;p9"/>
          <p:cNvSpPr/>
          <p:nvPr/>
        </p:nvSpPr>
        <p:spPr>
          <a:xfrm>
            <a:off x="5683477" y="9753123"/>
            <a:ext cx="48409" cy="4587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7" name="Google Shape;1887;p9"/>
          <p:cNvSpPr/>
          <p:nvPr/>
        </p:nvSpPr>
        <p:spPr>
          <a:xfrm>
            <a:off x="5814891" y="9688826"/>
            <a:ext cx="40502" cy="27681"/>
          </a:xfrm>
          <a:custGeom>
            <a:rect b="b" l="l" r="r" t="t"/>
            <a:pathLst>
              <a:path extrusionOk="0" h="2566" w="3765">
                <a:moveTo>
                  <a:pt x="1772" y="0"/>
                </a:moveTo>
                <a:cubicBezTo>
                  <a:pt x="1702" y="0"/>
                  <a:pt x="1630" y="3"/>
                  <a:pt x="1554" y="10"/>
                </a:cubicBezTo>
                <a:cubicBezTo>
                  <a:pt x="0" y="10"/>
                  <a:pt x="179" y="2565"/>
                  <a:pt x="1370" y="2565"/>
                </a:cubicBezTo>
                <a:cubicBezTo>
                  <a:pt x="1390" y="2565"/>
                  <a:pt x="1411" y="2564"/>
                  <a:pt x="1432" y="2563"/>
                </a:cubicBezTo>
                <a:cubicBezTo>
                  <a:pt x="3195" y="2445"/>
                  <a:pt x="3765" y="0"/>
                  <a:pt x="1772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8" name="Google Shape;1888;p9"/>
          <p:cNvSpPr/>
          <p:nvPr/>
        </p:nvSpPr>
        <p:spPr>
          <a:xfrm>
            <a:off x="5730886" y="9790806"/>
            <a:ext cx="45666" cy="28004"/>
          </a:xfrm>
          <a:custGeom>
            <a:rect b="b" l="l" r="r" t="t"/>
            <a:pathLst>
              <a:path extrusionOk="0" h="2596" w="4245">
                <a:moveTo>
                  <a:pt x="2006" y="1"/>
                </a:moveTo>
                <a:cubicBezTo>
                  <a:pt x="1929" y="1"/>
                  <a:pt x="1848" y="3"/>
                  <a:pt x="1764" y="10"/>
                </a:cubicBezTo>
                <a:cubicBezTo>
                  <a:pt x="1" y="10"/>
                  <a:pt x="236" y="2595"/>
                  <a:pt x="1544" y="2595"/>
                </a:cubicBezTo>
                <a:cubicBezTo>
                  <a:pt x="1567" y="2595"/>
                  <a:pt x="1589" y="2595"/>
                  <a:pt x="1612" y="2593"/>
                </a:cubicBezTo>
                <a:cubicBezTo>
                  <a:pt x="3610" y="2476"/>
                  <a:pt x="4245" y="1"/>
                  <a:pt x="2006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9" name="Google Shape;1889;p9"/>
          <p:cNvSpPr/>
          <p:nvPr/>
        </p:nvSpPr>
        <p:spPr>
          <a:xfrm>
            <a:off x="5792688" y="9744730"/>
            <a:ext cx="63448" cy="65502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OBJECT_1_1">
    <p:spTree>
      <p:nvGrpSpPr>
        <p:cNvPr id="1890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10"/>
          <p:cNvSpPr txBox="1"/>
          <p:nvPr>
            <p:ph type="title"/>
          </p:nvPr>
        </p:nvSpPr>
        <p:spPr>
          <a:xfrm>
            <a:off x="233850" y="368200"/>
            <a:ext cx="6390300" cy="111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600"/>
              <a:buFont typeface="Asap"/>
              <a:buNone/>
              <a:defRPr b="1" sz="3600">
                <a:solidFill>
                  <a:srgbClr val="F1C232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1892" name="Google Shape;1892;p10"/>
          <p:cNvSpPr/>
          <p:nvPr/>
        </p:nvSpPr>
        <p:spPr>
          <a:xfrm flipH="1">
            <a:off x="-2284338" y="-2341505"/>
            <a:ext cx="3622329" cy="4125707"/>
          </a:xfrm>
          <a:custGeom>
            <a:rect b="b" l="l" r="r" t="t"/>
            <a:pathLst>
              <a:path extrusionOk="0" h="55938" w="49113">
                <a:moveTo>
                  <a:pt x="11164" y="8313"/>
                </a:moveTo>
                <a:cubicBezTo>
                  <a:pt x="11064" y="9240"/>
                  <a:pt x="10965" y="10183"/>
                  <a:pt x="10834" y="11122"/>
                </a:cubicBezTo>
                <a:lnTo>
                  <a:pt x="10834" y="11122"/>
                </a:lnTo>
                <a:cubicBezTo>
                  <a:pt x="10965" y="10248"/>
                  <a:pt x="11069" y="9359"/>
                  <a:pt x="11164" y="8465"/>
                </a:cubicBezTo>
                <a:cubicBezTo>
                  <a:pt x="11164" y="8374"/>
                  <a:pt x="11286" y="8374"/>
                  <a:pt x="11164" y="8313"/>
                </a:cubicBezTo>
                <a:close/>
                <a:moveTo>
                  <a:pt x="10834" y="11122"/>
                </a:moveTo>
                <a:cubicBezTo>
                  <a:pt x="10416" y="13917"/>
                  <a:pt x="9717" y="16575"/>
                  <a:pt x="8112" y="18849"/>
                </a:cubicBezTo>
                <a:lnTo>
                  <a:pt x="8112" y="18849"/>
                </a:lnTo>
                <a:cubicBezTo>
                  <a:pt x="9804" y="16595"/>
                  <a:pt x="10452" y="13870"/>
                  <a:pt x="10834" y="11122"/>
                </a:cubicBezTo>
                <a:close/>
                <a:moveTo>
                  <a:pt x="8112" y="18849"/>
                </a:moveTo>
                <a:lnTo>
                  <a:pt x="8112" y="18849"/>
                </a:lnTo>
                <a:cubicBezTo>
                  <a:pt x="8086" y="18883"/>
                  <a:pt x="8060" y="18918"/>
                  <a:pt x="8033" y="18952"/>
                </a:cubicBezTo>
                <a:cubicBezTo>
                  <a:pt x="5814" y="21900"/>
                  <a:pt x="1954" y="23542"/>
                  <a:pt x="586" y="27189"/>
                </a:cubicBezTo>
                <a:cubicBezTo>
                  <a:pt x="163" y="28315"/>
                  <a:pt x="1" y="29519"/>
                  <a:pt x="86" y="30703"/>
                </a:cubicBezTo>
                <a:lnTo>
                  <a:pt x="86" y="30703"/>
                </a:lnTo>
                <a:cubicBezTo>
                  <a:pt x="9" y="29419"/>
                  <a:pt x="217" y="28108"/>
                  <a:pt x="738" y="26885"/>
                </a:cubicBezTo>
                <a:cubicBezTo>
                  <a:pt x="1924" y="24180"/>
                  <a:pt x="4477" y="22630"/>
                  <a:pt x="6514" y="20684"/>
                </a:cubicBezTo>
                <a:cubicBezTo>
                  <a:pt x="7129" y="20107"/>
                  <a:pt x="7656" y="19494"/>
                  <a:pt x="8112" y="18849"/>
                </a:cubicBezTo>
                <a:close/>
                <a:moveTo>
                  <a:pt x="34117" y="1"/>
                </a:moveTo>
                <a:cubicBezTo>
                  <a:pt x="32651" y="1"/>
                  <a:pt x="31094" y="1240"/>
                  <a:pt x="30040" y="2143"/>
                </a:cubicBezTo>
                <a:cubicBezTo>
                  <a:pt x="27699" y="4240"/>
                  <a:pt x="25906" y="6824"/>
                  <a:pt x="24690" y="9712"/>
                </a:cubicBezTo>
                <a:cubicBezTo>
                  <a:pt x="18885" y="23754"/>
                  <a:pt x="29736" y="38496"/>
                  <a:pt x="24994" y="52691"/>
                </a:cubicBezTo>
                <a:cubicBezTo>
                  <a:pt x="24660" y="53755"/>
                  <a:pt x="24295" y="54758"/>
                  <a:pt x="23292" y="55335"/>
                </a:cubicBezTo>
                <a:cubicBezTo>
                  <a:pt x="22844" y="55565"/>
                  <a:pt x="22365" y="55647"/>
                  <a:pt x="21877" y="55647"/>
                </a:cubicBezTo>
                <a:cubicBezTo>
                  <a:pt x="21075" y="55647"/>
                  <a:pt x="20248" y="55426"/>
                  <a:pt x="19492" y="55275"/>
                </a:cubicBezTo>
                <a:cubicBezTo>
                  <a:pt x="17851" y="54879"/>
                  <a:pt x="16179" y="54424"/>
                  <a:pt x="14568" y="53937"/>
                </a:cubicBezTo>
                <a:cubicBezTo>
                  <a:pt x="13201" y="53512"/>
                  <a:pt x="11650" y="52995"/>
                  <a:pt x="10708" y="51840"/>
                </a:cubicBezTo>
                <a:cubicBezTo>
                  <a:pt x="9340" y="50138"/>
                  <a:pt x="10222" y="47980"/>
                  <a:pt x="11286" y="46338"/>
                </a:cubicBezTo>
                <a:cubicBezTo>
                  <a:pt x="12532" y="44393"/>
                  <a:pt x="14812" y="42235"/>
                  <a:pt x="14204" y="39651"/>
                </a:cubicBezTo>
                <a:cubicBezTo>
                  <a:pt x="13885" y="38202"/>
                  <a:pt x="12627" y="37886"/>
                  <a:pt x="11272" y="37886"/>
                </a:cubicBezTo>
                <a:cubicBezTo>
                  <a:pt x="11206" y="37886"/>
                  <a:pt x="11139" y="37887"/>
                  <a:pt x="11073" y="37888"/>
                </a:cubicBezTo>
                <a:cubicBezTo>
                  <a:pt x="10014" y="37946"/>
                  <a:pt x="8928" y="38165"/>
                  <a:pt x="7866" y="38165"/>
                </a:cubicBezTo>
                <a:cubicBezTo>
                  <a:pt x="7800" y="38165"/>
                  <a:pt x="7734" y="38164"/>
                  <a:pt x="7669" y="38162"/>
                </a:cubicBezTo>
                <a:cubicBezTo>
                  <a:pt x="5845" y="38132"/>
                  <a:pt x="4021" y="37372"/>
                  <a:pt x="2653" y="36156"/>
                </a:cubicBezTo>
                <a:cubicBezTo>
                  <a:pt x="1114" y="34732"/>
                  <a:pt x="232" y="32747"/>
                  <a:pt x="86" y="30703"/>
                </a:cubicBezTo>
                <a:lnTo>
                  <a:pt x="86" y="30703"/>
                </a:lnTo>
                <a:cubicBezTo>
                  <a:pt x="267" y="33758"/>
                  <a:pt x="2058" y="36659"/>
                  <a:pt x="5055" y="37858"/>
                </a:cubicBezTo>
                <a:cubicBezTo>
                  <a:pt x="5954" y="38218"/>
                  <a:pt x="6811" y="38322"/>
                  <a:pt x="7662" y="38322"/>
                </a:cubicBezTo>
                <a:cubicBezTo>
                  <a:pt x="8837" y="38322"/>
                  <a:pt x="10002" y="38123"/>
                  <a:pt x="11255" y="38123"/>
                </a:cubicBezTo>
                <a:cubicBezTo>
                  <a:pt x="11396" y="38123"/>
                  <a:pt x="11538" y="38126"/>
                  <a:pt x="11681" y="38132"/>
                </a:cubicBezTo>
                <a:cubicBezTo>
                  <a:pt x="14204" y="38253"/>
                  <a:pt x="14629" y="40442"/>
                  <a:pt x="13748" y="42508"/>
                </a:cubicBezTo>
                <a:cubicBezTo>
                  <a:pt x="13109" y="44028"/>
                  <a:pt x="11954" y="45244"/>
                  <a:pt x="11042" y="46612"/>
                </a:cubicBezTo>
                <a:cubicBezTo>
                  <a:pt x="9979" y="48284"/>
                  <a:pt x="9249" y="50503"/>
                  <a:pt x="10739" y="52174"/>
                </a:cubicBezTo>
                <a:cubicBezTo>
                  <a:pt x="12350" y="53968"/>
                  <a:pt x="15298" y="54424"/>
                  <a:pt x="17456" y="55001"/>
                </a:cubicBezTo>
                <a:cubicBezTo>
                  <a:pt x="18633" y="55314"/>
                  <a:pt x="20299" y="55938"/>
                  <a:pt x="21769" y="55938"/>
                </a:cubicBezTo>
                <a:cubicBezTo>
                  <a:pt x="22728" y="55938"/>
                  <a:pt x="23604" y="55672"/>
                  <a:pt x="24204" y="54879"/>
                </a:cubicBezTo>
                <a:cubicBezTo>
                  <a:pt x="26058" y="52448"/>
                  <a:pt x="26271" y="48162"/>
                  <a:pt x="26332" y="45244"/>
                </a:cubicBezTo>
                <a:cubicBezTo>
                  <a:pt x="26423" y="37250"/>
                  <a:pt x="23657" y="29621"/>
                  <a:pt x="23170" y="21718"/>
                </a:cubicBezTo>
                <a:cubicBezTo>
                  <a:pt x="22927" y="17888"/>
                  <a:pt x="23231" y="13997"/>
                  <a:pt x="24599" y="10441"/>
                </a:cubicBezTo>
                <a:cubicBezTo>
                  <a:pt x="26028" y="6794"/>
                  <a:pt x="28672" y="2751"/>
                  <a:pt x="32198" y="806"/>
                </a:cubicBezTo>
                <a:cubicBezTo>
                  <a:pt x="32943" y="401"/>
                  <a:pt x="33570" y="226"/>
                  <a:pt x="34100" y="226"/>
                </a:cubicBezTo>
                <a:cubicBezTo>
                  <a:pt x="36599" y="226"/>
                  <a:pt x="36932" y="4120"/>
                  <a:pt x="37183" y="6277"/>
                </a:cubicBezTo>
                <a:cubicBezTo>
                  <a:pt x="37426" y="8496"/>
                  <a:pt x="37608" y="10745"/>
                  <a:pt x="37730" y="12934"/>
                </a:cubicBezTo>
                <a:cubicBezTo>
                  <a:pt x="37973" y="17614"/>
                  <a:pt x="38064" y="22295"/>
                  <a:pt x="38095" y="26946"/>
                </a:cubicBezTo>
                <a:cubicBezTo>
                  <a:pt x="38125" y="31505"/>
                  <a:pt x="38216" y="36065"/>
                  <a:pt x="38338" y="40624"/>
                </a:cubicBezTo>
                <a:cubicBezTo>
                  <a:pt x="38399" y="43147"/>
                  <a:pt x="38520" y="45639"/>
                  <a:pt x="39159" y="48071"/>
                </a:cubicBezTo>
                <a:cubicBezTo>
                  <a:pt x="39706" y="50138"/>
                  <a:pt x="40678" y="52296"/>
                  <a:pt x="42624" y="53360"/>
                </a:cubicBezTo>
                <a:cubicBezTo>
                  <a:pt x="43475" y="53828"/>
                  <a:pt x="44436" y="54072"/>
                  <a:pt x="45383" y="54072"/>
                </a:cubicBezTo>
                <a:cubicBezTo>
                  <a:pt x="46770" y="54072"/>
                  <a:pt x="48128" y="53550"/>
                  <a:pt x="49068" y="52448"/>
                </a:cubicBezTo>
                <a:cubicBezTo>
                  <a:pt x="49112" y="52425"/>
                  <a:pt x="49075" y="52354"/>
                  <a:pt x="49040" y="52354"/>
                </a:cubicBezTo>
                <a:cubicBezTo>
                  <a:pt x="49027" y="52354"/>
                  <a:pt x="49015" y="52363"/>
                  <a:pt x="49007" y="52387"/>
                </a:cubicBezTo>
                <a:cubicBezTo>
                  <a:pt x="48062" y="53475"/>
                  <a:pt x="46821" y="53947"/>
                  <a:pt x="45556" y="53947"/>
                </a:cubicBezTo>
                <a:cubicBezTo>
                  <a:pt x="43605" y="53947"/>
                  <a:pt x="41596" y="52825"/>
                  <a:pt x="40526" y="51110"/>
                </a:cubicBezTo>
                <a:cubicBezTo>
                  <a:pt x="39250" y="48983"/>
                  <a:pt x="38855" y="46369"/>
                  <a:pt x="38642" y="43937"/>
                </a:cubicBezTo>
                <a:cubicBezTo>
                  <a:pt x="38034" y="36946"/>
                  <a:pt x="38277" y="29894"/>
                  <a:pt x="38125" y="22843"/>
                </a:cubicBezTo>
                <a:cubicBezTo>
                  <a:pt x="38064" y="18526"/>
                  <a:pt x="37943" y="14241"/>
                  <a:pt x="37608" y="9894"/>
                </a:cubicBezTo>
                <a:cubicBezTo>
                  <a:pt x="37456" y="7918"/>
                  <a:pt x="37274" y="5943"/>
                  <a:pt x="37000" y="3967"/>
                </a:cubicBezTo>
                <a:cubicBezTo>
                  <a:pt x="36848" y="2873"/>
                  <a:pt x="36666" y="1566"/>
                  <a:pt x="35845" y="745"/>
                </a:cubicBezTo>
                <a:cubicBezTo>
                  <a:pt x="35312" y="212"/>
                  <a:pt x="34722" y="1"/>
                  <a:pt x="3411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93" name="Google Shape;1893;p10"/>
          <p:cNvGrpSpPr/>
          <p:nvPr/>
        </p:nvGrpSpPr>
        <p:grpSpPr>
          <a:xfrm>
            <a:off x="6324052" y="9488789"/>
            <a:ext cx="495788" cy="384157"/>
            <a:chOff x="1843738" y="1801138"/>
            <a:chExt cx="1616525" cy="1236425"/>
          </a:xfrm>
        </p:grpSpPr>
        <p:sp>
          <p:nvSpPr>
            <p:cNvPr id="1894" name="Google Shape;1894;p10"/>
            <p:cNvSpPr/>
            <p:nvPr/>
          </p:nvSpPr>
          <p:spPr>
            <a:xfrm>
              <a:off x="2203588" y="2376313"/>
              <a:ext cx="1177075" cy="606975"/>
            </a:xfrm>
            <a:custGeom>
              <a:rect b="b" l="l" r="r" t="t"/>
              <a:pathLst>
                <a:path extrusionOk="0" h="24279" w="47083">
                  <a:moveTo>
                    <a:pt x="27848" y="1786"/>
                  </a:moveTo>
                  <a:cubicBezTo>
                    <a:pt x="28713" y="1786"/>
                    <a:pt x="29523" y="2118"/>
                    <a:pt x="30167" y="2688"/>
                  </a:cubicBezTo>
                  <a:cubicBezTo>
                    <a:pt x="30498" y="2983"/>
                    <a:pt x="30867" y="3222"/>
                    <a:pt x="31253" y="3406"/>
                  </a:cubicBezTo>
                  <a:cubicBezTo>
                    <a:pt x="31768" y="3664"/>
                    <a:pt x="32321" y="3774"/>
                    <a:pt x="32891" y="3792"/>
                  </a:cubicBezTo>
                  <a:lnTo>
                    <a:pt x="33480" y="3792"/>
                  </a:lnTo>
                  <a:cubicBezTo>
                    <a:pt x="34401" y="3774"/>
                    <a:pt x="35284" y="3443"/>
                    <a:pt x="36002" y="2872"/>
                  </a:cubicBezTo>
                  <a:cubicBezTo>
                    <a:pt x="36938" y="2123"/>
                    <a:pt x="38004" y="1786"/>
                    <a:pt x="39046" y="1786"/>
                  </a:cubicBezTo>
                  <a:cubicBezTo>
                    <a:pt x="41589" y="1786"/>
                    <a:pt x="43985" y="3794"/>
                    <a:pt x="43972" y="6719"/>
                  </a:cubicBezTo>
                  <a:lnTo>
                    <a:pt x="43972" y="16953"/>
                  </a:lnTo>
                  <a:cubicBezTo>
                    <a:pt x="43972" y="19585"/>
                    <a:pt x="41984" y="21849"/>
                    <a:pt x="39370" y="22033"/>
                  </a:cubicBezTo>
                  <a:cubicBezTo>
                    <a:pt x="39255" y="22041"/>
                    <a:pt x="39141" y="22045"/>
                    <a:pt x="39027" y="22045"/>
                  </a:cubicBezTo>
                  <a:cubicBezTo>
                    <a:pt x="37879" y="22045"/>
                    <a:pt x="36779" y="21628"/>
                    <a:pt x="35891" y="20891"/>
                  </a:cubicBezTo>
                  <a:cubicBezTo>
                    <a:pt x="35229" y="20355"/>
                    <a:pt x="34411" y="20044"/>
                    <a:pt x="33554" y="20044"/>
                  </a:cubicBezTo>
                  <a:cubicBezTo>
                    <a:pt x="33529" y="20044"/>
                    <a:pt x="33505" y="20044"/>
                    <a:pt x="33480" y="20045"/>
                  </a:cubicBezTo>
                  <a:lnTo>
                    <a:pt x="32891" y="20045"/>
                  </a:lnTo>
                  <a:cubicBezTo>
                    <a:pt x="31879" y="20063"/>
                    <a:pt x="30903" y="20450"/>
                    <a:pt x="30167" y="21149"/>
                  </a:cubicBezTo>
                  <a:cubicBezTo>
                    <a:pt x="29523" y="21720"/>
                    <a:pt x="28713" y="22033"/>
                    <a:pt x="27848" y="22033"/>
                  </a:cubicBezTo>
                  <a:lnTo>
                    <a:pt x="6516" y="22033"/>
                  </a:lnTo>
                  <a:cubicBezTo>
                    <a:pt x="4602" y="22033"/>
                    <a:pt x="3037" y="20468"/>
                    <a:pt x="3037" y="18554"/>
                  </a:cubicBezTo>
                  <a:lnTo>
                    <a:pt x="3037" y="5283"/>
                  </a:lnTo>
                  <a:cubicBezTo>
                    <a:pt x="3037" y="3351"/>
                    <a:pt x="4602" y="1805"/>
                    <a:pt x="6516" y="1786"/>
                  </a:cubicBezTo>
                  <a:close/>
                  <a:moveTo>
                    <a:pt x="2448" y="1"/>
                  </a:moveTo>
                  <a:cubicBezTo>
                    <a:pt x="1104" y="1"/>
                    <a:pt x="0" y="1105"/>
                    <a:pt x="0" y="2449"/>
                  </a:cubicBezTo>
                  <a:lnTo>
                    <a:pt x="0" y="21830"/>
                  </a:lnTo>
                  <a:cubicBezTo>
                    <a:pt x="0" y="23192"/>
                    <a:pt x="1104" y="24278"/>
                    <a:pt x="2448" y="24278"/>
                  </a:cubicBezTo>
                  <a:lnTo>
                    <a:pt x="44634" y="24278"/>
                  </a:lnTo>
                  <a:cubicBezTo>
                    <a:pt x="45978" y="24278"/>
                    <a:pt x="47082" y="23174"/>
                    <a:pt x="47082" y="21830"/>
                  </a:cubicBezTo>
                  <a:lnTo>
                    <a:pt x="47082" y="2449"/>
                  </a:lnTo>
                  <a:cubicBezTo>
                    <a:pt x="47082" y="1105"/>
                    <a:pt x="45978" y="1"/>
                    <a:pt x="446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10"/>
            <p:cNvSpPr/>
            <p:nvPr/>
          </p:nvSpPr>
          <p:spPr>
            <a:xfrm>
              <a:off x="2279513" y="2441488"/>
              <a:ext cx="1023375" cy="485400"/>
            </a:xfrm>
            <a:custGeom>
              <a:rect b="b" l="l" r="r" t="t"/>
              <a:pathLst>
                <a:path extrusionOk="0" h="19416" w="40935">
                  <a:moveTo>
                    <a:pt x="24277" y="1627"/>
                  </a:moveTo>
                  <a:lnTo>
                    <a:pt x="24277" y="4186"/>
                  </a:lnTo>
                  <a:lnTo>
                    <a:pt x="3166" y="4186"/>
                  </a:lnTo>
                  <a:lnTo>
                    <a:pt x="3166" y="1627"/>
                  </a:lnTo>
                  <a:close/>
                  <a:moveTo>
                    <a:pt x="13731" y="5640"/>
                  </a:moveTo>
                  <a:lnTo>
                    <a:pt x="13731" y="8032"/>
                  </a:lnTo>
                  <a:lnTo>
                    <a:pt x="3166" y="8032"/>
                  </a:lnTo>
                  <a:lnTo>
                    <a:pt x="3166" y="5640"/>
                  </a:lnTo>
                  <a:close/>
                  <a:moveTo>
                    <a:pt x="23173" y="7443"/>
                  </a:moveTo>
                  <a:lnTo>
                    <a:pt x="23173" y="7959"/>
                  </a:lnTo>
                  <a:lnTo>
                    <a:pt x="22602" y="7959"/>
                  </a:lnTo>
                  <a:lnTo>
                    <a:pt x="22602" y="10959"/>
                  </a:lnTo>
                  <a:lnTo>
                    <a:pt x="22069" y="10959"/>
                  </a:lnTo>
                  <a:lnTo>
                    <a:pt x="22069" y="7959"/>
                  </a:lnTo>
                  <a:lnTo>
                    <a:pt x="21480" y="7959"/>
                  </a:lnTo>
                  <a:lnTo>
                    <a:pt x="21480" y="7443"/>
                  </a:lnTo>
                  <a:close/>
                  <a:moveTo>
                    <a:pt x="18323" y="7448"/>
                  </a:moveTo>
                  <a:cubicBezTo>
                    <a:pt x="18728" y="7448"/>
                    <a:pt x="19133" y="7710"/>
                    <a:pt x="19160" y="8235"/>
                  </a:cubicBezTo>
                  <a:lnTo>
                    <a:pt x="19160" y="8640"/>
                  </a:lnTo>
                  <a:lnTo>
                    <a:pt x="18627" y="8640"/>
                  </a:lnTo>
                  <a:lnTo>
                    <a:pt x="18627" y="8235"/>
                  </a:lnTo>
                  <a:cubicBezTo>
                    <a:pt x="18627" y="8032"/>
                    <a:pt x="18475" y="7931"/>
                    <a:pt x="18323" y="7931"/>
                  </a:cubicBezTo>
                  <a:cubicBezTo>
                    <a:pt x="18171" y="7931"/>
                    <a:pt x="18019" y="8032"/>
                    <a:pt x="18019" y="8235"/>
                  </a:cubicBezTo>
                  <a:lnTo>
                    <a:pt x="18019" y="10186"/>
                  </a:lnTo>
                  <a:cubicBezTo>
                    <a:pt x="18019" y="10388"/>
                    <a:pt x="18171" y="10490"/>
                    <a:pt x="18323" y="10490"/>
                  </a:cubicBezTo>
                  <a:cubicBezTo>
                    <a:pt x="18475" y="10490"/>
                    <a:pt x="18627" y="10388"/>
                    <a:pt x="18627" y="10186"/>
                  </a:cubicBezTo>
                  <a:lnTo>
                    <a:pt x="18627" y="9671"/>
                  </a:lnTo>
                  <a:lnTo>
                    <a:pt x="19160" y="9671"/>
                  </a:lnTo>
                  <a:lnTo>
                    <a:pt x="19160" y="10186"/>
                  </a:lnTo>
                  <a:cubicBezTo>
                    <a:pt x="19133" y="10710"/>
                    <a:pt x="18728" y="10973"/>
                    <a:pt x="18323" y="10973"/>
                  </a:cubicBezTo>
                  <a:cubicBezTo>
                    <a:pt x="17918" y="10973"/>
                    <a:pt x="17513" y="10710"/>
                    <a:pt x="17486" y="10186"/>
                  </a:cubicBezTo>
                  <a:lnTo>
                    <a:pt x="17486" y="8235"/>
                  </a:lnTo>
                  <a:cubicBezTo>
                    <a:pt x="17513" y="7710"/>
                    <a:pt x="17918" y="7448"/>
                    <a:pt x="18323" y="7448"/>
                  </a:cubicBezTo>
                  <a:close/>
                  <a:moveTo>
                    <a:pt x="25713" y="11640"/>
                  </a:moveTo>
                  <a:cubicBezTo>
                    <a:pt x="26652" y="11640"/>
                    <a:pt x="27406" y="12395"/>
                    <a:pt x="27406" y="13315"/>
                  </a:cubicBezTo>
                  <a:lnTo>
                    <a:pt x="27406" y="16113"/>
                  </a:lnTo>
                  <a:cubicBezTo>
                    <a:pt x="27406" y="17033"/>
                    <a:pt x="26652" y="17787"/>
                    <a:pt x="25713" y="17806"/>
                  </a:cubicBezTo>
                  <a:lnTo>
                    <a:pt x="13694" y="17806"/>
                  </a:lnTo>
                  <a:cubicBezTo>
                    <a:pt x="12774" y="17787"/>
                    <a:pt x="12019" y="17033"/>
                    <a:pt x="12019" y="16113"/>
                  </a:cubicBezTo>
                  <a:lnTo>
                    <a:pt x="12019" y="13315"/>
                  </a:lnTo>
                  <a:cubicBezTo>
                    <a:pt x="12019" y="12395"/>
                    <a:pt x="12774" y="11640"/>
                    <a:pt x="13694" y="11640"/>
                  </a:cubicBezTo>
                  <a:close/>
                  <a:moveTo>
                    <a:pt x="36049" y="10619"/>
                  </a:moveTo>
                  <a:cubicBezTo>
                    <a:pt x="37988" y="10619"/>
                    <a:pt x="39849" y="12123"/>
                    <a:pt x="39849" y="14401"/>
                  </a:cubicBezTo>
                  <a:cubicBezTo>
                    <a:pt x="39849" y="16481"/>
                    <a:pt x="38155" y="18174"/>
                    <a:pt x="36075" y="18174"/>
                  </a:cubicBezTo>
                  <a:cubicBezTo>
                    <a:pt x="32707" y="18174"/>
                    <a:pt x="31032" y="14106"/>
                    <a:pt x="33407" y="11732"/>
                  </a:cubicBezTo>
                  <a:cubicBezTo>
                    <a:pt x="34175" y="10963"/>
                    <a:pt x="35121" y="10619"/>
                    <a:pt x="36049" y="10619"/>
                  </a:cubicBezTo>
                  <a:close/>
                  <a:moveTo>
                    <a:pt x="35995" y="1"/>
                  </a:moveTo>
                  <a:cubicBezTo>
                    <a:pt x="34959" y="1"/>
                    <a:pt x="33898" y="334"/>
                    <a:pt x="32965" y="1075"/>
                  </a:cubicBezTo>
                  <a:cubicBezTo>
                    <a:pt x="32247" y="1646"/>
                    <a:pt x="31364" y="1977"/>
                    <a:pt x="30443" y="1995"/>
                  </a:cubicBezTo>
                  <a:lnTo>
                    <a:pt x="29854" y="1995"/>
                  </a:lnTo>
                  <a:cubicBezTo>
                    <a:pt x="29026" y="1977"/>
                    <a:pt x="28235" y="1719"/>
                    <a:pt x="27572" y="1241"/>
                  </a:cubicBezTo>
                  <a:cubicBezTo>
                    <a:pt x="27425" y="1130"/>
                    <a:pt x="27277" y="1020"/>
                    <a:pt x="27130" y="891"/>
                  </a:cubicBezTo>
                  <a:cubicBezTo>
                    <a:pt x="26504" y="320"/>
                    <a:pt x="25676" y="7"/>
                    <a:pt x="24811" y="7"/>
                  </a:cubicBezTo>
                  <a:lnTo>
                    <a:pt x="3479" y="7"/>
                  </a:lnTo>
                  <a:cubicBezTo>
                    <a:pt x="1565" y="7"/>
                    <a:pt x="0" y="1572"/>
                    <a:pt x="0" y="3486"/>
                  </a:cubicBezTo>
                  <a:lnTo>
                    <a:pt x="0" y="15910"/>
                  </a:lnTo>
                  <a:cubicBezTo>
                    <a:pt x="0" y="17843"/>
                    <a:pt x="1565" y="19407"/>
                    <a:pt x="3479" y="19407"/>
                  </a:cubicBezTo>
                  <a:lnTo>
                    <a:pt x="24811" y="19407"/>
                  </a:lnTo>
                  <a:cubicBezTo>
                    <a:pt x="25676" y="19407"/>
                    <a:pt x="26504" y="19094"/>
                    <a:pt x="27130" y="18524"/>
                  </a:cubicBezTo>
                  <a:cubicBezTo>
                    <a:pt x="27866" y="17824"/>
                    <a:pt x="28842" y="17438"/>
                    <a:pt x="29854" y="17419"/>
                  </a:cubicBezTo>
                  <a:lnTo>
                    <a:pt x="30443" y="17419"/>
                  </a:lnTo>
                  <a:cubicBezTo>
                    <a:pt x="30469" y="17419"/>
                    <a:pt x="30495" y="17419"/>
                    <a:pt x="30521" y="17419"/>
                  </a:cubicBezTo>
                  <a:cubicBezTo>
                    <a:pt x="31376" y="17419"/>
                    <a:pt x="32194" y="17712"/>
                    <a:pt x="32873" y="18266"/>
                  </a:cubicBezTo>
                  <a:cubicBezTo>
                    <a:pt x="33756" y="19013"/>
                    <a:pt x="34890" y="19416"/>
                    <a:pt x="36043" y="19416"/>
                  </a:cubicBezTo>
                  <a:cubicBezTo>
                    <a:pt x="36139" y="19416"/>
                    <a:pt x="36236" y="19413"/>
                    <a:pt x="36333" y="19407"/>
                  </a:cubicBezTo>
                  <a:cubicBezTo>
                    <a:pt x="38947" y="19242"/>
                    <a:pt x="40935" y="16978"/>
                    <a:pt x="40935" y="14346"/>
                  </a:cubicBezTo>
                  <a:lnTo>
                    <a:pt x="40935" y="4940"/>
                  </a:lnTo>
                  <a:lnTo>
                    <a:pt x="40935" y="4922"/>
                  </a:lnTo>
                  <a:cubicBezTo>
                    <a:pt x="40935" y="2006"/>
                    <a:pt x="38538" y="1"/>
                    <a:pt x="35995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10"/>
            <p:cNvSpPr/>
            <p:nvPr/>
          </p:nvSpPr>
          <p:spPr>
            <a:xfrm>
              <a:off x="2968788" y="2420988"/>
              <a:ext cx="334100" cy="144475"/>
            </a:xfrm>
            <a:custGeom>
              <a:rect b="b" l="l" r="r" t="t"/>
              <a:pathLst>
                <a:path extrusionOk="0" h="5779" w="13364">
                  <a:moveTo>
                    <a:pt x="8420" y="1"/>
                  </a:moveTo>
                  <a:cubicBezTo>
                    <a:pt x="7385" y="1"/>
                    <a:pt x="6325" y="332"/>
                    <a:pt x="5394" y="1067"/>
                  </a:cubicBezTo>
                  <a:cubicBezTo>
                    <a:pt x="4676" y="1656"/>
                    <a:pt x="3793" y="1969"/>
                    <a:pt x="2872" y="1987"/>
                  </a:cubicBezTo>
                  <a:lnTo>
                    <a:pt x="2283" y="1987"/>
                  </a:lnTo>
                  <a:cubicBezTo>
                    <a:pt x="1713" y="1987"/>
                    <a:pt x="1160" y="1858"/>
                    <a:pt x="645" y="1619"/>
                  </a:cubicBezTo>
                  <a:lnTo>
                    <a:pt x="387" y="1987"/>
                  </a:lnTo>
                  <a:lnTo>
                    <a:pt x="1" y="2097"/>
                  </a:lnTo>
                  <a:cubicBezTo>
                    <a:pt x="664" y="2558"/>
                    <a:pt x="1455" y="2834"/>
                    <a:pt x="2283" y="2834"/>
                  </a:cubicBezTo>
                  <a:lnTo>
                    <a:pt x="2872" y="2834"/>
                  </a:lnTo>
                  <a:cubicBezTo>
                    <a:pt x="3793" y="2815"/>
                    <a:pt x="4676" y="2502"/>
                    <a:pt x="5394" y="1913"/>
                  </a:cubicBezTo>
                  <a:cubicBezTo>
                    <a:pt x="6327" y="1167"/>
                    <a:pt x="7389" y="831"/>
                    <a:pt x="8428" y="831"/>
                  </a:cubicBezTo>
                  <a:cubicBezTo>
                    <a:pt x="10961" y="831"/>
                    <a:pt x="13351" y="2828"/>
                    <a:pt x="13364" y="5731"/>
                  </a:cubicBezTo>
                  <a:lnTo>
                    <a:pt x="13364" y="5731"/>
                  </a:lnTo>
                  <a:lnTo>
                    <a:pt x="13364" y="4932"/>
                  </a:lnTo>
                  <a:cubicBezTo>
                    <a:pt x="13364" y="2001"/>
                    <a:pt x="10964" y="1"/>
                    <a:pt x="8420" y="1"/>
                  </a:cubicBezTo>
                  <a:close/>
                  <a:moveTo>
                    <a:pt x="13364" y="5731"/>
                  </a:moveTo>
                  <a:lnTo>
                    <a:pt x="13364" y="5779"/>
                  </a:lnTo>
                  <a:cubicBezTo>
                    <a:pt x="13364" y="5763"/>
                    <a:pt x="13364" y="5747"/>
                    <a:pt x="13364" y="573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10"/>
            <p:cNvSpPr/>
            <p:nvPr/>
          </p:nvSpPr>
          <p:spPr>
            <a:xfrm>
              <a:off x="3118338" y="2715438"/>
              <a:ext cx="173500" cy="180400"/>
            </a:xfrm>
            <a:custGeom>
              <a:rect b="b" l="l" r="r" t="t"/>
              <a:pathLst>
                <a:path extrusionOk="0" h="7216" w="6940">
                  <a:moveTo>
                    <a:pt x="4087" y="1"/>
                  </a:moveTo>
                  <a:lnTo>
                    <a:pt x="2909" y="1841"/>
                  </a:lnTo>
                  <a:cubicBezTo>
                    <a:pt x="3829" y="2265"/>
                    <a:pt x="4161" y="3406"/>
                    <a:pt x="3608" y="4253"/>
                  </a:cubicBezTo>
                  <a:cubicBezTo>
                    <a:pt x="3291" y="4739"/>
                    <a:pt x="2761" y="4995"/>
                    <a:pt x="2227" y="4995"/>
                  </a:cubicBezTo>
                  <a:cubicBezTo>
                    <a:pt x="1833" y="4995"/>
                    <a:pt x="1437" y="4855"/>
                    <a:pt x="1124" y="4566"/>
                  </a:cubicBezTo>
                  <a:lnTo>
                    <a:pt x="1" y="6277"/>
                  </a:lnTo>
                  <a:cubicBezTo>
                    <a:pt x="726" y="6910"/>
                    <a:pt x="1619" y="7216"/>
                    <a:pt x="2504" y="7216"/>
                  </a:cubicBezTo>
                  <a:cubicBezTo>
                    <a:pt x="3731" y="7216"/>
                    <a:pt x="4943" y="6627"/>
                    <a:pt x="5670" y="5504"/>
                  </a:cubicBezTo>
                  <a:cubicBezTo>
                    <a:pt x="6940" y="3572"/>
                    <a:pt x="6185" y="976"/>
                    <a:pt x="408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10"/>
            <p:cNvSpPr/>
            <p:nvPr/>
          </p:nvSpPr>
          <p:spPr>
            <a:xfrm>
              <a:off x="3076463" y="2706988"/>
              <a:ext cx="144525" cy="165400"/>
            </a:xfrm>
            <a:custGeom>
              <a:rect b="b" l="l" r="r" t="t"/>
              <a:pathLst>
                <a:path extrusionOk="0" h="6616" w="5781">
                  <a:moveTo>
                    <a:pt x="4215" y="0"/>
                  </a:moveTo>
                  <a:cubicBezTo>
                    <a:pt x="2966" y="0"/>
                    <a:pt x="1757" y="618"/>
                    <a:pt x="1032" y="1719"/>
                  </a:cubicBezTo>
                  <a:cubicBezTo>
                    <a:pt x="1" y="3284"/>
                    <a:pt x="277" y="5364"/>
                    <a:pt x="1676" y="6615"/>
                  </a:cubicBezTo>
                  <a:lnTo>
                    <a:pt x="2799" y="4904"/>
                  </a:lnTo>
                  <a:cubicBezTo>
                    <a:pt x="1713" y="3873"/>
                    <a:pt x="2449" y="2051"/>
                    <a:pt x="3940" y="2051"/>
                  </a:cubicBezTo>
                  <a:cubicBezTo>
                    <a:pt x="4142" y="2051"/>
                    <a:pt x="4363" y="2106"/>
                    <a:pt x="4566" y="2179"/>
                  </a:cubicBezTo>
                  <a:lnTo>
                    <a:pt x="5762" y="339"/>
                  </a:lnTo>
                  <a:lnTo>
                    <a:pt x="5780" y="339"/>
                  </a:lnTo>
                  <a:cubicBezTo>
                    <a:pt x="5273" y="110"/>
                    <a:pt x="4740" y="0"/>
                    <a:pt x="4215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10"/>
            <p:cNvSpPr/>
            <p:nvPr/>
          </p:nvSpPr>
          <p:spPr>
            <a:xfrm>
              <a:off x="3117888" y="2758238"/>
              <a:ext cx="102625" cy="82300"/>
            </a:xfrm>
            <a:custGeom>
              <a:rect b="b" l="l" r="r" t="t"/>
              <a:pathLst>
                <a:path extrusionOk="0" h="3292" w="4105">
                  <a:moveTo>
                    <a:pt x="2283" y="1"/>
                  </a:moveTo>
                  <a:cubicBezTo>
                    <a:pt x="295" y="1"/>
                    <a:pt x="0" y="2872"/>
                    <a:pt x="1951" y="3258"/>
                  </a:cubicBezTo>
                  <a:cubicBezTo>
                    <a:pt x="2061" y="3280"/>
                    <a:pt x="2171" y="3291"/>
                    <a:pt x="2280" y="3291"/>
                  </a:cubicBezTo>
                  <a:cubicBezTo>
                    <a:pt x="2989" y="3291"/>
                    <a:pt x="3640" y="2838"/>
                    <a:pt x="3847" y="2136"/>
                  </a:cubicBezTo>
                  <a:cubicBezTo>
                    <a:pt x="4105" y="1326"/>
                    <a:pt x="3700" y="461"/>
                    <a:pt x="2927" y="129"/>
                  </a:cubicBezTo>
                  <a:cubicBezTo>
                    <a:pt x="2724" y="56"/>
                    <a:pt x="2504" y="1"/>
                    <a:pt x="228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10"/>
            <p:cNvSpPr/>
            <p:nvPr/>
          </p:nvSpPr>
          <p:spPr>
            <a:xfrm>
              <a:off x="2279513" y="2420963"/>
              <a:ext cx="705425" cy="108150"/>
            </a:xfrm>
            <a:custGeom>
              <a:rect b="b" l="l" r="r" t="t"/>
              <a:pathLst>
                <a:path extrusionOk="0" h="4326" w="28217">
                  <a:moveTo>
                    <a:pt x="3479" y="0"/>
                  </a:moveTo>
                  <a:cubicBezTo>
                    <a:pt x="1565" y="0"/>
                    <a:pt x="0" y="1565"/>
                    <a:pt x="0" y="3497"/>
                  </a:cubicBezTo>
                  <a:lnTo>
                    <a:pt x="0" y="4326"/>
                  </a:lnTo>
                  <a:cubicBezTo>
                    <a:pt x="0" y="2411"/>
                    <a:pt x="1565" y="847"/>
                    <a:pt x="3479" y="847"/>
                  </a:cubicBezTo>
                  <a:lnTo>
                    <a:pt x="24811" y="847"/>
                  </a:lnTo>
                  <a:cubicBezTo>
                    <a:pt x="25676" y="847"/>
                    <a:pt x="26504" y="1160"/>
                    <a:pt x="27130" y="1730"/>
                  </a:cubicBezTo>
                  <a:cubicBezTo>
                    <a:pt x="27277" y="1859"/>
                    <a:pt x="27425" y="1970"/>
                    <a:pt x="27572" y="2080"/>
                  </a:cubicBezTo>
                  <a:lnTo>
                    <a:pt x="27958" y="1988"/>
                  </a:lnTo>
                  <a:lnTo>
                    <a:pt x="28216" y="1620"/>
                  </a:lnTo>
                  <a:cubicBezTo>
                    <a:pt x="27830" y="1436"/>
                    <a:pt x="27461" y="1178"/>
                    <a:pt x="27130" y="884"/>
                  </a:cubicBezTo>
                  <a:cubicBezTo>
                    <a:pt x="26486" y="313"/>
                    <a:pt x="25676" y="0"/>
                    <a:pt x="2481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10"/>
            <p:cNvSpPr/>
            <p:nvPr/>
          </p:nvSpPr>
          <p:spPr>
            <a:xfrm>
              <a:off x="2632888" y="2732463"/>
              <a:ext cx="331800" cy="154175"/>
            </a:xfrm>
            <a:custGeom>
              <a:rect b="b" l="l" r="r" t="t"/>
              <a:pathLst>
                <a:path extrusionOk="0" h="6167" w="13272">
                  <a:moveTo>
                    <a:pt x="10860" y="1"/>
                  </a:moveTo>
                  <a:lnTo>
                    <a:pt x="10860" y="75"/>
                  </a:lnTo>
                  <a:lnTo>
                    <a:pt x="8320" y="1473"/>
                  </a:lnTo>
                  <a:lnTo>
                    <a:pt x="11155" y="1473"/>
                  </a:lnTo>
                  <a:cubicBezTo>
                    <a:pt x="11560" y="1473"/>
                    <a:pt x="11891" y="1805"/>
                    <a:pt x="11909" y="2210"/>
                  </a:cubicBezTo>
                  <a:lnTo>
                    <a:pt x="11909" y="3443"/>
                  </a:lnTo>
                  <a:cubicBezTo>
                    <a:pt x="11891" y="3848"/>
                    <a:pt x="11578" y="4179"/>
                    <a:pt x="11155" y="4179"/>
                  </a:cubicBezTo>
                  <a:lnTo>
                    <a:pt x="3332" y="4179"/>
                  </a:lnTo>
                  <a:lnTo>
                    <a:pt x="1" y="6001"/>
                  </a:lnTo>
                  <a:lnTo>
                    <a:pt x="1" y="6167"/>
                  </a:lnTo>
                  <a:lnTo>
                    <a:pt x="11596" y="6167"/>
                  </a:lnTo>
                  <a:cubicBezTo>
                    <a:pt x="12517" y="6148"/>
                    <a:pt x="13271" y="5394"/>
                    <a:pt x="13271" y="4474"/>
                  </a:cubicBezTo>
                  <a:lnTo>
                    <a:pt x="13271" y="1676"/>
                  </a:lnTo>
                  <a:cubicBezTo>
                    <a:pt x="13271" y="756"/>
                    <a:pt x="12517" y="1"/>
                    <a:pt x="1159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10"/>
            <p:cNvSpPr/>
            <p:nvPr/>
          </p:nvSpPr>
          <p:spPr>
            <a:xfrm>
              <a:off x="2632888" y="2768813"/>
              <a:ext cx="297750" cy="68150"/>
            </a:xfrm>
            <a:custGeom>
              <a:rect b="b" l="l" r="r" t="t"/>
              <a:pathLst>
                <a:path extrusionOk="0" h="2726" w="11910">
                  <a:moveTo>
                    <a:pt x="755" y="1"/>
                  </a:moveTo>
                  <a:cubicBezTo>
                    <a:pt x="350" y="1"/>
                    <a:pt x="19" y="332"/>
                    <a:pt x="1" y="756"/>
                  </a:cubicBezTo>
                  <a:lnTo>
                    <a:pt x="1" y="1989"/>
                  </a:lnTo>
                  <a:cubicBezTo>
                    <a:pt x="19" y="2394"/>
                    <a:pt x="350" y="2725"/>
                    <a:pt x="755" y="2725"/>
                  </a:cubicBezTo>
                  <a:lnTo>
                    <a:pt x="11173" y="2725"/>
                  </a:lnTo>
                  <a:cubicBezTo>
                    <a:pt x="11578" y="2725"/>
                    <a:pt x="11909" y="2394"/>
                    <a:pt x="11909" y="1989"/>
                  </a:cubicBezTo>
                  <a:lnTo>
                    <a:pt x="11909" y="756"/>
                  </a:lnTo>
                  <a:cubicBezTo>
                    <a:pt x="11909" y="332"/>
                    <a:pt x="11578" y="19"/>
                    <a:pt x="11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10"/>
            <p:cNvSpPr/>
            <p:nvPr/>
          </p:nvSpPr>
          <p:spPr>
            <a:xfrm>
              <a:off x="2579513" y="2732013"/>
              <a:ext cx="324900" cy="154175"/>
            </a:xfrm>
            <a:custGeom>
              <a:rect b="b" l="l" r="r" t="t"/>
              <a:pathLst>
                <a:path extrusionOk="0" h="6167" w="12996">
                  <a:moveTo>
                    <a:pt x="12995" y="1"/>
                  </a:moveTo>
                  <a:lnTo>
                    <a:pt x="1676" y="19"/>
                  </a:lnTo>
                  <a:cubicBezTo>
                    <a:pt x="755" y="19"/>
                    <a:pt x="1" y="774"/>
                    <a:pt x="1" y="1694"/>
                  </a:cubicBezTo>
                  <a:lnTo>
                    <a:pt x="1" y="4492"/>
                  </a:lnTo>
                  <a:cubicBezTo>
                    <a:pt x="1" y="5412"/>
                    <a:pt x="755" y="6166"/>
                    <a:pt x="1676" y="6166"/>
                  </a:cubicBezTo>
                  <a:lnTo>
                    <a:pt x="2136" y="6166"/>
                  </a:lnTo>
                  <a:lnTo>
                    <a:pt x="2136" y="6019"/>
                  </a:lnTo>
                  <a:lnTo>
                    <a:pt x="5486" y="4197"/>
                  </a:lnTo>
                  <a:lnTo>
                    <a:pt x="2890" y="4197"/>
                  </a:lnTo>
                  <a:cubicBezTo>
                    <a:pt x="2485" y="4197"/>
                    <a:pt x="2154" y="3866"/>
                    <a:pt x="2136" y="3461"/>
                  </a:cubicBezTo>
                  <a:lnTo>
                    <a:pt x="2136" y="2228"/>
                  </a:lnTo>
                  <a:cubicBezTo>
                    <a:pt x="2154" y="1804"/>
                    <a:pt x="2485" y="1473"/>
                    <a:pt x="2890" y="1473"/>
                  </a:cubicBezTo>
                  <a:lnTo>
                    <a:pt x="10455" y="1473"/>
                  </a:lnTo>
                  <a:lnTo>
                    <a:pt x="12995" y="93"/>
                  </a:lnTo>
                  <a:lnTo>
                    <a:pt x="12995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10"/>
            <p:cNvSpPr/>
            <p:nvPr/>
          </p:nvSpPr>
          <p:spPr>
            <a:xfrm>
              <a:off x="2358638" y="2482163"/>
              <a:ext cx="528275" cy="63975"/>
            </a:xfrm>
            <a:custGeom>
              <a:rect b="b" l="l" r="r" t="t"/>
              <a:pathLst>
                <a:path extrusionOk="0" h="2559" w="21131">
                  <a:moveTo>
                    <a:pt x="1" y="0"/>
                  </a:moveTo>
                  <a:lnTo>
                    <a:pt x="1" y="2559"/>
                  </a:lnTo>
                  <a:lnTo>
                    <a:pt x="21131" y="2559"/>
                  </a:lnTo>
                  <a:lnTo>
                    <a:pt x="2113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10"/>
            <p:cNvSpPr/>
            <p:nvPr/>
          </p:nvSpPr>
          <p:spPr>
            <a:xfrm>
              <a:off x="2816488" y="2627563"/>
              <a:ext cx="42825" cy="87900"/>
            </a:xfrm>
            <a:custGeom>
              <a:rect b="b" l="l" r="r" t="t"/>
              <a:pathLst>
                <a:path extrusionOk="0" h="3516" w="1713">
                  <a:moveTo>
                    <a:pt x="1" y="0"/>
                  </a:moveTo>
                  <a:lnTo>
                    <a:pt x="1" y="516"/>
                  </a:lnTo>
                  <a:lnTo>
                    <a:pt x="590" y="516"/>
                  </a:lnTo>
                  <a:lnTo>
                    <a:pt x="590" y="3516"/>
                  </a:lnTo>
                  <a:lnTo>
                    <a:pt x="1123" y="3516"/>
                  </a:lnTo>
                  <a:lnTo>
                    <a:pt x="1123" y="516"/>
                  </a:lnTo>
                  <a:lnTo>
                    <a:pt x="1712" y="516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10"/>
            <p:cNvSpPr/>
            <p:nvPr/>
          </p:nvSpPr>
          <p:spPr>
            <a:xfrm>
              <a:off x="2716638" y="2627688"/>
              <a:ext cx="41900" cy="88125"/>
            </a:xfrm>
            <a:custGeom>
              <a:rect b="b" l="l" r="r" t="t"/>
              <a:pathLst>
                <a:path extrusionOk="0" h="3525" w="1676">
                  <a:moveTo>
                    <a:pt x="838" y="0"/>
                  </a:moveTo>
                  <a:cubicBezTo>
                    <a:pt x="433" y="0"/>
                    <a:pt x="28" y="262"/>
                    <a:pt x="1" y="787"/>
                  </a:cubicBezTo>
                  <a:lnTo>
                    <a:pt x="1" y="2738"/>
                  </a:lnTo>
                  <a:cubicBezTo>
                    <a:pt x="28" y="3262"/>
                    <a:pt x="433" y="3525"/>
                    <a:pt x="838" y="3525"/>
                  </a:cubicBezTo>
                  <a:cubicBezTo>
                    <a:pt x="1243" y="3525"/>
                    <a:pt x="1648" y="3262"/>
                    <a:pt x="1675" y="2738"/>
                  </a:cubicBezTo>
                  <a:lnTo>
                    <a:pt x="1675" y="2223"/>
                  </a:lnTo>
                  <a:lnTo>
                    <a:pt x="1160" y="2223"/>
                  </a:lnTo>
                  <a:lnTo>
                    <a:pt x="1160" y="2738"/>
                  </a:lnTo>
                  <a:cubicBezTo>
                    <a:pt x="1160" y="2940"/>
                    <a:pt x="1004" y="3042"/>
                    <a:pt x="847" y="3042"/>
                  </a:cubicBezTo>
                  <a:cubicBezTo>
                    <a:pt x="691" y="3042"/>
                    <a:pt x="534" y="2940"/>
                    <a:pt x="534" y="2738"/>
                  </a:cubicBezTo>
                  <a:lnTo>
                    <a:pt x="534" y="787"/>
                  </a:lnTo>
                  <a:cubicBezTo>
                    <a:pt x="534" y="584"/>
                    <a:pt x="691" y="483"/>
                    <a:pt x="847" y="483"/>
                  </a:cubicBezTo>
                  <a:cubicBezTo>
                    <a:pt x="1004" y="483"/>
                    <a:pt x="1160" y="584"/>
                    <a:pt x="1160" y="787"/>
                  </a:cubicBezTo>
                  <a:lnTo>
                    <a:pt x="1160" y="1192"/>
                  </a:lnTo>
                  <a:lnTo>
                    <a:pt x="1675" y="1192"/>
                  </a:lnTo>
                  <a:lnTo>
                    <a:pt x="1675" y="787"/>
                  </a:lnTo>
                  <a:cubicBezTo>
                    <a:pt x="1648" y="262"/>
                    <a:pt x="1243" y="0"/>
                    <a:pt x="8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10"/>
            <p:cNvSpPr/>
            <p:nvPr/>
          </p:nvSpPr>
          <p:spPr>
            <a:xfrm>
              <a:off x="2358638" y="2582463"/>
              <a:ext cx="264150" cy="59375"/>
            </a:xfrm>
            <a:custGeom>
              <a:rect b="b" l="l" r="r" t="t"/>
              <a:pathLst>
                <a:path extrusionOk="0" h="2375" w="10566">
                  <a:moveTo>
                    <a:pt x="1" y="1"/>
                  </a:moveTo>
                  <a:lnTo>
                    <a:pt x="1" y="2375"/>
                  </a:lnTo>
                  <a:lnTo>
                    <a:pt x="10566" y="2375"/>
                  </a:lnTo>
                  <a:lnTo>
                    <a:pt x="10566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10"/>
            <p:cNvSpPr/>
            <p:nvPr/>
          </p:nvSpPr>
          <p:spPr>
            <a:xfrm>
              <a:off x="2200813" y="2373563"/>
              <a:ext cx="1182600" cy="612475"/>
            </a:xfrm>
            <a:custGeom>
              <a:rect b="b" l="l" r="r" t="t"/>
              <a:pathLst>
                <a:path extrusionOk="0" h="24499" w="47304">
                  <a:moveTo>
                    <a:pt x="44778" y="239"/>
                  </a:moveTo>
                  <a:cubicBezTo>
                    <a:pt x="46052" y="239"/>
                    <a:pt x="47083" y="1282"/>
                    <a:pt x="47083" y="2559"/>
                  </a:cubicBezTo>
                  <a:lnTo>
                    <a:pt x="47083" y="21940"/>
                  </a:lnTo>
                  <a:cubicBezTo>
                    <a:pt x="47083" y="23229"/>
                    <a:pt x="46034" y="24278"/>
                    <a:pt x="44745" y="24278"/>
                  </a:cubicBezTo>
                  <a:lnTo>
                    <a:pt x="2559" y="24278"/>
                  </a:lnTo>
                  <a:cubicBezTo>
                    <a:pt x="1271" y="24278"/>
                    <a:pt x="222" y="23229"/>
                    <a:pt x="222" y="21940"/>
                  </a:cubicBezTo>
                  <a:lnTo>
                    <a:pt x="222" y="2559"/>
                  </a:lnTo>
                  <a:cubicBezTo>
                    <a:pt x="240" y="1282"/>
                    <a:pt x="1253" y="239"/>
                    <a:pt x="2526" y="239"/>
                  </a:cubicBezTo>
                  <a:cubicBezTo>
                    <a:pt x="2537" y="239"/>
                    <a:pt x="2548" y="240"/>
                    <a:pt x="2559" y="240"/>
                  </a:cubicBezTo>
                  <a:lnTo>
                    <a:pt x="44745" y="240"/>
                  </a:lnTo>
                  <a:cubicBezTo>
                    <a:pt x="44756" y="240"/>
                    <a:pt x="44767" y="239"/>
                    <a:pt x="44778" y="239"/>
                  </a:cubicBezTo>
                  <a:close/>
                  <a:moveTo>
                    <a:pt x="2559" y="0"/>
                  </a:moveTo>
                  <a:cubicBezTo>
                    <a:pt x="1142" y="0"/>
                    <a:pt x="1" y="1142"/>
                    <a:pt x="1" y="2559"/>
                  </a:cubicBezTo>
                  <a:lnTo>
                    <a:pt x="1" y="21940"/>
                  </a:lnTo>
                  <a:cubicBezTo>
                    <a:pt x="1" y="23357"/>
                    <a:pt x="1142" y="24499"/>
                    <a:pt x="2559" y="24499"/>
                  </a:cubicBezTo>
                  <a:lnTo>
                    <a:pt x="44745" y="24499"/>
                  </a:lnTo>
                  <a:cubicBezTo>
                    <a:pt x="46162" y="24499"/>
                    <a:pt x="47304" y="23357"/>
                    <a:pt x="47304" y="21940"/>
                  </a:cubicBezTo>
                  <a:lnTo>
                    <a:pt x="47304" y="2559"/>
                  </a:lnTo>
                  <a:cubicBezTo>
                    <a:pt x="47304" y="1142"/>
                    <a:pt x="46162" y="0"/>
                    <a:pt x="4474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10"/>
            <p:cNvSpPr/>
            <p:nvPr/>
          </p:nvSpPr>
          <p:spPr>
            <a:xfrm>
              <a:off x="2276288" y="2417938"/>
              <a:ext cx="1029825" cy="149825"/>
            </a:xfrm>
            <a:custGeom>
              <a:rect b="b" l="l" r="r" t="t"/>
              <a:pathLst>
                <a:path extrusionOk="0" h="5993" w="41193">
                  <a:moveTo>
                    <a:pt x="36119" y="1"/>
                  </a:moveTo>
                  <a:cubicBezTo>
                    <a:pt x="35058" y="1"/>
                    <a:pt x="33973" y="341"/>
                    <a:pt x="33020" y="1097"/>
                  </a:cubicBezTo>
                  <a:cubicBezTo>
                    <a:pt x="32339" y="1667"/>
                    <a:pt x="31474" y="1980"/>
                    <a:pt x="30572" y="1999"/>
                  </a:cubicBezTo>
                  <a:lnTo>
                    <a:pt x="29983" y="1999"/>
                  </a:lnTo>
                  <a:cubicBezTo>
                    <a:pt x="29431" y="1999"/>
                    <a:pt x="28897" y="1870"/>
                    <a:pt x="28400" y="1630"/>
                  </a:cubicBezTo>
                  <a:cubicBezTo>
                    <a:pt x="28014" y="1446"/>
                    <a:pt x="27664" y="1207"/>
                    <a:pt x="27333" y="931"/>
                  </a:cubicBezTo>
                  <a:cubicBezTo>
                    <a:pt x="26670" y="342"/>
                    <a:pt x="25824" y="11"/>
                    <a:pt x="24940" y="11"/>
                  </a:cubicBezTo>
                  <a:lnTo>
                    <a:pt x="3608" y="11"/>
                  </a:lnTo>
                  <a:cubicBezTo>
                    <a:pt x="1620" y="11"/>
                    <a:pt x="0" y="1630"/>
                    <a:pt x="0" y="3618"/>
                  </a:cubicBezTo>
                  <a:lnTo>
                    <a:pt x="0" y="4447"/>
                  </a:lnTo>
                  <a:cubicBezTo>
                    <a:pt x="0" y="4520"/>
                    <a:pt x="55" y="4557"/>
                    <a:pt x="111" y="4557"/>
                  </a:cubicBezTo>
                  <a:cubicBezTo>
                    <a:pt x="184" y="4557"/>
                    <a:pt x="221" y="4520"/>
                    <a:pt x="239" y="4447"/>
                  </a:cubicBezTo>
                  <a:lnTo>
                    <a:pt x="239" y="3618"/>
                  </a:lnTo>
                  <a:cubicBezTo>
                    <a:pt x="239" y="1741"/>
                    <a:pt x="1749" y="250"/>
                    <a:pt x="3608" y="250"/>
                  </a:cubicBezTo>
                  <a:lnTo>
                    <a:pt x="24940" y="250"/>
                  </a:lnTo>
                  <a:cubicBezTo>
                    <a:pt x="25768" y="250"/>
                    <a:pt x="26560" y="545"/>
                    <a:pt x="27186" y="1097"/>
                  </a:cubicBezTo>
                  <a:cubicBezTo>
                    <a:pt x="27517" y="1410"/>
                    <a:pt x="27885" y="1667"/>
                    <a:pt x="28308" y="1851"/>
                  </a:cubicBezTo>
                  <a:cubicBezTo>
                    <a:pt x="28824" y="2109"/>
                    <a:pt x="29394" y="2238"/>
                    <a:pt x="29983" y="2238"/>
                  </a:cubicBezTo>
                  <a:lnTo>
                    <a:pt x="30572" y="2238"/>
                  </a:lnTo>
                  <a:cubicBezTo>
                    <a:pt x="31529" y="2219"/>
                    <a:pt x="32431" y="1888"/>
                    <a:pt x="33167" y="1299"/>
                  </a:cubicBezTo>
                  <a:cubicBezTo>
                    <a:pt x="34083" y="566"/>
                    <a:pt x="35125" y="235"/>
                    <a:pt x="36142" y="235"/>
                  </a:cubicBezTo>
                  <a:cubicBezTo>
                    <a:pt x="38621" y="235"/>
                    <a:pt x="40953" y="2196"/>
                    <a:pt x="40953" y="5054"/>
                  </a:cubicBezTo>
                  <a:lnTo>
                    <a:pt x="40953" y="5882"/>
                  </a:lnTo>
                  <a:cubicBezTo>
                    <a:pt x="40953" y="5956"/>
                    <a:pt x="41008" y="5993"/>
                    <a:pt x="41064" y="5993"/>
                  </a:cubicBezTo>
                  <a:cubicBezTo>
                    <a:pt x="41137" y="5993"/>
                    <a:pt x="41174" y="5956"/>
                    <a:pt x="41192" y="5901"/>
                  </a:cubicBezTo>
                  <a:lnTo>
                    <a:pt x="41192" y="5054"/>
                  </a:lnTo>
                  <a:cubicBezTo>
                    <a:pt x="41192" y="2058"/>
                    <a:pt x="38728" y="1"/>
                    <a:pt x="3611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10"/>
            <p:cNvSpPr/>
            <p:nvPr/>
          </p:nvSpPr>
          <p:spPr>
            <a:xfrm>
              <a:off x="2276288" y="2438913"/>
              <a:ext cx="1029825" cy="490975"/>
            </a:xfrm>
            <a:custGeom>
              <a:rect b="b" l="l" r="r" t="t"/>
              <a:pathLst>
                <a:path extrusionOk="0" h="19639" w="41193">
                  <a:moveTo>
                    <a:pt x="24940" y="221"/>
                  </a:moveTo>
                  <a:cubicBezTo>
                    <a:pt x="25768" y="239"/>
                    <a:pt x="26560" y="534"/>
                    <a:pt x="27186" y="1086"/>
                  </a:cubicBezTo>
                  <a:cubicBezTo>
                    <a:pt x="27333" y="1215"/>
                    <a:pt x="27480" y="1344"/>
                    <a:pt x="27646" y="1454"/>
                  </a:cubicBezTo>
                  <a:cubicBezTo>
                    <a:pt x="28327" y="1951"/>
                    <a:pt x="29137" y="2209"/>
                    <a:pt x="29983" y="2227"/>
                  </a:cubicBezTo>
                  <a:lnTo>
                    <a:pt x="30572" y="2227"/>
                  </a:lnTo>
                  <a:cubicBezTo>
                    <a:pt x="31529" y="2209"/>
                    <a:pt x="32431" y="1877"/>
                    <a:pt x="33167" y="1288"/>
                  </a:cubicBezTo>
                  <a:cubicBezTo>
                    <a:pt x="34083" y="555"/>
                    <a:pt x="35127" y="225"/>
                    <a:pt x="36146" y="225"/>
                  </a:cubicBezTo>
                  <a:cubicBezTo>
                    <a:pt x="38629" y="225"/>
                    <a:pt x="40966" y="2185"/>
                    <a:pt x="40953" y="5043"/>
                  </a:cubicBezTo>
                  <a:lnTo>
                    <a:pt x="40953" y="14449"/>
                  </a:lnTo>
                  <a:cubicBezTo>
                    <a:pt x="40953" y="17062"/>
                    <a:pt x="38984" y="19234"/>
                    <a:pt x="36462" y="19400"/>
                  </a:cubicBezTo>
                  <a:cubicBezTo>
                    <a:pt x="36363" y="19406"/>
                    <a:pt x="36264" y="19409"/>
                    <a:pt x="36166" y="19409"/>
                  </a:cubicBezTo>
                  <a:cubicBezTo>
                    <a:pt x="35036" y="19409"/>
                    <a:pt x="33937" y="19022"/>
                    <a:pt x="33057" y="18277"/>
                  </a:cubicBezTo>
                  <a:cubicBezTo>
                    <a:pt x="32377" y="17722"/>
                    <a:pt x="31523" y="17411"/>
                    <a:pt x="30648" y="17411"/>
                  </a:cubicBezTo>
                  <a:cubicBezTo>
                    <a:pt x="30622" y="17411"/>
                    <a:pt x="30597" y="17411"/>
                    <a:pt x="30572" y="17412"/>
                  </a:cubicBezTo>
                  <a:lnTo>
                    <a:pt x="29983" y="17412"/>
                  </a:lnTo>
                  <a:cubicBezTo>
                    <a:pt x="28934" y="17430"/>
                    <a:pt x="27940" y="17835"/>
                    <a:pt x="27186" y="18535"/>
                  </a:cubicBezTo>
                  <a:cubicBezTo>
                    <a:pt x="26560" y="19087"/>
                    <a:pt x="25768" y="19400"/>
                    <a:pt x="24940" y="19400"/>
                  </a:cubicBezTo>
                  <a:lnTo>
                    <a:pt x="3608" y="19400"/>
                  </a:lnTo>
                  <a:cubicBezTo>
                    <a:pt x="1749" y="19400"/>
                    <a:pt x="239" y="17890"/>
                    <a:pt x="239" y="16031"/>
                  </a:cubicBezTo>
                  <a:lnTo>
                    <a:pt x="239" y="3608"/>
                  </a:lnTo>
                  <a:cubicBezTo>
                    <a:pt x="221" y="1749"/>
                    <a:pt x="1749" y="221"/>
                    <a:pt x="3608" y="221"/>
                  </a:cubicBezTo>
                  <a:close/>
                  <a:moveTo>
                    <a:pt x="3608" y="0"/>
                  </a:moveTo>
                  <a:cubicBezTo>
                    <a:pt x="1620" y="0"/>
                    <a:pt x="0" y="1620"/>
                    <a:pt x="0" y="3608"/>
                  </a:cubicBezTo>
                  <a:lnTo>
                    <a:pt x="0" y="16031"/>
                  </a:lnTo>
                  <a:cubicBezTo>
                    <a:pt x="0" y="18019"/>
                    <a:pt x="1620" y="19639"/>
                    <a:pt x="3608" y="19639"/>
                  </a:cubicBezTo>
                  <a:lnTo>
                    <a:pt x="24940" y="19639"/>
                  </a:lnTo>
                  <a:cubicBezTo>
                    <a:pt x="25824" y="19621"/>
                    <a:pt x="26670" y="19308"/>
                    <a:pt x="27333" y="18719"/>
                  </a:cubicBezTo>
                  <a:cubicBezTo>
                    <a:pt x="28051" y="18038"/>
                    <a:pt x="29008" y="17651"/>
                    <a:pt x="29983" y="17633"/>
                  </a:cubicBezTo>
                  <a:lnTo>
                    <a:pt x="30572" y="17633"/>
                  </a:lnTo>
                  <a:cubicBezTo>
                    <a:pt x="31437" y="17633"/>
                    <a:pt x="32266" y="17909"/>
                    <a:pt x="32928" y="18461"/>
                  </a:cubicBezTo>
                  <a:cubicBezTo>
                    <a:pt x="33830" y="19216"/>
                    <a:pt x="34971" y="19639"/>
                    <a:pt x="36149" y="19639"/>
                  </a:cubicBezTo>
                  <a:lnTo>
                    <a:pt x="36480" y="19639"/>
                  </a:lnTo>
                  <a:cubicBezTo>
                    <a:pt x="39112" y="19455"/>
                    <a:pt x="41192" y="17191"/>
                    <a:pt x="41192" y="14449"/>
                  </a:cubicBezTo>
                  <a:lnTo>
                    <a:pt x="41192" y="5043"/>
                  </a:lnTo>
                  <a:cubicBezTo>
                    <a:pt x="41179" y="2051"/>
                    <a:pt x="38726" y="5"/>
                    <a:pt x="36126" y="5"/>
                  </a:cubicBezTo>
                  <a:cubicBezTo>
                    <a:pt x="35063" y="5"/>
                    <a:pt x="33976" y="346"/>
                    <a:pt x="33020" y="1104"/>
                  </a:cubicBezTo>
                  <a:cubicBezTo>
                    <a:pt x="32339" y="1657"/>
                    <a:pt x="31474" y="1988"/>
                    <a:pt x="30572" y="1988"/>
                  </a:cubicBezTo>
                  <a:lnTo>
                    <a:pt x="29983" y="1988"/>
                  </a:lnTo>
                  <a:cubicBezTo>
                    <a:pt x="29192" y="1988"/>
                    <a:pt x="28419" y="1730"/>
                    <a:pt x="27775" y="1270"/>
                  </a:cubicBezTo>
                  <a:cubicBezTo>
                    <a:pt x="27627" y="1160"/>
                    <a:pt x="27480" y="1049"/>
                    <a:pt x="27333" y="920"/>
                  </a:cubicBezTo>
                  <a:cubicBezTo>
                    <a:pt x="26670" y="331"/>
                    <a:pt x="25824" y="0"/>
                    <a:pt x="2494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10"/>
            <p:cNvSpPr/>
            <p:nvPr/>
          </p:nvSpPr>
          <p:spPr>
            <a:xfrm>
              <a:off x="3072338" y="2704088"/>
              <a:ext cx="213525" cy="194975"/>
            </a:xfrm>
            <a:custGeom>
              <a:rect b="b" l="l" r="r" t="t"/>
              <a:pathLst>
                <a:path extrusionOk="0" h="7799" w="8541">
                  <a:moveTo>
                    <a:pt x="4362" y="234"/>
                  </a:moveTo>
                  <a:cubicBezTo>
                    <a:pt x="4878" y="234"/>
                    <a:pt x="5412" y="344"/>
                    <a:pt x="5890" y="565"/>
                  </a:cubicBezTo>
                  <a:cubicBezTo>
                    <a:pt x="7583" y="1338"/>
                    <a:pt x="8430" y="3289"/>
                    <a:pt x="7841" y="5056"/>
                  </a:cubicBezTo>
                  <a:cubicBezTo>
                    <a:pt x="7319" y="6590"/>
                    <a:pt x="5901" y="7567"/>
                    <a:pt x="4345" y="7567"/>
                  </a:cubicBezTo>
                  <a:cubicBezTo>
                    <a:pt x="4090" y="7567"/>
                    <a:pt x="3830" y="7540"/>
                    <a:pt x="3571" y="7486"/>
                  </a:cubicBezTo>
                  <a:cubicBezTo>
                    <a:pt x="1749" y="7081"/>
                    <a:pt x="516" y="5369"/>
                    <a:pt x="718" y="3492"/>
                  </a:cubicBezTo>
                  <a:cubicBezTo>
                    <a:pt x="921" y="1633"/>
                    <a:pt x="2485" y="234"/>
                    <a:pt x="4362" y="234"/>
                  </a:cubicBezTo>
                  <a:close/>
                  <a:moveTo>
                    <a:pt x="4333" y="0"/>
                  </a:moveTo>
                  <a:cubicBezTo>
                    <a:pt x="2575" y="0"/>
                    <a:pt x="942" y="1212"/>
                    <a:pt x="534" y="3069"/>
                  </a:cubicBezTo>
                  <a:cubicBezTo>
                    <a:pt x="0" y="5498"/>
                    <a:pt x="1859" y="7799"/>
                    <a:pt x="4362" y="7799"/>
                  </a:cubicBezTo>
                  <a:cubicBezTo>
                    <a:pt x="6185" y="7780"/>
                    <a:pt x="7767" y="6510"/>
                    <a:pt x="8154" y="4725"/>
                  </a:cubicBezTo>
                  <a:cubicBezTo>
                    <a:pt x="8540" y="2940"/>
                    <a:pt x="7639" y="1118"/>
                    <a:pt x="5964" y="363"/>
                  </a:cubicBezTo>
                  <a:cubicBezTo>
                    <a:pt x="5430" y="115"/>
                    <a:pt x="4876" y="0"/>
                    <a:pt x="4333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10"/>
            <p:cNvSpPr/>
            <p:nvPr/>
          </p:nvSpPr>
          <p:spPr>
            <a:xfrm>
              <a:off x="2576763" y="2729263"/>
              <a:ext cx="390675" cy="160150"/>
            </a:xfrm>
            <a:custGeom>
              <a:rect b="b" l="l" r="r" t="t"/>
              <a:pathLst>
                <a:path extrusionOk="0" h="6406" w="15627">
                  <a:moveTo>
                    <a:pt x="13841" y="239"/>
                  </a:moveTo>
                  <a:cubicBezTo>
                    <a:pt x="14706" y="239"/>
                    <a:pt x="15406" y="939"/>
                    <a:pt x="15406" y="1804"/>
                  </a:cubicBezTo>
                  <a:lnTo>
                    <a:pt x="15406" y="4602"/>
                  </a:lnTo>
                  <a:cubicBezTo>
                    <a:pt x="15406" y="5467"/>
                    <a:pt x="14706" y="6166"/>
                    <a:pt x="13841" y="6184"/>
                  </a:cubicBezTo>
                  <a:lnTo>
                    <a:pt x="1804" y="6184"/>
                  </a:lnTo>
                  <a:cubicBezTo>
                    <a:pt x="939" y="6166"/>
                    <a:pt x="239" y="5467"/>
                    <a:pt x="239" y="4602"/>
                  </a:cubicBezTo>
                  <a:lnTo>
                    <a:pt x="239" y="1804"/>
                  </a:lnTo>
                  <a:cubicBezTo>
                    <a:pt x="239" y="939"/>
                    <a:pt x="939" y="239"/>
                    <a:pt x="1804" y="239"/>
                  </a:cubicBezTo>
                  <a:close/>
                  <a:moveTo>
                    <a:pt x="1804" y="0"/>
                  </a:moveTo>
                  <a:cubicBezTo>
                    <a:pt x="810" y="0"/>
                    <a:pt x="0" y="810"/>
                    <a:pt x="0" y="1804"/>
                  </a:cubicBezTo>
                  <a:lnTo>
                    <a:pt x="0" y="4602"/>
                  </a:lnTo>
                  <a:cubicBezTo>
                    <a:pt x="0" y="5595"/>
                    <a:pt x="810" y="6405"/>
                    <a:pt x="1804" y="6405"/>
                  </a:cubicBezTo>
                  <a:lnTo>
                    <a:pt x="13841" y="6405"/>
                  </a:lnTo>
                  <a:cubicBezTo>
                    <a:pt x="14835" y="6405"/>
                    <a:pt x="15627" y="5595"/>
                    <a:pt x="15627" y="4602"/>
                  </a:cubicBezTo>
                  <a:lnTo>
                    <a:pt x="15627" y="1804"/>
                  </a:lnTo>
                  <a:cubicBezTo>
                    <a:pt x="15627" y="810"/>
                    <a:pt x="14817" y="0"/>
                    <a:pt x="13823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10"/>
            <p:cNvSpPr/>
            <p:nvPr/>
          </p:nvSpPr>
          <p:spPr>
            <a:xfrm>
              <a:off x="2008938" y="1803913"/>
              <a:ext cx="1260350" cy="213050"/>
            </a:xfrm>
            <a:custGeom>
              <a:rect b="b" l="l" r="r" t="t"/>
              <a:pathLst>
                <a:path extrusionOk="0" h="8522" w="50414">
                  <a:moveTo>
                    <a:pt x="13400" y="1104"/>
                  </a:moveTo>
                  <a:lnTo>
                    <a:pt x="13400" y="2890"/>
                  </a:lnTo>
                  <a:lnTo>
                    <a:pt x="3976" y="2871"/>
                  </a:lnTo>
                  <a:cubicBezTo>
                    <a:pt x="2817" y="2871"/>
                    <a:pt x="1786" y="3571"/>
                    <a:pt x="1326" y="4638"/>
                  </a:cubicBezTo>
                  <a:lnTo>
                    <a:pt x="1326" y="2871"/>
                  </a:lnTo>
                  <a:cubicBezTo>
                    <a:pt x="1786" y="1804"/>
                    <a:pt x="2817" y="1104"/>
                    <a:pt x="3976" y="1104"/>
                  </a:cubicBezTo>
                  <a:close/>
                  <a:moveTo>
                    <a:pt x="27112" y="2871"/>
                  </a:moveTo>
                  <a:cubicBezTo>
                    <a:pt x="27812" y="2871"/>
                    <a:pt x="28419" y="3350"/>
                    <a:pt x="28585" y="4012"/>
                  </a:cubicBezTo>
                  <a:lnTo>
                    <a:pt x="50046" y="4012"/>
                  </a:lnTo>
                  <a:lnTo>
                    <a:pt x="50046" y="4601"/>
                  </a:lnTo>
                  <a:lnTo>
                    <a:pt x="28603" y="4583"/>
                  </a:lnTo>
                  <a:cubicBezTo>
                    <a:pt x="28493" y="5319"/>
                    <a:pt x="27867" y="5871"/>
                    <a:pt x="27112" y="5871"/>
                  </a:cubicBezTo>
                  <a:lnTo>
                    <a:pt x="19216" y="5871"/>
                  </a:lnTo>
                  <a:cubicBezTo>
                    <a:pt x="18388" y="5871"/>
                    <a:pt x="17725" y="5209"/>
                    <a:pt x="17725" y="4381"/>
                  </a:cubicBezTo>
                  <a:cubicBezTo>
                    <a:pt x="17725" y="3552"/>
                    <a:pt x="18388" y="2871"/>
                    <a:pt x="19216" y="2871"/>
                  </a:cubicBezTo>
                  <a:close/>
                  <a:moveTo>
                    <a:pt x="3148" y="0"/>
                  </a:moveTo>
                  <a:cubicBezTo>
                    <a:pt x="1878" y="18"/>
                    <a:pt x="737" y="773"/>
                    <a:pt x="240" y="1951"/>
                  </a:cubicBezTo>
                  <a:cubicBezTo>
                    <a:pt x="74" y="2319"/>
                    <a:pt x="0" y="2742"/>
                    <a:pt x="0" y="3166"/>
                  </a:cubicBezTo>
                  <a:lnTo>
                    <a:pt x="0" y="5375"/>
                  </a:lnTo>
                  <a:cubicBezTo>
                    <a:pt x="0" y="7123"/>
                    <a:pt x="1399" y="8522"/>
                    <a:pt x="3148" y="8522"/>
                  </a:cubicBezTo>
                  <a:lnTo>
                    <a:pt x="13455" y="8522"/>
                  </a:lnTo>
                  <a:cubicBezTo>
                    <a:pt x="14283" y="8522"/>
                    <a:pt x="15093" y="8191"/>
                    <a:pt x="15682" y="7602"/>
                  </a:cubicBezTo>
                  <a:cubicBezTo>
                    <a:pt x="15774" y="7510"/>
                    <a:pt x="15866" y="7399"/>
                    <a:pt x="15940" y="7289"/>
                  </a:cubicBezTo>
                  <a:cubicBezTo>
                    <a:pt x="16179" y="6994"/>
                    <a:pt x="16345" y="6663"/>
                    <a:pt x="16455" y="6295"/>
                  </a:cubicBezTo>
                  <a:lnTo>
                    <a:pt x="27425" y="6295"/>
                  </a:lnTo>
                  <a:cubicBezTo>
                    <a:pt x="27867" y="6295"/>
                    <a:pt x="28290" y="6148"/>
                    <a:pt x="28640" y="5890"/>
                  </a:cubicBezTo>
                  <a:cubicBezTo>
                    <a:pt x="28953" y="5632"/>
                    <a:pt x="29192" y="5301"/>
                    <a:pt x="29339" y="4914"/>
                  </a:cubicBezTo>
                  <a:lnTo>
                    <a:pt x="50414" y="4914"/>
                  </a:lnTo>
                  <a:lnTo>
                    <a:pt x="50414" y="3626"/>
                  </a:lnTo>
                  <a:lnTo>
                    <a:pt x="29339" y="3626"/>
                  </a:lnTo>
                  <a:cubicBezTo>
                    <a:pt x="29049" y="2811"/>
                    <a:pt x="28296" y="2245"/>
                    <a:pt x="27430" y="2245"/>
                  </a:cubicBezTo>
                  <a:cubicBezTo>
                    <a:pt x="27416" y="2245"/>
                    <a:pt x="27402" y="2245"/>
                    <a:pt x="27388" y="2246"/>
                  </a:cubicBezTo>
                  <a:lnTo>
                    <a:pt x="16455" y="2246"/>
                  </a:lnTo>
                  <a:cubicBezTo>
                    <a:pt x="16050" y="920"/>
                    <a:pt x="14836" y="18"/>
                    <a:pt x="1345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10"/>
            <p:cNvSpPr/>
            <p:nvPr/>
          </p:nvSpPr>
          <p:spPr>
            <a:xfrm>
              <a:off x="2439163" y="1875688"/>
              <a:ext cx="820925" cy="75475"/>
            </a:xfrm>
            <a:custGeom>
              <a:rect b="b" l="l" r="r" t="t"/>
              <a:pathLst>
                <a:path extrusionOk="0" h="3019" w="32837">
                  <a:moveTo>
                    <a:pt x="2007" y="0"/>
                  </a:moveTo>
                  <a:cubicBezTo>
                    <a:pt x="1621" y="0"/>
                    <a:pt x="1234" y="166"/>
                    <a:pt x="958" y="442"/>
                  </a:cubicBezTo>
                  <a:cubicBezTo>
                    <a:pt x="1" y="1399"/>
                    <a:pt x="663" y="3019"/>
                    <a:pt x="2007" y="3019"/>
                  </a:cubicBezTo>
                  <a:lnTo>
                    <a:pt x="9903" y="3019"/>
                  </a:lnTo>
                  <a:cubicBezTo>
                    <a:pt x="10658" y="3019"/>
                    <a:pt x="11284" y="2467"/>
                    <a:pt x="11394" y="1712"/>
                  </a:cubicBezTo>
                  <a:lnTo>
                    <a:pt x="32837" y="1712"/>
                  </a:lnTo>
                  <a:lnTo>
                    <a:pt x="32837" y="1141"/>
                  </a:lnTo>
                  <a:lnTo>
                    <a:pt x="11376" y="1160"/>
                  </a:lnTo>
                  <a:cubicBezTo>
                    <a:pt x="11210" y="479"/>
                    <a:pt x="10603" y="0"/>
                    <a:pt x="9903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10"/>
            <p:cNvSpPr/>
            <p:nvPr/>
          </p:nvSpPr>
          <p:spPr>
            <a:xfrm>
              <a:off x="2042063" y="1831513"/>
              <a:ext cx="301875" cy="88375"/>
            </a:xfrm>
            <a:custGeom>
              <a:rect b="b" l="l" r="r" t="t"/>
              <a:pathLst>
                <a:path extrusionOk="0" h="3535" w="12075">
                  <a:moveTo>
                    <a:pt x="2651" y="0"/>
                  </a:moveTo>
                  <a:cubicBezTo>
                    <a:pt x="1492" y="0"/>
                    <a:pt x="461" y="700"/>
                    <a:pt x="1" y="1767"/>
                  </a:cubicBezTo>
                  <a:lnTo>
                    <a:pt x="1" y="3534"/>
                  </a:lnTo>
                  <a:cubicBezTo>
                    <a:pt x="461" y="2467"/>
                    <a:pt x="1492" y="1767"/>
                    <a:pt x="2651" y="1767"/>
                  </a:cubicBezTo>
                  <a:lnTo>
                    <a:pt x="12075" y="1767"/>
                  </a:lnTo>
                  <a:lnTo>
                    <a:pt x="12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10"/>
            <p:cNvSpPr/>
            <p:nvPr/>
          </p:nvSpPr>
          <p:spPr>
            <a:xfrm>
              <a:off x="2005713" y="1801138"/>
              <a:ext cx="1266350" cy="219050"/>
            </a:xfrm>
            <a:custGeom>
              <a:rect b="b" l="l" r="r" t="t"/>
              <a:pathLst>
                <a:path extrusionOk="0" h="8762" w="50654">
                  <a:moveTo>
                    <a:pt x="13584" y="221"/>
                  </a:moveTo>
                  <a:cubicBezTo>
                    <a:pt x="14909" y="240"/>
                    <a:pt x="16087" y="1105"/>
                    <a:pt x="16474" y="2375"/>
                  </a:cubicBezTo>
                  <a:cubicBezTo>
                    <a:pt x="16492" y="2430"/>
                    <a:pt x="16547" y="2449"/>
                    <a:pt x="16584" y="2449"/>
                  </a:cubicBezTo>
                  <a:lnTo>
                    <a:pt x="27536" y="2449"/>
                  </a:lnTo>
                  <a:cubicBezTo>
                    <a:pt x="28364" y="2467"/>
                    <a:pt x="29082" y="2982"/>
                    <a:pt x="29358" y="3755"/>
                  </a:cubicBezTo>
                  <a:cubicBezTo>
                    <a:pt x="29376" y="3811"/>
                    <a:pt x="29413" y="3829"/>
                    <a:pt x="29468" y="3847"/>
                  </a:cubicBezTo>
                  <a:lnTo>
                    <a:pt x="50432" y="3847"/>
                  </a:lnTo>
                  <a:lnTo>
                    <a:pt x="50432" y="4915"/>
                  </a:lnTo>
                  <a:lnTo>
                    <a:pt x="29450" y="4915"/>
                  </a:lnTo>
                  <a:cubicBezTo>
                    <a:pt x="29395" y="4915"/>
                    <a:pt x="29358" y="4933"/>
                    <a:pt x="29339" y="4989"/>
                  </a:cubicBezTo>
                  <a:cubicBezTo>
                    <a:pt x="29211" y="5357"/>
                    <a:pt x="28990" y="5670"/>
                    <a:pt x="28677" y="5909"/>
                  </a:cubicBezTo>
                  <a:cubicBezTo>
                    <a:pt x="28346" y="6167"/>
                    <a:pt x="27941" y="6295"/>
                    <a:pt x="27536" y="6295"/>
                  </a:cubicBezTo>
                  <a:lnTo>
                    <a:pt x="16584" y="6295"/>
                  </a:lnTo>
                  <a:cubicBezTo>
                    <a:pt x="16547" y="6295"/>
                    <a:pt x="16492" y="6332"/>
                    <a:pt x="16492" y="6369"/>
                  </a:cubicBezTo>
                  <a:cubicBezTo>
                    <a:pt x="16382" y="6719"/>
                    <a:pt x="16216" y="7050"/>
                    <a:pt x="15995" y="7345"/>
                  </a:cubicBezTo>
                  <a:cubicBezTo>
                    <a:pt x="15903" y="7437"/>
                    <a:pt x="15830" y="7529"/>
                    <a:pt x="15738" y="7621"/>
                  </a:cubicBezTo>
                  <a:cubicBezTo>
                    <a:pt x="15167" y="8210"/>
                    <a:pt x="14394" y="8522"/>
                    <a:pt x="13584" y="8522"/>
                  </a:cubicBezTo>
                  <a:lnTo>
                    <a:pt x="3277" y="8522"/>
                  </a:lnTo>
                  <a:cubicBezTo>
                    <a:pt x="1602" y="8522"/>
                    <a:pt x="258" y="7160"/>
                    <a:pt x="258" y="5486"/>
                  </a:cubicBezTo>
                  <a:lnTo>
                    <a:pt x="258" y="3258"/>
                  </a:lnTo>
                  <a:cubicBezTo>
                    <a:pt x="240" y="2853"/>
                    <a:pt x="332" y="2449"/>
                    <a:pt x="479" y="2080"/>
                  </a:cubicBezTo>
                  <a:cubicBezTo>
                    <a:pt x="958" y="958"/>
                    <a:pt x="2044" y="221"/>
                    <a:pt x="3277" y="221"/>
                  </a:cubicBezTo>
                  <a:close/>
                  <a:moveTo>
                    <a:pt x="3277" y="1"/>
                  </a:moveTo>
                  <a:cubicBezTo>
                    <a:pt x="1473" y="1"/>
                    <a:pt x="1" y="1473"/>
                    <a:pt x="19" y="3277"/>
                  </a:cubicBezTo>
                  <a:lnTo>
                    <a:pt x="19" y="5486"/>
                  </a:lnTo>
                  <a:cubicBezTo>
                    <a:pt x="19" y="7289"/>
                    <a:pt x="1473" y="8762"/>
                    <a:pt x="3277" y="8762"/>
                  </a:cubicBezTo>
                  <a:lnTo>
                    <a:pt x="13584" y="8762"/>
                  </a:lnTo>
                  <a:cubicBezTo>
                    <a:pt x="14449" y="8762"/>
                    <a:pt x="15277" y="8412"/>
                    <a:pt x="15903" y="7786"/>
                  </a:cubicBezTo>
                  <a:cubicBezTo>
                    <a:pt x="15995" y="7694"/>
                    <a:pt x="16087" y="7584"/>
                    <a:pt x="16161" y="7473"/>
                  </a:cubicBezTo>
                  <a:cubicBezTo>
                    <a:pt x="16382" y="7197"/>
                    <a:pt x="16566" y="6866"/>
                    <a:pt x="16676" y="6535"/>
                  </a:cubicBezTo>
                  <a:lnTo>
                    <a:pt x="27517" y="6535"/>
                  </a:lnTo>
                  <a:cubicBezTo>
                    <a:pt x="27996" y="6535"/>
                    <a:pt x="28438" y="6369"/>
                    <a:pt x="28824" y="6093"/>
                  </a:cubicBezTo>
                  <a:cubicBezTo>
                    <a:pt x="29137" y="5854"/>
                    <a:pt x="29376" y="5522"/>
                    <a:pt x="29523" y="5154"/>
                  </a:cubicBezTo>
                  <a:lnTo>
                    <a:pt x="50543" y="5154"/>
                  </a:lnTo>
                  <a:cubicBezTo>
                    <a:pt x="50617" y="5154"/>
                    <a:pt x="50653" y="5099"/>
                    <a:pt x="50653" y="5025"/>
                  </a:cubicBezTo>
                  <a:lnTo>
                    <a:pt x="50653" y="3737"/>
                  </a:lnTo>
                  <a:cubicBezTo>
                    <a:pt x="50653" y="3663"/>
                    <a:pt x="50617" y="3627"/>
                    <a:pt x="50543" y="3627"/>
                  </a:cubicBezTo>
                  <a:lnTo>
                    <a:pt x="29542" y="3627"/>
                  </a:lnTo>
                  <a:cubicBezTo>
                    <a:pt x="29211" y="2780"/>
                    <a:pt x="28419" y="2246"/>
                    <a:pt x="27536" y="2246"/>
                  </a:cubicBezTo>
                  <a:lnTo>
                    <a:pt x="16676" y="2246"/>
                  </a:lnTo>
                  <a:cubicBezTo>
                    <a:pt x="16235" y="902"/>
                    <a:pt x="14983" y="19"/>
                    <a:pt x="13584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10"/>
            <p:cNvSpPr/>
            <p:nvPr/>
          </p:nvSpPr>
          <p:spPr>
            <a:xfrm>
              <a:off x="3077863" y="1963563"/>
              <a:ext cx="382400" cy="381025"/>
            </a:xfrm>
            <a:custGeom>
              <a:rect b="b" l="l" r="r" t="t"/>
              <a:pathLst>
                <a:path extrusionOk="0" h="15241" w="15296">
                  <a:moveTo>
                    <a:pt x="5540" y="8173"/>
                  </a:moveTo>
                  <a:cubicBezTo>
                    <a:pt x="5503" y="8357"/>
                    <a:pt x="4454" y="13290"/>
                    <a:pt x="8338" y="14229"/>
                  </a:cubicBezTo>
                  <a:cubicBezTo>
                    <a:pt x="8338" y="14229"/>
                    <a:pt x="7981" y="14307"/>
                    <a:pt x="7501" y="14307"/>
                  </a:cubicBezTo>
                  <a:cubicBezTo>
                    <a:pt x="6669" y="14307"/>
                    <a:pt x="5467" y="14070"/>
                    <a:pt x="5117" y="12774"/>
                  </a:cubicBezTo>
                  <a:cubicBezTo>
                    <a:pt x="4565" y="10768"/>
                    <a:pt x="5485" y="8283"/>
                    <a:pt x="5540" y="8173"/>
                  </a:cubicBezTo>
                  <a:close/>
                  <a:moveTo>
                    <a:pt x="7638" y="1"/>
                  </a:moveTo>
                  <a:cubicBezTo>
                    <a:pt x="7344" y="608"/>
                    <a:pt x="0" y="15222"/>
                    <a:pt x="7638" y="15241"/>
                  </a:cubicBezTo>
                  <a:lnTo>
                    <a:pt x="7657" y="15241"/>
                  </a:lnTo>
                  <a:cubicBezTo>
                    <a:pt x="15295" y="15204"/>
                    <a:pt x="7951" y="608"/>
                    <a:pt x="7638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10"/>
            <p:cNvSpPr/>
            <p:nvPr/>
          </p:nvSpPr>
          <p:spPr>
            <a:xfrm>
              <a:off x="3189213" y="2167888"/>
              <a:ext cx="97100" cy="153375"/>
            </a:xfrm>
            <a:custGeom>
              <a:rect b="b" l="l" r="r" t="t"/>
              <a:pathLst>
                <a:path extrusionOk="0" h="6135" w="3884">
                  <a:moveTo>
                    <a:pt x="1086" y="0"/>
                  </a:moveTo>
                  <a:cubicBezTo>
                    <a:pt x="1049" y="110"/>
                    <a:pt x="111" y="2595"/>
                    <a:pt x="663" y="4601"/>
                  </a:cubicBezTo>
                  <a:cubicBezTo>
                    <a:pt x="1013" y="5897"/>
                    <a:pt x="2215" y="6134"/>
                    <a:pt x="3047" y="6134"/>
                  </a:cubicBezTo>
                  <a:cubicBezTo>
                    <a:pt x="3527" y="6134"/>
                    <a:pt x="3884" y="6056"/>
                    <a:pt x="3884" y="6056"/>
                  </a:cubicBezTo>
                  <a:cubicBezTo>
                    <a:pt x="0" y="5117"/>
                    <a:pt x="1049" y="184"/>
                    <a:pt x="10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10"/>
            <p:cNvSpPr/>
            <p:nvPr/>
          </p:nvSpPr>
          <p:spPr>
            <a:xfrm>
              <a:off x="3138588" y="1960438"/>
              <a:ext cx="133925" cy="386925"/>
            </a:xfrm>
            <a:custGeom>
              <a:rect b="b" l="l" r="r" t="t"/>
              <a:pathLst>
                <a:path extrusionOk="0" h="15477" w="5357">
                  <a:moveTo>
                    <a:pt x="5223" y="1"/>
                  </a:moveTo>
                  <a:cubicBezTo>
                    <a:pt x="5173" y="1"/>
                    <a:pt x="5131" y="31"/>
                    <a:pt x="5117" y="71"/>
                  </a:cubicBezTo>
                  <a:cubicBezTo>
                    <a:pt x="4584" y="1120"/>
                    <a:pt x="1" y="10396"/>
                    <a:pt x="2246" y="14041"/>
                  </a:cubicBezTo>
                  <a:cubicBezTo>
                    <a:pt x="2817" y="14998"/>
                    <a:pt x="3829" y="15476"/>
                    <a:pt x="5209" y="15476"/>
                  </a:cubicBezTo>
                  <a:cubicBezTo>
                    <a:pt x="5265" y="15476"/>
                    <a:pt x="5320" y="15439"/>
                    <a:pt x="5320" y="15366"/>
                  </a:cubicBezTo>
                  <a:cubicBezTo>
                    <a:pt x="5320" y="15311"/>
                    <a:pt x="5265" y="15255"/>
                    <a:pt x="5209" y="15255"/>
                  </a:cubicBezTo>
                  <a:cubicBezTo>
                    <a:pt x="3903" y="15255"/>
                    <a:pt x="2964" y="14795"/>
                    <a:pt x="2430" y="13930"/>
                  </a:cubicBezTo>
                  <a:cubicBezTo>
                    <a:pt x="222" y="10323"/>
                    <a:pt x="5117" y="586"/>
                    <a:pt x="5320" y="181"/>
                  </a:cubicBezTo>
                  <a:lnTo>
                    <a:pt x="5338" y="163"/>
                  </a:lnTo>
                  <a:cubicBezTo>
                    <a:pt x="5357" y="107"/>
                    <a:pt x="5338" y="34"/>
                    <a:pt x="5283" y="15"/>
                  </a:cubicBezTo>
                  <a:cubicBezTo>
                    <a:pt x="5263" y="5"/>
                    <a:pt x="5242" y="1"/>
                    <a:pt x="5223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10"/>
            <p:cNvSpPr/>
            <p:nvPr/>
          </p:nvSpPr>
          <p:spPr>
            <a:xfrm>
              <a:off x="3265588" y="1960338"/>
              <a:ext cx="133475" cy="387025"/>
            </a:xfrm>
            <a:custGeom>
              <a:rect b="b" l="l" r="r" t="t"/>
              <a:pathLst>
                <a:path extrusionOk="0" h="15481" w="5339">
                  <a:moveTo>
                    <a:pt x="137" y="0"/>
                  </a:moveTo>
                  <a:cubicBezTo>
                    <a:pt x="116" y="0"/>
                    <a:pt x="94" y="6"/>
                    <a:pt x="74" y="19"/>
                  </a:cubicBezTo>
                  <a:cubicBezTo>
                    <a:pt x="19" y="56"/>
                    <a:pt x="1" y="130"/>
                    <a:pt x="37" y="185"/>
                  </a:cubicBezTo>
                  <a:cubicBezTo>
                    <a:pt x="240" y="590"/>
                    <a:pt x="5117" y="10327"/>
                    <a:pt x="2927" y="13934"/>
                  </a:cubicBezTo>
                  <a:cubicBezTo>
                    <a:pt x="2393" y="14799"/>
                    <a:pt x="1455" y="15259"/>
                    <a:pt x="129" y="15259"/>
                  </a:cubicBezTo>
                  <a:lnTo>
                    <a:pt x="129" y="15370"/>
                  </a:lnTo>
                  <a:lnTo>
                    <a:pt x="148" y="15480"/>
                  </a:lnTo>
                  <a:cubicBezTo>
                    <a:pt x="1547" y="15480"/>
                    <a:pt x="2541" y="15002"/>
                    <a:pt x="3111" y="14045"/>
                  </a:cubicBezTo>
                  <a:cubicBezTo>
                    <a:pt x="5338" y="10400"/>
                    <a:pt x="774" y="1124"/>
                    <a:pt x="240" y="75"/>
                  </a:cubicBezTo>
                  <a:lnTo>
                    <a:pt x="129" y="111"/>
                  </a:lnTo>
                  <a:lnTo>
                    <a:pt x="222" y="56"/>
                  </a:lnTo>
                  <a:cubicBezTo>
                    <a:pt x="210" y="21"/>
                    <a:pt x="175" y="0"/>
                    <a:pt x="137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10"/>
            <p:cNvSpPr/>
            <p:nvPr/>
          </p:nvSpPr>
          <p:spPr>
            <a:xfrm>
              <a:off x="2235338" y="2722338"/>
              <a:ext cx="6000" cy="29475"/>
            </a:xfrm>
            <a:custGeom>
              <a:rect b="b" l="l" r="r" t="t"/>
              <a:pathLst>
                <a:path extrusionOk="0" h="1179" w="240">
                  <a:moveTo>
                    <a:pt x="111" y="1"/>
                  </a:moveTo>
                  <a:cubicBezTo>
                    <a:pt x="55" y="1"/>
                    <a:pt x="0" y="38"/>
                    <a:pt x="0" y="111"/>
                  </a:cubicBezTo>
                  <a:lnTo>
                    <a:pt x="0" y="1069"/>
                  </a:lnTo>
                  <a:cubicBezTo>
                    <a:pt x="0" y="1142"/>
                    <a:pt x="55" y="1179"/>
                    <a:pt x="111" y="1179"/>
                  </a:cubicBezTo>
                  <a:cubicBezTo>
                    <a:pt x="184" y="1179"/>
                    <a:pt x="221" y="1142"/>
                    <a:pt x="239" y="1069"/>
                  </a:cubicBezTo>
                  <a:lnTo>
                    <a:pt x="239" y="111"/>
                  </a:lnTo>
                  <a:cubicBezTo>
                    <a:pt x="239" y="38"/>
                    <a:pt x="184" y="1"/>
                    <a:pt x="1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10"/>
            <p:cNvSpPr/>
            <p:nvPr/>
          </p:nvSpPr>
          <p:spPr>
            <a:xfrm>
              <a:off x="2235338" y="2681863"/>
              <a:ext cx="6000" cy="46025"/>
            </a:xfrm>
            <a:custGeom>
              <a:rect b="b" l="l" r="r" t="t"/>
              <a:pathLst>
                <a:path extrusionOk="0" h="1841" w="240">
                  <a:moveTo>
                    <a:pt x="111" y="0"/>
                  </a:moveTo>
                  <a:cubicBezTo>
                    <a:pt x="55" y="0"/>
                    <a:pt x="0" y="56"/>
                    <a:pt x="0" y="111"/>
                  </a:cubicBezTo>
                  <a:lnTo>
                    <a:pt x="0" y="1730"/>
                  </a:lnTo>
                  <a:cubicBezTo>
                    <a:pt x="0" y="1786"/>
                    <a:pt x="55" y="1841"/>
                    <a:pt x="111" y="1841"/>
                  </a:cubicBezTo>
                  <a:cubicBezTo>
                    <a:pt x="184" y="1841"/>
                    <a:pt x="221" y="1786"/>
                    <a:pt x="239" y="1730"/>
                  </a:cubicBezTo>
                  <a:lnTo>
                    <a:pt x="239" y="111"/>
                  </a:lnTo>
                  <a:cubicBezTo>
                    <a:pt x="221" y="56"/>
                    <a:pt x="184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10"/>
            <p:cNvSpPr/>
            <p:nvPr/>
          </p:nvSpPr>
          <p:spPr>
            <a:xfrm>
              <a:off x="1908163" y="2650113"/>
              <a:ext cx="329950" cy="35000"/>
            </a:xfrm>
            <a:custGeom>
              <a:rect b="b" l="l" r="r" t="t"/>
              <a:pathLst>
                <a:path extrusionOk="0" h="1400" w="13198">
                  <a:moveTo>
                    <a:pt x="1" y="0"/>
                  </a:moveTo>
                  <a:lnTo>
                    <a:pt x="1" y="1399"/>
                  </a:lnTo>
                  <a:lnTo>
                    <a:pt x="13198" y="1399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10"/>
            <p:cNvSpPr/>
            <p:nvPr/>
          </p:nvSpPr>
          <p:spPr>
            <a:xfrm>
              <a:off x="1908163" y="2725113"/>
              <a:ext cx="329950" cy="245750"/>
            </a:xfrm>
            <a:custGeom>
              <a:rect b="b" l="l" r="r" t="t"/>
              <a:pathLst>
                <a:path extrusionOk="0" h="9830" w="13198">
                  <a:moveTo>
                    <a:pt x="1" y="0"/>
                  </a:moveTo>
                  <a:lnTo>
                    <a:pt x="1" y="9829"/>
                  </a:lnTo>
                  <a:lnTo>
                    <a:pt x="13198" y="9829"/>
                  </a:lnTo>
                  <a:lnTo>
                    <a:pt x="13198" y="8467"/>
                  </a:lnTo>
                  <a:lnTo>
                    <a:pt x="1528" y="8467"/>
                  </a:lnTo>
                  <a:lnTo>
                    <a:pt x="1528" y="958"/>
                  </a:lnTo>
                  <a:lnTo>
                    <a:pt x="13198" y="958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10"/>
            <p:cNvSpPr/>
            <p:nvPr/>
          </p:nvSpPr>
          <p:spPr>
            <a:xfrm>
              <a:off x="1863988" y="2548413"/>
              <a:ext cx="354800" cy="14750"/>
            </a:xfrm>
            <a:custGeom>
              <a:rect b="b" l="l" r="r" t="t"/>
              <a:pathLst>
                <a:path extrusionOk="0" h="590" w="14192">
                  <a:moveTo>
                    <a:pt x="1" y="1"/>
                  </a:moveTo>
                  <a:lnTo>
                    <a:pt x="1" y="590"/>
                  </a:lnTo>
                  <a:lnTo>
                    <a:pt x="14191" y="590"/>
                  </a:lnTo>
                  <a:lnTo>
                    <a:pt x="1419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10"/>
            <p:cNvSpPr/>
            <p:nvPr/>
          </p:nvSpPr>
          <p:spPr>
            <a:xfrm>
              <a:off x="1946363" y="2749038"/>
              <a:ext cx="291750" cy="187775"/>
            </a:xfrm>
            <a:custGeom>
              <a:rect b="b" l="l" r="r" t="t"/>
              <a:pathLst>
                <a:path extrusionOk="0" h="7511" w="11670">
                  <a:moveTo>
                    <a:pt x="0" y="1"/>
                  </a:moveTo>
                  <a:lnTo>
                    <a:pt x="0" y="7510"/>
                  </a:lnTo>
                  <a:lnTo>
                    <a:pt x="11670" y="7510"/>
                  </a:lnTo>
                  <a:lnTo>
                    <a:pt x="1167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10"/>
            <p:cNvSpPr/>
            <p:nvPr/>
          </p:nvSpPr>
          <p:spPr>
            <a:xfrm>
              <a:off x="1908163" y="2685088"/>
              <a:ext cx="329950" cy="40050"/>
            </a:xfrm>
            <a:custGeom>
              <a:rect b="b" l="l" r="r" t="t"/>
              <a:pathLst>
                <a:path extrusionOk="0" h="1602" w="13198">
                  <a:moveTo>
                    <a:pt x="1" y="0"/>
                  </a:moveTo>
                  <a:lnTo>
                    <a:pt x="1" y="1601"/>
                  </a:lnTo>
                  <a:lnTo>
                    <a:pt x="13198" y="1601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10"/>
            <p:cNvSpPr/>
            <p:nvPr/>
          </p:nvSpPr>
          <p:spPr>
            <a:xfrm>
              <a:off x="1954188" y="2562688"/>
              <a:ext cx="283925" cy="87450"/>
            </a:xfrm>
            <a:custGeom>
              <a:rect b="b" l="l" r="r" t="t"/>
              <a:pathLst>
                <a:path extrusionOk="0" h="3498" w="11357">
                  <a:moveTo>
                    <a:pt x="1675" y="0"/>
                  </a:moveTo>
                  <a:lnTo>
                    <a:pt x="626" y="1252"/>
                  </a:lnTo>
                  <a:cubicBezTo>
                    <a:pt x="221" y="1694"/>
                    <a:pt x="0" y="2264"/>
                    <a:pt x="0" y="2871"/>
                  </a:cubicBezTo>
                  <a:lnTo>
                    <a:pt x="0" y="3497"/>
                  </a:lnTo>
                  <a:lnTo>
                    <a:pt x="11357" y="3497"/>
                  </a:lnTo>
                  <a:lnTo>
                    <a:pt x="11357" y="2025"/>
                  </a:lnTo>
                  <a:cubicBezTo>
                    <a:pt x="11357" y="1841"/>
                    <a:pt x="11264" y="1657"/>
                    <a:pt x="11117" y="1546"/>
                  </a:cubicBezTo>
                  <a:lnTo>
                    <a:pt x="9645" y="276"/>
                  </a:lnTo>
                  <a:cubicBezTo>
                    <a:pt x="9406" y="92"/>
                    <a:pt x="9111" y="0"/>
                    <a:pt x="88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10"/>
            <p:cNvSpPr/>
            <p:nvPr/>
          </p:nvSpPr>
          <p:spPr>
            <a:xfrm>
              <a:off x="2167238" y="2385988"/>
              <a:ext cx="45575" cy="162450"/>
            </a:xfrm>
            <a:custGeom>
              <a:rect b="b" l="l" r="r" t="t"/>
              <a:pathLst>
                <a:path extrusionOk="0" h="6498" w="1823">
                  <a:moveTo>
                    <a:pt x="0" y="0"/>
                  </a:moveTo>
                  <a:lnTo>
                    <a:pt x="0" y="6350"/>
                  </a:lnTo>
                  <a:lnTo>
                    <a:pt x="0" y="6498"/>
                  </a:lnTo>
                  <a:lnTo>
                    <a:pt x="1822" y="6498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10"/>
            <p:cNvSpPr/>
            <p:nvPr/>
          </p:nvSpPr>
          <p:spPr>
            <a:xfrm>
              <a:off x="2119363" y="2385988"/>
              <a:ext cx="47900" cy="162450"/>
            </a:xfrm>
            <a:custGeom>
              <a:rect b="b" l="l" r="r" t="t"/>
              <a:pathLst>
                <a:path extrusionOk="0" h="6498" w="1916">
                  <a:moveTo>
                    <a:pt x="1" y="0"/>
                  </a:moveTo>
                  <a:lnTo>
                    <a:pt x="1" y="6350"/>
                  </a:lnTo>
                  <a:lnTo>
                    <a:pt x="1" y="6498"/>
                  </a:lnTo>
                  <a:lnTo>
                    <a:pt x="1915" y="6498"/>
                  </a:lnTo>
                  <a:lnTo>
                    <a:pt x="1915" y="635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10"/>
            <p:cNvSpPr/>
            <p:nvPr/>
          </p:nvSpPr>
          <p:spPr>
            <a:xfrm>
              <a:off x="1921963" y="2316513"/>
              <a:ext cx="238375" cy="69500"/>
            </a:xfrm>
            <a:custGeom>
              <a:rect b="b" l="l" r="r" t="t"/>
              <a:pathLst>
                <a:path extrusionOk="0" h="2780" w="9535">
                  <a:moveTo>
                    <a:pt x="1" y="0"/>
                  </a:moveTo>
                  <a:lnTo>
                    <a:pt x="1" y="2779"/>
                  </a:lnTo>
                  <a:lnTo>
                    <a:pt x="9535" y="2779"/>
                  </a:lnTo>
                  <a:lnTo>
                    <a:pt x="9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10"/>
            <p:cNvSpPr/>
            <p:nvPr/>
          </p:nvSpPr>
          <p:spPr>
            <a:xfrm>
              <a:off x="1954188" y="2155913"/>
              <a:ext cx="167050" cy="160625"/>
            </a:xfrm>
            <a:custGeom>
              <a:rect b="b" l="l" r="r" t="t"/>
              <a:pathLst>
                <a:path extrusionOk="0" h="6425" w="6682">
                  <a:moveTo>
                    <a:pt x="2448" y="0"/>
                  </a:moveTo>
                  <a:cubicBezTo>
                    <a:pt x="2098" y="3056"/>
                    <a:pt x="0" y="6424"/>
                    <a:pt x="0" y="6424"/>
                  </a:cubicBezTo>
                  <a:lnTo>
                    <a:pt x="6681" y="6424"/>
                  </a:lnTo>
                  <a:cubicBezTo>
                    <a:pt x="6681" y="6424"/>
                    <a:pt x="4583" y="3056"/>
                    <a:pt x="421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10"/>
            <p:cNvSpPr/>
            <p:nvPr/>
          </p:nvSpPr>
          <p:spPr>
            <a:xfrm>
              <a:off x="2068763" y="2385988"/>
              <a:ext cx="50625" cy="162450"/>
            </a:xfrm>
            <a:custGeom>
              <a:rect b="b" l="l" r="r" t="t"/>
              <a:pathLst>
                <a:path extrusionOk="0" h="6498" w="2025">
                  <a:moveTo>
                    <a:pt x="0" y="0"/>
                  </a:moveTo>
                  <a:lnTo>
                    <a:pt x="0" y="6498"/>
                  </a:lnTo>
                  <a:lnTo>
                    <a:pt x="2025" y="6498"/>
                  </a:lnTo>
                  <a:lnTo>
                    <a:pt x="2025" y="6350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10"/>
            <p:cNvSpPr/>
            <p:nvPr/>
          </p:nvSpPr>
          <p:spPr>
            <a:xfrm>
              <a:off x="2020888" y="2385988"/>
              <a:ext cx="47900" cy="162450"/>
            </a:xfrm>
            <a:custGeom>
              <a:rect b="b" l="l" r="r" t="t"/>
              <a:pathLst>
                <a:path extrusionOk="0" h="6498" w="1916">
                  <a:moveTo>
                    <a:pt x="1" y="0"/>
                  </a:moveTo>
                  <a:lnTo>
                    <a:pt x="1" y="6498"/>
                  </a:lnTo>
                  <a:lnTo>
                    <a:pt x="1915" y="6498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10"/>
            <p:cNvSpPr/>
            <p:nvPr/>
          </p:nvSpPr>
          <p:spPr>
            <a:xfrm>
              <a:off x="1970288" y="2385988"/>
              <a:ext cx="50625" cy="162450"/>
            </a:xfrm>
            <a:custGeom>
              <a:rect b="b" l="l" r="r" t="t"/>
              <a:pathLst>
                <a:path extrusionOk="0" h="6498" w="2025">
                  <a:moveTo>
                    <a:pt x="0" y="0"/>
                  </a:moveTo>
                  <a:lnTo>
                    <a:pt x="0" y="6498"/>
                  </a:lnTo>
                  <a:lnTo>
                    <a:pt x="2025" y="6498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10"/>
            <p:cNvSpPr/>
            <p:nvPr/>
          </p:nvSpPr>
          <p:spPr>
            <a:xfrm>
              <a:off x="1846513" y="2562688"/>
              <a:ext cx="149575" cy="472125"/>
            </a:xfrm>
            <a:custGeom>
              <a:rect b="b" l="l" r="r" t="t"/>
              <a:pathLst>
                <a:path extrusionOk="0" h="18885" w="5983">
                  <a:moveTo>
                    <a:pt x="2522" y="0"/>
                  </a:moveTo>
                  <a:cubicBezTo>
                    <a:pt x="2209" y="0"/>
                    <a:pt x="1914" y="111"/>
                    <a:pt x="1694" y="295"/>
                  </a:cubicBezTo>
                  <a:lnTo>
                    <a:pt x="221" y="1546"/>
                  </a:lnTo>
                  <a:cubicBezTo>
                    <a:pt x="74" y="1657"/>
                    <a:pt x="0" y="1841"/>
                    <a:pt x="0" y="2025"/>
                  </a:cubicBezTo>
                  <a:lnTo>
                    <a:pt x="0" y="18130"/>
                  </a:lnTo>
                  <a:cubicBezTo>
                    <a:pt x="0" y="18553"/>
                    <a:pt x="479" y="18885"/>
                    <a:pt x="1068" y="18885"/>
                  </a:cubicBezTo>
                  <a:lnTo>
                    <a:pt x="4326" y="18885"/>
                  </a:lnTo>
                  <a:lnTo>
                    <a:pt x="4326" y="16326"/>
                  </a:lnTo>
                  <a:lnTo>
                    <a:pt x="2485" y="16326"/>
                  </a:lnTo>
                  <a:lnTo>
                    <a:pt x="2485" y="3516"/>
                  </a:lnTo>
                  <a:lnTo>
                    <a:pt x="4326" y="3516"/>
                  </a:lnTo>
                  <a:lnTo>
                    <a:pt x="4326" y="2871"/>
                  </a:lnTo>
                  <a:cubicBezTo>
                    <a:pt x="4326" y="2283"/>
                    <a:pt x="4546" y="1712"/>
                    <a:pt x="4933" y="1270"/>
                  </a:cubicBezTo>
                  <a:lnTo>
                    <a:pt x="5982" y="19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10"/>
            <p:cNvSpPr/>
            <p:nvPr/>
          </p:nvSpPr>
          <p:spPr>
            <a:xfrm>
              <a:off x="1921963" y="2385988"/>
              <a:ext cx="48350" cy="162450"/>
            </a:xfrm>
            <a:custGeom>
              <a:rect b="b" l="l" r="r" t="t"/>
              <a:pathLst>
                <a:path extrusionOk="0" h="6498" w="1934">
                  <a:moveTo>
                    <a:pt x="1" y="0"/>
                  </a:moveTo>
                  <a:lnTo>
                    <a:pt x="1" y="6498"/>
                  </a:lnTo>
                  <a:lnTo>
                    <a:pt x="1933" y="6498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10"/>
            <p:cNvSpPr/>
            <p:nvPr/>
          </p:nvSpPr>
          <p:spPr>
            <a:xfrm>
              <a:off x="1872263" y="2385988"/>
              <a:ext cx="49725" cy="162450"/>
            </a:xfrm>
            <a:custGeom>
              <a:rect b="b" l="l" r="r" t="t"/>
              <a:pathLst>
                <a:path extrusionOk="0" h="6498" w="1989">
                  <a:moveTo>
                    <a:pt x="1" y="0"/>
                  </a:moveTo>
                  <a:lnTo>
                    <a:pt x="1" y="6498"/>
                  </a:lnTo>
                  <a:lnTo>
                    <a:pt x="1989" y="6498"/>
                  </a:lnTo>
                  <a:lnTo>
                    <a:pt x="1989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10"/>
            <p:cNvSpPr/>
            <p:nvPr/>
          </p:nvSpPr>
          <p:spPr>
            <a:xfrm>
              <a:off x="1843738" y="2559913"/>
              <a:ext cx="397600" cy="477650"/>
            </a:xfrm>
            <a:custGeom>
              <a:rect b="b" l="l" r="r" t="t"/>
              <a:pathLst>
                <a:path extrusionOk="0" h="19106" w="15904">
                  <a:moveTo>
                    <a:pt x="2633" y="1"/>
                  </a:moveTo>
                  <a:cubicBezTo>
                    <a:pt x="2301" y="1"/>
                    <a:pt x="1989" y="111"/>
                    <a:pt x="1731" y="314"/>
                  </a:cubicBezTo>
                  <a:lnTo>
                    <a:pt x="277" y="1565"/>
                  </a:lnTo>
                  <a:cubicBezTo>
                    <a:pt x="93" y="1712"/>
                    <a:pt x="1" y="1915"/>
                    <a:pt x="1" y="2136"/>
                  </a:cubicBezTo>
                  <a:lnTo>
                    <a:pt x="1" y="18241"/>
                  </a:lnTo>
                  <a:cubicBezTo>
                    <a:pt x="1" y="18719"/>
                    <a:pt x="516" y="19106"/>
                    <a:pt x="1179" y="19106"/>
                  </a:cubicBezTo>
                  <a:lnTo>
                    <a:pt x="14707" y="19106"/>
                  </a:lnTo>
                  <a:cubicBezTo>
                    <a:pt x="15351" y="19106"/>
                    <a:pt x="15903" y="18719"/>
                    <a:pt x="15903" y="18241"/>
                  </a:cubicBezTo>
                  <a:lnTo>
                    <a:pt x="15903" y="16437"/>
                  </a:lnTo>
                  <a:cubicBezTo>
                    <a:pt x="15903" y="16364"/>
                    <a:pt x="15848" y="16327"/>
                    <a:pt x="15775" y="16327"/>
                  </a:cubicBezTo>
                  <a:cubicBezTo>
                    <a:pt x="15719" y="16327"/>
                    <a:pt x="15664" y="16364"/>
                    <a:pt x="15664" y="16437"/>
                  </a:cubicBezTo>
                  <a:lnTo>
                    <a:pt x="15664" y="18241"/>
                  </a:lnTo>
                  <a:cubicBezTo>
                    <a:pt x="15664" y="18591"/>
                    <a:pt x="15241" y="18885"/>
                    <a:pt x="14707" y="18885"/>
                  </a:cubicBezTo>
                  <a:lnTo>
                    <a:pt x="1179" y="18885"/>
                  </a:lnTo>
                  <a:cubicBezTo>
                    <a:pt x="645" y="18885"/>
                    <a:pt x="222" y="18591"/>
                    <a:pt x="222" y="18241"/>
                  </a:cubicBezTo>
                  <a:lnTo>
                    <a:pt x="222" y="2136"/>
                  </a:lnTo>
                  <a:cubicBezTo>
                    <a:pt x="222" y="1989"/>
                    <a:pt x="295" y="1841"/>
                    <a:pt x="424" y="1749"/>
                  </a:cubicBezTo>
                  <a:lnTo>
                    <a:pt x="1878" y="479"/>
                  </a:lnTo>
                  <a:cubicBezTo>
                    <a:pt x="2080" y="328"/>
                    <a:pt x="2313" y="238"/>
                    <a:pt x="2563" y="238"/>
                  </a:cubicBezTo>
                  <a:cubicBezTo>
                    <a:pt x="2586" y="238"/>
                    <a:pt x="2609" y="238"/>
                    <a:pt x="2633" y="240"/>
                  </a:cubicBezTo>
                  <a:cubicBezTo>
                    <a:pt x="2706" y="240"/>
                    <a:pt x="2762" y="185"/>
                    <a:pt x="2762" y="111"/>
                  </a:cubicBezTo>
                  <a:cubicBezTo>
                    <a:pt x="2762" y="56"/>
                    <a:pt x="2706" y="1"/>
                    <a:pt x="2633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10"/>
            <p:cNvSpPr/>
            <p:nvPr/>
          </p:nvSpPr>
          <p:spPr>
            <a:xfrm>
              <a:off x="2171838" y="2559913"/>
              <a:ext cx="69500" cy="93450"/>
            </a:xfrm>
            <a:custGeom>
              <a:rect b="b" l="l" r="r" t="t"/>
              <a:pathLst>
                <a:path extrusionOk="0" h="3738" w="2780">
                  <a:moveTo>
                    <a:pt x="129" y="1"/>
                  </a:moveTo>
                  <a:cubicBezTo>
                    <a:pt x="55" y="1"/>
                    <a:pt x="0" y="56"/>
                    <a:pt x="0" y="111"/>
                  </a:cubicBezTo>
                  <a:cubicBezTo>
                    <a:pt x="0" y="185"/>
                    <a:pt x="55" y="240"/>
                    <a:pt x="129" y="240"/>
                  </a:cubicBezTo>
                  <a:cubicBezTo>
                    <a:pt x="152" y="238"/>
                    <a:pt x="175" y="238"/>
                    <a:pt x="199" y="238"/>
                  </a:cubicBezTo>
                  <a:cubicBezTo>
                    <a:pt x="448" y="238"/>
                    <a:pt x="681" y="328"/>
                    <a:pt x="884" y="479"/>
                  </a:cubicBezTo>
                  <a:lnTo>
                    <a:pt x="2338" y="1749"/>
                  </a:lnTo>
                  <a:cubicBezTo>
                    <a:pt x="2466" y="1841"/>
                    <a:pt x="2540" y="1989"/>
                    <a:pt x="2540" y="2136"/>
                  </a:cubicBezTo>
                  <a:lnTo>
                    <a:pt x="2540" y="3608"/>
                  </a:lnTo>
                  <a:cubicBezTo>
                    <a:pt x="2540" y="3682"/>
                    <a:pt x="2595" y="3737"/>
                    <a:pt x="2651" y="3737"/>
                  </a:cubicBezTo>
                  <a:cubicBezTo>
                    <a:pt x="2724" y="3737"/>
                    <a:pt x="2779" y="3682"/>
                    <a:pt x="2779" y="3608"/>
                  </a:cubicBezTo>
                  <a:lnTo>
                    <a:pt x="2779" y="2136"/>
                  </a:lnTo>
                  <a:cubicBezTo>
                    <a:pt x="2761" y="1915"/>
                    <a:pt x="2651" y="1712"/>
                    <a:pt x="2485" y="1565"/>
                  </a:cubicBezTo>
                  <a:lnTo>
                    <a:pt x="1031" y="314"/>
                  </a:lnTo>
                  <a:cubicBezTo>
                    <a:pt x="773" y="111"/>
                    <a:pt x="460" y="1"/>
                    <a:pt x="12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10"/>
            <p:cNvSpPr/>
            <p:nvPr/>
          </p:nvSpPr>
          <p:spPr>
            <a:xfrm>
              <a:off x="1869513" y="2383213"/>
              <a:ext cx="346525" cy="168000"/>
            </a:xfrm>
            <a:custGeom>
              <a:rect b="b" l="l" r="r" t="t"/>
              <a:pathLst>
                <a:path extrusionOk="0" h="6720" w="13861">
                  <a:moveTo>
                    <a:pt x="111" y="1"/>
                  </a:moveTo>
                  <a:cubicBezTo>
                    <a:pt x="37" y="1"/>
                    <a:pt x="0" y="56"/>
                    <a:pt x="0" y="111"/>
                  </a:cubicBezTo>
                  <a:lnTo>
                    <a:pt x="0" y="6609"/>
                  </a:lnTo>
                  <a:cubicBezTo>
                    <a:pt x="0" y="6664"/>
                    <a:pt x="37" y="6719"/>
                    <a:pt x="111" y="6719"/>
                  </a:cubicBezTo>
                  <a:lnTo>
                    <a:pt x="13750" y="6719"/>
                  </a:lnTo>
                  <a:cubicBezTo>
                    <a:pt x="13805" y="6719"/>
                    <a:pt x="13860" y="6682"/>
                    <a:pt x="13860" y="6609"/>
                  </a:cubicBezTo>
                  <a:lnTo>
                    <a:pt x="13860" y="111"/>
                  </a:lnTo>
                  <a:cubicBezTo>
                    <a:pt x="13860" y="56"/>
                    <a:pt x="13805" y="1"/>
                    <a:pt x="13750" y="1"/>
                  </a:cubicBezTo>
                  <a:lnTo>
                    <a:pt x="11633" y="1"/>
                  </a:lnTo>
                  <a:cubicBezTo>
                    <a:pt x="11486" y="1"/>
                    <a:pt x="11486" y="240"/>
                    <a:pt x="11633" y="240"/>
                  </a:cubicBezTo>
                  <a:lnTo>
                    <a:pt x="13621" y="240"/>
                  </a:lnTo>
                  <a:lnTo>
                    <a:pt x="13621" y="6498"/>
                  </a:lnTo>
                  <a:lnTo>
                    <a:pt x="221" y="6498"/>
                  </a:lnTo>
                  <a:lnTo>
                    <a:pt x="221" y="222"/>
                  </a:lnTo>
                  <a:lnTo>
                    <a:pt x="2099" y="222"/>
                  </a:lnTo>
                  <a:cubicBezTo>
                    <a:pt x="2264" y="222"/>
                    <a:pt x="2264" y="1"/>
                    <a:pt x="209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10"/>
            <p:cNvSpPr/>
            <p:nvPr/>
          </p:nvSpPr>
          <p:spPr>
            <a:xfrm>
              <a:off x="1919213" y="2313738"/>
              <a:ext cx="244350" cy="75500"/>
            </a:xfrm>
            <a:custGeom>
              <a:rect b="b" l="l" r="r" t="t"/>
              <a:pathLst>
                <a:path extrusionOk="0" h="3020" w="9774">
                  <a:moveTo>
                    <a:pt x="9535" y="222"/>
                  </a:moveTo>
                  <a:lnTo>
                    <a:pt x="9535" y="2780"/>
                  </a:lnTo>
                  <a:lnTo>
                    <a:pt x="240" y="2780"/>
                  </a:lnTo>
                  <a:lnTo>
                    <a:pt x="240" y="222"/>
                  </a:lnTo>
                  <a:close/>
                  <a:moveTo>
                    <a:pt x="111" y="1"/>
                  </a:moveTo>
                  <a:cubicBezTo>
                    <a:pt x="56" y="1"/>
                    <a:pt x="0" y="56"/>
                    <a:pt x="0" y="111"/>
                  </a:cubicBezTo>
                  <a:lnTo>
                    <a:pt x="0" y="2890"/>
                  </a:lnTo>
                  <a:cubicBezTo>
                    <a:pt x="0" y="2964"/>
                    <a:pt x="56" y="3019"/>
                    <a:pt x="111" y="3019"/>
                  </a:cubicBezTo>
                  <a:lnTo>
                    <a:pt x="9645" y="3019"/>
                  </a:lnTo>
                  <a:cubicBezTo>
                    <a:pt x="9719" y="3019"/>
                    <a:pt x="9774" y="2964"/>
                    <a:pt x="9774" y="2890"/>
                  </a:cubicBezTo>
                  <a:lnTo>
                    <a:pt x="9774" y="111"/>
                  </a:lnTo>
                  <a:cubicBezTo>
                    <a:pt x="9774" y="56"/>
                    <a:pt x="9719" y="1"/>
                    <a:pt x="9645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10"/>
            <p:cNvSpPr/>
            <p:nvPr/>
          </p:nvSpPr>
          <p:spPr>
            <a:xfrm>
              <a:off x="1950963" y="2153163"/>
              <a:ext cx="89750" cy="166125"/>
            </a:xfrm>
            <a:custGeom>
              <a:rect b="b" l="l" r="r" t="t"/>
              <a:pathLst>
                <a:path extrusionOk="0" h="6645" w="3590">
                  <a:moveTo>
                    <a:pt x="2577" y="0"/>
                  </a:moveTo>
                  <a:cubicBezTo>
                    <a:pt x="2522" y="0"/>
                    <a:pt x="2467" y="37"/>
                    <a:pt x="2467" y="92"/>
                  </a:cubicBezTo>
                  <a:cubicBezTo>
                    <a:pt x="2117" y="3092"/>
                    <a:pt x="56" y="6442"/>
                    <a:pt x="37" y="6479"/>
                  </a:cubicBezTo>
                  <a:cubicBezTo>
                    <a:pt x="0" y="6534"/>
                    <a:pt x="19" y="6608"/>
                    <a:pt x="74" y="6626"/>
                  </a:cubicBezTo>
                  <a:cubicBezTo>
                    <a:pt x="92" y="6645"/>
                    <a:pt x="111" y="6645"/>
                    <a:pt x="129" y="6645"/>
                  </a:cubicBezTo>
                  <a:cubicBezTo>
                    <a:pt x="166" y="6645"/>
                    <a:pt x="203" y="6626"/>
                    <a:pt x="221" y="6589"/>
                  </a:cubicBezTo>
                  <a:cubicBezTo>
                    <a:pt x="240" y="6552"/>
                    <a:pt x="2301" y="3239"/>
                    <a:pt x="2688" y="221"/>
                  </a:cubicBezTo>
                  <a:lnTo>
                    <a:pt x="3461" y="221"/>
                  </a:lnTo>
                  <a:cubicBezTo>
                    <a:pt x="3534" y="221"/>
                    <a:pt x="3589" y="184"/>
                    <a:pt x="3589" y="110"/>
                  </a:cubicBezTo>
                  <a:cubicBezTo>
                    <a:pt x="3589" y="55"/>
                    <a:pt x="3534" y="0"/>
                    <a:pt x="3461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10"/>
            <p:cNvSpPr/>
            <p:nvPr/>
          </p:nvSpPr>
          <p:spPr>
            <a:xfrm>
              <a:off x="2035163" y="2153163"/>
              <a:ext cx="89750" cy="166125"/>
            </a:xfrm>
            <a:custGeom>
              <a:rect b="b" l="l" r="r" t="t"/>
              <a:pathLst>
                <a:path extrusionOk="0" h="6645" w="3590">
                  <a:moveTo>
                    <a:pt x="111" y="0"/>
                  </a:moveTo>
                  <a:cubicBezTo>
                    <a:pt x="37" y="0"/>
                    <a:pt x="1" y="55"/>
                    <a:pt x="1" y="110"/>
                  </a:cubicBezTo>
                  <a:cubicBezTo>
                    <a:pt x="1" y="184"/>
                    <a:pt x="37" y="239"/>
                    <a:pt x="111" y="239"/>
                  </a:cubicBezTo>
                  <a:lnTo>
                    <a:pt x="884" y="239"/>
                  </a:lnTo>
                  <a:cubicBezTo>
                    <a:pt x="1271" y="3239"/>
                    <a:pt x="3332" y="6571"/>
                    <a:pt x="3350" y="6589"/>
                  </a:cubicBezTo>
                  <a:cubicBezTo>
                    <a:pt x="3369" y="6626"/>
                    <a:pt x="3406" y="6645"/>
                    <a:pt x="3442" y="6645"/>
                  </a:cubicBezTo>
                  <a:cubicBezTo>
                    <a:pt x="3534" y="6645"/>
                    <a:pt x="3590" y="6552"/>
                    <a:pt x="3534" y="6479"/>
                  </a:cubicBezTo>
                  <a:cubicBezTo>
                    <a:pt x="3516" y="6442"/>
                    <a:pt x="1455" y="3092"/>
                    <a:pt x="1105" y="110"/>
                  </a:cubicBezTo>
                  <a:cubicBezTo>
                    <a:pt x="1105" y="37"/>
                    <a:pt x="1050" y="0"/>
                    <a:pt x="99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10"/>
            <p:cNvSpPr/>
            <p:nvPr/>
          </p:nvSpPr>
          <p:spPr>
            <a:xfrm>
              <a:off x="1905413" y="2722338"/>
              <a:ext cx="335450" cy="251275"/>
            </a:xfrm>
            <a:custGeom>
              <a:rect b="b" l="l" r="r" t="t"/>
              <a:pathLst>
                <a:path extrusionOk="0" h="10051" w="13418">
                  <a:moveTo>
                    <a:pt x="111" y="1"/>
                  </a:moveTo>
                  <a:cubicBezTo>
                    <a:pt x="55" y="1"/>
                    <a:pt x="0" y="38"/>
                    <a:pt x="0" y="111"/>
                  </a:cubicBezTo>
                  <a:lnTo>
                    <a:pt x="0" y="9940"/>
                  </a:lnTo>
                  <a:cubicBezTo>
                    <a:pt x="0" y="9995"/>
                    <a:pt x="55" y="10051"/>
                    <a:pt x="111" y="10051"/>
                  </a:cubicBezTo>
                  <a:lnTo>
                    <a:pt x="13308" y="10051"/>
                  </a:lnTo>
                  <a:cubicBezTo>
                    <a:pt x="13381" y="10051"/>
                    <a:pt x="13418" y="9995"/>
                    <a:pt x="13418" y="9940"/>
                  </a:cubicBezTo>
                  <a:lnTo>
                    <a:pt x="13418" y="8578"/>
                  </a:lnTo>
                  <a:cubicBezTo>
                    <a:pt x="13418" y="8523"/>
                    <a:pt x="13363" y="8468"/>
                    <a:pt x="13308" y="8468"/>
                  </a:cubicBezTo>
                  <a:cubicBezTo>
                    <a:pt x="13252" y="8468"/>
                    <a:pt x="13197" y="8523"/>
                    <a:pt x="13197" y="8578"/>
                  </a:cubicBezTo>
                  <a:lnTo>
                    <a:pt x="13197" y="9811"/>
                  </a:lnTo>
                  <a:lnTo>
                    <a:pt x="221" y="9811"/>
                  </a:lnTo>
                  <a:lnTo>
                    <a:pt x="221" y="111"/>
                  </a:lnTo>
                  <a:cubicBezTo>
                    <a:pt x="221" y="38"/>
                    <a:pt x="166" y="1"/>
                    <a:pt x="111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10"/>
            <p:cNvSpPr/>
            <p:nvPr/>
          </p:nvSpPr>
          <p:spPr>
            <a:xfrm>
              <a:off x="1905413" y="2647813"/>
              <a:ext cx="335925" cy="40500"/>
            </a:xfrm>
            <a:custGeom>
              <a:rect b="b" l="l" r="r" t="t"/>
              <a:pathLst>
                <a:path extrusionOk="0" h="1620" w="13437">
                  <a:moveTo>
                    <a:pt x="111" y="0"/>
                  </a:moveTo>
                  <a:cubicBezTo>
                    <a:pt x="55" y="0"/>
                    <a:pt x="0" y="55"/>
                    <a:pt x="0" y="111"/>
                  </a:cubicBezTo>
                  <a:lnTo>
                    <a:pt x="0" y="1491"/>
                  </a:lnTo>
                  <a:cubicBezTo>
                    <a:pt x="0" y="1565"/>
                    <a:pt x="55" y="1620"/>
                    <a:pt x="111" y="1620"/>
                  </a:cubicBezTo>
                  <a:cubicBezTo>
                    <a:pt x="184" y="1620"/>
                    <a:pt x="239" y="1565"/>
                    <a:pt x="239" y="1491"/>
                  </a:cubicBezTo>
                  <a:lnTo>
                    <a:pt x="239" y="221"/>
                  </a:lnTo>
                  <a:lnTo>
                    <a:pt x="13197" y="221"/>
                  </a:lnTo>
                  <a:lnTo>
                    <a:pt x="13197" y="1491"/>
                  </a:lnTo>
                  <a:cubicBezTo>
                    <a:pt x="13197" y="1565"/>
                    <a:pt x="13252" y="1620"/>
                    <a:pt x="13308" y="1620"/>
                  </a:cubicBezTo>
                  <a:cubicBezTo>
                    <a:pt x="13381" y="1620"/>
                    <a:pt x="13436" y="1565"/>
                    <a:pt x="13436" y="1491"/>
                  </a:cubicBezTo>
                  <a:lnTo>
                    <a:pt x="13436" y="111"/>
                  </a:lnTo>
                  <a:cubicBezTo>
                    <a:pt x="13418" y="55"/>
                    <a:pt x="13381" y="0"/>
                    <a:pt x="13308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10"/>
            <p:cNvSpPr/>
            <p:nvPr/>
          </p:nvSpPr>
          <p:spPr>
            <a:xfrm>
              <a:off x="1905413" y="2681863"/>
              <a:ext cx="5550" cy="46025"/>
            </a:xfrm>
            <a:custGeom>
              <a:rect b="b" l="l" r="r" t="t"/>
              <a:pathLst>
                <a:path extrusionOk="0" h="1841" w="222">
                  <a:moveTo>
                    <a:pt x="111" y="0"/>
                  </a:moveTo>
                  <a:cubicBezTo>
                    <a:pt x="55" y="0"/>
                    <a:pt x="0" y="56"/>
                    <a:pt x="0" y="111"/>
                  </a:cubicBezTo>
                  <a:lnTo>
                    <a:pt x="0" y="1730"/>
                  </a:lnTo>
                  <a:cubicBezTo>
                    <a:pt x="0" y="1786"/>
                    <a:pt x="55" y="1841"/>
                    <a:pt x="111" y="1841"/>
                  </a:cubicBezTo>
                  <a:cubicBezTo>
                    <a:pt x="166" y="1841"/>
                    <a:pt x="221" y="1786"/>
                    <a:pt x="221" y="1730"/>
                  </a:cubicBezTo>
                  <a:lnTo>
                    <a:pt x="221" y="111"/>
                  </a:lnTo>
                  <a:cubicBezTo>
                    <a:pt x="221" y="56"/>
                    <a:pt x="166" y="0"/>
                    <a:pt x="111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10"/>
            <p:cNvSpPr/>
            <p:nvPr/>
          </p:nvSpPr>
          <p:spPr>
            <a:xfrm>
              <a:off x="2235350" y="2681874"/>
              <a:ext cx="6000" cy="308351"/>
            </a:xfrm>
            <a:custGeom>
              <a:rect b="b" l="l" r="r" t="t"/>
              <a:pathLst>
                <a:path extrusionOk="0" h="7731" w="240">
                  <a:moveTo>
                    <a:pt x="111" y="0"/>
                  </a:moveTo>
                  <a:cubicBezTo>
                    <a:pt x="55" y="0"/>
                    <a:pt x="0" y="55"/>
                    <a:pt x="0" y="111"/>
                  </a:cubicBezTo>
                  <a:lnTo>
                    <a:pt x="0" y="7620"/>
                  </a:lnTo>
                  <a:cubicBezTo>
                    <a:pt x="0" y="7694"/>
                    <a:pt x="55" y="7731"/>
                    <a:pt x="111" y="7731"/>
                  </a:cubicBezTo>
                  <a:cubicBezTo>
                    <a:pt x="184" y="7731"/>
                    <a:pt x="239" y="7694"/>
                    <a:pt x="239" y="7620"/>
                  </a:cubicBezTo>
                  <a:lnTo>
                    <a:pt x="239" y="111"/>
                  </a:lnTo>
                  <a:cubicBezTo>
                    <a:pt x="239" y="55"/>
                    <a:pt x="184" y="0"/>
                    <a:pt x="111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10"/>
            <p:cNvSpPr/>
            <p:nvPr/>
          </p:nvSpPr>
          <p:spPr>
            <a:xfrm>
              <a:off x="2443763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64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64" y="12572"/>
                  </a:cubicBezTo>
                  <a:lnTo>
                    <a:pt x="2799" y="12572"/>
                  </a:lnTo>
                  <a:cubicBezTo>
                    <a:pt x="3167" y="12572"/>
                    <a:pt x="3480" y="12278"/>
                    <a:pt x="3480" y="11909"/>
                  </a:cubicBezTo>
                  <a:lnTo>
                    <a:pt x="3480" y="682"/>
                  </a:lnTo>
                  <a:cubicBezTo>
                    <a:pt x="3480" y="314"/>
                    <a:pt x="3167" y="1"/>
                    <a:pt x="2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10"/>
            <p:cNvSpPr/>
            <p:nvPr/>
          </p:nvSpPr>
          <p:spPr>
            <a:xfrm>
              <a:off x="2443763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10"/>
            <p:cNvSpPr/>
            <p:nvPr/>
          </p:nvSpPr>
          <p:spPr>
            <a:xfrm>
              <a:off x="2443763" y="2157288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10"/>
            <p:cNvSpPr/>
            <p:nvPr/>
          </p:nvSpPr>
          <p:spPr>
            <a:xfrm>
              <a:off x="2443763" y="2269563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10"/>
            <p:cNvSpPr/>
            <p:nvPr/>
          </p:nvSpPr>
          <p:spPr>
            <a:xfrm>
              <a:off x="2440563" y="2014188"/>
              <a:ext cx="92975" cy="320275"/>
            </a:xfrm>
            <a:custGeom>
              <a:rect b="b" l="l" r="r" t="t"/>
              <a:pathLst>
                <a:path extrusionOk="0" h="12811" w="3719">
                  <a:moveTo>
                    <a:pt x="2927" y="240"/>
                  </a:moveTo>
                  <a:cubicBezTo>
                    <a:pt x="3239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39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39" y="12314"/>
                    <a:pt x="239" y="12019"/>
                  </a:cubicBezTo>
                  <a:lnTo>
                    <a:pt x="239" y="792"/>
                  </a:lnTo>
                  <a:cubicBezTo>
                    <a:pt x="239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811"/>
                    <a:pt x="792" y="12811"/>
                  </a:cubicBezTo>
                  <a:lnTo>
                    <a:pt x="2927" y="12811"/>
                  </a:lnTo>
                  <a:cubicBezTo>
                    <a:pt x="3368" y="12793"/>
                    <a:pt x="3718" y="12443"/>
                    <a:pt x="3718" y="12019"/>
                  </a:cubicBezTo>
                  <a:lnTo>
                    <a:pt x="3718" y="792"/>
                  </a:lnTo>
                  <a:cubicBezTo>
                    <a:pt x="3718" y="350"/>
                    <a:pt x="3350" y="0"/>
                    <a:pt x="2927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10"/>
            <p:cNvSpPr/>
            <p:nvPr/>
          </p:nvSpPr>
          <p:spPr>
            <a:xfrm>
              <a:off x="2562963" y="2016938"/>
              <a:ext cx="86975" cy="314325"/>
            </a:xfrm>
            <a:custGeom>
              <a:rect b="b" l="l" r="r" t="t"/>
              <a:pathLst>
                <a:path extrusionOk="0" h="12573" w="3479">
                  <a:moveTo>
                    <a:pt x="681" y="1"/>
                  </a:moveTo>
                  <a:cubicBezTo>
                    <a:pt x="295" y="1"/>
                    <a:pt x="0" y="314"/>
                    <a:pt x="0" y="682"/>
                  </a:cubicBezTo>
                  <a:lnTo>
                    <a:pt x="0" y="11909"/>
                  </a:lnTo>
                  <a:cubicBezTo>
                    <a:pt x="0" y="12278"/>
                    <a:pt x="295" y="12572"/>
                    <a:pt x="681" y="12572"/>
                  </a:cubicBezTo>
                  <a:lnTo>
                    <a:pt x="2798" y="12572"/>
                  </a:lnTo>
                  <a:cubicBezTo>
                    <a:pt x="3184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4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10"/>
            <p:cNvSpPr/>
            <p:nvPr/>
          </p:nvSpPr>
          <p:spPr>
            <a:xfrm>
              <a:off x="2562963" y="2051463"/>
              <a:ext cx="86975" cy="33600"/>
            </a:xfrm>
            <a:custGeom>
              <a:rect b="b" l="l" r="r" t="t"/>
              <a:pathLst>
                <a:path extrusionOk="0" h="1344" w="3479">
                  <a:moveTo>
                    <a:pt x="0" y="0"/>
                  </a:moveTo>
                  <a:lnTo>
                    <a:pt x="0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10"/>
            <p:cNvSpPr/>
            <p:nvPr/>
          </p:nvSpPr>
          <p:spPr>
            <a:xfrm>
              <a:off x="2562963" y="2269563"/>
              <a:ext cx="86975" cy="33625"/>
            </a:xfrm>
            <a:custGeom>
              <a:rect b="b" l="l" r="r" t="t"/>
              <a:pathLst>
                <a:path extrusionOk="0" h="1345" w="3479">
                  <a:moveTo>
                    <a:pt x="0" y="1"/>
                  </a:moveTo>
                  <a:lnTo>
                    <a:pt x="0" y="1344"/>
                  </a:lnTo>
                  <a:lnTo>
                    <a:pt x="3479" y="1344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10"/>
            <p:cNvSpPr/>
            <p:nvPr/>
          </p:nvSpPr>
          <p:spPr>
            <a:xfrm>
              <a:off x="2559738" y="2014188"/>
              <a:ext cx="92975" cy="320275"/>
            </a:xfrm>
            <a:custGeom>
              <a:rect b="b" l="l" r="r" t="t"/>
              <a:pathLst>
                <a:path extrusionOk="0" h="12811" w="3719">
                  <a:moveTo>
                    <a:pt x="2927" y="240"/>
                  </a:moveTo>
                  <a:cubicBezTo>
                    <a:pt x="3240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40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39" y="12314"/>
                    <a:pt x="239" y="12019"/>
                  </a:cubicBezTo>
                  <a:lnTo>
                    <a:pt x="239" y="792"/>
                  </a:lnTo>
                  <a:cubicBezTo>
                    <a:pt x="239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68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68" y="12811"/>
                    <a:pt x="792" y="12811"/>
                  </a:cubicBezTo>
                  <a:lnTo>
                    <a:pt x="2927" y="12811"/>
                  </a:lnTo>
                  <a:cubicBezTo>
                    <a:pt x="3368" y="12793"/>
                    <a:pt x="3718" y="12443"/>
                    <a:pt x="3718" y="12019"/>
                  </a:cubicBezTo>
                  <a:lnTo>
                    <a:pt x="3718" y="792"/>
                  </a:lnTo>
                  <a:cubicBezTo>
                    <a:pt x="3718" y="350"/>
                    <a:pt x="3368" y="0"/>
                    <a:pt x="2927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10"/>
            <p:cNvSpPr/>
            <p:nvPr/>
          </p:nvSpPr>
          <p:spPr>
            <a:xfrm>
              <a:off x="2682588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82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82" y="12572"/>
                  </a:cubicBezTo>
                  <a:lnTo>
                    <a:pt x="2798" y="12572"/>
                  </a:lnTo>
                  <a:cubicBezTo>
                    <a:pt x="3185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5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10"/>
            <p:cNvSpPr/>
            <p:nvPr/>
          </p:nvSpPr>
          <p:spPr>
            <a:xfrm>
              <a:off x="2682588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10"/>
            <p:cNvSpPr/>
            <p:nvPr/>
          </p:nvSpPr>
          <p:spPr>
            <a:xfrm>
              <a:off x="2682588" y="2157288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10"/>
            <p:cNvSpPr/>
            <p:nvPr/>
          </p:nvSpPr>
          <p:spPr>
            <a:xfrm>
              <a:off x="2679838" y="2014188"/>
              <a:ext cx="92500" cy="320275"/>
            </a:xfrm>
            <a:custGeom>
              <a:rect b="b" l="l" r="r" t="t"/>
              <a:pathLst>
                <a:path extrusionOk="0" h="12811" w="3700">
                  <a:moveTo>
                    <a:pt x="2908" y="240"/>
                  </a:moveTo>
                  <a:cubicBezTo>
                    <a:pt x="3221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21" y="12572"/>
                    <a:pt x="2908" y="12572"/>
                  </a:cubicBezTo>
                  <a:lnTo>
                    <a:pt x="792" y="12572"/>
                  </a:lnTo>
                  <a:cubicBezTo>
                    <a:pt x="479" y="12572"/>
                    <a:pt x="221" y="12314"/>
                    <a:pt x="221" y="12019"/>
                  </a:cubicBezTo>
                  <a:lnTo>
                    <a:pt x="221" y="792"/>
                  </a:lnTo>
                  <a:cubicBezTo>
                    <a:pt x="221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793"/>
                    <a:pt x="792" y="12811"/>
                  </a:cubicBezTo>
                  <a:lnTo>
                    <a:pt x="2908" y="12811"/>
                  </a:lnTo>
                  <a:cubicBezTo>
                    <a:pt x="3350" y="12793"/>
                    <a:pt x="3700" y="12443"/>
                    <a:pt x="3700" y="12019"/>
                  </a:cubicBezTo>
                  <a:lnTo>
                    <a:pt x="3700" y="792"/>
                  </a:lnTo>
                  <a:cubicBezTo>
                    <a:pt x="3700" y="350"/>
                    <a:pt x="3350" y="0"/>
                    <a:pt x="2908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10"/>
            <p:cNvSpPr/>
            <p:nvPr/>
          </p:nvSpPr>
          <p:spPr>
            <a:xfrm>
              <a:off x="2801763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82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82" y="12572"/>
                  </a:cubicBezTo>
                  <a:lnTo>
                    <a:pt x="2798" y="12572"/>
                  </a:lnTo>
                  <a:cubicBezTo>
                    <a:pt x="3185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5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10"/>
            <p:cNvSpPr/>
            <p:nvPr/>
          </p:nvSpPr>
          <p:spPr>
            <a:xfrm>
              <a:off x="2801763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10"/>
            <p:cNvSpPr/>
            <p:nvPr/>
          </p:nvSpPr>
          <p:spPr>
            <a:xfrm>
              <a:off x="2799013" y="2014188"/>
              <a:ext cx="92500" cy="320275"/>
            </a:xfrm>
            <a:custGeom>
              <a:rect b="b" l="l" r="r" t="t"/>
              <a:pathLst>
                <a:path extrusionOk="0" h="12811" w="3700">
                  <a:moveTo>
                    <a:pt x="2927" y="240"/>
                  </a:moveTo>
                  <a:cubicBezTo>
                    <a:pt x="3221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21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21" y="12314"/>
                    <a:pt x="221" y="12019"/>
                  </a:cubicBezTo>
                  <a:lnTo>
                    <a:pt x="221" y="792"/>
                  </a:lnTo>
                  <a:cubicBezTo>
                    <a:pt x="221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793"/>
                    <a:pt x="792" y="12811"/>
                  </a:cubicBezTo>
                  <a:lnTo>
                    <a:pt x="2927" y="12811"/>
                  </a:lnTo>
                  <a:cubicBezTo>
                    <a:pt x="3350" y="12793"/>
                    <a:pt x="3700" y="12443"/>
                    <a:pt x="3700" y="12019"/>
                  </a:cubicBezTo>
                  <a:lnTo>
                    <a:pt x="3700" y="792"/>
                  </a:lnTo>
                  <a:cubicBezTo>
                    <a:pt x="3700" y="350"/>
                    <a:pt x="3350" y="0"/>
                    <a:pt x="2927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5" name="Google Shape;1965;p10"/>
          <p:cNvSpPr/>
          <p:nvPr/>
        </p:nvSpPr>
        <p:spPr>
          <a:xfrm>
            <a:off x="6329837" y="9719638"/>
            <a:ext cx="110504" cy="6299"/>
          </a:xfrm>
          <a:custGeom>
            <a:rect b="b" l="l" r="r" t="t"/>
            <a:pathLst>
              <a:path extrusionOk="0" h="811" w="14412">
                <a:moveTo>
                  <a:pt x="111" y="0"/>
                </a:moveTo>
                <a:cubicBezTo>
                  <a:pt x="55" y="0"/>
                  <a:pt x="0" y="55"/>
                  <a:pt x="0" y="111"/>
                </a:cubicBezTo>
                <a:lnTo>
                  <a:pt x="0" y="700"/>
                </a:lnTo>
                <a:cubicBezTo>
                  <a:pt x="0" y="755"/>
                  <a:pt x="55" y="810"/>
                  <a:pt x="111" y="810"/>
                </a:cubicBezTo>
                <a:lnTo>
                  <a:pt x="14301" y="810"/>
                </a:lnTo>
                <a:cubicBezTo>
                  <a:pt x="14357" y="810"/>
                  <a:pt x="14412" y="755"/>
                  <a:pt x="14412" y="700"/>
                </a:cubicBezTo>
                <a:lnTo>
                  <a:pt x="14412" y="111"/>
                </a:lnTo>
                <a:cubicBezTo>
                  <a:pt x="14412" y="55"/>
                  <a:pt x="14357" y="0"/>
                  <a:pt x="14301" y="0"/>
                </a:cubicBezTo>
                <a:lnTo>
                  <a:pt x="14081" y="0"/>
                </a:lnTo>
                <a:cubicBezTo>
                  <a:pt x="14007" y="0"/>
                  <a:pt x="13952" y="55"/>
                  <a:pt x="13952" y="111"/>
                </a:cubicBezTo>
                <a:cubicBezTo>
                  <a:pt x="13952" y="166"/>
                  <a:pt x="14007" y="221"/>
                  <a:pt x="14081" y="221"/>
                </a:cubicBezTo>
                <a:lnTo>
                  <a:pt x="14173" y="221"/>
                </a:lnTo>
                <a:lnTo>
                  <a:pt x="14173" y="589"/>
                </a:lnTo>
                <a:lnTo>
                  <a:pt x="221" y="589"/>
                </a:lnTo>
                <a:lnTo>
                  <a:pt x="221" y="221"/>
                </a:lnTo>
                <a:lnTo>
                  <a:pt x="442" y="221"/>
                </a:lnTo>
                <a:cubicBezTo>
                  <a:pt x="497" y="221"/>
                  <a:pt x="552" y="166"/>
                  <a:pt x="552" y="111"/>
                </a:cubicBezTo>
                <a:cubicBezTo>
                  <a:pt x="552" y="55"/>
                  <a:pt x="497" y="0"/>
                  <a:pt x="442" y="0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66" name="Google Shape;1966;p10"/>
          <p:cNvGrpSpPr/>
          <p:nvPr/>
        </p:nvGrpSpPr>
        <p:grpSpPr>
          <a:xfrm>
            <a:off x="6507909" y="9119388"/>
            <a:ext cx="311934" cy="322344"/>
            <a:chOff x="7097375" y="2473588"/>
            <a:chExt cx="407864" cy="403636"/>
          </a:xfrm>
        </p:grpSpPr>
        <p:sp>
          <p:nvSpPr>
            <p:cNvPr id="1967" name="Google Shape;1967;p10"/>
            <p:cNvSpPr/>
            <p:nvPr/>
          </p:nvSpPr>
          <p:spPr>
            <a:xfrm>
              <a:off x="7212236" y="2590582"/>
              <a:ext cx="88308" cy="86718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10"/>
            <p:cNvSpPr/>
            <p:nvPr/>
          </p:nvSpPr>
          <p:spPr>
            <a:xfrm>
              <a:off x="7097375" y="2473588"/>
              <a:ext cx="407864" cy="403636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10"/>
            <p:cNvSpPr/>
            <p:nvPr/>
          </p:nvSpPr>
          <p:spPr>
            <a:xfrm>
              <a:off x="7275466" y="2620824"/>
              <a:ext cx="144169" cy="165848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0" name="Google Shape;1970;p10"/>
          <p:cNvGrpSpPr/>
          <p:nvPr/>
        </p:nvGrpSpPr>
        <p:grpSpPr>
          <a:xfrm>
            <a:off x="5975934" y="9546338"/>
            <a:ext cx="311934" cy="322344"/>
            <a:chOff x="7097375" y="2473588"/>
            <a:chExt cx="407864" cy="403636"/>
          </a:xfrm>
        </p:grpSpPr>
        <p:sp>
          <p:nvSpPr>
            <p:cNvPr id="1971" name="Google Shape;1971;p10"/>
            <p:cNvSpPr/>
            <p:nvPr/>
          </p:nvSpPr>
          <p:spPr>
            <a:xfrm>
              <a:off x="7212236" y="2590582"/>
              <a:ext cx="88308" cy="86718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10"/>
            <p:cNvSpPr/>
            <p:nvPr/>
          </p:nvSpPr>
          <p:spPr>
            <a:xfrm>
              <a:off x="7097375" y="2473588"/>
              <a:ext cx="407864" cy="403636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10"/>
            <p:cNvSpPr/>
            <p:nvPr/>
          </p:nvSpPr>
          <p:spPr>
            <a:xfrm>
              <a:off x="7275466" y="2620824"/>
              <a:ext cx="144169" cy="165848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74" name="Google Shape;1974;p10"/>
          <p:cNvSpPr/>
          <p:nvPr/>
        </p:nvSpPr>
        <p:spPr>
          <a:xfrm>
            <a:off x="6507900" y="8776330"/>
            <a:ext cx="311946" cy="272622"/>
          </a:xfrm>
          <a:custGeom>
            <a:rect b="b" l="l" r="r" t="t"/>
            <a:pathLst>
              <a:path extrusionOk="0" h="25272" w="28998">
                <a:moveTo>
                  <a:pt x="14511" y="0"/>
                </a:moveTo>
                <a:cubicBezTo>
                  <a:pt x="9418" y="0"/>
                  <a:pt x="3720" y="3133"/>
                  <a:pt x="2402" y="8554"/>
                </a:cubicBezTo>
                <a:cubicBezTo>
                  <a:pt x="0" y="18433"/>
                  <a:pt x="5654" y="25029"/>
                  <a:pt x="14651" y="25272"/>
                </a:cubicBezTo>
                <a:cubicBezTo>
                  <a:pt x="23648" y="25272"/>
                  <a:pt x="28998" y="19557"/>
                  <a:pt x="27539" y="10317"/>
                </a:cubicBezTo>
                <a:cubicBezTo>
                  <a:pt x="26688" y="3083"/>
                  <a:pt x="21338" y="13"/>
                  <a:pt x="15077" y="13"/>
                </a:cubicBezTo>
                <a:cubicBezTo>
                  <a:pt x="14889" y="4"/>
                  <a:pt x="14700" y="0"/>
                  <a:pt x="145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5" name="Google Shape;1975;p10"/>
          <p:cNvSpPr/>
          <p:nvPr/>
        </p:nvSpPr>
        <p:spPr>
          <a:xfrm>
            <a:off x="6522939" y="8773714"/>
            <a:ext cx="288409" cy="277897"/>
          </a:xfrm>
          <a:custGeom>
            <a:rect b="b" l="l" r="r" t="t"/>
            <a:pathLst>
              <a:path extrusionOk="0" h="25761" w="26810">
                <a:moveTo>
                  <a:pt x="12955" y="499"/>
                </a:moveTo>
                <a:cubicBezTo>
                  <a:pt x="13193" y="499"/>
                  <a:pt x="13434" y="506"/>
                  <a:pt x="13679" y="517"/>
                </a:cubicBezTo>
                <a:cubicBezTo>
                  <a:pt x="16262" y="517"/>
                  <a:pt x="18876" y="1034"/>
                  <a:pt x="21095" y="2402"/>
                </a:cubicBezTo>
                <a:cubicBezTo>
                  <a:pt x="23284" y="3830"/>
                  <a:pt x="24864" y="6019"/>
                  <a:pt x="25503" y="8542"/>
                </a:cubicBezTo>
                <a:cubicBezTo>
                  <a:pt x="26810" y="13405"/>
                  <a:pt x="26293" y="19271"/>
                  <a:pt x="22129" y="22584"/>
                </a:cubicBezTo>
                <a:cubicBezTo>
                  <a:pt x="20153" y="24165"/>
                  <a:pt x="17661" y="24955"/>
                  <a:pt x="15168" y="25198"/>
                </a:cubicBezTo>
                <a:cubicBezTo>
                  <a:pt x="14603" y="25263"/>
                  <a:pt x="14036" y="25294"/>
                  <a:pt x="13469" y="25294"/>
                </a:cubicBezTo>
                <a:cubicBezTo>
                  <a:pt x="11350" y="25294"/>
                  <a:pt x="9238" y="24852"/>
                  <a:pt x="7296" y="24013"/>
                </a:cubicBezTo>
                <a:cubicBezTo>
                  <a:pt x="5138" y="23040"/>
                  <a:pt x="3344" y="21399"/>
                  <a:pt x="2189" y="19363"/>
                </a:cubicBezTo>
                <a:cubicBezTo>
                  <a:pt x="973" y="17083"/>
                  <a:pt x="487" y="14499"/>
                  <a:pt x="730" y="11946"/>
                </a:cubicBezTo>
                <a:cubicBezTo>
                  <a:pt x="821" y="10426"/>
                  <a:pt x="1156" y="8937"/>
                  <a:pt x="1703" y="7539"/>
                </a:cubicBezTo>
                <a:cubicBezTo>
                  <a:pt x="2250" y="6201"/>
                  <a:pt x="3071" y="5016"/>
                  <a:pt x="4134" y="4013"/>
                </a:cubicBezTo>
                <a:cubicBezTo>
                  <a:pt x="6232" y="2098"/>
                  <a:pt x="8876" y="882"/>
                  <a:pt x="11733" y="578"/>
                </a:cubicBezTo>
                <a:cubicBezTo>
                  <a:pt x="12138" y="520"/>
                  <a:pt x="12543" y="499"/>
                  <a:pt x="12955" y="499"/>
                </a:cubicBezTo>
                <a:close/>
                <a:moveTo>
                  <a:pt x="13679" y="1"/>
                </a:moveTo>
                <a:cubicBezTo>
                  <a:pt x="13645" y="4"/>
                  <a:pt x="13615" y="14"/>
                  <a:pt x="13590" y="28"/>
                </a:cubicBezTo>
                <a:lnTo>
                  <a:pt x="13590" y="28"/>
                </a:lnTo>
                <a:cubicBezTo>
                  <a:pt x="13468" y="25"/>
                  <a:pt x="13347" y="24"/>
                  <a:pt x="13225" y="24"/>
                </a:cubicBezTo>
                <a:cubicBezTo>
                  <a:pt x="10463" y="24"/>
                  <a:pt x="7747" y="814"/>
                  <a:pt x="5441" y="2341"/>
                </a:cubicBezTo>
                <a:cubicBezTo>
                  <a:pt x="2949" y="3982"/>
                  <a:pt x="1216" y="6536"/>
                  <a:pt x="609" y="9454"/>
                </a:cubicBezTo>
                <a:cubicBezTo>
                  <a:pt x="31" y="12220"/>
                  <a:pt x="1" y="15168"/>
                  <a:pt x="1004" y="17873"/>
                </a:cubicBezTo>
                <a:cubicBezTo>
                  <a:pt x="1855" y="20183"/>
                  <a:pt x="3405" y="22159"/>
                  <a:pt x="5472" y="23496"/>
                </a:cubicBezTo>
                <a:cubicBezTo>
                  <a:pt x="7752" y="24925"/>
                  <a:pt x="10366" y="25715"/>
                  <a:pt x="13040" y="25746"/>
                </a:cubicBezTo>
                <a:cubicBezTo>
                  <a:pt x="13271" y="25756"/>
                  <a:pt x="13502" y="25761"/>
                  <a:pt x="13732" y="25761"/>
                </a:cubicBezTo>
                <a:cubicBezTo>
                  <a:pt x="16256" y="25761"/>
                  <a:pt x="18715" y="25150"/>
                  <a:pt x="20943" y="23952"/>
                </a:cubicBezTo>
                <a:cubicBezTo>
                  <a:pt x="23041" y="22797"/>
                  <a:pt x="24682" y="20973"/>
                  <a:pt x="25624" y="18785"/>
                </a:cubicBezTo>
                <a:cubicBezTo>
                  <a:pt x="26718" y="16201"/>
                  <a:pt x="26779" y="13405"/>
                  <a:pt x="26384" y="10669"/>
                </a:cubicBezTo>
                <a:cubicBezTo>
                  <a:pt x="25989" y="7843"/>
                  <a:pt x="25016" y="5168"/>
                  <a:pt x="22889" y="3162"/>
                </a:cubicBezTo>
                <a:cubicBezTo>
                  <a:pt x="20943" y="1399"/>
                  <a:pt x="18390" y="456"/>
                  <a:pt x="15806" y="122"/>
                </a:cubicBezTo>
                <a:cubicBezTo>
                  <a:pt x="15107" y="61"/>
                  <a:pt x="14378" y="1"/>
                  <a:pt x="13679" y="1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6" name="Google Shape;1976;p10"/>
          <p:cNvSpPr/>
          <p:nvPr/>
        </p:nvSpPr>
        <p:spPr>
          <a:xfrm>
            <a:off x="6530136" y="8795392"/>
            <a:ext cx="268131" cy="234542"/>
          </a:xfrm>
          <a:custGeom>
            <a:rect b="b" l="l" r="r" t="t"/>
            <a:pathLst>
              <a:path extrusionOk="0" h="21742" w="24925">
                <a:moveTo>
                  <a:pt x="12549" y="0"/>
                </a:moveTo>
                <a:cubicBezTo>
                  <a:pt x="8153" y="0"/>
                  <a:pt x="3215" y="2685"/>
                  <a:pt x="2067" y="7365"/>
                </a:cubicBezTo>
                <a:cubicBezTo>
                  <a:pt x="0" y="15845"/>
                  <a:pt x="4864" y="21529"/>
                  <a:pt x="12615" y="21742"/>
                </a:cubicBezTo>
                <a:cubicBezTo>
                  <a:pt x="20335" y="21742"/>
                  <a:pt x="24925" y="16818"/>
                  <a:pt x="23679" y="8885"/>
                </a:cubicBezTo>
                <a:cubicBezTo>
                  <a:pt x="22949" y="2653"/>
                  <a:pt x="18359" y="9"/>
                  <a:pt x="12979" y="9"/>
                </a:cubicBezTo>
                <a:cubicBezTo>
                  <a:pt x="12837" y="3"/>
                  <a:pt x="12693" y="0"/>
                  <a:pt x="12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7" name="Google Shape;1977;p10"/>
          <p:cNvSpPr/>
          <p:nvPr/>
        </p:nvSpPr>
        <p:spPr>
          <a:xfrm>
            <a:off x="6542884" y="8792733"/>
            <a:ext cx="248197" cy="239957"/>
          </a:xfrm>
          <a:custGeom>
            <a:rect b="b" l="l" r="r" t="t"/>
            <a:pathLst>
              <a:path extrusionOk="0" h="22244" w="23072">
                <a:moveTo>
                  <a:pt x="11443" y="482"/>
                </a:moveTo>
                <a:cubicBezTo>
                  <a:pt x="11554" y="482"/>
                  <a:pt x="11666" y="483"/>
                  <a:pt x="11778" y="486"/>
                </a:cubicBezTo>
                <a:lnTo>
                  <a:pt x="11778" y="486"/>
                </a:lnTo>
                <a:cubicBezTo>
                  <a:pt x="11783" y="487"/>
                  <a:pt x="11789" y="487"/>
                  <a:pt x="11794" y="487"/>
                </a:cubicBezTo>
                <a:lnTo>
                  <a:pt x="11794" y="517"/>
                </a:lnTo>
                <a:cubicBezTo>
                  <a:pt x="13983" y="517"/>
                  <a:pt x="16232" y="943"/>
                  <a:pt x="18147" y="2159"/>
                </a:cubicBezTo>
                <a:cubicBezTo>
                  <a:pt x="20032" y="3374"/>
                  <a:pt x="21399" y="5259"/>
                  <a:pt x="21946" y="7478"/>
                </a:cubicBezTo>
                <a:cubicBezTo>
                  <a:pt x="23041" y="11612"/>
                  <a:pt x="22615" y="16627"/>
                  <a:pt x="19028" y="19454"/>
                </a:cubicBezTo>
                <a:cubicBezTo>
                  <a:pt x="17296" y="20730"/>
                  <a:pt x="15229" y="21521"/>
                  <a:pt x="13101" y="21673"/>
                </a:cubicBezTo>
                <a:cubicBezTo>
                  <a:pt x="12598" y="21732"/>
                  <a:pt x="12094" y="21761"/>
                  <a:pt x="11591" y="21761"/>
                </a:cubicBezTo>
                <a:cubicBezTo>
                  <a:pt x="9784" y="21761"/>
                  <a:pt x="7994" y="21383"/>
                  <a:pt x="6353" y="20669"/>
                </a:cubicBezTo>
                <a:cubicBezTo>
                  <a:pt x="4499" y="19818"/>
                  <a:pt x="2949" y="18420"/>
                  <a:pt x="1946" y="16657"/>
                </a:cubicBezTo>
                <a:cubicBezTo>
                  <a:pt x="913" y="14712"/>
                  <a:pt x="487" y="12523"/>
                  <a:pt x="700" y="10335"/>
                </a:cubicBezTo>
                <a:cubicBezTo>
                  <a:pt x="882" y="7751"/>
                  <a:pt x="1673" y="5350"/>
                  <a:pt x="3587" y="3526"/>
                </a:cubicBezTo>
                <a:cubicBezTo>
                  <a:pt x="5721" y="1568"/>
                  <a:pt x="8528" y="482"/>
                  <a:pt x="11443" y="482"/>
                </a:cubicBezTo>
                <a:close/>
                <a:moveTo>
                  <a:pt x="11794" y="0"/>
                </a:moveTo>
                <a:cubicBezTo>
                  <a:pt x="11751" y="0"/>
                  <a:pt x="11714" y="10"/>
                  <a:pt x="11683" y="27"/>
                </a:cubicBezTo>
                <a:lnTo>
                  <a:pt x="11683" y="27"/>
                </a:lnTo>
                <a:cubicBezTo>
                  <a:pt x="11574" y="24"/>
                  <a:pt x="11465" y="23"/>
                  <a:pt x="11356" y="23"/>
                </a:cubicBezTo>
                <a:cubicBezTo>
                  <a:pt x="8987" y="23"/>
                  <a:pt x="6688" y="718"/>
                  <a:pt x="4712" y="2007"/>
                </a:cubicBezTo>
                <a:cubicBezTo>
                  <a:pt x="2554" y="3405"/>
                  <a:pt x="1065" y="5593"/>
                  <a:pt x="517" y="8086"/>
                </a:cubicBezTo>
                <a:cubicBezTo>
                  <a:pt x="31" y="10517"/>
                  <a:pt x="1" y="13071"/>
                  <a:pt x="852" y="15411"/>
                </a:cubicBezTo>
                <a:cubicBezTo>
                  <a:pt x="1581" y="17417"/>
                  <a:pt x="2919" y="19089"/>
                  <a:pt x="4682" y="20274"/>
                </a:cubicBezTo>
                <a:cubicBezTo>
                  <a:pt x="6686" y="21589"/>
                  <a:pt x="9188" y="22244"/>
                  <a:pt x="11686" y="22244"/>
                </a:cubicBezTo>
                <a:cubicBezTo>
                  <a:pt x="13924" y="22244"/>
                  <a:pt x="16158" y="21718"/>
                  <a:pt x="18025" y="20669"/>
                </a:cubicBezTo>
                <a:cubicBezTo>
                  <a:pt x="19819" y="19666"/>
                  <a:pt x="21247" y="18086"/>
                  <a:pt x="22068" y="16201"/>
                </a:cubicBezTo>
                <a:cubicBezTo>
                  <a:pt x="23010" y="13982"/>
                  <a:pt x="23071" y="11551"/>
                  <a:pt x="22737" y="9180"/>
                </a:cubicBezTo>
                <a:cubicBezTo>
                  <a:pt x="22402" y="6748"/>
                  <a:pt x="21582" y="4408"/>
                  <a:pt x="19697" y="2706"/>
                </a:cubicBezTo>
                <a:cubicBezTo>
                  <a:pt x="17995" y="1216"/>
                  <a:pt x="15867" y="335"/>
                  <a:pt x="13618" y="122"/>
                </a:cubicBezTo>
                <a:cubicBezTo>
                  <a:pt x="13010" y="31"/>
                  <a:pt x="12402" y="0"/>
                  <a:pt x="11794" y="0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8" name="Google Shape;1978;p10"/>
          <p:cNvSpPr/>
          <p:nvPr/>
        </p:nvSpPr>
        <p:spPr>
          <a:xfrm>
            <a:off x="6565776" y="8816634"/>
            <a:ext cx="155328" cy="99817"/>
          </a:xfrm>
          <a:custGeom>
            <a:rect b="b" l="l" r="r" t="t"/>
            <a:pathLst>
              <a:path extrusionOk="0" h="9253" w="14439">
                <a:moveTo>
                  <a:pt x="8266" y="0"/>
                </a:moveTo>
                <a:cubicBezTo>
                  <a:pt x="7660" y="0"/>
                  <a:pt x="6710" y="398"/>
                  <a:pt x="4955" y="1292"/>
                </a:cubicBezTo>
                <a:lnTo>
                  <a:pt x="4955" y="1262"/>
                </a:lnTo>
                <a:cubicBezTo>
                  <a:pt x="2341" y="2873"/>
                  <a:pt x="0" y="7007"/>
                  <a:pt x="1581" y="8587"/>
                </a:cubicBezTo>
                <a:cubicBezTo>
                  <a:pt x="2060" y="9066"/>
                  <a:pt x="2702" y="9252"/>
                  <a:pt x="3349" y="9252"/>
                </a:cubicBezTo>
                <a:cubicBezTo>
                  <a:pt x="4306" y="9252"/>
                  <a:pt x="5274" y="8846"/>
                  <a:pt x="5745" y="8375"/>
                </a:cubicBezTo>
                <a:cubicBezTo>
                  <a:pt x="7113" y="6612"/>
                  <a:pt x="4742" y="5244"/>
                  <a:pt x="7721" y="5031"/>
                </a:cubicBezTo>
                <a:cubicBezTo>
                  <a:pt x="9076" y="5031"/>
                  <a:pt x="9694" y="6773"/>
                  <a:pt x="11087" y="6773"/>
                </a:cubicBezTo>
                <a:cubicBezTo>
                  <a:pt x="11319" y="6773"/>
                  <a:pt x="11573" y="6724"/>
                  <a:pt x="11855" y="6612"/>
                </a:cubicBezTo>
                <a:cubicBezTo>
                  <a:pt x="13040" y="6216"/>
                  <a:pt x="14438" y="4636"/>
                  <a:pt x="13253" y="3450"/>
                </a:cubicBezTo>
                <a:cubicBezTo>
                  <a:pt x="13030" y="3171"/>
                  <a:pt x="12675" y="3097"/>
                  <a:pt x="12287" y="3097"/>
                </a:cubicBezTo>
                <a:cubicBezTo>
                  <a:pt x="11849" y="3097"/>
                  <a:pt x="11369" y="3191"/>
                  <a:pt x="10987" y="3191"/>
                </a:cubicBezTo>
                <a:cubicBezTo>
                  <a:pt x="10787" y="3191"/>
                  <a:pt x="10613" y="3165"/>
                  <a:pt x="10487" y="3086"/>
                </a:cubicBezTo>
                <a:cubicBezTo>
                  <a:pt x="9666" y="2478"/>
                  <a:pt x="9454" y="928"/>
                  <a:pt x="9302" y="715"/>
                </a:cubicBezTo>
                <a:cubicBezTo>
                  <a:pt x="9018" y="255"/>
                  <a:pt x="8752" y="0"/>
                  <a:pt x="8266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9" name="Google Shape;1979;p10"/>
          <p:cNvSpPr/>
          <p:nvPr/>
        </p:nvSpPr>
        <p:spPr>
          <a:xfrm>
            <a:off x="6647974" y="8907912"/>
            <a:ext cx="67568" cy="57034"/>
          </a:xfrm>
          <a:custGeom>
            <a:rect b="b" l="l" r="r" t="t"/>
            <a:pathLst>
              <a:path extrusionOk="0" h="5287" w="6281">
                <a:moveTo>
                  <a:pt x="2399" y="1"/>
                </a:moveTo>
                <a:cubicBezTo>
                  <a:pt x="1" y="1"/>
                  <a:pt x="797" y="5286"/>
                  <a:pt x="3202" y="5286"/>
                </a:cubicBezTo>
                <a:cubicBezTo>
                  <a:pt x="3424" y="5286"/>
                  <a:pt x="3661" y="5241"/>
                  <a:pt x="3910" y="5142"/>
                </a:cubicBezTo>
                <a:cubicBezTo>
                  <a:pt x="4305" y="5142"/>
                  <a:pt x="6281" y="2163"/>
                  <a:pt x="6281" y="1798"/>
                </a:cubicBezTo>
                <a:cubicBezTo>
                  <a:pt x="5886" y="217"/>
                  <a:pt x="3910" y="217"/>
                  <a:pt x="2512" y="5"/>
                </a:cubicBezTo>
                <a:cubicBezTo>
                  <a:pt x="2473" y="2"/>
                  <a:pt x="2436" y="1"/>
                  <a:pt x="2399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0" name="Google Shape;1980;p10"/>
          <p:cNvSpPr/>
          <p:nvPr/>
        </p:nvSpPr>
        <p:spPr>
          <a:xfrm>
            <a:off x="6654719" y="8905323"/>
            <a:ext cx="63770" cy="62460"/>
          </a:xfrm>
          <a:custGeom>
            <a:rect b="b" l="l" r="r" t="t"/>
            <a:pathLst>
              <a:path extrusionOk="0" h="5790" w="5928">
                <a:moveTo>
                  <a:pt x="3222" y="5164"/>
                </a:moveTo>
                <a:cubicBezTo>
                  <a:pt x="3216" y="5167"/>
                  <a:pt x="3214" y="5169"/>
                  <a:pt x="3222" y="5169"/>
                </a:cubicBezTo>
                <a:cubicBezTo>
                  <a:pt x="3222" y="5167"/>
                  <a:pt x="3222" y="5166"/>
                  <a:pt x="3222" y="5164"/>
                </a:cubicBezTo>
                <a:close/>
                <a:moveTo>
                  <a:pt x="1801" y="485"/>
                </a:moveTo>
                <a:cubicBezTo>
                  <a:pt x="1805" y="485"/>
                  <a:pt x="1809" y="485"/>
                  <a:pt x="1813" y="486"/>
                </a:cubicBezTo>
                <a:lnTo>
                  <a:pt x="1813" y="486"/>
                </a:lnTo>
                <a:cubicBezTo>
                  <a:pt x="1817" y="486"/>
                  <a:pt x="1820" y="487"/>
                  <a:pt x="1824" y="488"/>
                </a:cubicBezTo>
                <a:cubicBezTo>
                  <a:pt x="2553" y="549"/>
                  <a:pt x="3283" y="670"/>
                  <a:pt x="4012" y="853"/>
                </a:cubicBezTo>
                <a:cubicBezTo>
                  <a:pt x="4347" y="913"/>
                  <a:pt x="4651" y="1096"/>
                  <a:pt x="4924" y="1309"/>
                </a:cubicBezTo>
                <a:cubicBezTo>
                  <a:pt x="5046" y="1400"/>
                  <a:pt x="5137" y="1521"/>
                  <a:pt x="5228" y="1643"/>
                </a:cubicBezTo>
                <a:cubicBezTo>
                  <a:pt x="5259" y="1734"/>
                  <a:pt x="5319" y="1795"/>
                  <a:pt x="5350" y="1886"/>
                </a:cubicBezTo>
                <a:cubicBezTo>
                  <a:pt x="5350" y="1910"/>
                  <a:pt x="5389" y="2033"/>
                  <a:pt x="5404" y="2033"/>
                </a:cubicBezTo>
                <a:cubicBezTo>
                  <a:pt x="5405" y="2033"/>
                  <a:pt x="5406" y="2033"/>
                  <a:pt x="5406" y="2032"/>
                </a:cubicBezTo>
                <a:lnTo>
                  <a:pt x="5406" y="2032"/>
                </a:lnTo>
                <a:cubicBezTo>
                  <a:pt x="5372" y="2204"/>
                  <a:pt x="5285" y="2348"/>
                  <a:pt x="5198" y="2464"/>
                </a:cubicBezTo>
                <a:cubicBezTo>
                  <a:pt x="5076" y="2707"/>
                  <a:pt x="4924" y="2950"/>
                  <a:pt x="4772" y="3193"/>
                </a:cubicBezTo>
                <a:cubicBezTo>
                  <a:pt x="4438" y="3710"/>
                  <a:pt x="4073" y="4227"/>
                  <a:pt x="3678" y="4713"/>
                </a:cubicBezTo>
                <a:cubicBezTo>
                  <a:pt x="3556" y="4834"/>
                  <a:pt x="3435" y="4986"/>
                  <a:pt x="3283" y="5138"/>
                </a:cubicBezTo>
                <a:cubicBezTo>
                  <a:pt x="3254" y="5138"/>
                  <a:pt x="3225" y="5138"/>
                  <a:pt x="3222" y="5164"/>
                </a:cubicBezTo>
                <a:lnTo>
                  <a:pt x="3222" y="5164"/>
                </a:lnTo>
                <a:cubicBezTo>
                  <a:pt x="3232" y="5160"/>
                  <a:pt x="3252" y="5155"/>
                  <a:pt x="3256" y="5155"/>
                </a:cubicBezTo>
                <a:cubicBezTo>
                  <a:pt x="3259" y="5155"/>
                  <a:pt x="3252" y="5159"/>
                  <a:pt x="3222" y="5169"/>
                </a:cubicBezTo>
                <a:cubicBezTo>
                  <a:pt x="3100" y="5199"/>
                  <a:pt x="2979" y="5260"/>
                  <a:pt x="2827" y="5290"/>
                </a:cubicBezTo>
                <a:cubicBezTo>
                  <a:pt x="2759" y="5301"/>
                  <a:pt x="2690" y="5306"/>
                  <a:pt x="2622" y="5306"/>
                </a:cubicBezTo>
                <a:cubicBezTo>
                  <a:pt x="2289" y="5306"/>
                  <a:pt x="1954" y="5188"/>
                  <a:pt x="1702" y="4986"/>
                </a:cubicBezTo>
                <a:cubicBezTo>
                  <a:pt x="942" y="4409"/>
                  <a:pt x="608" y="3345"/>
                  <a:pt x="578" y="2433"/>
                </a:cubicBezTo>
                <a:cubicBezTo>
                  <a:pt x="548" y="1546"/>
                  <a:pt x="806" y="485"/>
                  <a:pt x="1801" y="485"/>
                </a:cubicBezTo>
                <a:close/>
                <a:moveTo>
                  <a:pt x="1947" y="0"/>
                </a:moveTo>
                <a:cubicBezTo>
                  <a:pt x="1903" y="0"/>
                  <a:pt x="1862" y="10"/>
                  <a:pt x="1826" y="28"/>
                </a:cubicBezTo>
                <a:lnTo>
                  <a:pt x="1826" y="28"/>
                </a:lnTo>
                <a:cubicBezTo>
                  <a:pt x="1799" y="27"/>
                  <a:pt x="1771" y="26"/>
                  <a:pt x="1744" y="26"/>
                </a:cubicBezTo>
                <a:cubicBezTo>
                  <a:pt x="712" y="26"/>
                  <a:pt x="180" y="988"/>
                  <a:pt x="122" y="1977"/>
                </a:cubicBezTo>
                <a:cubicBezTo>
                  <a:pt x="0" y="3102"/>
                  <a:pt x="365" y="4227"/>
                  <a:pt x="1094" y="5078"/>
                </a:cubicBezTo>
                <a:cubicBezTo>
                  <a:pt x="1459" y="5473"/>
                  <a:pt x="1945" y="5716"/>
                  <a:pt x="2462" y="5777"/>
                </a:cubicBezTo>
                <a:cubicBezTo>
                  <a:pt x="2529" y="5786"/>
                  <a:pt x="2595" y="5790"/>
                  <a:pt x="2661" y="5790"/>
                </a:cubicBezTo>
                <a:cubicBezTo>
                  <a:pt x="3049" y="5790"/>
                  <a:pt x="3427" y="5641"/>
                  <a:pt x="3739" y="5382"/>
                </a:cubicBezTo>
                <a:cubicBezTo>
                  <a:pt x="4164" y="4926"/>
                  <a:pt x="4559" y="4409"/>
                  <a:pt x="4894" y="3862"/>
                </a:cubicBezTo>
                <a:cubicBezTo>
                  <a:pt x="5259" y="3375"/>
                  <a:pt x="5563" y="2828"/>
                  <a:pt x="5836" y="2281"/>
                </a:cubicBezTo>
                <a:cubicBezTo>
                  <a:pt x="5927" y="1977"/>
                  <a:pt x="5836" y="1643"/>
                  <a:pt x="5654" y="1400"/>
                </a:cubicBezTo>
                <a:cubicBezTo>
                  <a:pt x="5411" y="1035"/>
                  <a:pt x="5076" y="731"/>
                  <a:pt x="4681" y="579"/>
                </a:cubicBezTo>
                <a:cubicBezTo>
                  <a:pt x="3830" y="184"/>
                  <a:pt x="2888" y="154"/>
                  <a:pt x="1976" y="2"/>
                </a:cubicBezTo>
                <a:cubicBezTo>
                  <a:pt x="1966" y="1"/>
                  <a:pt x="1956" y="0"/>
                  <a:pt x="1947" y="0"/>
                </a:cubicBezTo>
                <a:close/>
              </a:path>
            </a:pathLst>
          </a:cu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1" name="Google Shape;1981;p10"/>
          <p:cNvSpPr/>
          <p:nvPr/>
        </p:nvSpPr>
        <p:spPr>
          <a:xfrm>
            <a:off x="6589711" y="8945551"/>
            <a:ext cx="60522" cy="4082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2" name="Google Shape;1982;p10"/>
          <p:cNvSpPr/>
          <p:nvPr/>
        </p:nvSpPr>
        <p:spPr>
          <a:xfrm>
            <a:off x="6593240" y="8942973"/>
            <a:ext cx="48409" cy="4587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3" name="Google Shape;1983;p10"/>
          <p:cNvSpPr/>
          <p:nvPr/>
        </p:nvSpPr>
        <p:spPr>
          <a:xfrm>
            <a:off x="6724654" y="8878676"/>
            <a:ext cx="40502" cy="27681"/>
          </a:xfrm>
          <a:custGeom>
            <a:rect b="b" l="l" r="r" t="t"/>
            <a:pathLst>
              <a:path extrusionOk="0" h="2566" w="3765">
                <a:moveTo>
                  <a:pt x="1772" y="0"/>
                </a:moveTo>
                <a:cubicBezTo>
                  <a:pt x="1702" y="0"/>
                  <a:pt x="1630" y="3"/>
                  <a:pt x="1554" y="10"/>
                </a:cubicBezTo>
                <a:cubicBezTo>
                  <a:pt x="0" y="10"/>
                  <a:pt x="179" y="2565"/>
                  <a:pt x="1370" y="2565"/>
                </a:cubicBezTo>
                <a:cubicBezTo>
                  <a:pt x="1390" y="2565"/>
                  <a:pt x="1411" y="2564"/>
                  <a:pt x="1432" y="2563"/>
                </a:cubicBezTo>
                <a:cubicBezTo>
                  <a:pt x="3195" y="2445"/>
                  <a:pt x="3765" y="0"/>
                  <a:pt x="1772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4" name="Google Shape;1984;p10"/>
          <p:cNvSpPr/>
          <p:nvPr/>
        </p:nvSpPr>
        <p:spPr>
          <a:xfrm>
            <a:off x="6640648" y="8980656"/>
            <a:ext cx="45666" cy="28004"/>
          </a:xfrm>
          <a:custGeom>
            <a:rect b="b" l="l" r="r" t="t"/>
            <a:pathLst>
              <a:path extrusionOk="0" h="2596" w="4245">
                <a:moveTo>
                  <a:pt x="2006" y="1"/>
                </a:moveTo>
                <a:cubicBezTo>
                  <a:pt x="1929" y="1"/>
                  <a:pt x="1848" y="3"/>
                  <a:pt x="1764" y="10"/>
                </a:cubicBezTo>
                <a:cubicBezTo>
                  <a:pt x="1" y="10"/>
                  <a:pt x="236" y="2595"/>
                  <a:pt x="1544" y="2595"/>
                </a:cubicBezTo>
                <a:cubicBezTo>
                  <a:pt x="1567" y="2595"/>
                  <a:pt x="1589" y="2595"/>
                  <a:pt x="1612" y="2593"/>
                </a:cubicBezTo>
                <a:cubicBezTo>
                  <a:pt x="3610" y="2476"/>
                  <a:pt x="4245" y="1"/>
                  <a:pt x="2006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5" name="Google Shape;1985;p10"/>
          <p:cNvSpPr/>
          <p:nvPr/>
        </p:nvSpPr>
        <p:spPr>
          <a:xfrm>
            <a:off x="6702450" y="8934580"/>
            <a:ext cx="63448" cy="65502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86" name="Google Shape;1986;p10"/>
          <p:cNvGrpSpPr/>
          <p:nvPr/>
        </p:nvGrpSpPr>
        <p:grpSpPr>
          <a:xfrm>
            <a:off x="4841770" y="9568574"/>
            <a:ext cx="288394" cy="277824"/>
            <a:chOff x="8008751" y="37351"/>
            <a:chExt cx="598452" cy="591240"/>
          </a:xfrm>
        </p:grpSpPr>
        <p:sp>
          <p:nvSpPr>
            <p:cNvPr id="1987" name="Google Shape;1987;p10"/>
            <p:cNvSpPr/>
            <p:nvPr/>
          </p:nvSpPr>
          <p:spPr>
            <a:xfrm>
              <a:off x="8377155" y="492057"/>
              <a:ext cx="83276" cy="90687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10"/>
            <p:cNvSpPr/>
            <p:nvPr/>
          </p:nvSpPr>
          <p:spPr>
            <a:xfrm>
              <a:off x="8175431" y="497773"/>
              <a:ext cx="83402" cy="9093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10"/>
            <p:cNvSpPr/>
            <p:nvPr/>
          </p:nvSpPr>
          <p:spPr>
            <a:xfrm>
              <a:off x="8050326" y="227963"/>
              <a:ext cx="95899" cy="69208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10"/>
            <p:cNvSpPr/>
            <p:nvPr/>
          </p:nvSpPr>
          <p:spPr>
            <a:xfrm>
              <a:off x="8174803" y="82570"/>
              <a:ext cx="74295" cy="92696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10"/>
            <p:cNvSpPr/>
            <p:nvPr/>
          </p:nvSpPr>
          <p:spPr>
            <a:xfrm>
              <a:off x="8464954" y="180986"/>
              <a:ext cx="95523" cy="80136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10"/>
            <p:cNvSpPr/>
            <p:nvPr/>
          </p:nvSpPr>
          <p:spPr>
            <a:xfrm>
              <a:off x="8478331" y="375931"/>
              <a:ext cx="97407" cy="69899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10"/>
            <p:cNvSpPr/>
            <p:nvPr/>
          </p:nvSpPr>
          <p:spPr>
            <a:xfrm>
              <a:off x="8353981" y="85145"/>
              <a:ext cx="74798" cy="92006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10"/>
            <p:cNvSpPr/>
            <p:nvPr/>
          </p:nvSpPr>
          <p:spPr>
            <a:xfrm>
              <a:off x="8058114" y="396594"/>
              <a:ext cx="97658" cy="78440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10"/>
            <p:cNvSpPr/>
            <p:nvPr/>
          </p:nvSpPr>
          <p:spPr>
            <a:xfrm>
              <a:off x="8090835" y="140602"/>
              <a:ext cx="452429" cy="391636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10"/>
            <p:cNvSpPr/>
            <p:nvPr/>
          </p:nvSpPr>
          <p:spPr>
            <a:xfrm>
              <a:off x="8249225" y="37351"/>
              <a:ext cx="109716" cy="113045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10"/>
            <p:cNvSpPr/>
            <p:nvPr/>
          </p:nvSpPr>
          <p:spPr>
            <a:xfrm>
              <a:off x="8265114" y="514981"/>
              <a:ext cx="110218" cy="113610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10"/>
            <p:cNvSpPr/>
            <p:nvPr/>
          </p:nvSpPr>
          <p:spPr>
            <a:xfrm>
              <a:off x="8489762" y="262946"/>
              <a:ext cx="117441" cy="91754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10"/>
            <p:cNvSpPr/>
            <p:nvPr/>
          </p:nvSpPr>
          <p:spPr>
            <a:xfrm>
              <a:off x="8442031" y="450104"/>
              <a:ext cx="128368" cy="103373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10"/>
            <p:cNvSpPr/>
            <p:nvPr/>
          </p:nvSpPr>
          <p:spPr>
            <a:xfrm>
              <a:off x="8052650" y="106939"/>
              <a:ext cx="118383" cy="114112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10"/>
            <p:cNvSpPr/>
            <p:nvPr/>
          </p:nvSpPr>
          <p:spPr>
            <a:xfrm>
              <a:off x="8008751" y="317146"/>
              <a:ext cx="120267" cy="92382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10"/>
            <p:cNvSpPr/>
            <p:nvPr/>
          </p:nvSpPr>
          <p:spPr>
            <a:xfrm>
              <a:off x="8071742" y="469134"/>
              <a:ext cx="120330" cy="114175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10"/>
            <p:cNvSpPr/>
            <p:nvPr/>
          </p:nvSpPr>
          <p:spPr>
            <a:xfrm>
              <a:off x="8424886" y="85334"/>
              <a:ext cx="120267" cy="116624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04" name="Google Shape;2004;p10"/>
          <p:cNvGrpSpPr/>
          <p:nvPr/>
        </p:nvGrpSpPr>
        <p:grpSpPr>
          <a:xfrm rot="5400000">
            <a:off x="5218659" y="9511306"/>
            <a:ext cx="303165" cy="384134"/>
            <a:chOff x="6295459" y="2059568"/>
            <a:chExt cx="2176346" cy="2549000"/>
          </a:xfrm>
        </p:grpSpPr>
        <p:sp>
          <p:nvSpPr>
            <p:cNvPr id="2005" name="Google Shape;2005;p10"/>
            <p:cNvSpPr/>
            <p:nvPr/>
          </p:nvSpPr>
          <p:spPr>
            <a:xfrm flipH="1">
              <a:off x="6295459" y="2059568"/>
              <a:ext cx="2176346" cy="2549000"/>
            </a:xfrm>
            <a:custGeom>
              <a:rect b="b" l="l" r="r" t="t"/>
              <a:pathLst>
                <a:path extrusionOk="0" h="57546" w="49133">
                  <a:moveTo>
                    <a:pt x="21040" y="0"/>
                  </a:moveTo>
                  <a:cubicBezTo>
                    <a:pt x="21038" y="0"/>
                    <a:pt x="21037" y="0"/>
                    <a:pt x="21036" y="0"/>
                  </a:cubicBezTo>
                  <a:cubicBezTo>
                    <a:pt x="20902" y="2"/>
                    <a:pt x="20788" y="121"/>
                    <a:pt x="20663" y="159"/>
                  </a:cubicBezTo>
                  <a:cubicBezTo>
                    <a:pt x="20538" y="198"/>
                    <a:pt x="20380" y="169"/>
                    <a:pt x="20269" y="239"/>
                  </a:cubicBezTo>
                  <a:cubicBezTo>
                    <a:pt x="20157" y="309"/>
                    <a:pt x="20107" y="455"/>
                    <a:pt x="20015" y="550"/>
                  </a:cubicBezTo>
                  <a:cubicBezTo>
                    <a:pt x="19908" y="661"/>
                    <a:pt x="19745" y="722"/>
                    <a:pt x="19685" y="849"/>
                  </a:cubicBezTo>
                  <a:cubicBezTo>
                    <a:pt x="19622" y="978"/>
                    <a:pt x="19698" y="1155"/>
                    <a:pt x="19669" y="1298"/>
                  </a:cubicBezTo>
                  <a:cubicBezTo>
                    <a:pt x="19644" y="1438"/>
                    <a:pt x="19627" y="1578"/>
                    <a:pt x="19618" y="1719"/>
                  </a:cubicBezTo>
                  <a:cubicBezTo>
                    <a:pt x="19608" y="1858"/>
                    <a:pt x="19482" y="2035"/>
                    <a:pt x="19433" y="2217"/>
                  </a:cubicBezTo>
                  <a:cubicBezTo>
                    <a:pt x="19386" y="2394"/>
                    <a:pt x="19347" y="2573"/>
                    <a:pt x="19234" y="2682"/>
                  </a:cubicBezTo>
                  <a:cubicBezTo>
                    <a:pt x="19169" y="2744"/>
                    <a:pt x="19093" y="2775"/>
                    <a:pt x="18999" y="2775"/>
                  </a:cubicBezTo>
                  <a:cubicBezTo>
                    <a:pt x="18931" y="2775"/>
                    <a:pt x="18854" y="2759"/>
                    <a:pt x="18765" y="2727"/>
                  </a:cubicBezTo>
                  <a:cubicBezTo>
                    <a:pt x="18596" y="2666"/>
                    <a:pt x="18445" y="2602"/>
                    <a:pt x="18343" y="2468"/>
                  </a:cubicBezTo>
                  <a:cubicBezTo>
                    <a:pt x="18243" y="2337"/>
                    <a:pt x="18107" y="2207"/>
                    <a:pt x="18036" y="2050"/>
                  </a:cubicBezTo>
                  <a:cubicBezTo>
                    <a:pt x="17965" y="1891"/>
                    <a:pt x="18005" y="1681"/>
                    <a:pt x="17929" y="1541"/>
                  </a:cubicBezTo>
                  <a:cubicBezTo>
                    <a:pt x="17868" y="1426"/>
                    <a:pt x="17707" y="1388"/>
                    <a:pt x="17625" y="1294"/>
                  </a:cubicBezTo>
                  <a:cubicBezTo>
                    <a:pt x="17540" y="1196"/>
                    <a:pt x="17473" y="1109"/>
                    <a:pt x="17363" y="1044"/>
                  </a:cubicBezTo>
                  <a:cubicBezTo>
                    <a:pt x="17257" y="980"/>
                    <a:pt x="17169" y="885"/>
                    <a:pt x="17036" y="860"/>
                  </a:cubicBezTo>
                  <a:cubicBezTo>
                    <a:pt x="17014" y="856"/>
                    <a:pt x="16991" y="854"/>
                    <a:pt x="16969" y="854"/>
                  </a:cubicBezTo>
                  <a:cubicBezTo>
                    <a:pt x="16857" y="854"/>
                    <a:pt x="16748" y="900"/>
                    <a:pt x="16636" y="916"/>
                  </a:cubicBezTo>
                  <a:cubicBezTo>
                    <a:pt x="16500" y="934"/>
                    <a:pt x="16364" y="924"/>
                    <a:pt x="16239" y="981"/>
                  </a:cubicBezTo>
                  <a:cubicBezTo>
                    <a:pt x="16114" y="1038"/>
                    <a:pt x="15979" y="1085"/>
                    <a:pt x="15875" y="1176"/>
                  </a:cubicBezTo>
                  <a:cubicBezTo>
                    <a:pt x="15763" y="1275"/>
                    <a:pt x="15736" y="1442"/>
                    <a:pt x="15652" y="1566"/>
                  </a:cubicBezTo>
                  <a:cubicBezTo>
                    <a:pt x="15569" y="1688"/>
                    <a:pt x="15367" y="1753"/>
                    <a:pt x="15313" y="1892"/>
                  </a:cubicBezTo>
                  <a:cubicBezTo>
                    <a:pt x="15257" y="2036"/>
                    <a:pt x="15212" y="2184"/>
                    <a:pt x="15181" y="2335"/>
                  </a:cubicBezTo>
                  <a:cubicBezTo>
                    <a:pt x="15148" y="2505"/>
                    <a:pt x="15276" y="2701"/>
                    <a:pt x="15265" y="2879"/>
                  </a:cubicBezTo>
                  <a:cubicBezTo>
                    <a:pt x="15252" y="3058"/>
                    <a:pt x="15097" y="3216"/>
                    <a:pt x="15069" y="3388"/>
                  </a:cubicBezTo>
                  <a:cubicBezTo>
                    <a:pt x="15042" y="3560"/>
                    <a:pt x="15090" y="3752"/>
                    <a:pt x="15009" y="3911"/>
                  </a:cubicBezTo>
                  <a:cubicBezTo>
                    <a:pt x="14935" y="4056"/>
                    <a:pt x="14830" y="4184"/>
                    <a:pt x="14701" y="4284"/>
                  </a:cubicBezTo>
                  <a:cubicBezTo>
                    <a:pt x="14571" y="4379"/>
                    <a:pt x="14412" y="4483"/>
                    <a:pt x="14260" y="4483"/>
                  </a:cubicBezTo>
                  <a:cubicBezTo>
                    <a:pt x="14254" y="4483"/>
                    <a:pt x="14247" y="4483"/>
                    <a:pt x="14240" y="4483"/>
                  </a:cubicBezTo>
                  <a:cubicBezTo>
                    <a:pt x="14096" y="4474"/>
                    <a:pt x="13956" y="4346"/>
                    <a:pt x="13819" y="4217"/>
                  </a:cubicBezTo>
                  <a:cubicBezTo>
                    <a:pt x="13714" y="4116"/>
                    <a:pt x="13576" y="4042"/>
                    <a:pt x="13487" y="3931"/>
                  </a:cubicBezTo>
                  <a:cubicBezTo>
                    <a:pt x="13397" y="3819"/>
                    <a:pt x="13380" y="3640"/>
                    <a:pt x="13278" y="3540"/>
                  </a:cubicBezTo>
                  <a:cubicBezTo>
                    <a:pt x="13177" y="3439"/>
                    <a:pt x="13027" y="3405"/>
                    <a:pt x="12889" y="3344"/>
                  </a:cubicBezTo>
                  <a:cubicBezTo>
                    <a:pt x="12737" y="3279"/>
                    <a:pt x="12595" y="3142"/>
                    <a:pt x="12440" y="3135"/>
                  </a:cubicBezTo>
                  <a:cubicBezTo>
                    <a:pt x="12429" y="3135"/>
                    <a:pt x="12417" y="3134"/>
                    <a:pt x="12405" y="3134"/>
                  </a:cubicBezTo>
                  <a:cubicBezTo>
                    <a:pt x="12254" y="3134"/>
                    <a:pt x="12086" y="3167"/>
                    <a:pt x="11945" y="3210"/>
                  </a:cubicBezTo>
                  <a:cubicBezTo>
                    <a:pt x="11788" y="3260"/>
                    <a:pt x="11637" y="3333"/>
                    <a:pt x="11499" y="3426"/>
                  </a:cubicBezTo>
                  <a:cubicBezTo>
                    <a:pt x="11361" y="3520"/>
                    <a:pt x="11238" y="3633"/>
                    <a:pt x="11131" y="3759"/>
                  </a:cubicBezTo>
                  <a:cubicBezTo>
                    <a:pt x="11030" y="3883"/>
                    <a:pt x="11070" y="4097"/>
                    <a:pt x="11009" y="4242"/>
                  </a:cubicBezTo>
                  <a:cubicBezTo>
                    <a:pt x="10949" y="4386"/>
                    <a:pt x="10780" y="4500"/>
                    <a:pt x="10754" y="4653"/>
                  </a:cubicBezTo>
                  <a:cubicBezTo>
                    <a:pt x="10729" y="4805"/>
                    <a:pt x="10861" y="4970"/>
                    <a:pt x="10865" y="5125"/>
                  </a:cubicBezTo>
                  <a:cubicBezTo>
                    <a:pt x="10871" y="5280"/>
                    <a:pt x="10845" y="5432"/>
                    <a:pt x="10878" y="5583"/>
                  </a:cubicBezTo>
                  <a:cubicBezTo>
                    <a:pt x="10911" y="5737"/>
                    <a:pt x="10967" y="5899"/>
                    <a:pt x="11013" y="6065"/>
                  </a:cubicBezTo>
                  <a:cubicBezTo>
                    <a:pt x="11058" y="6231"/>
                    <a:pt x="11145" y="6403"/>
                    <a:pt x="11145" y="6565"/>
                  </a:cubicBezTo>
                  <a:cubicBezTo>
                    <a:pt x="11145" y="6730"/>
                    <a:pt x="10990" y="6865"/>
                    <a:pt x="10885" y="7012"/>
                  </a:cubicBezTo>
                  <a:cubicBezTo>
                    <a:pt x="10787" y="7148"/>
                    <a:pt x="10694" y="7278"/>
                    <a:pt x="10551" y="7342"/>
                  </a:cubicBezTo>
                  <a:cubicBezTo>
                    <a:pt x="10437" y="7390"/>
                    <a:pt x="10315" y="7416"/>
                    <a:pt x="10192" y="7416"/>
                  </a:cubicBezTo>
                  <a:cubicBezTo>
                    <a:pt x="10154" y="7416"/>
                    <a:pt x="10116" y="7414"/>
                    <a:pt x="10077" y="7408"/>
                  </a:cubicBezTo>
                  <a:cubicBezTo>
                    <a:pt x="9921" y="7390"/>
                    <a:pt x="9775" y="7322"/>
                    <a:pt x="9642" y="7217"/>
                  </a:cubicBezTo>
                  <a:cubicBezTo>
                    <a:pt x="9532" y="7128"/>
                    <a:pt x="9382" y="7073"/>
                    <a:pt x="9281" y="6971"/>
                  </a:cubicBezTo>
                  <a:cubicBezTo>
                    <a:pt x="9182" y="6868"/>
                    <a:pt x="9158" y="6675"/>
                    <a:pt x="9042" y="6592"/>
                  </a:cubicBezTo>
                  <a:cubicBezTo>
                    <a:pt x="8927" y="6510"/>
                    <a:pt x="8765" y="6519"/>
                    <a:pt x="8615" y="6492"/>
                  </a:cubicBezTo>
                  <a:cubicBezTo>
                    <a:pt x="8548" y="6479"/>
                    <a:pt x="8484" y="6472"/>
                    <a:pt x="8422" y="6472"/>
                  </a:cubicBezTo>
                  <a:cubicBezTo>
                    <a:pt x="8373" y="6472"/>
                    <a:pt x="8326" y="6477"/>
                    <a:pt x="8278" y="6486"/>
                  </a:cubicBezTo>
                  <a:cubicBezTo>
                    <a:pt x="8165" y="6504"/>
                    <a:pt x="8056" y="6541"/>
                    <a:pt x="7953" y="6595"/>
                  </a:cubicBezTo>
                  <a:cubicBezTo>
                    <a:pt x="7789" y="6610"/>
                    <a:pt x="7624" y="6649"/>
                    <a:pt x="7490" y="6743"/>
                  </a:cubicBezTo>
                  <a:cubicBezTo>
                    <a:pt x="7359" y="6834"/>
                    <a:pt x="7200" y="6937"/>
                    <a:pt x="7112" y="7076"/>
                  </a:cubicBezTo>
                  <a:cubicBezTo>
                    <a:pt x="7019" y="7222"/>
                    <a:pt x="7028" y="7414"/>
                    <a:pt x="6988" y="7571"/>
                  </a:cubicBezTo>
                  <a:cubicBezTo>
                    <a:pt x="6947" y="7730"/>
                    <a:pt x="6882" y="7892"/>
                    <a:pt x="6884" y="8060"/>
                  </a:cubicBezTo>
                  <a:cubicBezTo>
                    <a:pt x="6887" y="8222"/>
                    <a:pt x="6924" y="8389"/>
                    <a:pt x="6957" y="8556"/>
                  </a:cubicBezTo>
                  <a:cubicBezTo>
                    <a:pt x="6987" y="8702"/>
                    <a:pt x="7069" y="8840"/>
                    <a:pt x="7112" y="8991"/>
                  </a:cubicBezTo>
                  <a:cubicBezTo>
                    <a:pt x="7152" y="9139"/>
                    <a:pt x="7092" y="9311"/>
                    <a:pt x="7125" y="9460"/>
                  </a:cubicBezTo>
                  <a:cubicBezTo>
                    <a:pt x="7159" y="9608"/>
                    <a:pt x="7196" y="9747"/>
                    <a:pt x="7203" y="9899"/>
                  </a:cubicBezTo>
                  <a:cubicBezTo>
                    <a:pt x="7210" y="10050"/>
                    <a:pt x="7190" y="10181"/>
                    <a:pt x="7153" y="10331"/>
                  </a:cubicBezTo>
                  <a:cubicBezTo>
                    <a:pt x="7116" y="10482"/>
                    <a:pt x="7172" y="10685"/>
                    <a:pt x="7081" y="10820"/>
                  </a:cubicBezTo>
                  <a:cubicBezTo>
                    <a:pt x="6983" y="10960"/>
                    <a:pt x="6850" y="11069"/>
                    <a:pt x="6695" y="11140"/>
                  </a:cubicBezTo>
                  <a:cubicBezTo>
                    <a:pt x="6630" y="11171"/>
                    <a:pt x="6556" y="11185"/>
                    <a:pt x="6478" y="11185"/>
                  </a:cubicBezTo>
                  <a:cubicBezTo>
                    <a:pt x="6392" y="11185"/>
                    <a:pt x="6301" y="11168"/>
                    <a:pt x="6209" y="11133"/>
                  </a:cubicBezTo>
                  <a:cubicBezTo>
                    <a:pt x="6070" y="11082"/>
                    <a:pt x="5946" y="10997"/>
                    <a:pt x="5828" y="10907"/>
                  </a:cubicBezTo>
                  <a:cubicBezTo>
                    <a:pt x="5712" y="10818"/>
                    <a:pt x="5632" y="10670"/>
                    <a:pt x="5510" y="10590"/>
                  </a:cubicBezTo>
                  <a:cubicBezTo>
                    <a:pt x="5450" y="10551"/>
                    <a:pt x="5375" y="10547"/>
                    <a:pt x="5298" y="10547"/>
                  </a:cubicBezTo>
                  <a:cubicBezTo>
                    <a:pt x="5281" y="10547"/>
                    <a:pt x="5265" y="10547"/>
                    <a:pt x="5248" y="10547"/>
                  </a:cubicBezTo>
                  <a:cubicBezTo>
                    <a:pt x="5192" y="10547"/>
                    <a:pt x="5137" y="10546"/>
                    <a:pt x="5089" y="10529"/>
                  </a:cubicBezTo>
                  <a:cubicBezTo>
                    <a:pt x="4965" y="10486"/>
                    <a:pt x="4859" y="10452"/>
                    <a:pt x="4721" y="10452"/>
                  </a:cubicBezTo>
                  <a:cubicBezTo>
                    <a:pt x="4718" y="10452"/>
                    <a:pt x="4715" y="10452"/>
                    <a:pt x="4712" y="10452"/>
                  </a:cubicBezTo>
                  <a:cubicBezTo>
                    <a:pt x="4710" y="10452"/>
                    <a:pt x="4707" y="10452"/>
                    <a:pt x="4705" y="10452"/>
                  </a:cubicBezTo>
                  <a:cubicBezTo>
                    <a:pt x="4580" y="10452"/>
                    <a:pt x="4443" y="10398"/>
                    <a:pt x="4317" y="10398"/>
                  </a:cubicBezTo>
                  <a:cubicBezTo>
                    <a:pt x="4279" y="10398"/>
                    <a:pt x="4243" y="10403"/>
                    <a:pt x="4207" y="10415"/>
                  </a:cubicBezTo>
                  <a:cubicBezTo>
                    <a:pt x="4052" y="10472"/>
                    <a:pt x="3920" y="10603"/>
                    <a:pt x="3791" y="10702"/>
                  </a:cubicBezTo>
                  <a:cubicBezTo>
                    <a:pt x="3662" y="10805"/>
                    <a:pt x="3549" y="10930"/>
                    <a:pt x="3460" y="11069"/>
                  </a:cubicBezTo>
                  <a:cubicBezTo>
                    <a:pt x="3362" y="11220"/>
                    <a:pt x="3239" y="11372"/>
                    <a:pt x="3211" y="11536"/>
                  </a:cubicBezTo>
                  <a:cubicBezTo>
                    <a:pt x="3181" y="11703"/>
                    <a:pt x="3269" y="11884"/>
                    <a:pt x="3299" y="12054"/>
                  </a:cubicBezTo>
                  <a:cubicBezTo>
                    <a:pt x="3329" y="12222"/>
                    <a:pt x="3379" y="12386"/>
                    <a:pt x="3451" y="12541"/>
                  </a:cubicBezTo>
                  <a:cubicBezTo>
                    <a:pt x="3515" y="12674"/>
                    <a:pt x="3529" y="12841"/>
                    <a:pt x="3610" y="12969"/>
                  </a:cubicBezTo>
                  <a:cubicBezTo>
                    <a:pt x="3690" y="13095"/>
                    <a:pt x="3835" y="13179"/>
                    <a:pt x="3915" y="13306"/>
                  </a:cubicBezTo>
                  <a:cubicBezTo>
                    <a:pt x="3994" y="13432"/>
                    <a:pt x="3997" y="13597"/>
                    <a:pt x="4060" y="13732"/>
                  </a:cubicBezTo>
                  <a:cubicBezTo>
                    <a:pt x="4124" y="13867"/>
                    <a:pt x="4325" y="13958"/>
                    <a:pt x="4354" y="14106"/>
                  </a:cubicBezTo>
                  <a:cubicBezTo>
                    <a:pt x="4379" y="14234"/>
                    <a:pt x="4226" y="14377"/>
                    <a:pt x="4212" y="14510"/>
                  </a:cubicBezTo>
                  <a:cubicBezTo>
                    <a:pt x="4199" y="14642"/>
                    <a:pt x="4247" y="14783"/>
                    <a:pt x="4166" y="14891"/>
                  </a:cubicBezTo>
                  <a:cubicBezTo>
                    <a:pt x="4070" y="15019"/>
                    <a:pt x="3925" y="15053"/>
                    <a:pt x="3781" y="15093"/>
                  </a:cubicBezTo>
                  <a:cubicBezTo>
                    <a:pt x="3636" y="15132"/>
                    <a:pt x="3491" y="15176"/>
                    <a:pt x="3345" y="15178"/>
                  </a:cubicBezTo>
                  <a:cubicBezTo>
                    <a:pt x="3343" y="15178"/>
                    <a:pt x="3341" y="15178"/>
                    <a:pt x="3340" y="15178"/>
                  </a:cubicBezTo>
                  <a:cubicBezTo>
                    <a:pt x="3205" y="15178"/>
                    <a:pt x="3074" y="15122"/>
                    <a:pt x="2944" y="15122"/>
                  </a:cubicBezTo>
                  <a:cubicBezTo>
                    <a:pt x="2940" y="15122"/>
                    <a:pt x="2935" y="15122"/>
                    <a:pt x="2931" y="15122"/>
                  </a:cubicBezTo>
                  <a:cubicBezTo>
                    <a:pt x="2791" y="15128"/>
                    <a:pt x="2661" y="15213"/>
                    <a:pt x="2527" y="15233"/>
                  </a:cubicBezTo>
                  <a:cubicBezTo>
                    <a:pt x="2392" y="15253"/>
                    <a:pt x="2281" y="15336"/>
                    <a:pt x="2149" y="15381"/>
                  </a:cubicBezTo>
                  <a:cubicBezTo>
                    <a:pt x="2112" y="15394"/>
                    <a:pt x="2071" y="15397"/>
                    <a:pt x="2028" y="15397"/>
                  </a:cubicBezTo>
                  <a:cubicBezTo>
                    <a:pt x="1986" y="15397"/>
                    <a:pt x="1943" y="15394"/>
                    <a:pt x="1901" y="15394"/>
                  </a:cubicBezTo>
                  <a:cubicBezTo>
                    <a:pt x="1837" y="15394"/>
                    <a:pt x="1774" y="15400"/>
                    <a:pt x="1722" y="15432"/>
                  </a:cubicBezTo>
                  <a:cubicBezTo>
                    <a:pt x="1607" y="15502"/>
                    <a:pt x="1592" y="15698"/>
                    <a:pt x="1495" y="15789"/>
                  </a:cubicBezTo>
                  <a:cubicBezTo>
                    <a:pt x="1397" y="15879"/>
                    <a:pt x="1293" y="15948"/>
                    <a:pt x="1218" y="16058"/>
                  </a:cubicBezTo>
                  <a:cubicBezTo>
                    <a:pt x="1144" y="16167"/>
                    <a:pt x="986" y="16238"/>
                    <a:pt x="939" y="16363"/>
                  </a:cubicBezTo>
                  <a:cubicBezTo>
                    <a:pt x="894" y="16489"/>
                    <a:pt x="943" y="16638"/>
                    <a:pt x="932" y="16773"/>
                  </a:cubicBezTo>
                  <a:cubicBezTo>
                    <a:pt x="916" y="16944"/>
                    <a:pt x="885" y="17120"/>
                    <a:pt x="923" y="17289"/>
                  </a:cubicBezTo>
                  <a:cubicBezTo>
                    <a:pt x="963" y="17458"/>
                    <a:pt x="1071" y="17599"/>
                    <a:pt x="1161" y="17745"/>
                  </a:cubicBezTo>
                  <a:cubicBezTo>
                    <a:pt x="1252" y="17892"/>
                    <a:pt x="1313" y="18077"/>
                    <a:pt x="1454" y="18180"/>
                  </a:cubicBezTo>
                  <a:cubicBezTo>
                    <a:pt x="1570" y="18266"/>
                    <a:pt x="1742" y="18230"/>
                    <a:pt x="1873" y="18276"/>
                  </a:cubicBezTo>
                  <a:cubicBezTo>
                    <a:pt x="2005" y="18320"/>
                    <a:pt x="2130" y="18381"/>
                    <a:pt x="2267" y="18418"/>
                  </a:cubicBezTo>
                  <a:cubicBezTo>
                    <a:pt x="2432" y="18463"/>
                    <a:pt x="2578" y="18549"/>
                    <a:pt x="2715" y="18634"/>
                  </a:cubicBezTo>
                  <a:cubicBezTo>
                    <a:pt x="2851" y="18719"/>
                    <a:pt x="3037" y="18782"/>
                    <a:pt x="3140" y="18924"/>
                  </a:cubicBezTo>
                  <a:cubicBezTo>
                    <a:pt x="3232" y="19053"/>
                    <a:pt x="3232" y="19242"/>
                    <a:pt x="3271" y="19389"/>
                  </a:cubicBezTo>
                  <a:cubicBezTo>
                    <a:pt x="3310" y="19539"/>
                    <a:pt x="3256" y="19689"/>
                    <a:pt x="3241" y="19842"/>
                  </a:cubicBezTo>
                  <a:cubicBezTo>
                    <a:pt x="3225" y="19994"/>
                    <a:pt x="3315" y="20186"/>
                    <a:pt x="3245" y="20326"/>
                  </a:cubicBezTo>
                  <a:cubicBezTo>
                    <a:pt x="3178" y="20462"/>
                    <a:pt x="2976" y="20510"/>
                    <a:pt x="2860" y="20618"/>
                  </a:cubicBezTo>
                  <a:cubicBezTo>
                    <a:pt x="2737" y="20735"/>
                    <a:pt x="2610" y="20792"/>
                    <a:pt x="2446" y="20842"/>
                  </a:cubicBezTo>
                  <a:cubicBezTo>
                    <a:pt x="2291" y="20889"/>
                    <a:pt x="2139" y="20957"/>
                    <a:pt x="1970" y="20978"/>
                  </a:cubicBezTo>
                  <a:cubicBezTo>
                    <a:pt x="1803" y="20999"/>
                    <a:pt x="1631" y="21012"/>
                    <a:pt x="1471" y="21038"/>
                  </a:cubicBezTo>
                  <a:cubicBezTo>
                    <a:pt x="1299" y="21066"/>
                    <a:pt x="1159" y="21172"/>
                    <a:pt x="1016" y="21241"/>
                  </a:cubicBezTo>
                  <a:cubicBezTo>
                    <a:pt x="879" y="21308"/>
                    <a:pt x="777" y="21396"/>
                    <a:pt x="669" y="21498"/>
                  </a:cubicBezTo>
                  <a:cubicBezTo>
                    <a:pt x="560" y="21602"/>
                    <a:pt x="406" y="21666"/>
                    <a:pt x="329" y="21796"/>
                  </a:cubicBezTo>
                  <a:cubicBezTo>
                    <a:pt x="251" y="21925"/>
                    <a:pt x="213" y="22076"/>
                    <a:pt x="171" y="22221"/>
                  </a:cubicBezTo>
                  <a:cubicBezTo>
                    <a:pt x="132" y="22359"/>
                    <a:pt x="119" y="22502"/>
                    <a:pt x="109" y="22647"/>
                  </a:cubicBezTo>
                  <a:cubicBezTo>
                    <a:pt x="100" y="22792"/>
                    <a:pt x="39" y="22944"/>
                    <a:pt x="65" y="23086"/>
                  </a:cubicBezTo>
                  <a:cubicBezTo>
                    <a:pt x="90" y="23229"/>
                    <a:pt x="265" y="23320"/>
                    <a:pt x="329" y="23450"/>
                  </a:cubicBezTo>
                  <a:cubicBezTo>
                    <a:pt x="392" y="23580"/>
                    <a:pt x="437" y="23698"/>
                    <a:pt x="545" y="23803"/>
                  </a:cubicBezTo>
                  <a:cubicBezTo>
                    <a:pt x="648" y="23902"/>
                    <a:pt x="760" y="23993"/>
                    <a:pt x="878" y="24073"/>
                  </a:cubicBezTo>
                  <a:cubicBezTo>
                    <a:pt x="1000" y="24154"/>
                    <a:pt x="1084" y="24301"/>
                    <a:pt x="1209" y="24372"/>
                  </a:cubicBezTo>
                  <a:cubicBezTo>
                    <a:pt x="1343" y="24448"/>
                    <a:pt x="1495" y="24480"/>
                    <a:pt x="1612" y="24549"/>
                  </a:cubicBezTo>
                  <a:cubicBezTo>
                    <a:pt x="1731" y="24620"/>
                    <a:pt x="1809" y="24751"/>
                    <a:pt x="1920" y="24841"/>
                  </a:cubicBezTo>
                  <a:cubicBezTo>
                    <a:pt x="2029" y="24930"/>
                    <a:pt x="2166" y="24983"/>
                    <a:pt x="2234" y="25109"/>
                  </a:cubicBezTo>
                  <a:cubicBezTo>
                    <a:pt x="2310" y="25245"/>
                    <a:pt x="2267" y="25385"/>
                    <a:pt x="2265" y="25532"/>
                  </a:cubicBezTo>
                  <a:cubicBezTo>
                    <a:pt x="2263" y="25678"/>
                    <a:pt x="2292" y="25820"/>
                    <a:pt x="2237" y="25960"/>
                  </a:cubicBezTo>
                  <a:cubicBezTo>
                    <a:pt x="2180" y="26105"/>
                    <a:pt x="2105" y="26243"/>
                    <a:pt x="2011" y="26368"/>
                  </a:cubicBezTo>
                  <a:cubicBezTo>
                    <a:pt x="1917" y="26493"/>
                    <a:pt x="1812" y="26609"/>
                    <a:pt x="1697" y="26716"/>
                  </a:cubicBezTo>
                  <a:cubicBezTo>
                    <a:pt x="1583" y="26823"/>
                    <a:pt x="1482" y="26948"/>
                    <a:pt x="1360" y="27046"/>
                  </a:cubicBezTo>
                  <a:cubicBezTo>
                    <a:pt x="1238" y="27145"/>
                    <a:pt x="1086" y="27209"/>
                    <a:pt x="968" y="27309"/>
                  </a:cubicBezTo>
                  <a:cubicBezTo>
                    <a:pt x="864" y="27395"/>
                    <a:pt x="820" y="27545"/>
                    <a:pt x="724" y="27639"/>
                  </a:cubicBezTo>
                  <a:cubicBezTo>
                    <a:pt x="629" y="27734"/>
                    <a:pt x="454" y="27761"/>
                    <a:pt x="375" y="27867"/>
                  </a:cubicBezTo>
                  <a:cubicBezTo>
                    <a:pt x="294" y="27974"/>
                    <a:pt x="204" y="28091"/>
                    <a:pt x="146" y="28213"/>
                  </a:cubicBezTo>
                  <a:cubicBezTo>
                    <a:pt x="89" y="28332"/>
                    <a:pt x="65" y="28477"/>
                    <a:pt x="36" y="28614"/>
                  </a:cubicBezTo>
                  <a:cubicBezTo>
                    <a:pt x="8" y="28767"/>
                    <a:pt x="1" y="28925"/>
                    <a:pt x="15" y="29080"/>
                  </a:cubicBezTo>
                  <a:cubicBezTo>
                    <a:pt x="28" y="29235"/>
                    <a:pt x="15" y="29420"/>
                    <a:pt x="79" y="29558"/>
                  </a:cubicBezTo>
                  <a:cubicBezTo>
                    <a:pt x="144" y="29696"/>
                    <a:pt x="269" y="29834"/>
                    <a:pt x="393" y="29935"/>
                  </a:cubicBezTo>
                  <a:cubicBezTo>
                    <a:pt x="513" y="30031"/>
                    <a:pt x="678" y="30092"/>
                    <a:pt x="821" y="30132"/>
                  </a:cubicBezTo>
                  <a:cubicBezTo>
                    <a:pt x="966" y="30172"/>
                    <a:pt x="1128" y="30185"/>
                    <a:pt x="1276" y="30196"/>
                  </a:cubicBezTo>
                  <a:cubicBezTo>
                    <a:pt x="1444" y="30209"/>
                    <a:pt x="1607" y="30193"/>
                    <a:pt x="1769" y="30217"/>
                  </a:cubicBezTo>
                  <a:cubicBezTo>
                    <a:pt x="1930" y="30243"/>
                    <a:pt x="2079" y="30290"/>
                    <a:pt x="2237" y="30351"/>
                  </a:cubicBezTo>
                  <a:cubicBezTo>
                    <a:pt x="2382" y="30405"/>
                    <a:pt x="2577" y="30377"/>
                    <a:pt x="2696" y="30461"/>
                  </a:cubicBezTo>
                  <a:cubicBezTo>
                    <a:pt x="2821" y="30550"/>
                    <a:pt x="2881" y="30725"/>
                    <a:pt x="2969" y="30843"/>
                  </a:cubicBezTo>
                  <a:cubicBezTo>
                    <a:pt x="3056" y="30962"/>
                    <a:pt x="3114" y="31100"/>
                    <a:pt x="3154" y="31248"/>
                  </a:cubicBezTo>
                  <a:cubicBezTo>
                    <a:pt x="3191" y="31386"/>
                    <a:pt x="3227" y="31534"/>
                    <a:pt x="3211" y="31695"/>
                  </a:cubicBezTo>
                  <a:cubicBezTo>
                    <a:pt x="3195" y="31847"/>
                    <a:pt x="3154" y="31996"/>
                    <a:pt x="3089" y="32135"/>
                  </a:cubicBezTo>
                  <a:cubicBezTo>
                    <a:pt x="3023" y="32273"/>
                    <a:pt x="2965" y="32427"/>
                    <a:pt x="2865" y="32542"/>
                  </a:cubicBezTo>
                  <a:cubicBezTo>
                    <a:pt x="2764" y="32656"/>
                    <a:pt x="2571" y="32670"/>
                    <a:pt x="2453" y="32768"/>
                  </a:cubicBezTo>
                  <a:cubicBezTo>
                    <a:pt x="2338" y="32863"/>
                    <a:pt x="2243" y="32985"/>
                    <a:pt x="2120" y="33078"/>
                  </a:cubicBezTo>
                  <a:cubicBezTo>
                    <a:pt x="1998" y="33169"/>
                    <a:pt x="1875" y="33260"/>
                    <a:pt x="1758" y="33355"/>
                  </a:cubicBezTo>
                  <a:cubicBezTo>
                    <a:pt x="1639" y="33453"/>
                    <a:pt x="1498" y="33536"/>
                    <a:pt x="1397" y="33646"/>
                  </a:cubicBezTo>
                  <a:cubicBezTo>
                    <a:pt x="1290" y="33762"/>
                    <a:pt x="1198" y="33891"/>
                    <a:pt x="1124" y="34030"/>
                  </a:cubicBezTo>
                  <a:cubicBezTo>
                    <a:pt x="1059" y="34160"/>
                    <a:pt x="1147" y="34345"/>
                    <a:pt x="1124" y="34504"/>
                  </a:cubicBezTo>
                  <a:cubicBezTo>
                    <a:pt x="1101" y="34667"/>
                    <a:pt x="1101" y="34832"/>
                    <a:pt x="1124" y="34996"/>
                  </a:cubicBezTo>
                  <a:cubicBezTo>
                    <a:pt x="1147" y="35166"/>
                    <a:pt x="1134" y="35335"/>
                    <a:pt x="1204" y="35490"/>
                  </a:cubicBezTo>
                  <a:cubicBezTo>
                    <a:pt x="1275" y="35645"/>
                    <a:pt x="1297" y="35854"/>
                    <a:pt x="1421" y="35975"/>
                  </a:cubicBezTo>
                  <a:cubicBezTo>
                    <a:pt x="1543" y="36096"/>
                    <a:pt x="1731" y="36146"/>
                    <a:pt x="1879" y="36197"/>
                  </a:cubicBezTo>
                  <a:cubicBezTo>
                    <a:pt x="1921" y="36212"/>
                    <a:pt x="1965" y="36217"/>
                    <a:pt x="2009" y="36217"/>
                  </a:cubicBezTo>
                  <a:cubicBezTo>
                    <a:pt x="2125" y="36217"/>
                    <a:pt x="2244" y="36180"/>
                    <a:pt x="2364" y="36174"/>
                  </a:cubicBezTo>
                  <a:cubicBezTo>
                    <a:pt x="2521" y="36166"/>
                    <a:pt x="2678" y="36137"/>
                    <a:pt x="2828" y="36092"/>
                  </a:cubicBezTo>
                  <a:cubicBezTo>
                    <a:pt x="2866" y="36080"/>
                    <a:pt x="2908" y="36076"/>
                    <a:pt x="2953" y="36076"/>
                  </a:cubicBezTo>
                  <a:cubicBezTo>
                    <a:pt x="3068" y="36076"/>
                    <a:pt x="3203" y="36104"/>
                    <a:pt x="3337" y="36116"/>
                  </a:cubicBezTo>
                  <a:cubicBezTo>
                    <a:pt x="3492" y="36129"/>
                    <a:pt x="3640" y="36234"/>
                    <a:pt x="3805" y="36275"/>
                  </a:cubicBezTo>
                  <a:cubicBezTo>
                    <a:pt x="3962" y="36316"/>
                    <a:pt x="4115" y="36368"/>
                    <a:pt x="4266" y="36430"/>
                  </a:cubicBezTo>
                  <a:cubicBezTo>
                    <a:pt x="4433" y="36497"/>
                    <a:pt x="4607" y="36514"/>
                    <a:pt x="4725" y="36595"/>
                  </a:cubicBezTo>
                  <a:cubicBezTo>
                    <a:pt x="4837" y="36669"/>
                    <a:pt x="4921" y="36770"/>
                    <a:pt x="4992" y="36886"/>
                  </a:cubicBezTo>
                  <a:cubicBezTo>
                    <a:pt x="5063" y="37003"/>
                    <a:pt x="5178" y="37115"/>
                    <a:pt x="5194" y="37249"/>
                  </a:cubicBezTo>
                  <a:cubicBezTo>
                    <a:pt x="5218" y="37438"/>
                    <a:pt x="5193" y="37650"/>
                    <a:pt x="5107" y="37801"/>
                  </a:cubicBezTo>
                  <a:cubicBezTo>
                    <a:pt x="5022" y="37951"/>
                    <a:pt x="4773" y="37980"/>
                    <a:pt x="4642" y="38101"/>
                  </a:cubicBezTo>
                  <a:cubicBezTo>
                    <a:pt x="4519" y="38214"/>
                    <a:pt x="4488" y="38432"/>
                    <a:pt x="4360" y="38544"/>
                  </a:cubicBezTo>
                  <a:cubicBezTo>
                    <a:pt x="4233" y="38656"/>
                    <a:pt x="4021" y="38679"/>
                    <a:pt x="3903" y="38800"/>
                  </a:cubicBezTo>
                  <a:cubicBezTo>
                    <a:pt x="3782" y="38922"/>
                    <a:pt x="3671" y="39056"/>
                    <a:pt x="3573" y="39198"/>
                  </a:cubicBezTo>
                  <a:cubicBezTo>
                    <a:pt x="3480" y="39336"/>
                    <a:pt x="3517" y="39542"/>
                    <a:pt x="3460" y="39706"/>
                  </a:cubicBezTo>
                  <a:cubicBezTo>
                    <a:pt x="3404" y="39863"/>
                    <a:pt x="3345" y="40013"/>
                    <a:pt x="3340" y="40185"/>
                  </a:cubicBezTo>
                  <a:cubicBezTo>
                    <a:pt x="3336" y="40350"/>
                    <a:pt x="3362" y="40514"/>
                    <a:pt x="3416" y="40672"/>
                  </a:cubicBezTo>
                  <a:cubicBezTo>
                    <a:pt x="3468" y="40832"/>
                    <a:pt x="3480" y="41028"/>
                    <a:pt x="3600" y="41153"/>
                  </a:cubicBezTo>
                  <a:cubicBezTo>
                    <a:pt x="3708" y="41267"/>
                    <a:pt x="3900" y="41237"/>
                    <a:pt x="4031" y="41294"/>
                  </a:cubicBezTo>
                  <a:cubicBezTo>
                    <a:pt x="4161" y="41350"/>
                    <a:pt x="4297" y="41385"/>
                    <a:pt x="4436" y="41397"/>
                  </a:cubicBezTo>
                  <a:cubicBezTo>
                    <a:pt x="4560" y="41409"/>
                    <a:pt x="4679" y="41433"/>
                    <a:pt x="4803" y="41433"/>
                  </a:cubicBezTo>
                  <a:cubicBezTo>
                    <a:pt x="4826" y="41433"/>
                    <a:pt x="4848" y="41432"/>
                    <a:pt x="4871" y="41430"/>
                  </a:cubicBezTo>
                  <a:cubicBezTo>
                    <a:pt x="5021" y="41419"/>
                    <a:pt x="5163" y="41369"/>
                    <a:pt x="5305" y="41348"/>
                  </a:cubicBezTo>
                  <a:cubicBezTo>
                    <a:pt x="5316" y="41346"/>
                    <a:pt x="5327" y="41346"/>
                    <a:pt x="5339" y="41346"/>
                  </a:cubicBezTo>
                  <a:cubicBezTo>
                    <a:pt x="5463" y="41346"/>
                    <a:pt x="5620" y="41422"/>
                    <a:pt x="5772" y="41422"/>
                  </a:cubicBezTo>
                  <a:cubicBezTo>
                    <a:pt x="5775" y="41422"/>
                    <a:pt x="5777" y="41422"/>
                    <a:pt x="5780" y="41422"/>
                  </a:cubicBezTo>
                  <a:cubicBezTo>
                    <a:pt x="5804" y="41421"/>
                    <a:pt x="5827" y="41420"/>
                    <a:pt x="5851" y="41420"/>
                  </a:cubicBezTo>
                  <a:cubicBezTo>
                    <a:pt x="5980" y="41420"/>
                    <a:pt x="6109" y="41433"/>
                    <a:pt x="6235" y="41458"/>
                  </a:cubicBezTo>
                  <a:cubicBezTo>
                    <a:pt x="6397" y="41494"/>
                    <a:pt x="6520" y="41552"/>
                    <a:pt x="6621" y="41659"/>
                  </a:cubicBezTo>
                  <a:cubicBezTo>
                    <a:pt x="6718" y="41760"/>
                    <a:pt x="6859" y="41872"/>
                    <a:pt x="6853" y="42061"/>
                  </a:cubicBezTo>
                  <a:cubicBezTo>
                    <a:pt x="6847" y="42209"/>
                    <a:pt x="6822" y="42384"/>
                    <a:pt x="6756" y="42520"/>
                  </a:cubicBezTo>
                  <a:cubicBezTo>
                    <a:pt x="6694" y="42650"/>
                    <a:pt x="6498" y="42708"/>
                    <a:pt x="6407" y="42830"/>
                  </a:cubicBezTo>
                  <a:cubicBezTo>
                    <a:pt x="6317" y="42953"/>
                    <a:pt x="6297" y="43123"/>
                    <a:pt x="6208" y="43238"/>
                  </a:cubicBezTo>
                  <a:cubicBezTo>
                    <a:pt x="6112" y="43361"/>
                    <a:pt x="5945" y="43430"/>
                    <a:pt x="5876" y="43551"/>
                  </a:cubicBezTo>
                  <a:cubicBezTo>
                    <a:pt x="5805" y="43678"/>
                    <a:pt x="5872" y="43864"/>
                    <a:pt x="5825" y="44002"/>
                  </a:cubicBezTo>
                  <a:cubicBezTo>
                    <a:pt x="5778" y="44140"/>
                    <a:pt x="5649" y="44252"/>
                    <a:pt x="5631" y="44396"/>
                  </a:cubicBezTo>
                  <a:cubicBezTo>
                    <a:pt x="5612" y="44541"/>
                    <a:pt x="5567" y="44694"/>
                    <a:pt x="5582" y="44839"/>
                  </a:cubicBezTo>
                  <a:cubicBezTo>
                    <a:pt x="5596" y="44984"/>
                    <a:pt x="5650" y="45132"/>
                    <a:pt x="5702" y="45270"/>
                  </a:cubicBezTo>
                  <a:cubicBezTo>
                    <a:pt x="5761" y="45425"/>
                    <a:pt x="5879" y="45561"/>
                    <a:pt x="5989" y="45689"/>
                  </a:cubicBezTo>
                  <a:cubicBezTo>
                    <a:pt x="6097" y="45816"/>
                    <a:pt x="6259" y="45874"/>
                    <a:pt x="6402" y="45959"/>
                  </a:cubicBezTo>
                  <a:cubicBezTo>
                    <a:pt x="6545" y="46045"/>
                    <a:pt x="6674" y="46158"/>
                    <a:pt x="6839" y="46187"/>
                  </a:cubicBezTo>
                  <a:cubicBezTo>
                    <a:pt x="6871" y="46192"/>
                    <a:pt x="6903" y="46195"/>
                    <a:pt x="6934" y="46195"/>
                  </a:cubicBezTo>
                  <a:cubicBezTo>
                    <a:pt x="7076" y="46195"/>
                    <a:pt x="7204" y="46143"/>
                    <a:pt x="7335" y="46107"/>
                  </a:cubicBezTo>
                  <a:cubicBezTo>
                    <a:pt x="7497" y="46062"/>
                    <a:pt x="7678" y="46056"/>
                    <a:pt x="7833" y="45978"/>
                  </a:cubicBezTo>
                  <a:cubicBezTo>
                    <a:pt x="7988" y="45901"/>
                    <a:pt x="8114" y="45772"/>
                    <a:pt x="8273" y="45709"/>
                  </a:cubicBezTo>
                  <a:cubicBezTo>
                    <a:pt x="8330" y="45687"/>
                    <a:pt x="8385" y="45680"/>
                    <a:pt x="8439" y="45680"/>
                  </a:cubicBezTo>
                  <a:cubicBezTo>
                    <a:pt x="8524" y="45680"/>
                    <a:pt x="8605" y="45699"/>
                    <a:pt x="8679" y="45708"/>
                  </a:cubicBezTo>
                  <a:cubicBezTo>
                    <a:pt x="8821" y="45723"/>
                    <a:pt x="8994" y="45694"/>
                    <a:pt x="9097" y="45785"/>
                  </a:cubicBezTo>
                  <a:cubicBezTo>
                    <a:pt x="9193" y="45871"/>
                    <a:pt x="9182" y="46058"/>
                    <a:pt x="9242" y="46188"/>
                  </a:cubicBezTo>
                  <a:cubicBezTo>
                    <a:pt x="9297" y="46306"/>
                    <a:pt x="9442" y="46410"/>
                    <a:pt x="9466" y="46548"/>
                  </a:cubicBezTo>
                  <a:cubicBezTo>
                    <a:pt x="9497" y="46731"/>
                    <a:pt x="9472" y="46930"/>
                    <a:pt x="9463" y="47114"/>
                  </a:cubicBezTo>
                  <a:cubicBezTo>
                    <a:pt x="9409" y="47256"/>
                    <a:pt x="9294" y="47381"/>
                    <a:pt x="9229" y="47522"/>
                  </a:cubicBezTo>
                  <a:cubicBezTo>
                    <a:pt x="9163" y="47663"/>
                    <a:pt x="9102" y="47803"/>
                    <a:pt x="9042" y="47944"/>
                  </a:cubicBezTo>
                  <a:cubicBezTo>
                    <a:pt x="8983" y="48085"/>
                    <a:pt x="8963" y="48241"/>
                    <a:pt x="8926" y="48388"/>
                  </a:cubicBezTo>
                  <a:cubicBezTo>
                    <a:pt x="8888" y="48535"/>
                    <a:pt x="8883" y="48680"/>
                    <a:pt x="8886" y="48837"/>
                  </a:cubicBezTo>
                  <a:cubicBezTo>
                    <a:pt x="8889" y="48975"/>
                    <a:pt x="8946" y="49093"/>
                    <a:pt x="8990" y="49229"/>
                  </a:cubicBezTo>
                  <a:cubicBezTo>
                    <a:pt x="9033" y="49363"/>
                    <a:pt x="8971" y="49546"/>
                    <a:pt x="9047" y="49666"/>
                  </a:cubicBezTo>
                  <a:cubicBezTo>
                    <a:pt x="9121" y="49787"/>
                    <a:pt x="9303" y="49822"/>
                    <a:pt x="9404" y="49919"/>
                  </a:cubicBezTo>
                  <a:cubicBezTo>
                    <a:pt x="9505" y="50015"/>
                    <a:pt x="9576" y="50155"/>
                    <a:pt x="9699" y="50217"/>
                  </a:cubicBezTo>
                  <a:cubicBezTo>
                    <a:pt x="9824" y="50278"/>
                    <a:pt x="9961" y="50375"/>
                    <a:pt x="10102" y="50388"/>
                  </a:cubicBezTo>
                  <a:cubicBezTo>
                    <a:pt x="10134" y="50391"/>
                    <a:pt x="10167" y="50392"/>
                    <a:pt x="10199" y="50392"/>
                  </a:cubicBezTo>
                  <a:cubicBezTo>
                    <a:pt x="10316" y="50392"/>
                    <a:pt x="10431" y="50374"/>
                    <a:pt x="10544" y="50341"/>
                  </a:cubicBezTo>
                  <a:cubicBezTo>
                    <a:pt x="10711" y="50290"/>
                    <a:pt x="10838" y="50143"/>
                    <a:pt x="10972" y="50041"/>
                  </a:cubicBezTo>
                  <a:cubicBezTo>
                    <a:pt x="11105" y="49939"/>
                    <a:pt x="11253" y="49848"/>
                    <a:pt x="11384" y="49740"/>
                  </a:cubicBezTo>
                  <a:cubicBezTo>
                    <a:pt x="11512" y="49633"/>
                    <a:pt x="11655" y="49546"/>
                    <a:pt x="11809" y="49484"/>
                  </a:cubicBezTo>
                  <a:cubicBezTo>
                    <a:pt x="11945" y="49425"/>
                    <a:pt x="12072" y="49367"/>
                    <a:pt x="12220" y="49361"/>
                  </a:cubicBezTo>
                  <a:cubicBezTo>
                    <a:pt x="12339" y="49357"/>
                    <a:pt x="12472" y="49303"/>
                    <a:pt x="12594" y="49303"/>
                  </a:cubicBezTo>
                  <a:cubicBezTo>
                    <a:pt x="12622" y="49303"/>
                    <a:pt x="12650" y="49306"/>
                    <a:pt x="12676" y="49313"/>
                  </a:cubicBezTo>
                  <a:cubicBezTo>
                    <a:pt x="12820" y="49349"/>
                    <a:pt x="12968" y="49433"/>
                    <a:pt x="13094" y="49504"/>
                  </a:cubicBezTo>
                  <a:cubicBezTo>
                    <a:pt x="13221" y="49576"/>
                    <a:pt x="13295" y="49732"/>
                    <a:pt x="13397" y="49833"/>
                  </a:cubicBezTo>
                  <a:cubicBezTo>
                    <a:pt x="13498" y="49936"/>
                    <a:pt x="13583" y="50052"/>
                    <a:pt x="13649" y="50180"/>
                  </a:cubicBezTo>
                  <a:cubicBezTo>
                    <a:pt x="13714" y="50308"/>
                    <a:pt x="13853" y="50428"/>
                    <a:pt x="13870" y="50576"/>
                  </a:cubicBezTo>
                  <a:cubicBezTo>
                    <a:pt x="13885" y="50712"/>
                    <a:pt x="13725" y="50848"/>
                    <a:pt x="13711" y="50984"/>
                  </a:cubicBezTo>
                  <a:cubicBezTo>
                    <a:pt x="13698" y="51120"/>
                    <a:pt x="13752" y="51264"/>
                    <a:pt x="13734" y="51399"/>
                  </a:cubicBezTo>
                  <a:cubicBezTo>
                    <a:pt x="13715" y="51534"/>
                    <a:pt x="13696" y="51673"/>
                    <a:pt x="13698" y="51810"/>
                  </a:cubicBezTo>
                  <a:cubicBezTo>
                    <a:pt x="13700" y="51945"/>
                    <a:pt x="13805" y="52053"/>
                    <a:pt x="13849" y="52188"/>
                  </a:cubicBezTo>
                  <a:cubicBezTo>
                    <a:pt x="13900" y="52343"/>
                    <a:pt x="13895" y="52517"/>
                    <a:pt x="13998" y="52637"/>
                  </a:cubicBezTo>
                  <a:cubicBezTo>
                    <a:pt x="14106" y="52759"/>
                    <a:pt x="14233" y="52862"/>
                    <a:pt x="14374" y="52943"/>
                  </a:cubicBezTo>
                  <a:cubicBezTo>
                    <a:pt x="14510" y="53024"/>
                    <a:pt x="14689" y="52988"/>
                    <a:pt x="14846" y="53025"/>
                  </a:cubicBezTo>
                  <a:cubicBezTo>
                    <a:pt x="14990" y="53061"/>
                    <a:pt x="15120" y="53110"/>
                    <a:pt x="15265" y="53110"/>
                  </a:cubicBezTo>
                  <a:cubicBezTo>
                    <a:pt x="15277" y="53110"/>
                    <a:pt x="15288" y="53110"/>
                    <a:pt x="15299" y="53109"/>
                  </a:cubicBezTo>
                  <a:cubicBezTo>
                    <a:pt x="15454" y="53099"/>
                    <a:pt x="15606" y="53063"/>
                    <a:pt x="15748" y="53001"/>
                  </a:cubicBezTo>
                  <a:cubicBezTo>
                    <a:pt x="15915" y="52930"/>
                    <a:pt x="16080" y="52880"/>
                    <a:pt x="16189" y="52753"/>
                  </a:cubicBezTo>
                  <a:cubicBezTo>
                    <a:pt x="16299" y="52627"/>
                    <a:pt x="16370" y="52459"/>
                    <a:pt x="16473" y="52327"/>
                  </a:cubicBezTo>
                  <a:cubicBezTo>
                    <a:pt x="16579" y="52195"/>
                    <a:pt x="16690" y="52057"/>
                    <a:pt x="16842" y="51972"/>
                  </a:cubicBezTo>
                  <a:cubicBezTo>
                    <a:pt x="16906" y="51935"/>
                    <a:pt x="16977" y="51928"/>
                    <a:pt x="17052" y="51928"/>
                  </a:cubicBezTo>
                  <a:cubicBezTo>
                    <a:pt x="17103" y="51928"/>
                    <a:pt x="17154" y="51931"/>
                    <a:pt x="17206" y="51931"/>
                  </a:cubicBezTo>
                  <a:cubicBezTo>
                    <a:pt x="17232" y="51931"/>
                    <a:pt x="17258" y="51930"/>
                    <a:pt x="17284" y="51928"/>
                  </a:cubicBezTo>
                  <a:cubicBezTo>
                    <a:pt x="17412" y="51913"/>
                    <a:pt x="17545" y="51828"/>
                    <a:pt x="17672" y="51828"/>
                  </a:cubicBezTo>
                  <a:cubicBezTo>
                    <a:pt x="17692" y="51828"/>
                    <a:pt x="17713" y="51830"/>
                    <a:pt x="17733" y="51835"/>
                  </a:cubicBezTo>
                  <a:cubicBezTo>
                    <a:pt x="17877" y="51872"/>
                    <a:pt x="18019" y="51966"/>
                    <a:pt x="18137" y="52054"/>
                  </a:cubicBezTo>
                  <a:cubicBezTo>
                    <a:pt x="18256" y="52142"/>
                    <a:pt x="18314" y="52273"/>
                    <a:pt x="18380" y="52390"/>
                  </a:cubicBezTo>
                  <a:cubicBezTo>
                    <a:pt x="18447" y="52509"/>
                    <a:pt x="18445" y="52644"/>
                    <a:pt x="18471" y="52782"/>
                  </a:cubicBezTo>
                  <a:cubicBezTo>
                    <a:pt x="18496" y="52916"/>
                    <a:pt x="18644" y="53042"/>
                    <a:pt x="18649" y="53180"/>
                  </a:cubicBezTo>
                  <a:cubicBezTo>
                    <a:pt x="18653" y="53319"/>
                    <a:pt x="18506" y="53463"/>
                    <a:pt x="18506" y="53597"/>
                  </a:cubicBezTo>
                  <a:cubicBezTo>
                    <a:pt x="18506" y="53734"/>
                    <a:pt x="18639" y="53865"/>
                    <a:pt x="18649" y="53999"/>
                  </a:cubicBezTo>
                  <a:cubicBezTo>
                    <a:pt x="18660" y="54135"/>
                    <a:pt x="18653" y="54268"/>
                    <a:pt x="18683" y="54398"/>
                  </a:cubicBezTo>
                  <a:cubicBezTo>
                    <a:pt x="18711" y="54531"/>
                    <a:pt x="18673" y="54686"/>
                    <a:pt x="18727" y="54812"/>
                  </a:cubicBezTo>
                  <a:cubicBezTo>
                    <a:pt x="18777" y="54934"/>
                    <a:pt x="18941" y="54997"/>
                    <a:pt x="19020" y="55113"/>
                  </a:cubicBezTo>
                  <a:cubicBezTo>
                    <a:pt x="19103" y="55239"/>
                    <a:pt x="19170" y="55357"/>
                    <a:pt x="19277" y="55455"/>
                  </a:cubicBezTo>
                  <a:cubicBezTo>
                    <a:pt x="19385" y="55554"/>
                    <a:pt x="19462" y="55698"/>
                    <a:pt x="19588" y="55767"/>
                  </a:cubicBezTo>
                  <a:cubicBezTo>
                    <a:pt x="19715" y="55838"/>
                    <a:pt x="19851" y="55932"/>
                    <a:pt x="19991" y="55971"/>
                  </a:cubicBezTo>
                  <a:cubicBezTo>
                    <a:pt x="20130" y="56009"/>
                    <a:pt x="20295" y="56001"/>
                    <a:pt x="20440" y="56003"/>
                  </a:cubicBezTo>
                  <a:cubicBezTo>
                    <a:pt x="20442" y="56003"/>
                    <a:pt x="20444" y="56003"/>
                    <a:pt x="20446" y="56003"/>
                  </a:cubicBezTo>
                  <a:cubicBezTo>
                    <a:pt x="20590" y="56003"/>
                    <a:pt x="20733" y="55955"/>
                    <a:pt x="20875" y="55918"/>
                  </a:cubicBezTo>
                  <a:cubicBezTo>
                    <a:pt x="21013" y="55881"/>
                    <a:pt x="21154" y="55834"/>
                    <a:pt x="21281" y="55756"/>
                  </a:cubicBezTo>
                  <a:cubicBezTo>
                    <a:pt x="21402" y="55684"/>
                    <a:pt x="21576" y="55647"/>
                    <a:pt x="21681" y="55536"/>
                  </a:cubicBezTo>
                  <a:cubicBezTo>
                    <a:pt x="21761" y="55452"/>
                    <a:pt x="21829" y="55337"/>
                    <a:pt x="21886" y="55237"/>
                  </a:cubicBezTo>
                  <a:cubicBezTo>
                    <a:pt x="21943" y="55139"/>
                    <a:pt x="21911" y="54994"/>
                    <a:pt x="21941" y="54882"/>
                  </a:cubicBezTo>
                  <a:cubicBezTo>
                    <a:pt x="21978" y="54744"/>
                    <a:pt x="22076" y="54604"/>
                    <a:pt x="22096" y="54455"/>
                  </a:cubicBezTo>
                  <a:cubicBezTo>
                    <a:pt x="22115" y="54306"/>
                    <a:pt x="22119" y="54184"/>
                    <a:pt x="22207" y="54061"/>
                  </a:cubicBezTo>
                  <a:cubicBezTo>
                    <a:pt x="22288" y="53948"/>
                    <a:pt x="22339" y="53790"/>
                    <a:pt x="22470" y="53736"/>
                  </a:cubicBezTo>
                  <a:cubicBezTo>
                    <a:pt x="22586" y="53687"/>
                    <a:pt x="22729" y="53667"/>
                    <a:pt x="22858" y="53667"/>
                  </a:cubicBezTo>
                  <a:cubicBezTo>
                    <a:pt x="22871" y="53667"/>
                    <a:pt x="22884" y="53667"/>
                    <a:pt x="22896" y="53668"/>
                  </a:cubicBezTo>
                  <a:cubicBezTo>
                    <a:pt x="23039" y="53672"/>
                    <a:pt x="23175" y="53747"/>
                    <a:pt x="23295" y="53813"/>
                  </a:cubicBezTo>
                  <a:cubicBezTo>
                    <a:pt x="23424" y="53884"/>
                    <a:pt x="23474" y="53997"/>
                    <a:pt x="23530" y="54117"/>
                  </a:cubicBezTo>
                  <a:cubicBezTo>
                    <a:pt x="23589" y="54235"/>
                    <a:pt x="23735" y="54340"/>
                    <a:pt x="23749" y="54479"/>
                  </a:cubicBezTo>
                  <a:cubicBezTo>
                    <a:pt x="23764" y="54617"/>
                    <a:pt x="23769" y="54755"/>
                    <a:pt x="23768" y="54894"/>
                  </a:cubicBezTo>
                  <a:cubicBezTo>
                    <a:pt x="23768" y="55038"/>
                    <a:pt x="23749" y="55170"/>
                    <a:pt x="23761" y="55293"/>
                  </a:cubicBezTo>
                  <a:cubicBezTo>
                    <a:pt x="23776" y="55466"/>
                    <a:pt x="23714" y="55657"/>
                    <a:pt x="23761" y="55829"/>
                  </a:cubicBezTo>
                  <a:cubicBezTo>
                    <a:pt x="23808" y="56001"/>
                    <a:pt x="23855" y="56181"/>
                    <a:pt x="23936" y="56337"/>
                  </a:cubicBezTo>
                  <a:cubicBezTo>
                    <a:pt x="24015" y="56494"/>
                    <a:pt x="24189" y="56595"/>
                    <a:pt x="24307" y="56726"/>
                  </a:cubicBezTo>
                  <a:cubicBezTo>
                    <a:pt x="24425" y="56858"/>
                    <a:pt x="24517" y="57000"/>
                    <a:pt x="24656" y="57088"/>
                  </a:cubicBezTo>
                  <a:cubicBezTo>
                    <a:pt x="24801" y="57179"/>
                    <a:pt x="24966" y="57223"/>
                    <a:pt x="25130" y="57264"/>
                  </a:cubicBezTo>
                  <a:cubicBezTo>
                    <a:pt x="25263" y="57299"/>
                    <a:pt x="25399" y="57317"/>
                    <a:pt x="25536" y="57317"/>
                  </a:cubicBezTo>
                  <a:cubicBezTo>
                    <a:pt x="25567" y="57317"/>
                    <a:pt x="25598" y="57316"/>
                    <a:pt x="25629" y="57314"/>
                  </a:cubicBezTo>
                  <a:cubicBezTo>
                    <a:pt x="25781" y="57303"/>
                    <a:pt x="25910" y="57220"/>
                    <a:pt x="26053" y="57165"/>
                  </a:cubicBezTo>
                  <a:cubicBezTo>
                    <a:pt x="26195" y="57111"/>
                    <a:pt x="26362" y="57104"/>
                    <a:pt x="26479" y="57007"/>
                  </a:cubicBezTo>
                  <a:cubicBezTo>
                    <a:pt x="26596" y="56909"/>
                    <a:pt x="26614" y="56744"/>
                    <a:pt x="26687" y="56608"/>
                  </a:cubicBezTo>
                  <a:cubicBezTo>
                    <a:pt x="26758" y="56473"/>
                    <a:pt x="26830" y="56360"/>
                    <a:pt x="26853" y="56214"/>
                  </a:cubicBezTo>
                  <a:cubicBezTo>
                    <a:pt x="26874" y="56067"/>
                    <a:pt x="26869" y="55918"/>
                    <a:pt x="26881" y="55770"/>
                  </a:cubicBezTo>
                  <a:cubicBezTo>
                    <a:pt x="26893" y="55621"/>
                    <a:pt x="26931" y="55466"/>
                    <a:pt x="26971" y="55325"/>
                  </a:cubicBezTo>
                  <a:cubicBezTo>
                    <a:pt x="27012" y="55177"/>
                    <a:pt x="27086" y="55041"/>
                    <a:pt x="27186" y="54924"/>
                  </a:cubicBezTo>
                  <a:cubicBezTo>
                    <a:pt x="27284" y="54812"/>
                    <a:pt x="27440" y="54782"/>
                    <a:pt x="27567" y="54721"/>
                  </a:cubicBezTo>
                  <a:cubicBezTo>
                    <a:pt x="27697" y="54660"/>
                    <a:pt x="27821" y="54563"/>
                    <a:pt x="27965" y="54559"/>
                  </a:cubicBezTo>
                  <a:cubicBezTo>
                    <a:pt x="27982" y="54558"/>
                    <a:pt x="28000" y="54558"/>
                    <a:pt x="28018" y="54558"/>
                  </a:cubicBezTo>
                  <a:cubicBezTo>
                    <a:pt x="28146" y="54558"/>
                    <a:pt x="28284" y="54573"/>
                    <a:pt x="28402" y="54620"/>
                  </a:cubicBezTo>
                  <a:cubicBezTo>
                    <a:pt x="28532" y="54671"/>
                    <a:pt x="28596" y="54833"/>
                    <a:pt x="28701" y="54937"/>
                  </a:cubicBezTo>
                  <a:cubicBezTo>
                    <a:pt x="28801" y="55037"/>
                    <a:pt x="28913" y="55109"/>
                    <a:pt x="28968" y="55234"/>
                  </a:cubicBezTo>
                  <a:cubicBezTo>
                    <a:pt x="29022" y="55358"/>
                    <a:pt x="29004" y="55500"/>
                    <a:pt x="29037" y="55635"/>
                  </a:cubicBezTo>
                  <a:cubicBezTo>
                    <a:pt x="29069" y="55772"/>
                    <a:pt x="29214" y="55877"/>
                    <a:pt x="29241" y="56010"/>
                  </a:cubicBezTo>
                  <a:cubicBezTo>
                    <a:pt x="29270" y="56147"/>
                    <a:pt x="29169" y="56319"/>
                    <a:pt x="29213" y="56444"/>
                  </a:cubicBezTo>
                  <a:cubicBezTo>
                    <a:pt x="29267" y="56599"/>
                    <a:pt x="29480" y="56672"/>
                    <a:pt x="29574" y="56798"/>
                  </a:cubicBezTo>
                  <a:cubicBezTo>
                    <a:pt x="29669" y="56926"/>
                    <a:pt x="29691" y="57138"/>
                    <a:pt x="29823" y="57230"/>
                  </a:cubicBezTo>
                  <a:cubicBezTo>
                    <a:pt x="29954" y="57320"/>
                    <a:pt x="30155" y="57269"/>
                    <a:pt x="30313" y="57314"/>
                  </a:cubicBezTo>
                  <a:cubicBezTo>
                    <a:pt x="30450" y="57355"/>
                    <a:pt x="30565" y="57532"/>
                    <a:pt x="30713" y="57543"/>
                  </a:cubicBezTo>
                  <a:cubicBezTo>
                    <a:pt x="30732" y="57544"/>
                    <a:pt x="30752" y="57545"/>
                    <a:pt x="30772" y="57545"/>
                  </a:cubicBezTo>
                  <a:cubicBezTo>
                    <a:pt x="30898" y="57545"/>
                    <a:pt x="31031" y="57521"/>
                    <a:pt x="31156" y="57507"/>
                  </a:cubicBezTo>
                  <a:cubicBezTo>
                    <a:pt x="31298" y="57492"/>
                    <a:pt x="31459" y="57496"/>
                    <a:pt x="31600" y="57458"/>
                  </a:cubicBezTo>
                  <a:cubicBezTo>
                    <a:pt x="31739" y="57419"/>
                    <a:pt x="31867" y="57318"/>
                    <a:pt x="31998" y="57259"/>
                  </a:cubicBezTo>
                  <a:cubicBezTo>
                    <a:pt x="32129" y="57198"/>
                    <a:pt x="32198" y="57031"/>
                    <a:pt x="32315" y="56949"/>
                  </a:cubicBezTo>
                  <a:cubicBezTo>
                    <a:pt x="32431" y="56865"/>
                    <a:pt x="32630" y="56869"/>
                    <a:pt x="32727" y="56764"/>
                  </a:cubicBezTo>
                  <a:cubicBezTo>
                    <a:pt x="32825" y="56659"/>
                    <a:pt x="32893" y="56514"/>
                    <a:pt x="32963" y="56387"/>
                  </a:cubicBezTo>
                  <a:cubicBezTo>
                    <a:pt x="33026" y="56271"/>
                    <a:pt x="32996" y="56128"/>
                    <a:pt x="33014" y="56003"/>
                  </a:cubicBezTo>
                  <a:cubicBezTo>
                    <a:pt x="33033" y="55878"/>
                    <a:pt x="33009" y="55773"/>
                    <a:pt x="32979" y="55644"/>
                  </a:cubicBezTo>
                  <a:cubicBezTo>
                    <a:pt x="32945" y="55502"/>
                    <a:pt x="32989" y="55349"/>
                    <a:pt x="32957" y="55217"/>
                  </a:cubicBezTo>
                  <a:cubicBezTo>
                    <a:pt x="32925" y="55084"/>
                    <a:pt x="32953" y="54966"/>
                    <a:pt x="32975" y="54816"/>
                  </a:cubicBezTo>
                  <a:cubicBezTo>
                    <a:pt x="32993" y="54687"/>
                    <a:pt x="33036" y="54562"/>
                    <a:pt x="33100" y="54447"/>
                  </a:cubicBezTo>
                  <a:cubicBezTo>
                    <a:pt x="33165" y="54324"/>
                    <a:pt x="33201" y="54194"/>
                    <a:pt x="33303" y="54103"/>
                  </a:cubicBezTo>
                  <a:cubicBezTo>
                    <a:pt x="33407" y="54012"/>
                    <a:pt x="33515" y="53924"/>
                    <a:pt x="33646" y="53875"/>
                  </a:cubicBezTo>
                  <a:cubicBezTo>
                    <a:pt x="33768" y="53828"/>
                    <a:pt x="33900" y="53804"/>
                    <a:pt x="34032" y="53804"/>
                  </a:cubicBezTo>
                  <a:cubicBezTo>
                    <a:pt x="34039" y="53804"/>
                    <a:pt x="34046" y="53804"/>
                    <a:pt x="34054" y="53804"/>
                  </a:cubicBezTo>
                  <a:cubicBezTo>
                    <a:pt x="34179" y="53807"/>
                    <a:pt x="34299" y="53848"/>
                    <a:pt x="34419" y="53888"/>
                  </a:cubicBezTo>
                  <a:cubicBezTo>
                    <a:pt x="34537" y="53929"/>
                    <a:pt x="34659" y="53969"/>
                    <a:pt x="34759" y="54044"/>
                  </a:cubicBezTo>
                  <a:cubicBezTo>
                    <a:pt x="34891" y="54147"/>
                    <a:pt x="35000" y="54272"/>
                    <a:pt x="35081" y="54417"/>
                  </a:cubicBezTo>
                  <a:cubicBezTo>
                    <a:pt x="35164" y="54556"/>
                    <a:pt x="35245" y="54701"/>
                    <a:pt x="35326" y="54843"/>
                  </a:cubicBezTo>
                  <a:cubicBezTo>
                    <a:pt x="35407" y="54985"/>
                    <a:pt x="35472" y="55129"/>
                    <a:pt x="35569" y="55236"/>
                  </a:cubicBezTo>
                  <a:cubicBezTo>
                    <a:pt x="35680" y="55358"/>
                    <a:pt x="35785" y="55480"/>
                    <a:pt x="35910" y="55557"/>
                  </a:cubicBezTo>
                  <a:cubicBezTo>
                    <a:pt x="36044" y="55642"/>
                    <a:pt x="36190" y="55706"/>
                    <a:pt x="36342" y="55747"/>
                  </a:cubicBezTo>
                  <a:cubicBezTo>
                    <a:pt x="36394" y="55760"/>
                    <a:pt x="36448" y="55764"/>
                    <a:pt x="36503" y="55764"/>
                  </a:cubicBezTo>
                  <a:cubicBezTo>
                    <a:pt x="36605" y="55764"/>
                    <a:pt x="36710" y="55749"/>
                    <a:pt x="36812" y="55745"/>
                  </a:cubicBezTo>
                  <a:cubicBezTo>
                    <a:pt x="36966" y="55739"/>
                    <a:pt x="37120" y="55716"/>
                    <a:pt x="37269" y="55676"/>
                  </a:cubicBezTo>
                  <a:cubicBezTo>
                    <a:pt x="37414" y="55637"/>
                    <a:pt x="37545" y="55550"/>
                    <a:pt x="37689" y="55482"/>
                  </a:cubicBezTo>
                  <a:cubicBezTo>
                    <a:pt x="37825" y="55416"/>
                    <a:pt x="37994" y="55401"/>
                    <a:pt x="38128" y="55314"/>
                  </a:cubicBezTo>
                  <a:cubicBezTo>
                    <a:pt x="38252" y="55234"/>
                    <a:pt x="38408" y="55140"/>
                    <a:pt x="38543" y="55022"/>
                  </a:cubicBezTo>
                  <a:cubicBezTo>
                    <a:pt x="38670" y="54907"/>
                    <a:pt x="38782" y="54776"/>
                    <a:pt x="38873" y="54631"/>
                  </a:cubicBezTo>
                  <a:cubicBezTo>
                    <a:pt x="38967" y="54486"/>
                    <a:pt x="38937" y="54309"/>
                    <a:pt x="38934" y="54141"/>
                  </a:cubicBezTo>
                  <a:cubicBezTo>
                    <a:pt x="38934" y="54003"/>
                    <a:pt x="38906" y="53865"/>
                    <a:pt x="38850" y="53737"/>
                  </a:cubicBezTo>
                  <a:cubicBezTo>
                    <a:pt x="38792" y="53595"/>
                    <a:pt x="38708" y="53497"/>
                    <a:pt x="38626" y="53380"/>
                  </a:cubicBezTo>
                  <a:cubicBezTo>
                    <a:pt x="38537" y="53258"/>
                    <a:pt x="38465" y="53125"/>
                    <a:pt x="38408" y="52985"/>
                  </a:cubicBezTo>
                  <a:cubicBezTo>
                    <a:pt x="38361" y="52867"/>
                    <a:pt x="38364" y="52707"/>
                    <a:pt x="38360" y="52535"/>
                  </a:cubicBezTo>
                  <a:cubicBezTo>
                    <a:pt x="38354" y="52360"/>
                    <a:pt x="38427" y="52223"/>
                    <a:pt x="38463" y="52105"/>
                  </a:cubicBezTo>
                  <a:cubicBezTo>
                    <a:pt x="38516" y="51940"/>
                    <a:pt x="38536" y="51754"/>
                    <a:pt x="38651" y="51682"/>
                  </a:cubicBezTo>
                  <a:cubicBezTo>
                    <a:pt x="38725" y="51636"/>
                    <a:pt x="38826" y="51628"/>
                    <a:pt x="38931" y="51628"/>
                  </a:cubicBezTo>
                  <a:cubicBezTo>
                    <a:pt x="38987" y="51628"/>
                    <a:pt x="39045" y="51630"/>
                    <a:pt x="39101" y="51630"/>
                  </a:cubicBezTo>
                  <a:cubicBezTo>
                    <a:pt x="39106" y="51630"/>
                    <a:pt x="39111" y="51630"/>
                    <a:pt x="39116" y="51630"/>
                  </a:cubicBezTo>
                  <a:cubicBezTo>
                    <a:pt x="39264" y="51632"/>
                    <a:pt x="39412" y="51650"/>
                    <a:pt x="39557" y="51686"/>
                  </a:cubicBezTo>
                  <a:cubicBezTo>
                    <a:pt x="39697" y="51717"/>
                    <a:pt x="39852" y="51731"/>
                    <a:pt x="39993" y="51780"/>
                  </a:cubicBezTo>
                  <a:cubicBezTo>
                    <a:pt x="40137" y="51831"/>
                    <a:pt x="40259" y="51937"/>
                    <a:pt x="40388" y="51990"/>
                  </a:cubicBezTo>
                  <a:cubicBezTo>
                    <a:pt x="40545" y="52054"/>
                    <a:pt x="40667" y="52158"/>
                    <a:pt x="40779" y="52203"/>
                  </a:cubicBezTo>
                  <a:cubicBezTo>
                    <a:pt x="40822" y="52220"/>
                    <a:pt x="40867" y="52226"/>
                    <a:pt x="40912" y="52226"/>
                  </a:cubicBezTo>
                  <a:cubicBezTo>
                    <a:pt x="41009" y="52226"/>
                    <a:pt x="41109" y="52201"/>
                    <a:pt x="41200" y="52201"/>
                  </a:cubicBezTo>
                  <a:cubicBezTo>
                    <a:pt x="41223" y="52201"/>
                    <a:pt x="41244" y="52202"/>
                    <a:pt x="41266" y="52206"/>
                  </a:cubicBezTo>
                  <a:cubicBezTo>
                    <a:pt x="41400" y="52232"/>
                    <a:pt x="41519" y="52253"/>
                    <a:pt x="41642" y="52253"/>
                  </a:cubicBezTo>
                  <a:cubicBezTo>
                    <a:pt x="41666" y="52253"/>
                    <a:pt x="41690" y="52252"/>
                    <a:pt x="41715" y="52250"/>
                  </a:cubicBezTo>
                  <a:cubicBezTo>
                    <a:pt x="41874" y="52239"/>
                    <a:pt x="42016" y="52230"/>
                    <a:pt x="42163" y="52173"/>
                  </a:cubicBezTo>
                  <a:cubicBezTo>
                    <a:pt x="42308" y="52117"/>
                    <a:pt x="42474" y="52101"/>
                    <a:pt x="42602" y="52003"/>
                  </a:cubicBezTo>
                  <a:cubicBezTo>
                    <a:pt x="42728" y="51906"/>
                    <a:pt x="42844" y="51795"/>
                    <a:pt x="42945" y="51673"/>
                  </a:cubicBezTo>
                  <a:cubicBezTo>
                    <a:pt x="43040" y="51558"/>
                    <a:pt x="43152" y="51436"/>
                    <a:pt x="43235" y="51292"/>
                  </a:cubicBezTo>
                  <a:cubicBezTo>
                    <a:pt x="43321" y="51141"/>
                    <a:pt x="43303" y="50961"/>
                    <a:pt x="43324" y="50820"/>
                  </a:cubicBezTo>
                  <a:cubicBezTo>
                    <a:pt x="43345" y="50668"/>
                    <a:pt x="43330" y="50512"/>
                    <a:pt x="43277" y="50367"/>
                  </a:cubicBezTo>
                  <a:cubicBezTo>
                    <a:pt x="43229" y="50220"/>
                    <a:pt x="43208" y="50045"/>
                    <a:pt x="43102" y="49924"/>
                  </a:cubicBezTo>
                  <a:cubicBezTo>
                    <a:pt x="42996" y="49804"/>
                    <a:pt x="42872" y="49698"/>
                    <a:pt x="42737" y="49610"/>
                  </a:cubicBezTo>
                  <a:cubicBezTo>
                    <a:pt x="42606" y="49528"/>
                    <a:pt x="42428" y="49523"/>
                    <a:pt x="42279" y="49471"/>
                  </a:cubicBezTo>
                  <a:cubicBezTo>
                    <a:pt x="42106" y="49407"/>
                    <a:pt x="41999" y="49252"/>
                    <a:pt x="41908" y="49106"/>
                  </a:cubicBezTo>
                  <a:cubicBezTo>
                    <a:pt x="41819" y="48961"/>
                    <a:pt x="41757" y="48801"/>
                    <a:pt x="41794" y="48616"/>
                  </a:cubicBezTo>
                  <a:cubicBezTo>
                    <a:pt x="41823" y="48464"/>
                    <a:pt x="41929" y="48336"/>
                    <a:pt x="42067" y="48183"/>
                  </a:cubicBezTo>
                  <a:cubicBezTo>
                    <a:pt x="42188" y="48051"/>
                    <a:pt x="42316" y="47953"/>
                    <a:pt x="42482" y="47894"/>
                  </a:cubicBezTo>
                  <a:cubicBezTo>
                    <a:pt x="42645" y="47838"/>
                    <a:pt x="42815" y="47711"/>
                    <a:pt x="42987" y="47711"/>
                  </a:cubicBezTo>
                  <a:cubicBezTo>
                    <a:pt x="42990" y="47711"/>
                    <a:pt x="42993" y="47711"/>
                    <a:pt x="42996" y="47711"/>
                  </a:cubicBezTo>
                  <a:cubicBezTo>
                    <a:pt x="43139" y="47714"/>
                    <a:pt x="43272" y="47879"/>
                    <a:pt x="43412" y="47896"/>
                  </a:cubicBezTo>
                  <a:cubicBezTo>
                    <a:pt x="43554" y="47914"/>
                    <a:pt x="43691" y="47950"/>
                    <a:pt x="43832" y="47972"/>
                  </a:cubicBezTo>
                  <a:cubicBezTo>
                    <a:pt x="43876" y="47980"/>
                    <a:pt x="43922" y="47982"/>
                    <a:pt x="43968" y="47982"/>
                  </a:cubicBezTo>
                  <a:cubicBezTo>
                    <a:pt x="44030" y="47982"/>
                    <a:pt x="44093" y="47978"/>
                    <a:pt x="44154" y="47978"/>
                  </a:cubicBezTo>
                  <a:cubicBezTo>
                    <a:pt x="44192" y="47978"/>
                    <a:pt x="44229" y="47979"/>
                    <a:pt x="44265" y="47984"/>
                  </a:cubicBezTo>
                  <a:cubicBezTo>
                    <a:pt x="44407" y="48001"/>
                    <a:pt x="44552" y="48058"/>
                    <a:pt x="44696" y="48059"/>
                  </a:cubicBezTo>
                  <a:cubicBezTo>
                    <a:pt x="44844" y="48056"/>
                    <a:pt x="44990" y="48041"/>
                    <a:pt x="45134" y="48012"/>
                  </a:cubicBezTo>
                  <a:cubicBezTo>
                    <a:pt x="45293" y="47984"/>
                    <a:pt x="45448" y="47941"/>
                    <a:pt x="45599" y="47886"/>
                  </a:cubicBezTo>
                  <a:cubicBezTo>
                    <a:pt x="45745" y="47832"/>
                    <a:pt x="45826" y="47643"/>
                    <a:pt x="45960" y="47560"/>
                  </a:cubicBezTo>
                  <a:cubicBezTo>
                    <a:pt x="46092" y="47478"/>
                    <a:pt x="46247" y="47434"/>
                    <a:pt x="46356" y="47323"/>
                  </a:cubicBezTo>
                  <a:cubicBezTo>
                    <a:pt x="46466" y="47212"/>
                    <a:pt x="46578" y="47101"/>
                    <a:pt x="46655" y="46962"/>
                  </a:cubicBezTo>
                  <a:cubicBezTo>
                    <a:pt x="46725" y="46831"/>
                    <a:pt x="46776" y="46692"/>
                    <a:pt x="46806" y="46548"/>
                  </a:cubicBezTo>
                  <a:cubicBezTo>
                    <a:pt x="46836" y="46406"/>
                    <a:pt x="46793" y="46258"/>
                    <a:pt x="46787" y="46112"/>
                  </a:cubicBezTo>
                  <a:cubicBezTo>
                    <a:pt x="46782" y="45964"/>
                    <a:pt x="46725" y="45840"/>
                    <a:pt x="46681" y="45702"/>
                  </a:cubicBezTo>
                  <a:cubicBezTo>
                    <a:pt x="46637" y="45561"/>
                    <a:pt x="46701" y="45367"/>
                    <a:pt x="46614" y="45249"/>
                  </a:cubicBezTo>
                  <a:cubicBezTo>
                    <a:pt x="46592" y="45219"/>
                    <a:pt x="46527" y="45217"/>
                    <a:pt x="46501" y="45189"/>
                  </a:cubicBezTo>
                  <a:cubicBezTo>
                    <a:pt x="46405" y="45079"/>
                    <a:pt x="46300" y="44940"/>
                    <a:pt x="46165" y="44889"/>
                  </a:cubicBezTo>
                  <a:cubicBezTo>
                    <a:pt x="46032" y="44839"/>
                    <a:pt x="45866" y="44860"/>
                    <a:pt x="45727" y="44828"/>
                  </a:cubicBezTo>
                  <a:cubicBezTo>
                    <a:pt x="45589" y="44799"/>
                    <a:pt x="45452" y="44758"/>
                    <a:pt x="45323" y="44706"/>
                  </a:cubicBezTo>
                  <a:cubicBezTo>
                    <a:pt x="45188" y="44649"/>
                    <a:pt x="45100" y="44576"/>
                    <a:pt x="45023" y="44448"/>
                  </a:cubicBezTo>
                  <a:cubicBezTo>
                    <a:pt x="44932" y="44299"/>
                    <a:pt x="44794" y="44165"/>
                    <a:pt x="44824" y="44035"/>
                  </a:cubicBezTo>
                  <a:cubicBezTo>
                    <a:pt x="44854" y="43897"/>
                    <a:pt x="44996" y="43770"/>
                    <a:pt x="45105" y="43661"/>
                  </a:cubicBezTo>
                  <a:cubicBezTo>
                    <a:pt x="45208" y="43560"/>
                    <a:pt x="45317" y="43426"/>
                    <a:pt x="45445" y="43356"/>
                  </a:cubicBezTo>
                  <a:cubicBezTo>
                    <a:pt x="45587" y="43278"/>
                    <a:pt x="45776" y="43321"/>
                    <a:pt x="45897" y="43291"/>
                  </a:cubicBezTo>
                  <a:cubicBezTo>
                    <a:pt x="46058" y="43250"/>
                    <a:pt x="46221" y="43228"/>
                    <a:pt x="46386" y="43200"/>
                  </a:cubicBezTo>
                  <a:cubicBezTo>
                    <a:pt x="46550" y="43172"/>
                    <a:pt x="46703" y="43081"/>
                    <a:pt x="46867" y="43048"/>
                  </a:cubicBezTo>
                  <a:cubicBezTo>
                    <a:pt x="46910" y="43039"/>
                    <a:pt x="46956" y="43037"/>
                    <a:pt x="47003" y="43037"/>
                  </a:cubicBezTo>
                  <a:cubicBezTo>
                    <a:pt x="47063" y="43037"/>
                    <a:pt x="47124" y="43041"/>
                    <a:pt x="47184" y="43041"/>
                  </a:cubicBezTo>
                  <a:cubicBezTo>
                    <a:pt x="47252" y="43041"/>
                    <a:pt x="47318" y="43036"/>
                    <a:pt x="47379" y="43015"/>
                  </a:cubicBezTo>
                  <a:cubicBezTo>
                    <a:pt x="47536" y="42961"/>
                    <a:pt x="47656" y="42813"/>
                    <a:pt x="47799" y="42721"/>
                  </a:cubicBezTo>
                  <a:cubicBezTo>
                    <a:pt x="47936" y="42634"/>
                    <a:pt x="48010" y="42501"/>
                    <a:pt x="48104" y="42384"/>
                  </a:cubicBezTo>
                  <a:cubicBezTo>
                    <a:pt x="48202" y="42262"/>
                    <a:pt x="48261" y="42138"/>
                    <a:pt x="48318" y="41994"/>
                  </a:cubicBezTo>
                  <a:cubicBezTo>
                    <a:pt x="48377" y="41851"/>
                    <a:pt x="48532" y="41736"/>
                    <a:pt x="48557" y="41582"/>
                  </a:cubicBezTo>
                  <a:cubicBezTo>
                    <a:pt x="48581" y="41430"/>
                    <a:pt x="48495" y="41267"/>
                    <a:pt x="48495" y="41112"/>
                  </a:cubicBezTo>
                  <a:cubicBezTo>
                    <a:pt x="48495" y="40957"/>
                    <a:pt x="48499" y="40803"/>
                    <a:pt x="48480" y="40652"/>
                  </a:cubicBezTo>
                  <a:cubicBezTo>
                    <a:pt x="48462" y="40485"/>
                    <a:pt x="48422" y="40320"/>
                    <a:pt x="48361" y="40163"/>
                  </a:cubicBezTo>
                  <a:cubicBezTo>
                    <a:pt x="48298" y="40007"/>
                    <a:pt x="48169" y="39896"/>
                    <a:pt x="48065" y="39760"/>
                  </a:cubicBezTo>
                  <a:cubicBezTo>
                    <a:pt x="47960" y="39625"/>
                    <a:pt x="47909" y="39448"/>
                    <a:pt x="47767" y="39349"/>
                  </a:cubicBezTo>
                  <a:cubicBezTo>
                    <a:pt x="47643" y="39263"/>
                    <a:pt x="47519" y="39158"/>
                    <a:pt x="47384" y="39113"/>
                  </a:cubicBezTo>
                  <a:cubicBezTo>
                    <a:pt x="47244" y="39064"/>
                    <a:pt x="47091" y="39053"/>
                    <a:pt x="46956" y="39006"/>
                  </a:cubicBezTo>
                  <a:cubicBezTo>
                    <a:pt x="46816" y="38958"/>
                    <a:pt x="46722" y="38871"/>
                    <a:pt x="46607" y="38777"/>
                  </a:cubicBezTo>
                  <a:cubicBezTo>
                    <a:pt x="46504" y="38693"/>
                    <a:pt x="46425" y="38619"/>
                    <a:pt x="46358" y="38464"/>
                  </a:cubicBezTo>
                  <a:cubicBezTo>
                    <a:pt x="46288" y="38301"/>
                    <a:pt x="46280" y="38193"/>
                    <a:pt x="46331" y="38058"/>
                  </a:cubicBezTo>
                  <a:cubicBezTo>
                    <a:pt x="46382" y="37920"/>
                    <a:pt x="46472" y="37799"/>
                    <a:pt x="46587" y="37708"/>
                  </a:cubicBezTo>
                  <a:cubicBezTo>
                    <a:pt x="46706" y="37610"/>
                    <a:pt x="46794" y="37438"/>
                    <a:pt x="46929" y="37381"/>
                  </a:cubicBezTo>
                  <a:cubicBezTo>
                    <a:pt x="47072" y="37320"/>
                    <a:pt x="47258" y="37363"/>
                    <a:pt x="47411" y="37320"/>
                  </a:cubicBezTo>
                  <a:cubicBezTo>
                    <a:pt x="47563" y="37276"/>
                    <a:pt x="47700" y="37185"/>
                    <a:pt x="47851" y="37141"/>
                  </a:cubicBezTo>
                  <a:cubicBezTo>
                    <a:pt x="48004" y="37095"/>
                    <a:pt x="48129" y="37002"/>
                    <a:pt x="48269" y="36938"/>
                  </a:cubicBezTo>
                  <a:cubicBezTo>
                    <a:pt x="48412" y="36871"/>
                    <a:pt x="48608" y="36889"/>
                    <a:pt x="48725" y="36781"/>
                  </a:cubicBezTo>
                  <a:cubicBezTo>
                    <a:pt x="48833" y="36680"/>
                    <a:pt x="48854" y="36503"/>
                    <a:pt x="48928" y="36349"/>
                  </a:cubicBezTo>
                  <a:cubicBezTo>
                    <a:pt x="48999" y="36198"/>
                    <a:pt x="49032" y="36052"/>
                    <a:pt x="49049" y="35886"/>
                  </a:cubicBezTo>
                  <a:cubicBezTo>
                    <a:pt x="49065" y="35719"/>
                    <a:pt x="49133" y="35553"/>
                    <a:pt x="49099" y="35389"/>
                  </a:cubicBezTo>
                  <a:cubicBezTo>
                    <a:pt x="49065" y="35227"/>
                    <a:pt x="48910" y="35114"/>
                    <a:pt x="48830" y="34969"/>
                  </a:cubicBezTo>
                  <a:cubicBezTo>
                    <a:pt x="48751" y="34824"/>
                    <a:pt x="48688" y="34680"/>
                    <a:pt x="48566" y="34571"/>
                  </a:cubicBezTo>
                  <a:cubicBezTo>
                    <a:pt x="48429" y="34447"/>
                    <a:pt x="48266" y="34357"/>
                    <a:pt x="48088" y="34310"/>
                  </a:cubicBezTo>
                  <a:cubicBezTo>
                    <a:pt x="47916" y="34261"/>
                    <a:pt x="47741" y="34209"/>
                    <a:pt x="47556" y="34209"/>
                  </a:cubicBezTo>
                  <a:cubicBezTo>
                    <a:pt x="47549" y="34209"/>
                    <a:pt x="47542" y="34209"/>
                    <a:pt x="47535" y="34209"/>
                  </a:cubicBezTo>
                  <a:cubicBezTo>
                    <a:pt x="47488" y="34211"/>
                    <a:pt x="47440" y="34211"/>
                    <a:pt x="47392" y="34211"/>
                  </a:cubicBezTo>
                  <a:cubicBezTo>
                    <a:pt x="47378" y="34211"/>
                    <a:pt x="47365" y="34211"/>
                    <a:pt x="47351" y="34211"/>
                  </a:cubicBezTo>
                  <a:cubicBezTo>
                    <a:pt x="47268" y="34211"/>
                    <a:pt x="47184" y="34211"/>
                    <a:pt x="47100" y="34218"/>
                  </a:cubicBezTo>
                  <a:cubicBezTo>
                    <a:pt x="47013" y="34225"/>
                    <a:pt x="46926" y="34229"/>
                    <a:pt x="46839" y="34229"/>
                  </a:cubicBezTo>
                  <a:cubicBezTo>
                    <a:pt x="46783" y="34229"/>
                    <a:pt x="46726" y="34227"/>
                    <a:pt x="46669" y="34224"/>
                  </a:cubicBezTo>
                  <a:cubicBezTo>
                    <a:pt x="46661" y="34223"/>
                    <a:pt x="46653" y="34223"/>
                    <a:pt x="46644" y="34223"/>
                  </a:cubicBezTo>
                  <a:cubicBezTo>
                    <a:pt x="46561" y="34223"/>
                    <a:pt x="46474" y="34238"/>
                    <a:pt x="46390" y="34238"/>
                  </a:cubicBezTo>
                  <a:cubicBezTo>
                    <a:pt x="46335" y="34238"/>
                    <a:pt x="46281" y="34232"/>
                    <a:pt x="46230" y="34211"/>
                  </a:cubicBezTo>
                  <a:cubicBezTo>
                    <a:pt x="46101" y="34158"/>
                    <a:pt x="45985" y="34056"/>
                    <a:pt x="45896" y="33952"/>
                  </a:cubicBezTo>
                  <a:cubicBezTo>
                    <a:pt x="45806" y="33848"/>
                    <a:pt x="45799" y="33696"/>
                    <a:pt x="45754" y="33565"/>
                  </a:cubicBezTo>
                  <a:cubicBezTo>
                    <a:pt x="45710" y="33433"/>
                    <a:pt x="45630" y="33308"/>
                    <a:pt x="45636" y="33173"/>
                  </a:cubicBezTo>
                  <a:cubicBezTo>
                    <a:pt x="45641" y="33028"/>
                    <a:pt x="45678" y="32887"/>
                    <a:pt x="45742" y="32758"/>
                  </a:cubicBezTo>
                  <a:cubicBezTo>
                    <a:pt x="45805" y="32633"/>
                    <a:pt x="45933" y="32555"/>
                    <a:pt x="46034" y="32451"/>
                  </a:cubicBezTo>
                  <a:cubicBezTo>
                    <a:pt x="46130" y="32353"/>
                    <a:pt x="46257" y="32289"/>
                    <a:pt x="46369" y="32199"/>
                  </a:cubicBezTo>
                  <a:cubicBezTo>
                    <a:pt x="46483" y="32110"/>
                    <a:pt x="46551" y="31970"/>
                    <a:pt x="46661" y="31882"/>
                  </a:cubicBezTo>
                  <a:cubicBezTo>
                    <a:pt x="46770" y="31793"/>
                    <a:pt x="46931" y="31741"/>
                    <a:pt x="47022" y="31638"/>
                  </a:cubicBezTo>
                  <a:cubicBezTo>
                    <a:pt x="47114" y="31532"/>
                    <a:pt x="47072" y="31339"/>
                    <a:pt x="47126" y="31206"/>
                  </a:cubicBezTo>
                  <a:cubicBezTo>
                    <a:pt x="47187" y="31052"/>
                    <a:pt x="47258" y="30928"/>
                    <a:pt x="47259" y="30782"/>
                  </a:cubicBezTo>
                  <a:cubicBezTo>
                    <a:pt x="47262" y="30630"/>
                    <a:pt x="47234" y="30479"/>
                    <a:pt x="47175" y="30338"/>
                  </a:cubicBezTo>
                  <a:cubicBezTo>
                    <a:pt x="47117" y="30196"/>
                    <a:pt x="47097" y="30017"/>
                    <a:pt x="46993" y="29902"/>
                  </a:cubicBezTo>
                  <a:cubicBezTo>
                    <a:pt x="46884" y="29785"/>
                    <a:pt x="46757" y="29684"/>
                    <a:pt x="46618" y="29605"/>
                  </a:cubicBezTo>
                  <a:cubicBezTo>
                    <a:pt x="46486" y="29525"/>
                    <a:pt x="46298" y="29575"/>
                    <a:pt x="46149" y="29538"/>
                  </a:cubicBezTo>
                  <a:cubicBezTo>
                    <a:pt x="46050" y="29514"/>
                    <a:pt x="45958" y="29505"/>
                    <a:pt x="45863" y="29505"/>
                  </a:cubicBezTo>
                  <a:cubicBezTo>
                    <a:pt x="45814" y="29505"/>
                    <a:pt x="45764" y="29507"/>
                    <a:pt x="45711" y="29511"/>
                  </a:cubicBezTo>
                  <a:cubicBezTo>
                    <a:pt x="45559" y="29524"/>
                    <a:pt x="45411" y="29498"/>
                    <a:pt x="45266" y="29565"/>
                  </a:cubicBezTo>
                  <a:cubicBezTo>
                    <a:pt x="45121" y="29630"/>
                    <a:pt x="44985" y="29717"/>
                    <a:pt x="44842" y="29780"/>
                  </a:cubicBezTo>
                  <a:cubicBezTo>
                    <a:pt x="44773" y="29810"/>
                    <a:pt x="44701" y="29819"/>
                    <a:pt x="44629" y="29819"/>
                  </a:cubicBezTo>
                  <a:cubicBezTo>
                    <a:pt x="44545" y="29819"/>
                    <a:pt x="44460" y="29807"/>
                    <a:pt x="44378" y="29804"/>
                  </a:cubicBezTo>
                  <a:cubicBezTo>
                    <a:pt x="44237" y="29798"/>
                    <a:pt x="44132" y="29764"/>
                    <a:pt x="43989" y="29636"/>
                  </a:cubicBezTo>
                  <a:cubicBezTo>
                    <a:pt x="43870" y="29528"/>
                    <a:pt x="43762" y="29453"/>
                    <a:pt x="43732" y="29332"/>
                  </a:cubicBezTo>
                  <a:cubicBezTo>
                    <a:pt x="43701" y="29198"/>
                    <a:pt x="43654" y="29040"/>
                    <a:pt x="43697" y="28904"/>
                  </a:cubicBezTo>
                  <a:cubicBezTo>
                    <a:pt x="43736" y="28776"/>
                    <a:pt x="43887" y="28685"/>
                    <a:pt x="43964" y="28566"/>
                  </a:cubicBezTo>
                  <a:cubicBezTo>
                    <a:pt x="44041" y="28448"/>
                    <a:pt x="44170" y="28376"/>
                    <a:pt x="44257" y="28278"/>
                  </a:cubicBezTo>
                  <a:cubicBezTo>
                    <a:pt x="44362" y="28159"/>
                    <a:pt x="44456" y="28014"/>
                    <a:pt x="44561" y="27882"/>
                  </a:cubicBezTo>
                  <a:cubicBezTo>
                    <a:pt x="44665" y="27751"/>
                    <a:pt x="44651" y="27549"/>
                    <a:pt x="44720" y="27403"/>
                  </a:cubicBezTo>
                  <a:cubicBezTo>
                    <a:pt x="44790" y="27256"/>
                    <a:pt x="44867" y="27125"/>
                    <a:pt x="44869" y="26955"/>
                  </a:cubicBezTo>
                  <a:cubicBezTo>
                    <a:pt x="44871" y="26777"/>
                    <a:pt x="44852" y="26606"/>
                    <a:pt x="44764" y="26464"/>
                  </a:cubicBezTo>
                  <a:cubicBezTo>
                    <a:pt x="44675" y="26319"/>
                    <a:pt x="44515" y="26245"/>
                    <a:pt x="44341" y="26196"/>
                  </a:cubicBezTo>
                  <a:cubicBezTo>
                    <a:pt x="44221" y="26044"/>
                    <a:pt x="44058" y="25933"/>
                    <a:pt x="43871" y="25879"/>
                  </a:cubicBezTo>
                  <a:cubicBezTo>
                    <a:pt x="43737" y="25841"/>
                    <a:pt x="43607" y="25735"/>
                    <a:pt x="43481" y="25735"/>
                  </a:cubicBezTo>
                  <a:cubicBezTo>
                    <a:pt x="43469" y="25735"/>
                    <a:pt x="43458" y="25736"/>
                    <a:pt x="43446" y="25738"/>
                  </a:cubicBezTo>
                  <a:cubicBezTo>
                    <a:pt x="43310" y="25761"/>
                    <a:pt x="43198" y="25911"/>
                    <a:pt x="43067" y="25972"/>
                  </a:cubicBezTo>
                  <a:cubicBezTo>
                    <a:pt x="42939" y="26032"/>
                    <a:pt x="42828" y="26127"/>
                    <a:pt x="42703" y="26196"/>
                  </a:cubicBezTo>
                  <a:cubicBezTo>
                    <a:pt x="42578" y="26264"/>
                    <a:pt x="42410" y="26254"/>
                    <a:pt x="42282" y="26305"/>
                  </a:cubicBezTo>
                  <a:cubicBezTo>
                    <a:pt x="42150" y="26357"/>
                    <a:pt x="41990" y="26441"/>
                    <a:pt x="41831" y="26441"/>
                  </a:cubicBezTo>
                  <a:cubicBezTo>
                    <a:pt x="41820" y="26441"/>
                    <a:pt x="41809" y="26441"/>
                    <a:pt x="41799" y="26440"/>
                  </a:cubicBezTo>
                  <a:cubicBezTo>
                    <a:pt x="41627" y="26429"/>
                    <a:pt x="41531" y="26316"/>
                    <a:pt x="41455" y="26142"/>
                  </a:cubicBezTo>
                  <a:cubicBezTo>
                    <a:pt x="41405" y="26028"/>
                    <a:pt x="41416" y="25941"/>
                    <a:pt x="41442" y="25816"/>
                  </a:cubicBezTo>
                  <a:cubicBezTo>
                    <a:pt x="41469" y="25690"/>
                    <a:pt x="41411" y="25540"/>
                    <a:pt x="41449" y="25432"/>
                  </a:cubicBezTo>
                  <a:cubicBezTo>
                    <a:pt x="41502" y="25281"/>
                    <a:pt x="41612" y="25148"/>
                    <a:pt x="41657" y="24994"/>
                  </a:cubicBezTo>
                  <a:cubicBezTo>
                    <a:pt x="41702" y="24838"/>
                    <a:pt x="41652" y="24674"/>
                    <a:pt x="41654" y="24515"/>
                  </a:cubicBezTo>
                  <a:cubicBezTo>
                    <a:pt x="41655" y="24360"/>
                    <a:pt x="41659" y="24221"/>
                    <a:pt x="41585" y="24066"/>
                  </a:cubicBezTo>
                  <a:cubicBezTo>
                    <a:pt x="41523" y="23930"/>
                    <a:pt x="41475" y="23784"/>
                    <a:pt x="41371" y="23678"/>
                  </a:cubicBezTo>
                  <a:cubicBezTo>
                    <a:pt x="41267" y="23570"/>
                    <a:pt x="41179" y="23413"/>
                    <a:pt x="41048" y="23342"/>
                  </a:cubicBezTo>
                  <a:cubicBezTo>
                    <a:pt x="40916" y="23270"/>
                    <a:pt x="40744" y="23243"/>
                    <a:pt x="40599" y="23214"/>
                  </a:cubicBezTo>
                  <a:cubicBezTo>
                    <a:pt x="40573" y="23209"/>
                    <a:pt x="40547" y="23207"/>
                    <a:pt x="40521" y="23207"/>
                  </a:cubicBezTo>
                  <a:cubicBezTo>
                    <a:pt x="40396" y="23207"/>
                    <a:pt x="40278" y="23261"/>
                    <a:pt x="40169" y="23283"/>
                  </a:cubicBezTo>
                  <a:cubicBezTo>
                    <a:pt x="40027" y="23308"/>
                    <a:pt x="39875" y="23308"/>
                    <a:pt x="39753" y="23382"/>
                  </a:cubicBezTo>
                  <a:cubicBezTo>
                    <a:pt x="39635" y="23453"/>
                    <a:pt x="39552" y="23585"/>
                    <a:pt x="39444" y="23682"/>
                  </a:cubicBezTo>
                  <a:cubicBezTo>
                    <a:pt x="39339" y="23776"/>
                    <a:pt x="39255" y="23894"/>
                    <a:pt x="39154" y="23993"/>
                  </a:cubicBezTo>
                  <a:cubicBezTo>
                    <a:pt x="39066" y="24080"/>
                    <a:pt x="38920" y="24107"/>
                    <a:pt x="38806" y="24161"/>
                  </a:cubicBezTo>
                  <a:cubicBezTo>
                    <a:pt x="38701" y="24211"/>
                    <a:pt x="38584" y="24321"/>
                    <a:pt x="38469" y="24321"/>
                  </a:cubicBezTo>
                  <a:cubicBezTo>
                    <a:pt x="38456" y="24321"/>
                    <a:pt x="38444" y="24319"/>
                    <a:pt x="38431" y="24316"/>
                  </a:cubicBezTo>
                  <a:cubicBezTo>
                    <a:pt x="38249" y="24275"/>
                    <a:pt x="38137" y="24119"/>
                    <a:pt x="38034" y="24028"/>
                  </a:cubicBezTo>
                  <a:cubicBezTo>
                    <a:pt x="37913" y="23920"/>
                    <a:pt x="37875" y="23782"/>
                    <a:pt x="37842" y="23622"/>
                  </a:cubicBezTo>
                  <a:cubicBezTo>
                    <a:pt x="37812" y="23480"/>
                    <a:pt x="37700" y="23320"/>
                    <a:pt x="37720" y="23152"/>
                  </a:cubicBezTo>
                  <a:cubicBezTo>
                    <a:pt x="37738" y="23003"/>
                    <a:pt x="37838" y="22855"/>
                    <a:pt x="37882" y="22696"/>
                  </a:cubicBezTo>
                  <a:cubicBezTo>
                    <a:pt x="37923" y="22546"/>
                    <a:pt x="37945" y="22384"/>
                    <a:pt x="37999" y="22233"/>
                  </a:cubicBezTo>
                  <a:cubicBezTo>
                    <a:pt x="38051" y="22084"/>
                    <a:pt x="38074" y="21918"/>
                    <a:pt x="38128" y="21776"/>
                  </a:cubicBezTo>
                  <a:cubicBezTo>
                    <a:pt x="38189" y="21616"/>
                    <a:pt x="38297" y="21487"/>
                    <a:pt x="38343" y="21351"/>
                  </a:cubicBezTo>
                  <a:cubicBezTo>
                    <a:pt x="38405" y="21169"/>
                    <a:pt x="38532" y="21021"/>
                    <a:pt x="38536" y="20904"/>
                  </a:cubicBezTo>
                  <a:cubicBezTo>
                    <a:pt x="38542" y="20752"/>
                    <a:pt x="38499" y="20583"/>
                    <a:pt x="38452" y="20438"/>
                  </a:cubicBezTo>
                  <a:cubicBezTo>
                    <a:pt x="38407" y="20292"/>
                    <a:pt x="38264" y="20189"/>
                    <a:pt x="38173" y="20067"/>
                  </a:cubicBezTo>
                  <a:cubicBezTo>
                    <a:pt x="38084" y="19943"/>
                    <a:pt x="37967" y="19868"/>
                    <a:pt x="37841" y="19781"/>
                  </a:cubicBezTo>
                  <a:cubicBezTo>
                    <a:pt x="37703" y="19686"/>
                    <a:pt x="37612" y="19569"/>
                    <a:pt x="37488" y="19535"/>
                  </a:cubicBezTo>
                  <a:cubicBezTo>
                    <a:pt x="37456" y="19527"/>
                    <a:pt x="37425" y="19523"/>
                    <a:pt x="37395" y="19523"/>
                  </a:cubicBezTo>
                  <a:cubicBezTo>
                    <a:pt x="37282" y="19523"/>
                    <a:pt x="37177" y="19571"/>
                    <a:pt x="37067" y="19588"/>
                  </a:cubicBezTo>
                  <a:cubicBezTo>
                    <a:pt x="37051" y="19590"/>
                    <a:pt x="37034" y="19591"/>
                    <a:pt x="37017" y="19591"/>
                  </a:cubicBezTo>
                  <a:cubicBezTo>
                    <a:pt x="36925" y="19591"/>
                    <a:pt x="36822" y="19561"/>
                    <a:pt x="36725" y="19561"/>
                  </a:cubicBezTo>
                  <a:cubicBezTo>
                    <a:pt x="36688" y="19561"/>
                    <a:pt x="36652" y="19565"/>
                    <a:pt x="36618" y="19578"/>
                  </a:cubicBezTo>
                  <a:cubicBezTo>
                    <a:pt x="36486" y="19628"/>
                    <a:pt x="36371" y="19736"/>
                    <a:pt x="36229" y="19783"/>
                  </a:cubicBezTo>
                  <a:cubicBezTo>
                    <a:pt x="36095" y="19825"/>
                    <a:pt x="35953" y="19822"/>
                    <a:pt x="35802" y="19837"/>
                  </a:cubicBezTo>
                  <a:cubicBezTo>
                    <a:pt x="35704" y="19845"/>
                    <a:pt x="35613" y="19861"/>
                    <a:pt x="35534" y="19861"/>
                  </a:cubicBezTo>
                  <a:cubicBezTo>
                    <a:pt x="35474" y="19861"/>
                    <a:pt x="35420" y="19852"/>
                    <a:pt x="35374" y="19825"/>
                  </a:cubicBezTo>
                  <a:cubicBezTo>
                    <a:pt x="35248" y="19751"/>
                    <a:pt x="35121" y="19626"/>
                    <a:pt x="35074" y="19484"/>
                  </a:cubicBezTo>
                  <a:cubicBezTo>
                    <a:pt x="35032" y="19355"/>
                    <a:pt x="35054" y="19187"/>
                    <a:pt x="35067" y="19038"/>
                  </a:cubicBezTo>
                  <a:cubicBezTo>
                    <a:pt x="35079" y="18895"/>
                    <a:pt x="35158" y="18760"/>
                    <a:pt x="35211" y="18630"/>
                  </a:cubicBezTo>
                  <a:cubicBezTo>
                    <a:pt x="35266" y="18487"/>
                    <a:pt x="35276" y="18307"/>
                    <a:pt x="35369" y="18213"/>
                  </a:cubicBezTo>
                  <a:cubicBezTo>
                    <a:pt x="35491" y="18092"/>
                    <a:pt x="35627" y="17986"/>
                    <a:pt x="35774" y="17895"/>
                  </a:cubicBezTo>
                  <a:cubicBezTo>
                    <a:pt x="35916" y="17806"/>
                    <a:pt x="36123" y="17839"/>
                    <a:pt x="36277" y="17774"/>
                  </a:cubicBezTo>
                  <a:cubicBezTo>
                    <a:pt x="36431" y="17708"/>
                    <a:pt x="36568" y="17595"/>
                    <a:pt x="36729" y="17539"/>
                  </a:cubicBezTo>
                  <a:cubicBezTo>
                    <a:pt x="36888" y="17487"/>
                    <a:pt x="37042" y="17420"/>
                    <a:pt x="37191" y="17339"/>
                  </a:cubicBezTo>
                  <a:cubicBezTo>
                    <a:pt x="37315" y="17270"/>
                    <a:pt x="37400" y="17168"/>
                    <a:pt x="37491" y="17071"/>
                  </a:cubicBezTo>
                  <a:cubicBezTo>
                    <a:pt x="37583" y="16976"/>
                    <a:pt x="37659" y="16867"/>
                    <a:pt x="37714" y="16744"/>
                  </a:cubicBezTo>
                  <a:cubicBezTo>
                    <a:pt x="37770" y="16621"/>
                    <a:pt x="37899" y="16507"/>
                    <a:pt x="37910" y="16368"/>
                  </a:cubicBezTo>
                  <a:cubicBezTo>
                    <a:pt x="37920" y="16236"/>
                    <a:pt x="37920" y="16076"/>
                    <a:pt x="37888" y="15937"/>
                  </a:cubicBezTo>
                  <a:cubicBezTo>
                    <a:pt x="37852" y="15785"/>
                    <a:pt x="37655" y="15704"/>
                    <a:pt x="37576" y="15577"/>
                  </a:cubicBezTo>
                  <a:cubicBezTo>
                    <a:pt x="37501" y="15456"/>
                    <a:pt x="37406" y="15347"/>
                    <a:pt x="37295" y="15255"/>
                  </a:cubicBezTo>
                  <a:cubicBezTo>
                    <a:pt x="37183" y="15156"/>
                    <a:pt x="37099" y="15031"/>
                    <a:pt x="36962" y="14962"/>
                  </a:cubicBezTo>
                  <a:cubicBezTo>
                    <a:pt x="36827" y="14893"/>
                    <a:pt x="36694" y="14828"/>
                    <a:pt x="36547" y="14793"/>
                  </a:cubicBezTo>
                  <a:cubicBezTo>
                    <a:pt x="36379" y="14750"/>
                    <a:pt x="36199" y="14700"/>
                    <a:pt x="36017" y="14692"/>
                  </a:cubicBezTo>
                  <a:cubicBezTo>
                    <a:pt x="35832" y="14683"/>
                    <a:pt x="35684" y="14638"/>
                    <a:pt x="35526" y="14562"/>
                  </a:cubicBezTo>
                  <a:cubicBezTo>
                    <a:pt x="35401" y="14504"/>
                    <a:pt x="35350" y="14453"/>
                    <a:pt x="35307" y="14335"/>
                  </a:cubicBezTo>
                  <a:cubicBezTo>
                    <a:pt x="35263" y="14217"/>
                    <a:pt x="35170" y="14104"/>
                    <a:pt x="35182" y="13981"/>
                  </a:cubicBezTo>
                  <a:cubicBezTo>
                    <a:pt x="35201" y="13810"/>
                    <a:pt x="35243" y="13640"/>
                    <a:pt x="35327" y="13509"/>
                  </a:cubicBezTo>
                  <a:cubicBezTo>
                    <a:pt x="35411" y="13378"/>
                    <a:pt x="35508" y="13220"/>
                    <a:pt x="35634" y="13114"/>
                  </a:cubicBezTo>
                  <a:cubicBezTo>
                    <a:pt x="35755" y="13011"/>
                    <a:pt x="35913" y="12939"/>
                    <a:pt x="36048" y="12851"/>
                  </a:cubicBezTo>
                  <a:cubicBezTo>
                    <a:pt x="36186" y="12760"/>
                    <a:pt x="36304" y="12649"/>
                    <a:pt x="36431" y="12561"/>
                  </a:cubicBezTo>
                  <a:cubicBezTo>
                    <a:pt x="36550" y="12477"/>
                    <a:pt x="36732" y="12470"/>
                    <a:pt x="36843" y="12366"/>
                  </a:cubicBezTo>
                  <a:cubicBezTo>
                    <a:pt x="36954" y="12262"/>
                    <a:pt x="37032" y="12130"/>
                    <a:pt x="37117" y="12009"/>
                  </a:cubicBezTo>
                  <a:cubicBezTo>
                    <a:pt x="37202" y="11887"/>
                    <a:pt x="37235" y="11740"/>
                    <a:pt x="37282" y="11600"/>
                  </a:cubicBezTo>
                  <a:cubicBezTo>
                    <a:pt x="37329" y="11459"/>
                    <a:pt x="37330" y="11331"/>
                    <a:pt x="37323" y="11176"/>
                  </a:cubicBezTo>
                  <a:cubicBezTo>
                    <a:pt x="37316" y="11000"/>
                    <a:pt x="37272" y="10892"/>
                    <a:pt x="37204" y="10771"/>
                  </a:cubicBezTo>
                  <a:cubicBezTo>
                    <a:pt x="37126" y="10636"/>
                    <a:pt x="37040" y="10563"/>
                    <a:pt x="36905" y="10482"/>
                  </a:cubicBezTo>
                  <a:cubicBezTo>
                    <a:pt x="36780" y="10407"/>
                    <a:pt x="36662" y="10337"/>
                    <a:pt x="36507" y="10294"/>
                  </a:cubicBezTo>
                  <a:cubicBezTo>
                    <a:pt x="36364" y="10255"/>
                    <a:pt x="36224" y="10182"/>
                    <a:pt x="36068" y="10159"/>
                  </a:cubicBezTo>
                  <a:cubicBezTo>
                    <a:pt x="35916" y="10138"/>
                    <a:pt x="35764" y="10098"/>
                    <a:pt x="35612" y="10083"/>
                  </a:cubicBezTo>
                  <a:cubicBezTo>
                    <a:pt x="35454" y="10067"/>
                    <a:pt x="35303" y="10020"/>
                    <a:pt x="35158" y="10000"/>
                  </a:cubicBezTo>
                  <a:cubicBezTo>
                    <a:pt x="34989" y="9977"/>
                    <a:pt x="34834" y="9980"/>
                    <a:pt x="34705" y="9938"/>
                  </a:cubicBezTo>
                  <a:cubicBezTo>
                    <a:pt x="34533" y="9879"/>
                    <a:pt x="34439" y="9791"/>
                    <a:pt x="34383" y="9662"/>
                  </a:cubicBezTo>
                  <a:cubicBezTo>
                    <a:pt x="34335" y="9550"/>
                    <a:pt x="34243" y="9399"/>
                    <a:pt x="34315" y="9208"/>
                  </a:cubicBezTo>
                  <a:cubicBezTo>
                    <a:pt x="34361" y="9090"/>
                    <a:pt x="34504" y="8988"/>
                    <a:pt x="34604" y="8833"/>
                  </a:cubicBezTo>
                  <a:cubicBezTo>
                    <a:pt x="34678" y="8718"/>
                    <a:pt x="34771" y="8600"/>
                    <a:pt x="34878" y="8463"/>
                  </a:cubicBezTo>
                  <a:cubicBezTo>
                    <a:pt x="34963" y="8352"/>
                    <a:pt x="35049" y="8225"/>
                    <a:pt x="35158" y="8097"/>
                  </a:cubicBezTo>
                  <a:cubicBezTo>
                    <a:pt x="35249" y="7990"/>
                    <a:pt x="35282" y="7851"/>
                    <a:pt x="35336" y="7724"/>
                  </a:cubicBezTo>
                  <a:cubicBezTo>
                    <a:pt x="35388" y="7596"/>
                    <a:pt x="35504" y="7478"/>
                    <a:pt x="35514" y="7339"/>
                  </a:cubicBezTo>
                  <a:cubicBezTo>
                    <a:pt x="35524" y="7204"/>
                    <a:pt x="35479" y="7057"/>
                    <a:pt x="35444" y="6919"/>
                  </a:cubicBezTo>
                  <a:cubicBezTo>
                    <a:pt x="35401" y="6753"/>
                    <a:pt x="35349" y="6575"/>
                    <a:pt x="35249" y="6438"/>
                  </a:cubicBezTo>
                  <a:cubicBezTo>
                    <a:pt x="35151" y="6300"/>
                    <a:pt x="34995" y="6202"/>
                    <a:pt x="34857" y="6101"/>
                  </a:cubicBezTo>
                  <a:cubicBezTo>
                    <a:pt x="34720" y="5998"/>
                    <a:pt x="34568" y="5917"/>
                    <a:pt x="34408" y="5859"/>
                  </a:cubicBezTo>
                  <a:cubicBezTo>
                    <a:pt x="34339" y="5836"/>
                    <a:pt x="34269" y="5829"/>
                    <a:pt x="34197" y="5829"/>
                  </a:cubicBezTo>
                  <a:cubicBezTo>
                    <a:pt x="34099" y="5829"/>
                    <a:pt x="34000" y="5842"/>
                    <a:pt x="33903" y="5843"/>
                  </a:cubicBezTo>
                  <a:cubicBezTo>
                    <a:pt x="33766" y="5845"/>
                    <a:pt x="33653" y="5872"/>
                    <a:pt x="33528" y="5909"/>
                  </a:cubicBezTo>
                  <a:cubicBezTo>
                    <a:pt x="33402" y="5944"/>
                    <a:pt x="33279" y="5987"/>
                    <a:pt x="33158" y="6037"/>
                  </a:cubicBezTo>
                  <a:cubicBezTo>
                    <a:pt x="33037" y="6089"/>
                    <a:pt x="32918" y="6155"/>
                    <a:pt x="32793" y="6199"/>
                  </a:cubicBezTo>
                  <a:cubicBezTo>
                    <a:pt x="32676" y="6239"/>
                    <a:pt x="32525" y="6282"/>
                    <a:pt x="32384" y="6282"/>
                  </a:cubicBezTo>
                  <a:cubicBezTo>
                    <a:pt x="32298" y="6282"/>
                    <a:pt x="32214" y="6266"/>
                    <a:pt x="32146" y="6223"/>
                  </a:cubicBezTo>
                  <a:cubicBezTo>
                    <a:pt x="32046" y="6162"/>
                    <a:pt x="32039" y="5988"/>
                    <a:pt x="31999" y="5880"/>
                  </a:cubicBezTo>
                  <a:cubicBezTo>
                    <a:pt x="31959" y="5771"/>
                    <a:pt x="32005" y="5657"/>
                    <a:pt x="32005" y="5549"/>
                  </a:cubicBezTo>
                  <a:cubicBezTo>
                    <a:pt x="32004" y="5374"/>
                    <a:pt x="31995" y="5216"/>
                    <a:pt x="32043" y="5051"/>
                  </a:cubicBezTo>
                  <a:cubicBezTo>
                    <a:pt x="32092" y="4885"/>
                    <a:pt x="32147" y="4723"/>
                    <a:pt x="32195" y="4560"/>
                  </a:cubicBezTo>
                  <a:cubicBezTo>
                    <a:pt x="32244" y="4395"/>
                    <a:pt x="32205" y="4218"/>
                    <a:pt x="32207" y="4043"/>
                  </a:cubicBezTo>
                  <a:cubicBezTo>
                    <a:pt x="32208" y="3910"/>
                    <a:pt x="32258" y="3773"/>
                    <a:pt x="32227" y="3644"/>
                  </a:cubicBezTo>
                  <a:cubicBezTo>
                    <a:pt x="32195" y="3515"/>
                    <a:pt x="32055" y="3431"/>
                    <a:pt x="31995" y="3311"/>
                  </a:cubicBezTo>
                  <a:cubicBezTo>
                    <a:pt x="31935" y="3192"/>
                    <a:pt x="31881" y="3088"/>
                    <a:pt x="31797" y="2984"/>
                  </a:cubicBezTo>
                  <a:cubicBezTo>
                    <a:pt x="31698" y="2861"/>
                    <a:pt x="31583" y="2751"/>
                    <a:pt x="31453" y="2659"/>
                  </a:cubicBezTo>
                  <a:cubicBezTo>
                    <a:pt x="31317" y="2562"/>
                    <a:pt x="31202" y="2455"/>
                    <a:pt x="31048" y="2399"/>
                  </a:cubicBezTo>
                  <a:cubicBezTo>
                    <a:pt x="30895" y="2343"/>
                    <a:pt x="30735" y="2337"/>
                    <a:pt x="30571" y="2323"/>
                  </a:cubicBezTo>
                  <a:cubicBezTo>
                    <a:pt x="30540" y="2320"/>
                    <a:pt x="30510" y="2319"/>
                    <a:pt x="30480" y="2319"/>
                  </a:cubicBezTo>
                  <a:cubicBezTo>
                    <a:pt x="30351" y="2319"/>
                    <a:pt x="30230" y="2343"/>
                    <a:pt x="30096" y="2363"/>
                  </a:cubicBezTo>
                  <a:cubicBezTo>
                    <a:pt x="29935" y="2389"/>
                    <a:pt x="29787" y="2411"/>
                    <a:pt x="29632" y="2474"/>
                  </a:cubicBezTo>
                  <a:cubicBezTo>
                    <a:pt x="29436" y="2552"/>
                    <a:pt x="29213" y="2582"/>
                    <a:pt x="29046" y="2711"/>
                  </a:cubicBezTo>
                  <a:cubicBezTo>
                    <a:pt x="28946" y="2791"/>
                    <a:pt x="28906" y="2933"/>
                    <a:pt x="28820" y="3028"/>
                  </a:cubicBezTo>
                  <a:cubicBezTo>
                    <a:pt x="28734" y="3122"/>
                    <a:pt x="28603" y="3172"/>
                    <a:pt x="28509" y="3259"/>
                  </a:cubicBezTo>
                  <a:cubicBezTo>
                    <a:pt x="28414" y="3350"/>
                    <a:pt x="28297" y="3414"/>
                    <a:pt x="28171" y="3446"/>
                  </a:cubicBezTo>
                  <a:cubicBezTo>
                    <a:pt x="28080" y="3468"/>
                    <a:pt x="27984" y="3491"/>
                    <a:pt x="27890" y="3491"/>
                  </a:cubicBezTo>
                  <a:cubicBezTo>
                    <a:pt x="27851" y="3491"/>
                    <a:pt x="27812" y="3487"/>
                    <a:pt x="27774" y="3478"/>
                  </a:cubicBezTo>
                  <a:cubicBezTo>
                    <a:pt x="27649" y="3446"/>
                    <a:pt x="27528" y="3370"/>
                    <a:pt x="27423" y="3283"/>
                  </a:cubicBezTo>
                  <a:cubicBezTo>
                    <a:pt x="27289" y="3169"/>
                    <a:pt x="27224" y="3026"/>
                    <a:pt x="27190" y="2881"/>
                  </a:cubicBezTo>
                  <a:cubicBezTo>
                    <a:pt x="27157" y="2736"/>
                    <a:pt x="27223" y="2576"/>
                    <a:pt x="27224" y="2417"/>
                  </a:cubicBezTo>
                  <a:cubicBezTo>
                    <a:pt x="27227" y="2259"/>
                    <a:pt x="27181" y="2100"/>
                    <a:pt x="27153" y="1952"/>
                  </a:cubicBezTo>
                  <a:cubicBezTo>
                    <a:pt x="27129" y="1820"/>
                    <a:pt x="27029" y="1718"/>
                    <a:pt x="26975" y="1597"/>
                  </a:cubicBezTo>
                  <a:cubicBezTo>
                    <a:pt x="26920" y="1476"/>
                    <a:pt x="26836" y="1386"/>
                    <a:pt x="26755" y="1281"/>
                  </a:cubicBezTo>
                  <a:cubicBezTo>
                    <a:pt x="26674" y="1176"/>
                    <a:pt x="26695" y="970"/>
                    <a:pt x="26593" y="885"/>
                  </a:cubicBezTo>
                  <a:cubicBezTo>
                    <a:pt x="26468" y="782"/>
                    <a:pt x="26280" y="768"/>
                    <a:pt x="26138" y="707"/>
                  </a:cubicBezTo>
                  <a:cubicBezTo>
                    <a:pt x="25991" y="646"/>
                    <a:pt x="25835" y="651"/>
                    <a:pt x="25680" y="634"/>
                  </a:cubicBezTo>
                  <a:cubicBezTo>
                    <a:pt x="25543" y="618"/>
                    <a:pt x="25402" y="546"/>
                    <a:pt x="25265" y="546"/>
                  </a:cubicBezTo>
                  <a:cubicBezTo>
                    <a:pt x="25246" y="546"/>
                    <a:pt x="25227" y="547"/>
                    <a:pt x="25208" y="550"/>
                  </a:cubicBezTo>
                  <a:cubicBezTo>
                    <a:pt x="25053" y="576"/>
                    <a:pt x="24884" y="612"/>
                    <a:pt x="24742" y="680"/>
                  </a:cubicBezTo>
                  <a:cubicBezTo>
                    <a:pt x="24601" y="745"/>
                    <a:pt x="24460" y="849"/>
                    <a:pt x="24341" y="953"/>
                  </a:cubicBezTo>
                  <a:cubicBezTo>
                    <a:pt x="24227" y="1051"/>
                    <a:pt x="24244" y="1240"/>
                    <a:pt x="24173" y="1355"/>
                  </a:cubicBezTo>
                  <a:cubicBezTo>
                    <a:pt x="24099" y="1475"/>
                    <a:pt x="24001" y="1573"/>
                    <a:pt x="23941" y="1701"/>
                  </a:cubicBezTo>
                  <a:cubicBezTo>
                    <a:pt x="23883" y="1824"/>
                    <a:pt x="23784" y="1929"/>
                    <a:pt x="23708" y="2052"/>
                  </a:cubicBezTo>
                  <a:cubicBezTo>
                    <a:pt x="23599" y="2232"/>
                    <a:pt x="23488" y="2383"/>
                    <a:pt x="23358" y="2393"/>
                  </a:cubicBezTo>
                  <a:cubicBezTo>
                    <a:pt x="23350" y="2394"/>
                    <a:pt x="23341" y="2394"/>
                    <a:pt x="23332" y="2394"/>
                  </a:cubicBezTo>
                  <a:cubicBezTo>
                    <a:pt x="23188" y="2394"/>
                    <a:pt x="22996" y="2310"/>
                    <a:pt x="22879" y="2194"/>
                  </a:cubicBezTo>
                  <a:cubicBezTo>
                    <a:pt x="22771" y="2086"/>
                    <a:pt x="22695" y="1902"/>
                    <a:pt x="22642" y="1755"/>
                  </a:cubicBezTo>
                  <a:cubicBezTo>
                    <a:pt x="22592" y="1612"/>
                    <a:pt x="22523" y="1475"/>
                    <a:pt x="22480" y="1332"/>
                  </a:cubicBezTo>
                  <a:cubicBezTo>
                    <a:pt x="22439" y="1189"/>
                    <a:pt x="22449" y="1034"/>
                    <a:pt x="22386" y="899"/>
                  </a:cubicBezTo>
                  <a:cubicBezTo>
                    <a:pt x="22325" y="768"/>
                    <a:pt x="22294" y="609"/>
                    <a:pt x="22183" y="495"/>
                  </a:cubicBezTo>
                  <a:cubicBezTo>
                    <a:pt x="22086" y="395"/>
                    <a:pt x="21964" y="312"/>
                    <a:pt x="21844" y="241"/>
                  </a:cubicBezTo>
                  <a:cubicBezTo>
                    <a:pt x="21725" y="168"/>
                    <a:pt x="21562" y="211"/>
                    <a:pt x="21428" y="174"/>
                  </a:cubicBezTo>
                  <a:cubicBezTo>
                    <a:pt x="21296" y="137"/>
                    <a:pt x="21177" y="0"/>
                    <a:pt x="21040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10"/>
            <p:cNvSpPr/>
            <p:nvPr/>
          </p:nvSpPr>
          <p:spPr>
            <a:xfrm flipH="1">
              <a:off x="6430688" y="2231348"/>
              <a:ext cx="1884486" cy="2188970"/>
            </a:xfrm>
            <a:custGeom>
              <a:rect b="b" l="l" r="r" t="t"/>
              <a:pathLst>
                <a:path extrusionOk="0" h="49418" w="42544">
                  <a:moveTo>
                    <a:pt x="18305" y="0"/>
                  </a:moveTo>
                  <a:cubicBezTo>
                    <a:pt x="12098" y="0"/>
                    <a:pt x="5497" y="4266"/>
                    <a:pt x="2918" y="10015"/>
                  </a:cubicBezTo>
                  <a:cubicBezTo>
                    <a:pt x="2567" y="10797"/>
                    <a:pt x="2274" y="11601"/>
                    <a:pt x="2041" y="12424"/>
                  </a:cubicBezTo>
                  <a:cubicBezTo>
                    <a:pt x="370" y="16304"/>
                    <a:pt x="0" y="22619"/>
                    <a:pt x="1611" y="29471"/>
                  </a:cubicBezTo>
                  <a:cubicBezTo>
                    <a:pt x="3415" y="37148"/>
                    <a:pt x="8351" y="43222"/>
                    <a:pt x="12593" y="45495"/>
                  </a:cubicBezTo>
                  <a:cubicBezTo>
                    <a:pt x="14034" y="46544"/>
                    <a:pt x="15663" y="47434"/>
                    <a:pt x="17437" y="48131"/>
                  </a:cubicBezTo>
                  <a:cubicBezTo>
                    <a:pt x="19641" y="48997"/>
                    <a:pt x="21950" y="49418"/>
                    <a:pt x="24228" y="49418"/>
                  </a:cubicBezTo>
                  <a:cubicBezTo>
                    <a:pt x="30770" y="49418"/>
                    <a:pt x="37062" y="45950"/>
                    <a:pt x="39920" y="39602"/>
                  </a:cubicBezTo>
                  <a:cubicBezTo>
                    <a:pt x="42415" y="34060"/>
                    <a:pt x="42543" y="29814"/>
                    <a:pt x="38794" y="25380"/>
                  </a:cubicBezTo>
                  <a:cubicBezTo>
                    <a:pt x="35435" y="21408"/>
                    <a:pt x="32468" y="21810"/>
                    <a:pt x="31237" y="18651"/>
                  </a:cubicBezTo>
                  <a:cubicBezTo>
                    <a:pt x="29871" y="15144"/>
                    <a:pt x="31302" y="13833"/>
                    <a:pt x="30711" y="9233"/>
                  </a:cubicBezTo>
                  <a:cubicBezTo>
                    <a:pt x="30192" y="5194"/>
                    <a:pt x="27278" y="2332"/>
                    <a:pt x="22225" y="625"/>
                  </a:cubicBezTo>
                  <a:cubicBezTo>
                    <a:pt x="20966" y="199"/>
                    <a:pt x="19645" y="0"/>
                    <a:pt x="1830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10"/>
            <p:cNvSpPr/>
            <p:nvPr/>
          </p:nvSpPr>
          <p:spPr>
            <a:xfrm flipH="1">
              <a:off x="7551721" y="2905175"/>
              <a:ext cx="155298" cy="154279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10"/>
            <p:cNvSpPr/>
            <p:nvPr/>
          </p:nvSpPr>
          <p:spPr>
            <a:xfrm flipH="1">
              <a:off x="7491505" y="2488176"/>
              <a:ext cx="584428" cy="605380"/>
            </a:xfrm>
            <a:custGeom>
              <a:rect b="b" l="l" r="r" t="t"/>
              <a:pathLst>
                <a:path extrusionOk="0" h="13667" w="13194">
                  <a:moveTo>
                    <a:pt x="12454" y="0"/>
                  </a:moveTo>
                  <a:cubicBezTo>
                    <a:pt x="12416" y="0"/>
                    <a:pt x="12377" y="2"/>
                    <a:pt x="12337" y="6"/>
                  </a:cubicBezTo>
                  <a:cubicBezTo>
                    <a:pt x="10388" y="175"/>
                    <a:pt x="8512" y="822"/>
                    <a:pt x="6873" y="1888"/>
                  </a:cubicBezTo>
                  <a:cubicBezTo>
                    <a:pt x="6600" y="2066"/>
                    <a:pt x="6314" y="2283"/>
                    <a:pt x="6240" y="2600"/>
                  </a:cubicBezTo>
                  <a:cubicBezTo>
                    <a:pt x="6174" y="2882"/>
                    <a:pt x="6394" y="3227"/>
                    <a:pt x="6661" y="3227"/>
                  </a:cubicBezTo>
                  <a:cubicBezTo>
                    <a:pt x="6694" y="3227"/>
                    <a:pt x="6728" y="3221"/>
                    <a:pt x="6762" y="3210"/>
                  </a:cubicBezTo>
                  <a:cubicBezTo>
                    <a:pt x="7022" y="3124"/>
                    <a:pt x="7182" y="2744"/>
                    <a:pt x="7426" y="2744"/>
                  </a:cubicBezTo>
                  <a:cubicBezTo>
                    <a:pt x="7450" y="2744"/>
                    <a:pt x="7476" y="2748"/>
                    <a:pt x="7502" y="2757"/>
                  </a:cubicBezTo>
                  <a:cubicBezTo>
                    <a:pt x="7669" y="2812"/>
                    <a:pt x="7720" y="3041"/>
                    <a:pt x="7649" y="3202"/>
                  </a:cubicBezTo>
                  <a:cubicBezTo>
                    <a:pt x="7576" y="3362"/>
                    <a:pt x="7424" y="3469"/>
                    <a:pt x="7282" y="3571"/>
                  </a:cubicBezTo>
                  <a:cubicBezTo>
                    <a:pt x="6132" y="4393"/>
                    <a:pt x="5134" y="5407"/>
                    <a:pt x="4329" y="6568"/>
                  </a:cubicBezTo>
                  <a:cubicBezTo>
                    <a:pt x="4211" y="6737"/>
                    <a:pt x="4065" y="6929"/>
                    <a:pt x="3859" y="6929"/>
                  </a:cubicBezTo>
                  <a:cubicBezTo>
                    <a:pt x="3633" y="6929"/>
                    <a:pt x="3473" y="6676"/>
                    <a:pt x="3490" y="6450"/>
                  </a:cubicBezTo>
                  <a:cubicBezTo>
                    <a:pt x="3507" y="6223"/>
                    <a:pt x="3647" y="6028"/>
                    <a:pt x="3789" y="5850"/>
                  </a:cubicBezTo>
                  <a:cubicBezTo>
                    <a:pt x="4183" y="5354"/>
                    <a:pt x="4623" y="4895"/>
                    <a:pt x="5104" y="4481"/>
                  </a:cubicBezTo>
                  <a:cubicBezTo>
                    <a:pt x="5347" y="4271"/>
                    <a:pt x="5630" y="3971"/>
                    <a:pt x="5499" y="3675"/>
                  </a:cubicBezTo>
                  <a:cubicBezTo>
                    <a:pt x="5428" y="3513"/>
                    <a:pt x="5247" y="3432"/>
                    <a:pt x="5066" y="3432"/>
                  </a:cubicBezTo>
                  <a:cubicBezTo>
                    <a:pt x="5003" y="3432"/>
                    <a:pt x="4940" y="3442"/>
                    <a:pt x="4881" y="3462"/>
                  </a:cubicBezTo>
                  <a:cubicBezTo>
                    <a:pt x="4653" y="3539"/>
                    <a:pt x="4480" y="3718"/>
                    <a:pt x="4315" y="3891"/>
                  </a:cubicBezTo>
                  <a:lnTo>
                    <a:pt x="3819" y="4413"/>
                  </a:lnTo>
                  <a:cubicBezTo>
                    <a:pt x="3769" y="4465"/>
                    <a:pt x="3716" y="4519"/>
                    <a:pt x="3648" y="4541"/>
                  </a:cubicBezTo>
                  <a:cubicBezTo>
                    <a:pt x="3627" y="4548"/>
                    <a:pt x="3606" y="4551"/>
                    <a:pt x="3585" y="4551"/>
                  </a:cubicBezTo>
                  <a:cubicBezTo>
                    <a:pt x="3434" y="4551"/>
                    <a:pt x="3301" y="4382"/>
                    <a:pt x="3306" y="4221"/>
                  </a:cubicBezTo>
                  <a:cubicBezTo>
                    <a:pt x="3311" y="4039"/>
                    <a:pt x="3434" y="3881"/>
                    <a:pt x="3553" y="3743"/>
                  </a:cubicBezTo>
                  <a:cubicBezTo>
                    <a:pt x="4113" y="3102"/>
                    <a:pt x="4771" y="2555"/>
                    <a:pt x="5503" y="2121"/>
                  </a:cubicBezTo>
                  <a:cubicBezTo>
                    <a:pt x="5747" y="1978"/>
                    <a:pt x="6011" y="1834"/>
                    <a:pt x="6145" y="1585"/>
                  </a:cubicBezTo>
                  <a:cubicBezTo>
                    <a:pt x="6280" y="1338"/>
                    <a:pt x="6197" y="951"/>
                    <a:pt x="5923" y="889"/>
                  </a:cubicBezTo>
                  <a:cubicBezTo>
                    <a:pt x="5895" y="882"/>
                    <a:pt x="5868" y="879"/>
                    <a:pt x="5841" y="879"/>
                  </a:cubicBezTo>
                  <a:cubicBezTo>
                    <a:pt x="5701" y="879"/>
                    <a:pt x="5563" y="954"/>
                    <a:pt x="5441" y="1029"/>
                  </a:cubicBezTo>
                  <a:cubicBezTo>
                    <a:pt x="3175" y="2418"/>
                    <a:pt x="1338" y="4409"/>
                    <a:pt x="138" y="6781"/>
                  </a:cubicBezTo>
                  <a:cubicBezTo>
                    <a:pt x="69" y="6919"/>
                    <a:pt x="0" y="7066"/>
                    <a:pt x="7" y="7221"/>
                  </a:cubicBezTo>
                  <a:cubicBezTo>
                    <a:pt x="20" y="7465"/>
                    <a:pt x="266" y="7650"/>
                    <a:pt x="502" y="7650"/>
                  </a:cubicBezTo>
                  <a:cubicBezTo>
                    <a:pt x="578" y="7650"/>
                    <a:pt x="652" y="7631"/>
                    <a:pt x="718" y="7589"/>
                  </a:cubicBezTo>
                  <a:cubicBezTo>
                    <a:pt x="954" y="7440"/>
                    <a:pt x="1005" y="7127"/>
                    <a:pt x="1116" y="6872"/>
                  </a:cubicBezTo>
                  <a:cubicBezTo>
                    <a:pt x="1201" y="6676"/>
                    <a:pt x="1405" y="6490"/>
                    <a:pt x="1595" y="6490"/>
                  </a:cubicBezTo>
                  <a:cubicBezTo>
                    <a:pt x="1652" y="6490"/>
                    <a:pt x="1709" y="6507"/>
                    <a:pt x="1760" y="6547"/>
                  </a:cubicBezTo>
                  <a:cubicBezTo>
                    <a:pt x="1971" y="6707"/>
                    <a:pt x="1857" y="7039"/>
                    <a:pt x="1733" y="7273"/>
                  </a:cubicBezTo>
                  <a:cubicBezTo>
                    <a:pt x="1044" y="8573"/>
                    <a:pt x="590" y="9984"/>
                    <a:pt x="393" y="11441"/>
                  </a:cubicBezTo>
                  <a:cubicBezTo>
                    <a:pt x="349" y="11770"/>
                    <a:pt x="384" y="12203"/>
                    <a:pt x="703" y="12293"/>
                  </a:cubicBezTo>
                  <a:cubicBezTo>
                    <a:pt x="734" y="12302"/>
                    <a:pt x="766" y="12306"/>
                    <a:pt x="798" y="12306"/>
                  </a:cubicBezTo>
                  <a:cubicBezTo>
                    <a:pt x="972" y="12306"/>
                    <a:pt x="1141" y="12182"/>
                    <a:pt x="1230" y="12026"/>
                  </a:cubicBezTo>
                  <a:cubicBezTo>
                    <a:pt x="1335" y="11840"/>
                    <a:pt x="1357" y="11621"/>
                    <a:pt x="1381" y="11409"/>
                  </a:cubicBezTo>
                  <a:cubicBezTo>
                    <a:pt x="1463" y="10715"/>
                    <a:pt x="1617" y="10031"/>
                    <a:pt x="1840" y="9369"/>
                  </a:cubicBezTo>
                  <a:cubicBezTo>
                    <a:pt x="2032" y="8797"/>
                    <a:pt x="2389" y="8157"/>
                    <a:pt x="2991" y="8112"/>
                  </a:cubicBezTo>
                  <a:cubicBezTo>
                    <a:pt x="3004" y="8111"/>
                    <a:pt x="3017" y="8111"/>
                    <a:pt x="3031" y="8111"/>
                  </a:cubicBezTo>
                  <a:cubicBezTo>
                    <a:pt x="3232" y="8111"/>
                    <a:pt x="3456" y="8222"/>
                    <a:pt x="3471" y="8419"/>
                  </a:cubicBezTo>
                  <a:cubicBezTo>
                    <a:pt x="3476" y="8493"/>
                    <a:pt x="3452" y="8565"/>
                    <a:pt x="3431" y="8637"/>
                  </a:cubicBezTo>
                  <a:cubicBezTo>
                    <a:pt x="3371" y="8836"/>
                    <a:pt x="3345" y="9073"/>
                    <a:pt x="3479" y="9232"/>
                  </a:cubicBezTo>
                  <a:cubicBezTo>
                    <a:pt x="3554" y="9322"/>
                    <a:pt x="3657" y="9360"/>
                    <a:pt x="3767" y="9360"/>
                  </a:cubicBezTo>
                  <a:cubicBezTo>
                    <a:pt x="3974" y="9360"/>
                    <a:pt x="4204" y="9225"/>
                    <a:pt x="4315" y="9036"/>
                  </a:cubicBezTo>
                  <a:cubicBezTo>
                    <a:pt x="4487" y="8747"/>
                    <a:pt x="4493" y="8393"/>
                    <a:pt x="4595" y="8074"/>
                  </a:cubicBezTo>
                  <a:cubicBezTo>
                    <a:pt x="4689" y="7781"/>
                    <a:pt x="4932" y="7487"/>
                    <a:pt x="5226" y="7487"/>
                  </a:cubicBezTo>
                  <a:cubicBezTo>
                    <a:pt x="5253" y="7487"/>
                    <a:pt x="5281" y="7490"/>
                    <a:pt x="5309" y="7495"/>
                  </a:cubicBezTo>
                  <a:cubicBezTo>
                    <a:pt x="5380" y="7506"/>
                    <a:pt x="5445" y="7540"/>
                    <a:pt x="5496" y="7590"/>
                  </a:cubicBezTo>
                  <a:cubicBezTo>
                    <a:pt x="5671" y="7768"/>
                    <a:pt x="5566" y="8064"/>
                    <a:pt x="5457" y="8288"/>
                  </a:cubicBezTo>
                  <a:cubicBezTo>
                    <a:pt x="4764" y="9708"/>
                    <a:pt x="4294" y="11227"/>
                    <a:pt x="4065" y="12791"/>
                  </a:cubicBezTo>
                  <a:cubicBezTo>
                    <a:pt x="4016" y="13113"/>
                    <a:pt x="4036" y="13536"/>
                    <a:pt x="4343" y="13645"/>
                  </a:cubicBezTo>
                  <a:cubicBezTo>
                    <a:pt x="4383" y="13659"/>
                    <a:pt x="4425" y="13666"/>
                    <a:pt x="4466" y="13666"/>
                  </a:cubicBezTo>
                  <a:cubicBezTo>
                    <a:pt x="4639" y="13666"/>
                    <a:pt x="4812" y="13548"/>
                    <a:pt x="4906" y="13395"/>
                  </a:cubicBezTo>
                  <a:cubicBezTo>
                    <a:pt x="5023" y="13206"/>
                    <a:pt x="5049" y="12977"/>
                    <a:pt x="5076" y="12755"/>
                  </a:cubicBezTo>
                  <a:cubicBezTo>
                    <a:pt x="5216" y="11598"/>
                    <a:pt x="5472" y="10443"/>
                    <a:pt x="5967" y="9387"/>
                  </a:cubicBezTo>
                  <a:cubicBezTo>
                    <a:pt x="6462" y="8331"/>
                    <a:pt x="7208" y="7374"/>
                    <a:pt x="8193" y="6749"/>
                  </a:cubicBezTo>
                  <a:cubicBezTo>
                    <a:pt x="8351" y="6649"/>
                    <a:pt x="8516" y="6555"/>
                    <a:pt x="8637" y="6413"/>
                  </a:cubicBezTo>
                  <a:cubicBezTo>
                    <a:pt x="8758" y="6271"/>
                    <a:pt x="8823" y="6063"/>
                    <a:pt x="8743" y="5896"/>
                  </a:cubicBezTo>
                  <a:cubicBezTo>
                    <a:pt x="8669" y="5735"/>
                    <a:pt x="8494" y="5663"/>
                    <a:pt x="8313" y="5663"/>
                  </a:cubicBezTo>
                  <a:cubicBezTo>
                    <a:pt x="8223" y="5663"/>
                    <a:pt x="8132" y="5680"/>
                    <a:pt x="8051" y="5714"/>
                  </a:cubicBezTo>
                  <a:cubicBezTo>
                    <a:pt x="7807" y="5813"/>
                    <a:pt x="7617" y="6011"/>
                    <a:pt x="7396" y="6153"/>
                  </a:cubicBezTo>
                  <a:cubicBezTo>
                    <a:pt x="7257" y="6241"/>
                    <a:pt x="7087" y="6305"/>
                    <a:pt x="6926" y="6305"/>
                  </a:cubicBezTo>
                  <a:cubicBezTo>
                    <a:pt x="6829" y="6305"/>
                    <a:pt x="6735" y="6282"/>
                    <a:pt x="6652" y="6225"/>
                  </a:cubicBezTo>
                  <a:cubicBezTo>
                    <a:pt x="6425" y="6070"/>
                    <a:pt x="6401" y="5728"/>
                    <a:pt x="6524" y="5482"/>
                  </a:cubicBezTo>
                  <a:cubicBezTo>
                    <a:pt x="6648" y="5236"/>
                    <a:pt x="6880" y="5065"/>
                    <a:pt x="7103" y="4905"/>
                  </a:cubicBezTo>
                  <a:lnTo>
                    <a:pt x="8232" y="4089"/>
                  </a:lnTo>
                  <a:cubicBezTo>
                    <a:pt x="8488" y="3902"/>
                    <a:pt x="8762" y="3711"/>
                    <a:pt x="9078" y="3684"/>
                  </a:cubicBezTo>
                  <a:cubicBezTo>
                    <a:pt x="9097" y="3682"/>
                    <a:pt x="9116" y="3681"/>
                    <a:pt x="9136" y="3681"/>
                  </a:cubicBezTo>
                  <a:cubicBezTo>
                    <a:pt x="9436" y="3681"/>
                    <a:pt x="9754" y="3883"/>
                    <a:pt x="9767" y="4181"/>
                  </a:cubicBezTo>
                  <a:cubicBezTo>
                    <a:pt x="9785" y="4616"/>
                    <a:pt x="9184" y="4956"/>
                    <a:pt x="9328" y="5367"/>
                  </a:cubicBezTo>
                  <a:cubicBezTo>
                    <a:pt x="9393" y="5554"/>
                    <a:pt x="9596" y="5646"/>
                    <a:pt x="9798" y="5646"/>
                  </a:cubicBezTo>
                  <a:cubicBezTo>
                    <a:pt x="9864" y="5646"/>
                    <a:pt x="9929" y="5636"/>
                    <a:pt x="9990" y="5617"/>
                  </a:cubicBezTo>
                  <a:cubicBezTo>
                    <a:pt x="10240" y="5539"/>
                    <a:pt x="10435" y="5351"/>
                    <a:pt x="10641" y="5189"/>
                  </a:cubicBezTo>
                  <a:cubicBezTo>
                    <a:pt x="11103" y="4831"/>
                    <a:pt x="11651" y="4600"/>
                    <a:pt x="12229" y="4518"/>
                  </a:cubicBezTo>
                  <a:cubicBezTo>
                    <a:pt x="12434" y="4490"/>
                    <a:pt x="12646" y="4478"/>
                    <a:pt x="12836" y="4394"/>
                  </a:cubicBezTo>
                  <a:cubicBezTo>
                    <a:pt x="13027" y="4312"/>
                    <a:pt x="13193" y="4131"/>
                    <a:pt x="13185" y="3924"/>
                  </a:cubicBezTo>
                  <a:cubicBezTo>
                    <a:pt x="13182" y="3782"/>
                    <a:pt x="13092" y="3658"/>
                    <a:pt x="12973" y="3575"/>
                  </a:cubicBezTo>
                  <a:cubicBezTo>
                    <a:pt x="12915" y="3536"/>
                    <a:pt x="12849" y="3506"/>
                    <a:pt x="12782" y="3489"/>
                  </a:cubicBezTo>
                  <a:cubicBezTo>
                    <a:pt x="12705" y="3468"/>
                    <a:pt x="12625" y="3460"/>
                    <a:pt x="12545" y="3460"/>
                  </a:cubicBezTo>
                  <a:cubicBezTo>
                    <a:pt x="12413" y="3460"/>
                    <a:pt x="12279" y="3482"/>
                    <a:pt x="12148" y="3503"/>
                  </a:cubicBezTo>
                  <a:lnTo>
                    <a:pt x="10856" y="3720"/>
                  </a:lnTo>
                  <a:cubicBezTo>
                    <a:pt x="10791" y="3731"/>
                    <a:pt x="10720" y="3738"/>
                    <a:pt x="10649" y="3738"/>
                  </a:cubicBezTo>
                  <a:cubicBezTo>
                    <a:pt x="10443" y="3738"/>
                    <a:pt x="10240" y="3680"/>
                    <a:pt x="10203" y="3493"/>
                  </a:cubicBezTo>
                  <a:cubicBezTo>
                    <a:pt x="10157" y="3261"/>
                    <a:pt x="10420" y="3103"/>
                    <a:pt x="10546" y="2904"/>
                  </a:cubicBezTo>
                  <a:cubicBezTo>
                    <a:pt x="10754" y="2575"/>
                    <a:pt x="10462" y="2069"/>
                    <a:pt x="10078" y="2069"/>
                  </a:cubicBezTo>
                  <a:cubicBezTo>
                    <a:pt x="10068" y="2069"/>
                    <a:pt x="10058" y="2069"/>
                    <a:pt x="10048" y="2070"/>
                  </a:cubicBezTo>
                  <a:cubicBezTo>
                    <a:pt x="9800" y="2087"/>
                    <a:pt x="9596" y="2266"/>
                    <a:pt x="9360" y="2347"/>
                  </a:cubicBezTo>
                  <a:cubicBezTo>
                    <a:pt x="9309" y="2365"/>
                    <a:pt x="9252" y="2373"/>
                    <a:pt x="9194" y="2373"/>
                  </a:cubicBezTo>
                  <a:cubicBezTo>
                    <a:pt x="8990" y="2373"/>
                    <a:pt x="8782" y="2266"/>
                    <a:pt x="8792" y="2071"/>
                  </a:cubicBezTo>
                  <a:cubicBezTo>
                    <a:pt x="8802" y="1887"/>
                    <a:pt x="9004" y="1781"/>
                    <a:pt x="9177" y="1716"/>
                  </a:cubicBezTo>
                  <a:cubicBezTo>
                    <a:pt x="10110" y="1372"/>
                    <a:pt x="11076" y="1130"/>
                    <a:pt x="12060" y="997"/>
                  </a:cubicBezTo>
                  <a:cubicBezTo>
                    <a:pt x="12306" y="964"/>
                    <a:pt x="12570" y="928"/>
                    <a:pt x="12755" y="762"/>
                  </a:cubicBezTo>
                  <a:cubicBezTo>
                    <a:pt x="12902" y="630"/>
                    <a:pt x="12936" y="421"/>
                    <a:pt x="12865" y="243"/>
                  </a:cubicBezTo>
                  <a:cubicBezTo>
                    <a:pt x="12787" y="49"/>
                    <a:pt x="12634" y="0"/>
                    <a:pt x="124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10"/>
            <p:cNvSpPr/>
            <p:nvPr/>
          </p:nvSpPr>
          <p:spPr>
            <a:xfrm flipH="1">
              <a:off x="7190871" y="3664232"/>
              <a:ext cx="678821" cy="530920"/>
            </a:xfrm>
            <a:custGeom>
              <a:rect b="b" l="l" r="r" t="t"/>
              <a:pathLst>
                <a:path extrusionOk="0" h="11986" w="15325">
                  <a:moveTo>
                    <a:pt x="3802" y="1"/>
                  </a:moveTo>
                  <a:cubicBezTo>
                    <a:pt x="3765" y="1"/>
                    <a:pt x="3728" y="6"/>
                    <a:pt x="3692" y="16"/>
                  </a:cubicBezTo>
                  <a:cubicBezTo>
                    <a:pt x="3553" y="56"/>
                    <a:pt x="3456" y="173"/>
                    <a:pt x="3406" y="309"/>
                  </a:cubicBezTo>
                  <a:cubicBezTo>
                    <a:pt x="3382" y="376"/>
                    <a:pt x="3369" y="446"/>
                    <a:pt x="3368" y="517"/>
                  </a:cubicBezTo>
                  <a:cubicBezTo>
                    <a:pt x="3367" y="730"/>
                    <a:pt x="3455" y="931"/>
                    <a:pt x="3542" y="1125"/>
                  </a:cubicBezTo>
                  <a:lnTo>
                    <a:pt x="4072" y="2324"/>
                  </a:lnTo>
                  <a:cubicBezTo>
                    <a:pt x="4176" y="2558"/>
                    <a:pt x="4245" y="2901"/>
                    <a:pt x="4013" y="3013"/>
                  </a:cubicBezTo>
                  <a:cubicBezTo>
                    <a:pt x="3974" y="3032"/>
                    <a:pt x="3935" y="3040"/>
                    <a:pt x="3895" y="3040"/>
                  </a:cubicBezTo>
                  <a:cubicBezTo>
                    <a:pt x="3720" y="3040"/>
                    <a:pt x="3541" y="2886"/>
                    <a:pt x="3360" y="2827"/>
                  </a:cubicBezTo>
                  <a:cubicBezTo>
                    <a:pt x="3315" y="2813"/>
                    <a:pt x="3269" y="2806"/>
                    <a:pt x="3224" y="2806"/>
                  </a:cubicBezTo>
                  <a:cubicBezTo>
                    <a:pt x="2885" y="2806"/>
                    <a:pt x="2563" y="3182"/>
                    <a:pt x="2673" y="3518"/>
                  </a:cubicBezTo>
                  <a:cubicBezTo>
                    <a:pt x="2751" y="3754"/>
                    <a:pt x="2977" y="3906"/>
                    <a:pt x="3114" y="4115"/>
                  </a:cubicBezTo>
                  <a:cubicBezTo>
                    <a:pt x="3250" y="4323"/>
                    <a:pt x="3232" y="4685"/>
                    <a:pt x="2987" y="4733"/>
                  </a:cubicBezTo>
                  <a:cubicBezTo>
                    <a:pt x="2970" y="4737"/>
                    <a:pt x="2954" y="4738"/>
                    <a:pt x="2938" y="4738"/>
                  </a:cubicBezTo>
                  <a:cubicBezTo>
                    <a:pt x="2779" y="4738"/>
                    <a:pt x="2645" y="4587"/>
                    <a:pt x="2548" y="4449"/>
                  </a:cubicBezTo>
                  <a:cubicBezTo>
                    <a:pt x="1982" y="3632"/>
                    <a:pt x="1509" y="2756"/>
                    <a:pt x="1135" y="1835"/>
                  </a:cubicBezTo>
                  <a:cubicBezTo>
                    <a:pt x="1041" y="1604"/>
                    <a:pt x="941" y="1357"/>
                    <a:pt x="735" y="1221"/>
                  </a:cubicBezTo>
                  <a:cubicBezTo>
                    <a:pt x="660" y="1172"/>
                    <a:pt x="576" y="1149"/>
                    <a:pt x="492" y="1149"/>
                  </a:cubicBezTo>
                  <a:cubicBezTo>
                    <a:pt x="390" y="1149"/>
                    <a:pt x="289" y="1182"/>
                    <a:pt x="205" y="1243"/>
                  </a:cubicBezTo>
                  <a:cubicBezTo>
                    <a:pt x="0" y="1393"/>
                    <a:pt x="30" y="1596"/>
                    <a:pt x="105" y="1813"/>
                  </a:cubicBezTo>
                  <a:cubicBezTo>
                    <a:pt x="754" y="3659"/>
                    <a:pt x="1847" y="5316"/>
                    <a:pt x="3287" y="6638"/>
                  </a:cubicBezTo>
                  <a:cubicBezTo>
                    <a:pt x="3524" y="6856"/>
                    <a:pt x="3800" y="7075"/>
                    <a:pt x="4121" y="7075"/>
                  </a:cubicBezTo>
                  <a:cubicBezTo>
                    <a:pt x="4125" y="7075"/>
                    <a:pt x="4129" y="7075"/>
                    <a:pt x="4133" y="7075"/>
                  </a:cubicBezTo>
                  <a:cubicBezTo>
                    <a:pt x="4458" y="7068"/>
                    <a:pt x="4771" y="6691"/>
                    <a:pt x="4595" y="6417"/>
                  </a:cubicBezTo>
                  <a:cubicBezTo>
                    <a:pt x="4430" y="6162"/>
                    <a:pt x="3952" y="6115"/>
                    <a:pt x="3972" y="5813"/>
                  </a:cubicBezTo>
                  <a:cubicBezTo>
                    <a:pt x="3982" y="5657"/>
                    <a:pt x="4148" y="5556"/>
                    <a:pt x="4306" y="5556"/>
                  </a:cubicBezTo>
                  <a:cubicBezTo>
                    <a:pt x="4327" y="5556"/>
                    <a:pt x="4347" y="5558"/>
                    <a:pt x="4366" y="5561"/>
                  </a:cubicBezTo>
                  <a:cubicBezTo>
                    <a:pt x="4539" y="5591"/>
                    <a:pt x="4680" y="5712"/>
                    <a:pt x="4815" y="5824"/>
                  </a:cubicBezTo>
                  <a:cubicBezTo>
                    <a:pt x="5897" y="6732"/>
                    <a:pt x="7127" y="7447"/>
                    <a:pt x="8452" y="7939"/>
                  </a:cubicBezTo>
                  <a:cubicBezTo>
                    <a:pt x="8645" y="8010"/>
                    <a:pt x="8867" y="8104"/>
                    <a:pt x="8918" y="8305"/>
                  </a:cubicBezTo>
                  <a:cubicBezTo>
                    <a:pt x="8975" y="8524"/>
                    <a:pt x="8769" y="8741"/>
                    <a:pt x="8546" y="8781"/>
                  </a:cubicBezTo>
                  <a:cubicBezTo>
                    <a:pt x="8508" y="8788"/>
                    <a:pt x="8470" y="8791"/>
                    <a:pt x="8432" y="8791"/>
                  </a:cubicBezTo>
                  <a:cubicBezTo>
                    <a:pt x="8247" y="8791"/>
                    <a:pt x="8063" y="8717"/>
                    <a:pt x="7892" y="8640"/>
                  </a:cubicBezTo>
                  <a:cubicBezTo>
                    <a:pt x="7312" y="8381"/>
                    <a:pt x="6759" y="8069"/>
                    <a:pt x="6238" y="7706"/>
                  </a:cubicBezTo>
                  <a:cubicBezTo>
                    <a:pt x="6052" y="7577"/>
                    <a:pt x="5818" y="7440"/>
                    <a:pt x="5607" y="7440"/>
                  </a:cubicBezTo>
                  <a:cubicBezTo>
                    <a:pt x="5519" y="7440"/>
                    <a:pt x="5435" y="7464"/>
                    <a:pt x="5360" y="7523"/>
                  </a:cubicBezTo>
                  <a:cubicBezTo>
                    <a:pt x="5172" y="7671"/>
                    <a:pt x="5178" y="7973"/>
                    <a:pt x="5307" y="8175"/>
                  </a:cubicBezTo>
                  <a:cubicBezTo>
                    <a:pt x="5435" y="8376"/>
                    <a:pt x="5653" y="8501"/>
                    <a:pt x="5862" y="8617"/>
                  </a:cubicBezTo>
                  <a:lnTo>
                    <a:pt x="6491" y="8969"/>
                  </a:lnTo>
                  <a:cubicBezTo>
                    <a:pt x="6554" y="9004"/>
                    <a:pt x="6619" y="9041"/>
                    <a:pt x="6658" y="9101"/>
                  </a:cubicBezTo>
                  <a:cubicBezTo>
                    <a:pt x="6756" y="9256"/>
                    <a:pt x="6611" y="9472"/>
                    <a:pt x="6432" y="9512"/>
                  </a:cubicBezTo>
                  <a:cubicBezTo>
                    <a:pt x="6398" y="9519"/>
                    <a:pt x="6365" y="9523"/>
                    <a:pt x="6331" y="9523"/>
                  </a:cubicBezTo>
                  <a:cubicBezTo>
                    <a:pt x="6186" y="9523"/>
                    <a:pt x="6040" y="9458"/>
                    <a:pt x="5907" y="9391"/>
                  </a:cubicBezTo>
                  <a:cubicBezTo>
                    <a:pt x="5148" y="9010"/>
                    <a:pt x="4454" y="8508"/>
                    <a:pt x="3853" y="7905"/>
                  </a:cubicBezTo>
                  <a:cubicBezTo>
                    <a:pt x="3652" y="7706"/>
                    <a:pt x="3448" y="7486"/>
                    <a:pt x="3173" y="7418"/>
                  </a:cubicBezTo>
                  <a:cubicBezTo>
                    <a:pt x="3133" y="7407"/>
                    <a:pt x="3091" y="7402"/>
                    <a:pt x="3048" y="7402"/>
                  </a:cubicBezTo>
                  <a:cubicBezTo>
                    <a:pt x="2804" y="7402"/>
                    <a:pt x="2547" y="7566"/>
                    <a:pt x="2553" y="7807"/>
                  </a:cubicBezTo>
                  <a:cubicBezTo>
                    <a:pt x="2558" y="7978"/>
                    <a:pt x="2687" y="8118"/>
                    <a:pt x="2809" y="8238"/>
                  </a:cubicBezTo>
                  <a:cubicBezTo>
                    <a:pt x="4719" y="10087"/>
                    <a:pt x="7103" y="11371"/>
                    <a:pt x="9699" y="11944"/>
                  </a:cubicBezTo>
                  <a:cubicBezTo>
                    <a:pt x="9795" y="11965"/>
                    <a:pt x="9896" y="11985"/>
                    <a:pt x="9994" y="11985"/>
                  </a:cubicBezTo>
                  <a:cubicBezTo>
                    <a:pt x="10050" y="11985"/>
                    <a:pt x="10105" y="11979"/>
                    <a:pt x="10158" y="11963"/>
                  </a:cubicBezTo>
                  <a:cubicBezTo>
                    <a:pt x="10465" y="11866"/>
                    <a:pt x="10572" y="11402"/>
                    <a:pt x="10337" y="11182"/>
                  </a:cubicBezTo>
                  <a:cubicBezTo>
                    <a:pt x="10134" y="10990"/>
                    <a:pt x="9818" y="11019"/>
                    <a:pt x="9544" y="10975"/>
                  </a:cubicBezTo>
                  <a:cubicBezTo>
                    <a:pt x="9269" y="10930"/>
                    <a:pt x="8959" y="10687"/>
                    <a:pt x="9069" y="10431"/>
                  </a:cubicBezTo>
                  <a:cubicBezTo>
                    <a:pt x="9132" y="10282"/>
                    <a:pt x="9287" y="10234"/>
                    <a:pt x="9457" y="10234"/>
                  </a:cubicBezTo>
                  <a:cubicBezTo>
                    <a:pt x="9565" y="10234"/>
                    <a:pt x="9679" y="10254"/>
                    <a:pt x="9780" y="10278"/>
                  </a:cubicBezTo>
                  <a:cubicBezTo>
                    <a:pt x="10738" y="10508"/>
                    <a:pt x="11718" y="10624"/>
                    <a:pt x="12700" y="10624"/>
                  </a:cubicBezTo>
                  <a:cubicBezTo>
                    <a:pt x="13184" y="10624"/>
                    <a:pt x="13669" y="10596"/>
                    <a:pt x="14151" y="10539"/>
                  </a:cubicBezTo>
                  <a:cubicBezTo>
                    <a:pt x="14480" y="10501"/>
                    <a:pt x="14892" y="10359"/>
                    <a:pt x="14899" y="10029"/>
                  </a:cubicBezTo>
                  <a:cubicBezTo>
                    <a:pt x="14903" y="9816"/>
                    <a:pt x="14713" y="9640"/>
                    <a:pt x="14508" y="9584"/>
                  </a:cubicBezTo>
                  <a:cubicBezTo>
                    <a:pt x="14428" y="9562"/>
                    <a:pt x="14345" y="9554"/>
                    <a:pt x="14262" y="9554"/>
                  </a:cubicBezTo>
                  <a:cubicBezTo>
                    <a:pt x="14133" y="9554"/>
                    <a:pt x="14002" y="9574"/>
                    <a:pt x="13874" y="9591"/>
                  </a:cubicBezTo>
                  <a:cubicBezTo>
                    <a:pt x="13429" y="9652"/>
                    <a:pt x="12980" y="9682"/>
                    <a:pt x="12531" y="9682"/>
                  </a:cubicBezTo>
                  <a:cubicBezTo>
                    <a:pt x="12282" y="9682"/>
                    <a:pt x="12033" y="9673"/>
                    <a:pt x="11784" y="9654"/>
                  </a:cubicBezTo>
                  <a:cubicBezTo>
                    <a:pt x="11181" y="9610"/>
                    <a:pt x="10473" y="9423"/>
                    <a:pt x="10280" y="8851"/>
                  </a:cubicBezTo>
                  <a:cubicBezTo>
                    <a:pt x="10212" y="8650"/>
                    <a:pt x="10257" y="8377"/>
                    <a:pt x="10458" y="8309"/>
                  </a:cubicBezTo>
                  <a:cubicBezTo>
                    <a:pt x="10500" y="8295"/>
                    <a:pt x="10544" y="8292"/>
                    <a:pt x="10588" y="8292"/>
                  </a:cubicBezTo>
                  <a:cubicBezTo>
                    <a:pt x="10618" y="8292"/>
                    <a:pt x="10648" y="8294"/>
                    <a:pt x="10678" y="8295"/>
                  </a:cubicBezTo>
                  <a:cubicBezTo>
                    <a:pt x="10697" y="8295"/>
                    <a:pt x="10716" y="8296"/>
                    <a:pt x="10735" y="8296"/>
                  </a:cubicBezTo>
                  <a:cubicBezTo>
                    <a:pt x="10928" y="8296"/>
                    <a:pt x="11133" y="8254"/>
                    <a:pt x="11244" y="8100"/>
                  </a:cubicBezTo>
                  <a:cubicBezTo>
                    <a:pt x="11439" y="7827"/>
                    <a:pt x="11169" y="7432"/>
                    <a:pt x="10847" y="7338"/>
                  </a:cubicBezTo>
                  <a:cubicBezTo>
                    <a:pt x="10723" y="7301"/>
                    <a:pt x="10596" y="7291"/>
                    <a:pt x="10467" y="7291"/>
                  </a:cubicBezTo>
                  <a:cubicBezTo>
                    <a:pt x="10299" y="7291"/>
                    <a:pt x="10129" y="7308"/>
                    <a:pt x="9961" y="7308"/>
                  </a:cubicBezTo>
                  <a:cubicBezTo>
                    <a:pt x="9922" y="7308"/>
                    <a:pt x="9884" y="7308"/>
                    <a:pt x="9845" y="7305"/>
                  </a:cubicBezTo>
                  <a:cubicBezTo>
                    <a:pt x="9510" y="7287"/>
                    <a:pt x="9127" y="7093"/>
                    <a:pt x="9106" y="6759"/>
                  </a:cubicBezTo>
                  <a:cubicBezTo>
                    <a:pt x="9100" y="6687"/>
                    <a:pt x="9117" y="6616"/>
                    <a:pt x="9153" y="6553"/>
                  </a:cubicBezTo>
                  <a:cubicBezTo>
                    <a:pt x="9231" y="6423"/>
                    <a:pt x="9378" y="6383"/>
                    <a:pt x="9537" y="6383"/>
                  </a:cubicBezTo>
                  <a:cubicBezTo>
                    <a:pt x="9638" y="6383"/>
                    <a:pt x="9743" y="6399"/>
                    <a:pt x="9838" y="6418"/>
                  </a:cubicBezTo>
                  <a:cubicBezTo>
                    <a:pt x="10858" y="6628"/>
                    <a:pt x="11895" y="6733"/>
                    <a:pt x="12934" y="6733"/>
                  </a:cubicBezTo>
                  <a:cubicBezTo>
                    <a:pt x="13472" y="6733"/>
                    <a:pt x="14010" y="6705"/>
                    <a:pt x="14546" y="6648"/>
                  </a:cubicBezTo>
                  <a:cubicBezTo>
                    <a:pt x="14871" y="6613"/>
                    <a:pt x="15274" y="6491"/>
                    <a:pt x="15304" y="6165"/>
                  </a:cubicBezTo>
                  <a:cubicBezTo>
                    <a:pt x="15324" y="5945"/>
                    <a:pt x="15134" y="5749"/>
                    <a:pt x="14922" y="5682"/>
                  </a:cubicBezTo>
                  <a:cubicBezTo>
                    <a:pt x="14831" y="5654"/>
                    <a:pt x="14737" y="5644"/>
                    <a:pt x="14641" y="5644"/>
                  </a:cubicBezTo>
                  <a:cubicBezTo>
                    <a:pt x="14515" y="5644"/>
                    <a:pt x="14386" y="5661"/>
                    <a:pt x="14261" y="5677"/>
                  </a:cubicBezTo>
                  <a:cubicBezTo>
                    <a:pt x="13672" y="5754"/>
                    <a:pt x="13077" y="5802"/>
                    <a:pt x="12484" y="5802"/>
                  </a:cubicBezTo>
                  <a:cubicBezTo>
                    <a:pt x="11911" y="5802"/>
                    <a:pt x="11340" y="5757"/>
                    <a:pt x="10778" y="5650"/>
                  </a:cubicBezTo>
                  <a:cubicBezTo>
                    <a:pt x="9632" y="5434"/>
                    <a:pt x="8519" y="4948"/>
                    <a:pt x="7669" y="4149"/>
                  </a:cubicBezTo>
                  <a:cubicBezTo>
                    <a:pt x="7533" y="4023"/>
                    <a:pt x="7401" y="3885"/>
                    <a:pt x="7234" y="3804"/>
                  </a:cubicBezTo>
                  <a:cubicBezTo>
                    <a:pt x="7152" y="3764"/>
                    <a:pt x="7059" y="3741"/>
                    <a:pt x="6969" y="3741"/>
                  </a:cubicBezTo>
                  <a:cubicBezTo>
                    <a:pt x="6873" y="3741"/>
                    <a:pt x="6779" y="3768"/>
                    <a:pt x="6705" y="3829"/>
                  </a:cubicBezTo>
                  <a:cubicBezTo>
                    <a:pt x="6500" y="3996"/>
                    <a:pt x="6543" y="4333"/>
                    <a:pt x="6700" y="4544"/>
                  </a:cubicBezTo>
                  <a:cubicBezTo>
                    <a:pt x="6858" y="4756"/>
                    <a:pt x="7096" y="4890"/>
                    <a:pt x="7289" y="5070"/>
                  </a:cubicBezTo>
                  <a:cubicBezTo>
                    <a:pt x="7481" y="5251"/>
                    <a:pt x="7634" y="5524"/>
                    <a:pt x="7545" y="5771"/>
                  </a:cubicBezTo>
                  <a:cubicBezTo>
                    <a:pt x="7467" y="5985"/>
                    <a:pt x="7232" y="6096"/>
                    <a:pt x="7001" y="6096"/>
                  </a:cubicBezTo>
                  <a:cubicBezTo>
                    <a:pt x="6951" y="6096"/>
                    <a:pt x="6902" y="6091"/>
                    <a:pt x="6855" y="6081"/>
                  </a:cubicBezTo>
                  <a:cubicBezTo>
                    <a:pt x="6587" y="6023"/>
                    <a:pt x="6363" y="5841"/>
                    <a:pt x="6153" y="5665"/>
                  </a:cubicBezTo>
                  <a:lnTo>
                    <a:pt x="5083" y="4773"/>
                  </a:lnTo>
                  <a:cubicBezTo>
                    <a:pt x="4838" y="4571"/>
                    <a:pt x="4585" y="4354"/>
                    <a:pt x="4478" y="4054"/>
                  </a:cubicBezTo>
                  <a:cubicBezTo>
                    <a:pt x="4373" y="3755"/>
                    <a:pt x="4487" y="3356"/>
                    <a:pt x="4790" y="3263"/>
                  </a:cubicBezTo>
                  <a:cubicBezTo>
                    <a:pt x="4838" y="3249"/>
                    <a:pt x="4887" y="3243"/>
                    <a:pt x="4937" y="3243"/>
                  </a:cubicBezTo>
                  <a:cubicBezTo>
                    <a:pt x="5231" y="3243"/>
                    <a:pt x="5543" y="3461"/>
                    <a:pt x="5818" y="3461"/>
                  </a:cubicBezTo>
                  <a:cubicBezTo>
                    <a:pt x="5899" y="3461"/>
                    <a:pt x="5976" y="3442"/>
                    <a:pt x="6049" y="3393"/>
                  </a:cubicBezTo>
                  <a:cubicBezTo>
                    <a:pt x="6265" y="3248"/>
                    <a:pt x="6264" y="2911"/>
                    <a:pt x="6126" y="2689"/>
                  </a:cubicBezTo>
                  <a:cubicBezTo>
                    <a:pt x="5988" y="2467"/>
                    <a:pt x="5756" y="2325"/>
                    <a:pt x="5550" y="2166"/>
                  </a:cubicBezTo>
                  <a:cubicBezTo>
                    <a:pt x="5088" y="1808"/>
                    <a:pt x="4729" y="1334"/>
                    <a:pt x="4505" y="795"/>
                  </a:cubicBezTo>
                  <a:cubicBezTo>
                    <a:pt x="4426" y="604"/>
                    <a:pt x="4363" y="400"/>
                    <a:pt x="4235" y="237"/>
                  </a:cubicBezTo>
                  <a:cubicBezTo>
                    <a:pt x="4131" y="103"/>
                    <a:pt x="3967" y="1"/>
                    <a:pt x="380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10"/>
            <p:cNvSpPr/>
            <p:nvPr/>
          </p:nvSpPr>
          <p:spPr>
            <a:xfrm flipH="1">
              <a:off x="6821349" y="3920263"/>
              <a:ext cx="358568" cy="359985"/>
            </a:xfrm>
            <a:custGeom>
              <a:rect b="b" l="l" r="r" t="t"/>
              <a:pathLst>
                <a:path extrusionOk="0" h="8127" w="8095">
                  <a:moveTo>
                    <a:pt x="3838" y="1"/>
                  </a:moveTo>
                  <a:cubicBezTo>
                    <a:pt x="3835" y="1"/>
                    <a:pt x="3831" y="1"/>
                    <a:pt x="3828" y="1"/>
                  </a:cubicBezTo>
                  <a:cubicBezTo>
                    <a:pt x="3747" y="7"/>
                    <a:pt x="3674" y="101"/>
                    <a:pt x="3593" y="111"/>
                  </a:cubicBezTo>
                  <a:cubicBezTo>
                    <a:pt x="3514" y="121"/>
                    <a:pt x="3441" y="160"/>
                    <a:pt x="3362" y="176"/>
                  </a:cubicBezTo>
                  <a:cubicBezTo>
                    <a:pt x="3356" y="177"/>
                    <a:pt x="3350" y="178"/>
                    <a:pt x="3344" y="178"/>
                  </a:cubicBezTo>
                  <a:cubicBezTo>
                    <a:pt x="3276" y="178"/>
                    <a:pt x="3195" y="116"/>
                    <a:pt x="3127" y="116"/>
                  </a:cubicBezTo>
                  <a:cubicBezTo>
                    <a:pt x="3119" y="116"/>
                    <a:pt x="3111" y="117"/>
                    <a:pt x="3103" y="119"/>
                  </a:cubicBezTo>
                  <a:cubicBezTo>
                    <a:pt x="3025" y="139"/>
                    <a:pt x="2964" y="222"/>
                    <a:pt x="2885" y="246"/>
                  </a:cubicBezTo>
                  <a:cubicBezTo>
                    <a:pt x="2868" y="251"/>
                    <a:pt x="2849" y="253"/>
                    <a:pt x="2830" y="253"/>
                  </a:cubicBezTo>
                  <a:cubicBezTo>
                    <a:pt x="2787" y="253"/>
                    <a:pt x="2741" y="244"/>
                    <a:pt x="2698" y="244"/>
                  </a:cubicBezTo>
                  <a:cubicBezTo>
                    <a:pt x="2675" y="244"/>
                    <a:pt x="2653" y="247"/>
                    <a:pt x="2632" y="254"/>
                  </a:cubicBezTo>
                  <a:cubicBezTo>
                    <a:pt x="2557" y="283"/>
                    <a:pt x="2517" y="401"/>
                    <a:pt x="2443" y="435"/>
                  </a:cubicBezTo>
                  <a:cubicBezTo>
                    <a:pt x="2369" y="468"/>
                    <a:pt x="2284" y="473"/>
                    <a:pt x="2213" y="510"/>
                  </a:cubicBezTo>
                  <a:cubicBezTo>
                    <a:pt x="2140" y="549"/>
                    <a:pt x="2055" y="563"/>
                    <a:pt x="1987" y="603"/>
                  </a:cubicBezTo>
                  <a:cubicBezTo>
                    <a:pt x="1917" y="644"/>
                    <a:pt x="1880" y="735"/>
                    <a:pt x="1814" y="780"/>
                  </a:cubicBezTo>
                  <a:cubicBezTo>
                    <a:pt x="1747" y="826"/>
                    <a:pt x="1701" y="894"/>
                    <a:pt x="1637" y="945"/>
                  </a:cubicBezTo>
                  <a:cubicBezTo>
                    <a:pt x="1573" y="995"/>
                    <a:pt x="1458" y="981"/>
                    <a:pt x="1397" y="1033"/>
                  </a:cubicBezTo>
                  <a:cubicBezTo>
                    <a:pt x="1337" y="1087"/>
                    <a:pt x="1319" y="1184"/>
                    <a:pt x="1260" y="1241"/>
                  </a:cubicBezTo>
                  <a:cubicBezTo>
                    <a:pt x="1202" y="1298"/>
                    <a:pt x="1079" y="1291"/>
                    <a:pt x="1024" y="1352"/>
                  </a:cubicBezTo>
                  <a:cubicBezTo>
                    <a:pt x="972" y="1413"/>
                    <a:pt x="1015" y="1555"/>
                    <a:pt x="965" y="1619"/>
                  </a:cubicBezTo>
                  <a:cubicBezTo>
                    <a:pt x="915" y="1682"/>
                    <a:pt x="879" y="1751"/>
                    <a:pt x="833" y="1817"/>
                  </a:cubicBezTo>
                  <a:cubicBezTo>
                    <a:pt x="787" y="1882"/>
                    <a:pt x="612" y="1866"/>
                    <a:pt x="571" y="1935"/>
                  </a:cubicBezTo>
                  <a:cubicBezTo>
                    <a:pt x="530" y="2004"/>
                    <a:pt x="511" y="2091"/>
                    <a:pt x="474" y="2162"/>
                  </a:cubicBezTo>
                  <a:cubicBezTo>
                    <a:pt x="436" y="2233"/>
                    <a:pt x="426" y="2321"/>
                    <a:pt x="392" y="2395"/>
                  </a:cubicBezTo>
                  <a:cubicBezTo>
                    <a:pt x="359" y="2468"/>
                    <a:pt x="281" y="2526"/>
                    <a:pt x="251" y="2601"/>
                  </a:cubicBezTo>
                  <a:cubicBezTo>
                    <a:pt x="223" y="2677"/>
                    <a:pt x="261" y="2778"/>
                    <a:pt x="237" y="2854"/>
                  </a:cubicBezTo>
                  <a:cubicBezTo>
                    <a:pt x="211" y="2933"/>
                    <a:pt x="223" y="3018"/>
                    <a:pt x="203" y="3096"/>
                  </a:cubicBezTo>
                  <a:cubicBezTo>
                    <a:pt x="183" y="3174"/>
                    <a:pt x="201" y="3258"/>
                    <a:pt x="187" y="3338"/>
                  </a:cubicBezTo>
                  <a:cubicBezTo>
                    <a:pt x="172" y="3417"/>
                    <a:pt x="137" y="3490"/>
                    <a:pt x="127" y="3570"/>
                  </a:cubicBezTo>
                  <a:cubicBezTo>
                    <a:pt x="117" y="3651"/>
                    <a:pt x="11" y="3722"/>
                    <a:pt x="7" y="3803"/>
                  </a:cubicBezTo>
                  <a:cubicBezTo>
                    <a:pt x="1" y="3882"/>
                    <a:pt x="71" y="3966"/>
                    <a:pt x="71" y="4047"/>
                  </a:cubicBezTo>
                  <a:cubicBezTo>
                    <a:pt x="71" y="4128"/>
                    <a:pt x="90" y="4206"/>
                    <a:pt x="95" y="4288"/>
                  </a:cubicBezTo>
                  <a:cubicBezTo>
                    <a:pt x="99" y="4369"/>
                    <a:pt x="65" y="4451"/>
                    <a:pt x="75" y="4532"/>
                  </a:cubicBezTo>
                  <a:cubicBezTo>
                    <a:pt x="83" y="4612"/>
                    <a:pt x="63" y="4697"/>
                    <a:pt x="78" y="4777"/>
                  </a:cubicBezTo>
                  <a:cubicBezTo>
                    <a:pt x="93" y="4856"/>
                    <a:pt x="224" y="4910"/>
                    <a:pt x="243" y="4988"/>
                  </a:cubicBezTo>
                  <a:cubicBezTo>
                    <a:pt x="262" y="5067"/>
                    <a:pt x="199" y="5166"/>
                    <a:pt x="221" y="5243"/>
                  </a:cubicBezTo>
                  <a:cubicBezTo>
                    <a:pt x="245" y="5321"/>
                    <a:pt x="321" y="5379"/>
                    <a:pt x="349" y="5455"/>
                  </a:cubicBezTo>
                  <a:cubicBezTo>
                    <a:pt x="378" y="5530"/>
                    <a:pt x="307" y="5648"/>
                    <a:pt x="339" y="5721"/>
                  </a:cubicBezTo>
                  <a:cubicBezTo>
                    <a:pt x="372" y="5794"/>
                    <a:pt x="520" y="5814"/>
                    <a:pt x="557" y="5885"/>
                  </a:cubicBezTo>
                  <a:cubicBezTo>
                    <a:pt x="594" y="5957"/>
                    <a:pt x="588" y="6050"/>
                    <a:pt x="631" y="6120"/>
                  </a:cubicBezTo>
                  <a:cubicBezTo>
                    <a:pt x="672" y="6188"/>
                    <a:pt x="710" y="6261"/>
                    <a:pt x="756" y="6326"/>
                  </a:cubicBezTo>
                  <a:cubicBezTo>
                    <a:pt x="801" y="6393"/>
                    <a:pt x="905" y="6414"/>
                    <a:pt x="955" y="6478"/>
                  </a:cubicBezTo>
                  <a:cubicBezTo>
                    <a:pt x="1005" y="6542"/>
                    <a:pt x="1020" y="6630"/>
                    <a:pt x="1074" y="6690"/>
                  </a:cubicBezTo>
                  <a:cubicBezTo>
                    <a:pt x="1127" y="6751"/>
                    <a:pt x="1140" y="6852"/>
                    <a:pt x="1197" y="6908"/>
                  </a:cubicBezTo>
                  <a:cubicBezTo>
                    <a:pt x="1252" y="6964"/>
                    <a:pt x="1333" y="7000"/>
                    <a:pt x="1393" y="7054"/>
                  </a:cubicBezTo>
                  <a:cubicBezTo>
                    <a:pt x="1454" y="7107"/>
                    <a:pt x="1499" y="7181"/>
                    <a:pt x="1563" y="7230"/>
                  </a:cubicBezTo>
                  <a:cubicBezTo>
                    <a:pt x="1626" y="7280"/>
                    <a:pt x="1727" y="7280"/>
                    <a:pt x="1792" y="7327"/>
                  </a:cubicBezTo>
                  <a:cubicBezTo>
                    <a:pt x="1859" y="7372"/>
                    <a:pt x="1885" y="7482"/>
                    <a:pt x="1954" y="7523"/>
                  </a:cubicBezTo>
                  <a:cubicBezTo>
                    <a:pt x="2022" y="7566"/>
                    <a:pt x="2105" y="7590"/>
                    <a:pt x="2176" y="7628"/>
                  </a:cubicBezTo>
                  <a:cubicBezTo>
                    <a:pt x="2247" y="7665"/>
                    <a:pt x="2332" y="7682"/>
                    <a:pt x="2404" y="7715"/>
                  </a:cubicBezTo>
                  <a:cubicBezTo>
                    <a:pt x="2476" y="7748"/>
                    <a:pt x="2558" y="7759"/>
                    <a:pt x="2635" y="7788"/>
                  </a:cubicBezTo>
                  <a:cubicBezTo>
                    <a:pt x="2712" y="7817"/>
                    <a:pt x="2759" y="7928"/>
                    <a:pt x="2836" y="7953"/>
                  </a:cubicBezTo>
                  <a:cubicBezTo>
                    <a:pt x="2858" y="7959"/>
                    <a:pt x="2882" y="7962"/>
                    <a:pt x="2906" y="7962"/>
                  </a:cubicBezTo>
                  <a:cubicBezTo>
                    <a:pt x="2946" y="7962"/>
                    <a:pt x="2987" y="7956"/>
                    <a:pt x="3026" y="7956"/>
                  </a:cubicBezTo>
                  <a:cubicBezTo>
                    <a:pt x="3047" y="7956"/>
                    <a:pt x="3068" y="7958"/>
                    <a:pt x="3087" y="7962"/>
                  </a:cubicBezTo>
                  <a:cubicBezTo>
                    <a:pt x="3108" y="7968"/>
                    <a:pt x="3129" y="7969"/>
                    <a:pt x="3150" y="7969"/>
                  </a:cubicBezTo>
                  <a:cubicBezTo>
                    <a:pt x="3194" y="7969"/>
                    <a:pt x="3239" y="7962"/>
                    <a:pt x="3282" y="7962"/>
                  </a:cubicBezTo>
                  <a:cubicBezTo>
                    <a:pt x="3300" y="7962"/>
                    <a:pt x="3318" y="7963"/>
                    <a:pt x="3335" y="7967"/>
                  </a:cubicBezTo>
                  <a:cubicBezTo>
                    <a:pt x="3413" y="7981"/>
                    <a:pt x="3492" y="7980"/>
                    <a:pt x="3574" y="7989"/>
                  </a:cubicBezTo>
                  <a:cubicBezTo>
                    <a:pt x="3653" y="7999"/>
                    <a:pt x="3727" y="8062"/>
                    <a:pt x="3808" y="8066"/>
                  </a:cubicBezTo>
                  <a:cubicBezTo>
                    <a:pt x="3889" y="8072"/>
                    <a:pt x="3970" y="8106"/>
                    <a:pt x="4050" y="8107"/>
                  </a:cubicBezTo>
                  <a:cubicBezTo>
                    <a:pt x="4124" y="8107"/>
                    <a:pt x="4202" y="8126"/>
                    <a:pt x="4275" y="8126"/>
                  </a:cubicBezTo>
                  <a:cubicBezTo>
                    <a:pt x="4282" y="8126"/>
                    <a:pt x="4289" y="8126"/>
                    <a:pt x="4296" y="8126"/>
                  </a:cubicBezTo>
                  <a:cubicBezTo>
                    <a:pt x="4377" y="8122"/>
                    <a:pt x="4445" y="7972"/>
                    <a:pt x="4525" y="7964"/>
                  </a:cubicBezTo>
                  <a:cubicBezTo>
                    <a:pt x="4529" y="7963"/>
                    <a:pt x="4533" y="7963"/>
                    <a:pt x="4538" y="7963"/>
                  </a:cubicBezTo>
                  <a:cubicBezTo>
                    <a:pt x="4608" y="7963"/>
                    <a:pt x="4688" y="8029"/>
                    <a:pt x="4760" y="8029"/>
                  </a:cubicBezTo>
                  <a:cubicBezTo>
                    <a:pt x="4766" y="8029"/>
                    <a:pt x="4772" y="8029"/>
                    <a:pt x="4778" y="8028"/>
                  </a:cubicBezTo>
                  <a:cubicBezTo>
                    <a:pt x="4857" y="8014"/>
                    <a:pt x="4934" y="7981"/>
                    <a:pt x="5012" y="7962"/>
                  </a:cubicBezTo>
                  <a:cubicBezTo>
                    <a:pt x="5090" y="7943"/>
                    <a:pt x="5142" y="7835"/>
                    <a:pt x="5220" y="7810"/>
                  </a:cubicBezTo>
                  <a:cubicBezTo>
                    <a:pt x="5297" y="7788"/>
                    <a:pt x="5369" y="7766"/>
                    <a:pt x="5444" y="7738"/>
                  </a:cubicBezTo>
                  <a:cubicBezTo>
                    <a:pt x="5521" y="7709"/>
                    <a:pt x="5609" y="7721"/>
                    <a:pt x="5683" y="7688"/>
                  </a:cubicBezTo>
                  <a:cubicBezTo>
                    <a:pt x="5700" y="7680"/>
                    <a:pt x="5719" y="7678"/>
                    <a:pt x="5739" y="7678"/>
                  </a:cubicBezTo>
                  <a:cubicBezTo>
                    <a:pt x="5786" y="7678"/>
                    <a:pt x="5841" y="7692"/>
                    <a:pt x="5888" y="7692"/>
                  </a:cubicBezTo>
                  <a:cubicBezTo>
                    <a:pt x="5911" y="7692"/>
                    <a:pt x="5932" y="7689"/>
                    <a:pt x="5949" y="7680"/>
                  </a:cubicBezTo>
                  <a:cubicBezTo>
                    <a:pt x="6022" y="7643"/>
                    <a:pt x="6039" y="7506"/>
                    <a:pt x="6108" y="7465"/>
                  </a:cubicBezTo>
                  <a:cubicBezTo>
                    <a:pt x="6177" y="7422"/>
                    <a:pt x="6232" y="7365"/>
                    <a:pt x="6299" y="7318"/>
                  </a:cubicBezTo>
                  <a:cubicBezTo>
                    <a:pt x="6366" y="7273"/>
                    <a:pt x="6474" y="7287"/>
                    <a:pt x="6538" y="7237"/>
                  </a:cubicBezTo>
                  <a:cubicBezTo>
                    <a:pt x="6602" y="7186"/>
                    <a:pt x="6600" y="7063"/>
                    <a:pt x="6661" y="7009"/>
                  </a:cubicBezTo>
                  <a:cubicBezTo>
                    <a:pt x="6721" y="6956"/>
                    <a:pt x="6816" y="6942"/>
                    <a:pt x="6873" y="6885"/>
                  </a:cubicBezTo>
                  <a:cubicBezTo>
                    <a:pt x="6930" y="6828"/>
                    <a:pt x="6954" y="6743"/>
                    <a:pt x="7008" y="6683"/>
                  </a:cubicBezTo>
                  <a:cubicBezTo>
                    <a:pt x="7062" y="6622"/>
                    <a:pt x="7183" y="6619"/>
                    <a:pt x="7233" y="6555"/>
                  </a:cubicBezTo>
                  <a:cubicBezTo>
                    <a:pt x="7283" y="6492"/>
                    <a:pt x="7320" y="6417"/>
                    <a:pt x="7365" y="6350"/>
                  </a:cubicBezTo>
                  <a:cubicBezTo>
                    <a:pt x="7411" y="6285"/>
                    <a:pt x="7392" y="6177"/>
                    <a:pt x="7433" y="6109"/>
                  </a:cubicBezTo>
                  <a:cubicBezTo>
                    <a:pt x="7476" y="6040"/>
                    <a:pt x="7513" y="5971"/>
                    <a:pt x="7550" y="5901"/>
                  </a:cubicBezTo>
                  <a:cubicBezTo>
                    <a:pt x="7588" y="5830"/>
                    <a:pt x="7617" y="5757"/>
                    <a:pt x="7651" y="5684"/>
                  </a:cubicBezTo>
                  <a:cubicBezTo>
                    <a:pt x="7684" y="5611"/>
                    <a:pt x="7829" y="5584"/>
                    <a:pt x="7857" y="5509"/>
                  </a:cubicBezTo>
                  <a:cubicBezTo>
                    <a:pt x="7887" y="5432"/>
                    <a:pt x="7935" y="5359"/>
                    <a:pt x="7959" y="5281"/>
                  </a:cubicBezTo>
                  <a:cubicBezTo>
                    <a:pt x="7983" y="5204"/>
                    <a:pt x="7922" y="5102"/>
                    <a:pt x="7942" y="5024"/>
                  </a:cubicBezTo>
                  <a:cubicBezTo>
                    <a:pt x="7961" y="4944"/>
                    <a:pt x="7992" y="4870"/>
                    <a:pt x="8006" y="4789"/>
                  </a:cubicBezTo>
                  <a:cubicBezTo>
                    <a:pt x="8020" y="4710"/>
                    <a:pt x="8046" y="4633"/>
                    <a:pt x="8056" y="4552"/>
                  </a:cubicBezTo>
                  <a:cubicBezTo>
                    <a:pt x="8066" y="4472"/>
                    <a:pt x="8072" y="4391"/>
                    <a:pt x="8076" y="4310"/>
                  </a:cubicBezTo>
                  <a:cubicBezTo>
                    <a:pt x="8082" y="4229"/>
                    <a:pt x="8013" y="4148"/>
                    <a:pt x="8013" y="4067"/>
                  </a:cubicBezTo>
                  <a:cubicBezTo>
                    <a:pt x="8013" y="3986"/>
                    <a:pt x="8094" y="3905"/>
                    <a:pt x="8090" y="3824"/>
                  </a:cubicBezTo>
                  <a:cubicBezTo>
                    <a:pt x="8084" y="3743"/>
                    <a:pt x="8043" y="3665"/>
                    <a:pt x="8033" y="3585"/>
                  </a:cubicBezTo>
                  <a:cubicBezTo>
                    <a:pt x="8023" y="3506"/>
                    <a:pt x="7991" y="3430"/>
                    <a:pt x="7976" y="3351"/>
                  </a:cubicBezTo>
                  <a:cubicBezTo>
                    <a:pt x="7962" y="3271"/>
                    <a:pt x="8015" y="3177"/>
                    <a:pt x="7996" y="3099"/>
                  </a:cubicBezTo>
                  <a:cubicBezTo>
                    <a:pt x="7976" y="3019"/>
                    <a:pt x="7863" y="2968"/>
                    <a:pt x="7838" y="2891"/>
                  </a:cubicBezTo>
                  <a:cubicBezTo>
                    <a:pt x="7814" y="2815"/>
                    <a:pt x="7804" y="2736"/>
                    <a:pt x="7776" y="2660"/>
                  </a:cubicBezTo>
                  <a:cubicBezTo>
                    <a:pt x="7747" y="2584"/>
                    <a:pt x="7790" y="2479"/>
                    <a:pt x="7757" y="2407"/>
                  </a:cubicBezTo>
                  <a:cubicBezTo>
                    <a:pt x="7725" y="2333"/>
                    <a:pt x="7679" y="2262"/>
                    <a:pt x="7642" y="2191"/>
                  </a:cubicBezTo>
                  <a:cubicBezTo>
                    <a:pt x="7605" y="2119"/>
                    <a:pt x="7600" y="2027"/>
                    <a:pt x="7558" y="1957"/>
                  </a:cubicBezTo>
                  <a:cubicBezTo>
                    <a:pt x="7516" y="1888"/>
                    <a:pt x="7422" y="1849"/>
                    <a:pt x="7376" y="1783"/>
                  </a:cubicBezTo>
                  <a:cubicBezTo>
                    <a:pt x="7331" y="1716"/>
                    <a:pt x="7307" y="1632"/>
                    <a:pt x="7257" y="1568"/>
                  </a:cubicBezTo>
                  <a:cubicBezTo>
                    <a:pt x="7207" y="1505"/>
                    <a:pt x="7139" y="1454"/>
                    <a:pt x="7086" y="1393"/>
                  </a:cubicBezTo>
                  <a:cubicBezTo>
                    <a:pt x="7032" y="1333"/>
                    <a:pt x="7017" y="1232"/>
                    <a:pt x="6960" y="1176"/>
                  </a:cubicBezTo>
                  <a:cubicBezTo>
                    <a:pt x="6903" y="1119"/>
                    <a:pt x="6740" y="1173"/>
                    <a:pt x="6680" y="1120"/>
                  </a:cubicBezTo>
                  <a:cubicBezTo>
                    <a:pt x="6619" y="1066"/>
                    <a:pt x="6568" y="1006"/>
                    <a:pt x="6505" y="957"/>
                  </a:cubicBezTo>
                  <a:cubicBezTo>
                    <a:pt x="6442" y="907"/>
                    <a:pt x="6378" y="863"/>
                    <a:pt x="6312" y="816"/>
                  </a:cubicBezTo>
                  <a:cubicBezTo>
                    <a:pt x="6246" y="770"/>
                    <a:pt x="6208" y="685"/>
                    <a:pt x="6138" y="644"/>
                  </a:cubicBezTo>
                  <a:cubicBezTo>
                    <a:pt x="6070" y="601"/>
                    <a:pt x="6029" y="506"/>
                    <a:pt x="5958" y="469"/>
                  </a:cubicBezTo>
                  <a:cubicBezTo>
                    <a:pt x="5887" y="432"/>
                    <a:pt x="5790" y="441"/>
                    <a:pt x="5717" y="406"/>
                  </a:cubicBezTo>
                  <a:cubicBezTo>
                    <a:pt x="5645" y="372"/>
                    <a:pt x="5547" y="401"/>
                    <a:pt x="5471" y="372"/>
                  </a:cubicBezTo>
                  <a:cubicBezTo>
                    <a:pt x="5395" y="342"/>
                    <a:pt x="5346" y="244"/>
                    <a:pt x="5270" y="220"/>
                  </a:cubicBezTo>
                  <a:cubicBezTo>
                    <a:pt x="5258" y="217"/>
                    <a:pt x="5246" y="215"/>
                    <a:pt x="5233" y="215"/>
                  </a:cubicBezTo>
                  <a:cubicBezTo>
                    <a:pt x="5172" y="215"/>
                    <a:pt x="5103" y="251"/>
                    <a:pt x="5043" y="251"/>
                  </a:cubicBezTo>
                  <a:cubicBezTo>
                    <a:pt x="5032" y="251"/>
                    <a:pt x="5022" y="250"/>
                    <a:pt x="5012" y="247"/>
                  </a:cubicBezTo>
                  <a:cubicBezTo>
                    <a:pt x="4934" y="227"/>
                    <a:pt x="4869" y="168"/>
                    <a:pt x="4789" y="153"/>
                  </a:cubicBezTo>
                  <a:cubicBezTo>
                    <a:pt x="4709" y="138"/>
                    <a:pt x="4633" y="123"/>
                    <a:pt x="4552" y="114"/>
                  </a:cubicBezTo>
                  <a:cubicBezTo>
                    <a:pt x="4472" y="104"/>
                    <a:pt x="4399" y="8"/>
                    <a:pt x="4318" y="4"/>
                  </a:cubicBezTo>
                  <a:cubicBezTo>
                    <a:pt x="4314" y="4"/>
                    <a:pt x="4309" y="4"/>
                    <a:pt x="4305" y="4"/>
                  </a:cubicBezTo>
                  <a:cubicBezTo>
                    <a:pt x="4228" y="4"/>
                    <a:pt x="4149" y="45"/>
                    <a:pt x="4073" y="45"/>
                  </a:cubicBezTo>
                  <a:cubicBezTo>
                    <a:pt x="3995" y="45"/>
                    <a:pt x="3916" y="1"/>
                    <a:pt x="38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10"/>
            <p:cNvSpPr/>
            <p:nvPr/>
          </p:nvSpPr>
          <p:spPr>
            <a:xfrm flipH="1">
              <a:off x="6850406" y="3952067"/>
              <a:ext cx="298947" cy="297175"/>
            </a:xfrm>
            <a:custGeom>
              <a:rect b="b" l="l" r="r" t="t"/>
              <a:pathLst>
                <a:path extrusionOk="0" h="6709" w="6749">
                  <a:moveTo>
                    <a:pt x="3584" y="1"/>
                  </a:moveTo>
                  <a:cubicBezTo>
                    <a:pt x="3520" y="1"/>
                    <a:pt x="3453" y="55"/>
                    <a:pt x="3388" y="55"/>
                  </a:cubicBezTo>
                  <a:cubicBezTo>
                    <a:pt x="3386" y="55"/>
                    <a:pt x="3383" y="55"/>
                    <a:pt x="3381" y="55"/>
                  </a:cubicBezTo>
                  <a:cubicBezTo>
                    <a:pt x="3317" y="55"/>
                    <a:pt x="3254" y="72"/>
                    <a:pt x="3189" y="75"/>
                  </a:cubicBezTo>
                  <a:cubicBezTo>
                    <a:pt x="3186" y="75"/>
                    <a:pt x="3183" y="75"/>
                    <a:pt x="3180" y="75"/>
                  </a:cubicBezTo>
                  <a:cubicBezTo>
                    <a:pt x="3123" y="75"/>
                    <a:pt x="3065" y="55"/>
                    <a:pt x="3009" y="55"/>
                  </a:cubicBezTo>
                  <a:cubicBezTo>
                    <a:pt x="3002" y="55"/>
                    <a:pt x="2995" y="56"/>
                    <a:pt x="2987" y="57"/>
                  </a:cubicBezTo>
                  <a:cubicBezTo>
                    <a:pt x="2973" y="58"/>
                    <a:pt x="2958" y="59"/>
                    <a:pt x="2943" y="59"/>
                  </a:cubicBezTo>
                  <a:cubicBezTo>
                    <a:pt x="2910" y="59"/>
                    <a:pt x="2876" y="56"/>
                    <a:pt x="2843" y="56"/>
                  </a:cubicBezTo>
                  <a:cubicBezTo>
                    <a:pt x="2822" y="56"/>
                    <a:pt x="2802" y="57"/>
                    <a:pt x="2783" y="61"/>
                  </a:cubicBezTo>
                  <a:cubicBezTo>
                    <a:pt x="2717" y="72"/>
                    <a:pt x="2673" y="182"/>
                    <a:pt x="2608" y="197"/>
                  </a:cubicBezTo>
                  <a:cubicBezTo>
                    <a:pt x="2599" y="199"/>
                    <a:pt x="2590" y="200"/>
                    <a:pt x="2581" y="200"/>
                  </a:cubicBezTo>
                  <a:cubicBezTo>
                    <a:pt x="2531" y="200"/>
                    <a:pt x="2476" y="175"/>
                    <a:pt x="2426" y="175"/>
                  </a:cubicBezTo>
                  <a:cubicBezTo>
                    <a:pt x="2416" y="175"/>
                    <a:pt x="2406" y="176"/>
                    <a:pt x="2396" y="179"/>
                  </a:cubicBezTo>
                  <a:cubicBezTo>
                    <a:pt x="2332" y="199"/>
                    <a:pt x="2284" y="261"/>
                    <a:pt x="2221" y="285"/>
                  </a:cubicBezTo>
                  <a:cubicBezTo>
                    <a:pt x="2210" y="289"/>
                    <a:pt x="2199" y="291"/>
                    <a:pt x="2186" y="291"/>
                  </a:cubicBezTo>
                  <a:cubicBezTo>
                    <a:pt x="2140" y="291"/>
                    <a:pt x="2085" y="270"/>
                    <a:pt x="2039" y="270"/>
                  </a:cubicBezTo>
                  <a:cubicBezTo>
                    <a:pt x="2025" y="270"/>
                    <a:pt x="2011" y="272"/>
                    <a:pt x="1999" y="277"/>
                  </a:cubicBezTo>
                  <a:cubicBezTo>
                    <a:pt x="1938" y="304"/>
                    <a:pt x="1922" y="426"/>
                    <a:pt x="1863" y="458"/>
                  </a:cubicBezTo>
                  <a:cubicBezTo>
                    <a:pt x="1803" y="489"/>
                    <a:pt x="1726" y="485"/>
                    <a:pt x="1668" y="519"/>
                  </a:cubicBezTo>
                  <a:cubicBezTo>
                    <a:pt x="1611" y="553"/>
                    <a:pt x="1551" y="585"/>
                    <a:pt x="1497" y="622"/>
                  </a:cubicBezTo>
                  <a:cubicBezTo>
                    <a:pt x="1442" y="661"/>
                    <a:pt x="1423" y="746"/>
                    <a:pt x="1371" y="787"/>
                  </a:cubicBezTo>
                  <a:cubicBezTo>
                    <a:pt x="1318" y="829"/>
                    <a:pt x="1244" y="843"/>
                    <a:pt x="1195" y="887"/>
                  </a:cubicBezTo>
                  <a:cubicBezTo>
                    <a:pt x="1145" y="931"/>
                    <a:pt x="1061" y="941"/>
                    <a:pt x="1014" y="988"/>
                  </a:cubicBezTo>
                  <a:cubicBezTo>
                    <a:pt x="967" y="1035"/>
                    <a:pt x="939" y="1102"/>
                    <a:pt x="893" y="1151"/>
                  </a:cubicBezTo>
                  <a:cubicBezTo>
                    <a:pt x="849" y="1201"/>
                    <a:pt x="788" y="1239"/>
                    <a:pt x="747" y="1292"/>
                  </a:cubicBezTo>
                  <a:cubicBezTo>
                    <a:pt x="706" y="1345"/>
                    <a:pt x="706" y="1428"/>
                    <a:pt x="667" y="1483"/>
                  </a:cubicBezTo>
                  <a:cubicBezTo>
                    <a:pt x="629" y="1538"/>
                    <a:pt x="538" y="1559"/>
                    <a:pt x="504" y="1616"/>
                  </a:cubicBezTo>
                  <a:cubicBezTo>
                    <a:pt x="470" y="1674"/>
                    <a:pt x="448" y="1743"/>
                    <a:pt x="417" y="1801"/>
                  </a:cubicBezTo>
                  <a:cubicBezTo>
                    <a:pt x="386" y="1859"/>
                    <a:pt x="373" y="1929"/>
                    <a:pt x="344" y="1990"/>
                  </a:cubicBezTo>
                  <a:cubicBezTo>
                    <a:pt x="317" y="2051"/>
                    <a:pt x="309" y="2119"/>
                    <a:pt x="285" y="2183"/>
                  </a:cubicBezTo>
                  <a:cubicBezTo>
                    <a:pt x="261" y="2246"/>
                    <a:pt x="168" y="2286"/>
                    <a:pt x="148" y="2350"/>
                  </a:cubicBezTo>
                  <a:cubicBezTo>
                    <a:pt x="127" y="2414"/>
                    <a:pt x="155" y="2493"/>
                    <a:pt x="140" y="2559"/>
                  </a:cubicBezTo>
                  <a:cubicBezTo>
                    <a:pt x="123" y="2624"/>
                    <a:pt x="148" y="2697"/>
                    <a:pt x="135" y="2763"/>
                  </a:cubicBezTo>
                  <a:cubicBezTo>
                    <a:pt x="124" y="2829"/>
                    <a:pt x="126" y="2894"/>
                    <a:pt x="117" y="2961"/>
                  </a:cubicBezTo>
                  <a:cubicBezTo>
                    <a:pt x="108" y="3029"/>
                    <a:pt x="57" y="3089"/>
                    <a:pt x="53" y="3157"/>
                  </a:cubicBezTo>
                  <a:cubicBezTo>
                    <a:pt x="49" y="3224"/>
                    <a:pt x="20" y="3291"/>
                    <a:pt x="20" y="3358"/>
                  </a:cubicBezTo>
                  <a:cubicBezTo>
                    <a:pt x="19" y="3424"/>
                    <a:pt x="0" y="3496"/>
                    <a:pt x="3" y="3562"/>
                  </a:cubicBezTo>
                  <a:cubicBezTo>
                    <a:pt x="8" y="3629"/>
                    <a:pt x="131" y="3685"/>
                    <a:pt x="138" y="3751"/>
                  </a:cubicBezTo>
                  <a:cubicBezTo>
                    <a:pt x="147" y="3818"/>
                    <a:pt x="73" y="3895"/>
                    <a:pt x="86" y="3962"/>
                  </a:cubicBezTo>
                  <a:cubicBezTo>
                    <a:pt x="97" y="4029"/>
                    <a:pt x="124" y="4091"/>
                    <a:pt x="140" y="4157"/>
                  </a:cubicBezTo>
                  <a:cubicBezTo>
                    <a:pt x="155" y="4222"/>
                    <a:pt x="245" y="4265"/>
                    <a:pt x="265" y="4329"/>
                  </a:cubicBezTo>
                  <a:cubicBezTo>
                    <a:pt x="285" y="4393"/>
                    <a:pt x="303" y="4454"/>
                    <a:pt x="326" y="4516"/>
                  </a:cubicBezTo>
                  <a:cubicBezTo>
                    <a:pt x="350" y="4579"/>
                    <a:pt x="340" y="4651"/>
                    <a:pt x="367" y="4714"/>
                  </a:cubicBezTo>
                  <a:cubicBezTo>
                    <a:pt x="394" y="4775"/>
                    <a:pt x="343" y="4875"/>
                    <a:pt x="374" y="4934"/>
                  </a:cubicBezTo>
                  <a:cubicBezTo>
                    <a:pt x="404" y="4995"/>
                    <a:pt x="519" y="5008"/>
                    <a:pt x="553" y="5067"/>
                  </a:cubicBezTo>
                  <a:cubicBezTo>
                    <a:pt x="588" y="5123"/>
                    <a:pt x="636" y="5169"/>
                    <a:pt x="674" y="5224"/>
                  </a:cubicBezTo>
                  <a:cubicBezTo>
                    <a:pt x="711" y="5281"/>
                    <a:pt x="700" y="5369"/>
                    <a:pt x="741" y="5423"/>
                  </a:cubicBezTo>
                  <a:cubicBezTo>
                    <a:pt x="782" y="5476"/>
                    <a:pt x="886" y="5475"/>
                    <a:pt x="930" y="5526"/>
                  </a:cubicBezTo>
                  <a:cubicBezTo>
                    <a:pt x="974" y="5575"/>
                    <a:pt x="986" y="5654"/>
                    <a:pt x="1034" y="5701"/>
                  </a:cubicBezTo>
                  <a:cubicBezTo>
                    <a:pt x="1081" y="5749"/>
                    <a:pt x="1151" y="5769"/>
                    <a:pt x="1200" y="5813"/>
                  </a:cubicBezTo>
                  <a:cubicBezTo>
                    <a:pt x="1251" y="5857"/>
                    <a:pt x="1254" y="5958"/>
                    <a:pt x="1305" y="5999"/>
                  </a:cubicBezTo>
                  <a:cubicBezTo>
                    <a:pt x="1358" y="6040"/>
                    <a:pt x="1422" y="6072"/>
                    <a:pt x="1476" y="6110"/>
                  </a:cubicBezTo>
                  <a:cubicBezTo>
                    <a:pt x="1532" y="6147"/>
                    <a:pt x="1620" y="6131"/>
                    <a:pt x="1677" y="6167"/>
                  </a:cubicBezTo>
                  <a:cubicBezTo>
                    <a:pt x="1735" y="6201"/>
                    <a:pt x="1790" y="6232"/>
                    <a:pt x="1850" y="6264"/>
                  </a:cubicBezTo>
                  <a:cubicBezTo>
                    <a:pt x="1908" y="6293"/>
                    <a:pt x="1968" y="6319"/>
                    <a:pt x="2029" y="6346"/>
                  </a:cubicBezTo>
                  <a:cubicBezTo>
                    <a:pt x="2090" y="6373"/>
                    <a:pt x="2113" y="6494"/>
                    <a:pt x="2176" y="6518"/>
                  </a:cubicBezTo>
                  <a:cubicBezTo>
                    <a:pt x="2240" y="6542"/>
                    <a:pt x="2298" y="6579"/>
                    <a:pt x="2363" y="6599"/>
                  </a:cubicBezTo>
                  <a:cubicBezTo>
                    <a:pt x="2375" y="6603"/>
                    <a:pt x="2386" y="6604"/>
                    <a:pt x="2399" y="6604"/>
                  </a:cubicBezTo>
                  <a:cubicBezTo>
                    <a:pt x="2447" y="6604"/>
                    <a:pt x="2501" y="6582"/>
                    <a:pt x="2549" y="6582"/>
                  </a:cubicBezTo>
                  <a:cubicBezTo>
                    <a:pt x="2558" y="6582"/>
                    <a:pt x="2568" y="6583"/>
                    <a:pt x="2576" y="6585"/>
                  </a:cubicBezTo>
                  <a:cubicBezTo>
                    <a:pt x="2642" y="6600"/>
                    <a:pt x="2704" y="6626"/>
                    <a:pt x="2771" y="6639"/>
                  </a:cubicBezTo>
                  <a:cubicBezTo>
                    <a:pt x="2837" y="6652"/>
                    <a:pt x="2902" y="6670"/>
                    <a:pt x="2969" y="6680"/>
                  </a:cubicBezTo>
                  <a:cubicBezTo>
                    <a:pt x="3034" y="6689"/>
                    <a:pt x="3102" y="6693"/>
                    <a:pt x="3169" y="6697"/>
                  </a:cubicBezTo>
                  <a:cubicBezTo>
                    <a:pt x="3172" y="6697"/>
                    <a:pt x="3174" y="6697"/>
                    <a:pt x="3177" y="6697"/>
                  </a:cubicBezTo>
                  <a:cubicBezTo>
                    <a:pt x="3240" y="6697"/>
                    <a:pt x="3304" y="6646"/>
                    <a:pt x="3369" y="6646"/>
                  </a:cubicBezTo>
                  <a:cubicBezTo>
                    <a:pt x="3369" y="6646"/>
                    <a:pt x="3370" y="6646"/>
                    <a:pt x="3371" y="6646"/>
                  </a:cubicBezTo>
                  <a:cubicBezTo>
                    <a:pt x="3436" y="6646"/>
                    <a:pt x="3502" y="6709"/>
                    <a:pt x="3567" y="6709"/>
                  </a:cubicBezTo>
                  <a:cubicBezTo>
                    <a:pt x="3569" y="6709"/>
                    <a:pt x="3571" y="6709"/>
                    <a:pt x="3573" y="6709"/>
                  </a:cubicBezTo>
                  <a:cubicBezTo>
                    <a:pt x="3640" y="6704"/>
                    <a:pt x="3704" y="6670"/>
                    <a:pt x="3771" y="6662"/>
                  </a:cubicBezTo>
                  <a:cubicBezTo>
                    <a:pt x="3837" y="6653"/>
                    <a:pt x="3900" y="6626"/>
                    <a:pt x="3965" y="6615"/>
                  </a:cubicBezTo>
                  <a:cubicBezTo>
                    <a:pt x="3974" y="6613"/>
                    <a:pt x="3983" y="6612"/>
                    <a:pt x="3992" y="6612"/>
                  </a:cubicBezTo>
                  <a:cubicBezTo>
                    <a:pt x="4042" y="6612"/>
                    <a:pt x="4095" y="6634"/>
                    <a:pt x="4144" y="6634"/>
                  </a:cubicBezTo>
                  <a:cubicBezTo>
                    <a:pt x="4154" y="6634"/>
                    <a:pt x="4165" y="6633"/>
                    <a:pt x="4174" y="6630"/>
                  </a:cubicBezTo>
                  <a:cubicBezTo>
                    <a:pt x="4240" y="6615"/>
                    <a:pt x="4282" y="6519"/>
                    <a:pt x="4346" y="6500"/>
                  </a:cubicBezTo>
                  <a:cubicBezTo>
                    <a:pt x="4410" y="6480"/>
                    <a:pt x="4477" y="6473"/>
                    <a:pt x="4540" y="6448"/>
                  </a:cubicBezTo>
                  <a:cubicBezTo>
                    <a:pt x="4557" y="6442"/>
                    <a:pt x="4577" y="6440"/>
                    <a:pt x="4598" y="6440"/>
                  </a:cubicBezTo>
                  <a:cubicBezTo>
                    <a:pt x="4626" y="6440"/>
                    <a:pt x="4657" y="6444"/>
                    <a:pt x="4685" y="6444"/>
                  </a:cubicBezTo>
                  <a:cubicBezTo>
                    <a:pt x="4708" y="6444"/>
                    <a:pt x="4731" y="6441"/>
                    <a:pt x="4750" y="6433"/>
                  </a:cubicBezTo>
                  <a:cubicBezTo>
                    <a:pt x="4811" y="6406"/>
                    <a:pt x="4870" y="6369"/>
                    <a:pt x="4929" y="6337"/>
                  </a:cubicBezTo>
                  <a:cubicBezTo>
                    <a:pt x="4988" y="6306"/>
                    <a:pt x="5066" y="6300"/>
                    <a:pt x="5123" y="6266"/>
                  </a:cubicBezTo>
                  <a:cubicBezTo>
                    <a:pt x="5179" y="6232"/>
                    <a:pt x="5212" y="6154"/>
                    <a:pt x="5268" y="6116"/>
                  </a:cubicBezTo>
                  <a:cubicBezTo>
                    <a:pt x="5322" y="6079"/>
                    <a:pt x="5393" y="6057"/>
                    <a:pt x="5445" y="6018"/>
                  </a:cubicBezTo>
                  <a:cubicBezTo>
                    <a:pt x="5498" y="5976"/>
                    <a:pt x="5541" y="5919"/>
                    <a:pt x="5590" y="5875"/>
                  </a:cubicBezTo>
                  <a:cubicBezTo>
                    <a:pt x="5640" y="5831"/>
                    <a:pt x="5724" y="5817"/>
                    <a:pt x="5771" y="5770"/>
                  </a:cubicBezTo>
                  <a:cubicBezTo>
                    <a:pt x="5818" y="5723"/>
                    <a:pt x="5772" y="5587"/>
                    <a:pt x="5818" y="5537"/>
                  </a:cubicBezTo>
                  <a:cubicBezTo>
                    <a:pt x="5862" y="5487"/>
                    <a:pt x="5912" y="5445"/>
                    <a:pt x="5953" y="5393"/>
                  </a:cubicBezTo>
                  <a:cubicBezTo>
                    <a:pt x="5994" y="5341"/>
                    <a:pt x="6031" y="5288"/>
                    <a:pt x="6069" y="5233"/>
                  </a:cubicBezTo>
                  <a:cubicBezTo>
                    <a:pt x="6106" y="5177"/>
                    <a:pt x="6177" y="5146"/>
                    <a:pt x="6213" y="5089"/>
                  </a:cubicBezTo>
                  <a:cubicBezTo>
                    <a:pt x="6247" y="5032"/>
                    <a:pt x="6325" y="4998"/>
                    <a:pt x="6357" y="4939"/>
                  </a:cubicBezTo>
                  <a:cubicBezTo>
                    <a:pt x="6388" y="4880"/>
                    <a:pt x="6382" y="4801"/>
                    <a:pt x="6409" y="4740"/>
                  </a:cubicBezTo>
                  <a:cubicBezTo>
                    <a:pt x="6436" y="4678"/>
                    <a:pt x="6413" y="4597"/>
                    <a:pt x="6438" y="4535"/>
                  </a:cubicBezTo>
                  <a:cubicBezTo>
                    <a:pt x="6462" y="4472"/>
                    <a:pt x="6543" y="4431"/>
                    <a:pt x="6564" y="4367"/>
                  </a:cubicBezTo>
                  <a:cubicBezTo>
                    <a:pt x="6584" y="4303"/>
                    <a:pt x="6526" y="4219"/>
                    <a:pt x="6541" y="4154"/>
                  </a:cubicBezTo>
                  <a:cubicBezTo>
                    <a:pt x="6558" y="4088"/>
                    <a:pt x="6607" y="4034"/>
                    <a:pt x="6620" y="3969"/>
                  </a:cubicBezTo>
                  <a:cubicBezTo>
                    <a:pt x="6632" y="3902"/>
                    <a:pt x="6644" y="3838"/>
                    <a:pt x="6652" y="3773"/>
                  </a:cubicBezTo>
                  <a:cubicBezTo>
                    <a:pt x="6661" y="3706"/>
                    <a:pt x="6739" y="3646"/>
                    <a:pt x="6743" y="3578"/>
                  </a:cubicBezTo>
                  <a:cubicBezTo>
                    <a:pt x="6748" y="3511"/>
                    <a:pt x="6709" y="3442"/>
                    <a:pt x="6709" y="3375"/>
                  </a:cubicBezTo>
                  <a:cubicBezTo>
                    <a:pt x="6709" y="3308"/>
                    <a:pt x="6749" y="3238"/>
                    <a:pt x="6745" y="3171"/>
                  </a:cubicBezTo>
                  <a:cubicBezTo>
                    <a:pt x="6740" y="3105"/>
                    <a:pt x="6662" y="3043"/>
                    <a:pt x="6654" y="2978"/>
                  </a:cubicBezTo>
                  <a:cubicBezTo>
                    <a:pt x="6647" y="2911"/>
                    <a:pt x="6613" y="2850"/>
                    <a:pt x="6601" y="2785"/>
                  </a:cubicBezTo>
                  <a:cubicBezTo>
                    <a:pt x="6588" y="2719"/>
                    <a:pt x="6664" y="2635"/>
                    <a:pt x="6648" y="2570"/>
                  </a:cubicBezTo>
                  <a:cubicBezTo>
                    <a:pt x="6631" y="2505"/>
                    <a:pt x="6563" y="2454"/>
                    <a:pt x="6543" y="2390"/>
                  </a:cubicBezTo>
                  <a:cubicBezTo>
                    <a:pt x="6523" y="2326"/>
                    <a:pt x="6558" y="2242"/>
                    <a:pt x="6534" y="2179"/>
                  </a:cubicBezTo>
                  <a:cubicBezTo>
                    <a:pt x="6512" y="2117"/>
                    <a:pt x="6413" y="2084"/>
                    <a:pt x="6386" y="2023"/>
                  </a:cubicBezTo>
                  <a:cubicBezTo>
                    <a:pt x="6358" y="1962"/>
                    <a:pt x="6354" y="1891"/>
                    <a:pt x="6322" y="1832"/>
                  </a:cubicBezTo>
                  <a:cubicBezTo>
                    <a:pt x="6291" y="1773"/>
                    <a:pt x="6280" y="1701"/>
                    <a:pt x="6246" y="1645"/>
                  </a:cubicBezTo>
                  <a:cubicBezTo>
                    <a:pt x="6212" y="1586"/>
                    <a:pt x="6135" y="1556"/>
                    <a:pt x="6098" y="1501"/>
                  </a:cubicBezTo>
                  <a:cubicBezTo>
                    <a:pt x="6059" y="1446"/>
                    <a:pt x="6003" y="1407"/>
                    <a:pt x="5961" y="1355"/>
                  </a:cubicBezTo>
                  <a:cubicBezTo>
                    <a:pt x="5920" y="1302"/>
                    <a:pt x="5933" y="1205"/>
                    <a:pt x="5889" y="1156"/>
                  </a:cubicBezTo>
                  <a:cubicBezTo>
                    <a:pt x="5845" y="1106"/>
                    <a:pt x="5764" y="1089"/>
                    <a:pt x="5717" y="1042"/>
                  </a:cubicBezTo>
                  <a:cubicBezTo>
                    <a:pt x="5670" y="995"/>
                    <a:pt x="5674" y="891"/>
                    <a:pt x="5624" y="846"/>
                  </a:cubicBezTo>
                  <a:cubicBezTo>
                    <a:pt x="5575" y="802"/>
                    <a:pt x="5457" y="839"/>
                    <a:pt x="5404" y="797"/>
                  </a:cubicBezTo>
                  <a:cubicBezTo>
                    <a:pt x="5351" y="756"/>
                    <a:pt x="5295" y="725"/>
                    <a:pt x="5239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5"/>
                    <a:pt x="5010" y="421"/>
                    <a:pt x="4952" y="389"/>
                  </a:cubicBezTo>
                  <a:cubicBezTo>
                    <a:pt x="4894" y="358"/>
                    <a:pt x="4820" y="349"/>
                    <a:pt x="4760" y="321"/>
                  </a:cubicBezTo>
                  <a:cubicBezTo>
                    <a:pt x="4699" y="294"/>
                    <a:pt x="4651" y="229"/>
                    <a:pt x="4588" y="204"/>
                  </a:cubicBezTo>
                  <a:cubicBezTo>
                    <a:pt x="4569" y="197"/>
                    <a:pt x="4547" y="195"/>
                    <a:pt x="4525" y="195"/>
                  </a:cubicBezTo>
                  <a:cubicBezTo>
                    <a:pt x="4495" y="195"/>
                    <a:pt x="4463" y="199"/>
                    <a:pt x="4433" y="199"/>
                  </a:cubicBezTo>
                  <a:cubicBezTo>
                    <a:pt x="4414" y="199"/>
                    <a:pt x="4395" y="197"/>
                    <a:pt x="4378" y="192"/>
                  </a:cubicBezTo>
                  <a:cubicBezTo>
                    <a:pt x="4314" y="172"/>
                    <a:pt x="4243" y="180"/>
                    <a:pt x="4177" y="165"/>
                  </a:cubicBezTo>
                  <a:cubicBezTo>
                    <a:pt x="4148" y="157"/>
                    <a:pt x="4118" y="156"/>
                    <a:pt x="4087" y="156"/>
                  </a:cubicBezTo>
                  <a:cubicBezTo>
                    <a:pt x="4076" y="156"/>
                    <a:pt x="4065" y="156"/>
                    <a:pt x="4054" y="156"/>
                  </a:cubicBezTo>
                  <a:cubicBezTo>
                    <a:pt x="4028" y="156"/>
                    <a:pt x="4002" y="155"/>
                    <a:pt x="3977" y="150"/>
                  </a:cubicBezTo>
                  <a:cubicBezTo>
                    <a:pt x="3911" y="139"/>
                    <a:pt x="3852" y="109"/>
                    <a:pt x="3785" y="102"/>
                  </a:cubicBezTo>
                  <a:cubicBezTo>
                    <a:pt x="3718" y="94"/>
                    <a:pt x="3658" y="5"/>
                    <a:pt x="3591" y="1"/>
                  </a:cubicBezTo>
                  <a:cubicBezTo>
                    <a:pt x="3589" y="1"/>
                    <a:pt x="3587" y="1"/>
                    <a:pt x="35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10"/>
            <p:cNvSpPr/>
            <p:nvPr/>
          </p:nvSpPr>
          <p:spPr>
            <a:xfrm flipH="1">
              <a:off x="7048182" y="4010449"/>
              <a:ext cx="27551" cy="38404"/>
            </a:xfrm>
            <a:custGeom>
              <a:rect b="b" l="l" r="r" t="t"/>
              <a:pathLst>
                <a:path extrusionOk="0" h="867" w="622">
                  <a:moveTo>
                    <a:pt x="169" y="1"/>
                  </a:moveTo>
                  <a:cubicBezTo>
                    <a:pt x="147" y="1"/>
                    <a:pt x="125" y="6"/>
                    <a:pt x="104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0" y="150"/>
                    <a:pt x="9" y="194"/>
                  </a:cubicBezTo>
                  <a:lnTo>
                    <a:pt x="9" y="193"/>
                  </a:lnTo>
                  <a:cubicBezTo>
                    <a:pt x="17" y="236"/>
                    <a:pt x="27" y="277"/>
                    <a:pt x="39" y="318"/>
                  </a:cubicBezTo>
                  <a:cubicBezTo>
                    <a:pt x="53" y="374"/>
                    <a:pt x="74" y="429"/>
                    <a:pt x="94" y="483"/>
                  </a:cubicBezTo>
                  <a:cubicBezTo>
                    <a:pt x="124" y="565"/>
                    <a:pt x="152" y="649"/>
                    <a:pt x="181" y="733"/>
                  </a:cubicBezTo>
                  <a:cubicBezTo>
                    <a:pt x="192" y="760"/>
                    <a:pt x="209" y="784"/>
                    <a:pt x="232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9" y="867"/>
                    <a:pt x="450" y="860"/>
                    <a:pt x="479" y="848"/>
                  </a:cubicBezTo>
                  <a:cubicBezTo>
                    <a:pt x="533" y="823"/>
                    <a:pt x="576" y="779"/>
                    <a:pt x="597" y="722"/>
                  </a:cubicBezTo>
                  <a:cubicBezTo>
                    <a:pt x="616" y="669"/>
                    <a:pt x="622" y="601"/>
                    <a:pt x="593" y="550"/>
                  </a:cubicBezTo>
                  <a:cubicBezTo>
                    <a:pt x="549" y="473"/>
                    <a:pt x="505" y="396"/>
                    <a:pt x="462" y="318"/>
                  </a:cubicBezTo>
                  <a:cubicBezTo>
                    <a:pt x="435" y="270"/>
                    <a:pt x="410" y="219"/>
                    <a:pt x="377" y="172"/>
                  </a:cubicBezTo>
                  <a:cubicBezTo>
                    <a:pt x="353" y="136"/>
                    <a:pt x="327" y="98"/>
                    <a:pt x="302" y="62"/>
                  </a:cubicBezTo>
                  <a:lnTo>
                    <a:pt x="272" y="32"/>
                  </a:lnTo>
                  <a:cubicBezTo>
                    <a:pt x="253" y="18"/>
                    <a:pt x="232" y="10"/>
                    <a:pt x="211" y="7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10"/>
            <p:cNvSpPr/>
            <p:nvPr/>
          </p:nvSpPr>
          <p:spPr>
            <a:xfrm flipH="1">
              <a:off x="7004551" y="4039729"/>
              <a:ext cx="30918" cy="25647"/>
            </a:xfrm>
            <a:custGeom>
              <a:rect b="b" l="l" r="r" t="t"/>
              <a:pathLst>
                <a:path extrusionOk="0" h="579" w="698">
                  <a:moveTo>
                    <a:pt x="449" y="0"/>
                  </a:moveTo>
                  <a:cubicBezTo>
                    <a:pt x="438" y="0"/>
                    <a:pt x="427" y="1"/>
                    <a:pt x="416" y="3"/>
                  </a:cubicBezTo>
                  <a:cubicBezTo>
                    <a:pt x="376" y="10"/>
                    <a:pt x="338" y="27"/>
                    <a:pt x="307" y="52"/>
                  </a:cubicBezTo>
                  <a:cubicBezTo>
                    <a:pt x="261" y="88"/>
                    <a:pt x="216" y="123"/>
                    <a:pt x="172" y="159"/>
                  </a:cubicBezTo>
                  <a:cubicBezTo>
                    <a:pt x="160" y="167"/>
                    <a:pt x="149" y="175"/>
                    <a:pt x="138" y="183"/>
                  </a:cubicBezTo>
                  <a:cubicBezTo>
                    <a:pt x="113" y="202"/>
                    <a:pt x="92" y="223"/>
                    <a:pt x="75" y="246"/>
                  </a:cubicBezTo>
                  <a:cubicBezTo>
                    <a:pt x="67" y="256"/>
                    <a:pt x="59" y="267"/>
                    <a:pt x="52" y="278"/>
                  </a:cubicBezTo>
                  <a:cubicBezTo>
                    <a:pt x="41" y="297"/>
                    <a:pt x="31" y="315"/>
                    <a:pt x="21" y="335"/>
                  </a:cubicBezTo>
                  <a:cubicBezTo>
                    <a:pt x="13" y="356"/>
                    <a:pt x="9" y="377"/>
                    <a:pt x="8" y="399"/>
                  </a:cubicBezTo>
                  <a:lnTo>
                    <a:pt x="8" y="399"/>
                  </a:lnTo>
                  <a:cubicBezTo>
                    <a:pt x="0" y="472"/>
                    <a:pt x="45" y="542"/>
                    <a:pt x="115" y="565"/>
                  </a:cubicBezTo>
                  <a:lnTo>
                    <a:pt x="115" y="565"/>
                  </a:lnTo>
                  <a:cubicBezTo>
                    <a:pt x="137" y="574"/>
                    <a:pt x="160" y="578"/>
                    <a:pt x="184" y="578"/>
                  </a:cubicBezTo>
                  <a:cubicBezTo>
                    <a:pt x="186" y="578"/>
                    <a:pt x="188" y="578"/>
                    <a:pt x="190" y="578"/>
                  </a:cubicBezTo>
                  <a:cubicBezTo>
                    <a:pt x="195" y="579"/>
                    <a:pt x="200" y="579"/>
                    <a:pt x="205" y="579"/>
                  </a:cubicBezTo>
                  <a:cubicBezTo>
                    <a:pt x="229" y="579"/>
                    <a:pt x="252" y="576"/>
                    <a:pt x="276" y="573"/>
                  </a:cubicBezTo>
                  <a:cubicBezTo>
                    <a:pt x="304" y="567"/>
                    <a:pt x="332" y="558"/>
                    <a:pt x="359" y="544"/>
                  </a:cubicBezTo>
                  <a:cubicBezTo>
                    <a:pt x="371" y="538"/>
                    <a:pt x="384" y="533"/>
                    <a:pt x="396" y="527"/>
                  </a:cubicBezTo>
                  <a:cubicBezTo>
                    <a:pt x="449" y="503"/>
                    <a:pt x="500" y="480"/>
                    <a:pt x="553" y="456"/>
                  </a:cubicBezTo>
                  <a:cubicBezTo>
                    <a:pt x="610" y="429"/>
                    <a:pt x="655" y="382"/>
                    <a:pt x="678" y="324"/>
                  </a:cubicBezTo>
                  <a:cubicBezTo>
                    <a:pt x="694" y="284"/>
                    <a:pt x="698" y="241"/>
                    <a:pt x="691" y="199"/>
                  </a:cubicBezTo>
                  <a:cubicBezTo>
                    <a:pt x="669" y="82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10"/>
            <p:cNvSpPr/>
            <p:nvPr/>
          </p:nvSpPr>
          <p:spPr>
            <a:xfrm flipH="1">
              <a:off x="7071039" y="4064801"/>
              <a:ext cx="34506" cy="38182"/>
            </a:xfrm>
            <a:custGeom>
              <a:rect b="b" l="l" r="r" t="t"/>
              <a:pathLst>
                <a:path extrusionOk="0" h="862" w="779">
                  <a:moveTo>
                    <a:pt x="191" y="0"/>
                  </a:moveTo>
                  <a:cubicBezTo>
                    <a:pt x="150" y="0"/>
                    <a:pt x="106" y="16"/>
                    <a:pt x="76" y="41"/>
                  </a:cubicBezTo>
                  <a:cubicBezTo>
                    <a:pt x="26" y="81"/>
                    <a:pt x="1" y="146"/>
                    <a:pt x="12" y="208"/>
                  </a:cubicBezTo>
                  <a:lnTo>
                    <a:pt x="15" y="221"/>
                  </a:lnTo>
                  <a:cubicBezTo>
                    <a:pt x="21" y="287"/>
                    <a:pt x="62" y="358"/>
                    <a:pt x="95" y="408"/>
                  </a:cubicBezTo>
                  <a:cubicBezTo>
                    <a:pt x="119" y="446"/>
                    <a:pt x="146" y="481"/>
                    <a:pt x="173" y="518"/>
                  </a:cubicBezTo>
                  <a:lnTo>
                    <a:pt x="294" y="686"/>
                  </a:lnTo>
                  <a:cubicBezTo>
                    <a:pt x="308" y="725"/>
                    <a:pt x="329" y="757"/>
                    <a:pt x="358" y="784"/>
                  </a:cubicBezTo>
                  <a:cubicBezTo>
                    <a:pt x="400" y="825"/>
                    <a:pt x="458" y="861"/>
                    <a:pt x="518" y="861"/>
                  </a:cubicBezTo>
                  <a:cubicBezTo>
                    <a:pt x="519" y="861"/>
                    <a:pt x="520" y="861"/>
                    <a:pt x="521" y="861"/>
                  </a:cubicBezTo>
                  <a:lnTo>
                    <a:pt x="581" y="860"/>
                  </a:lnTo>
                  <a:cubicBezTo>
                    <a:pt x="609" y="855"/>
                    <a:pt x="638" y="845"/>
                    <a:pt x="661" y="827"/>
                  </a:cubicBezTo>
                  <a:cubicBezTo>
                    <a:pt x="700" y="803"/>
                    <a:pt x="744" y="763"/>
                    <a:pt x="756" y="716"/>
                  </a:cubicBezTo>
                  <a:cubicBezTo>
                    <a:pt x="769" y="672"/>
                    <a:pt x="779" y="635"/>
                    <a:pt x="770" y="588"/>
                  </a:cubicBezTo>
                  <a:cubicBezTo>
                    <a:pt x="766" y="561"/>
                    <a:pt x="757" y="535"/>
                    <a:pt x="747" y="511"/>
                  </a:cubicBezTo>
                  <a:cubicBezTo>
                    <a:pt x="726" y="470"/>
                    <a:pt x="696" y="435"/>
                    <a:pt x="658" y="408"/>
                  </a:cubicBezTo>
                  <a:lnTo>
                    <a:pt x="516" y="241"/>
                  </a:lnTo>
                  <a:cubicBezTo>
                    <a:pt x="487" y="208"/>
                    <a:pt x="460" y="174"/>
                    <a:pt x="432" y="143"/>
                  </a:cubicBezTo>
                  <a:cubicBezTo>
                    <a:pt x="387" y="95"/>
                    <a:pt x="322" y="35"/>
                    <a:pt x="256" y="16"/>
                  </a:cubicBezTo>
                  <a:lnTo>
                    <a:pt x="256" y="16"/>
                  </a:lnTo>
                  <a:lnTo>
                    <a:pt x="251" y="14"/>
                  </a:lnTo>
                  <a:cubicBezTo>
                    <a:pt x="233" y="5"/>
                    <a:pt x="212" y="0"/>
                    <a:pt x="19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10"/>
            <p:cNvSpPr/>
            <p:nvPr/>
          </p:nvSpPr>
          <p:spPr>
            <a:xfrm flipH="1">
              <a:off x="6978771" y="4116007"/>
              <a:ext cx="47617" cy="31804"/>
            </a:xfrm>
            <a:custGeom>
              <a:rect b="b" l="l" r="r" t="t"/>
              <a:pathLst>
                <a:path extrusionOk="0" h="718" w="1075">
                  <a:moveTo>
                    <a:pt x="779" y="1"/>
                  </a:moveTo>
                  <a:cubicBezTo>
                    <a:pt x="746" y="1"/>
                    <a:pt x="713" y="7"/>
                    <a:pt x="685" y="23"/>
                  </a:cubicBezTo>
                  <a:cubicBezTo>
                    <a:pt x="589" y="75"/>
                    <a:pt x="493" y="126"/>
                    <a:pt x="399" y="180"/>
                  </a:cubicBezTo>
                  <a:lnTo>
                    <a:pt x="260" y="262"/>
                  </a:lnTo>
                  <a:cubicBezTo>
                    <a:pt x="224" y="282"/>
                    <a:pt x="190" y="304"/>
                    <a:pt x="157" y="328"/>
                  </a:cubicBezTo>
                  <a:lnTo>
                    <a:pt x="89" y="379"/>
                  </a:lnTo>
                  <a:cubicBezTo>
                    <a:pt x="22" y="434"/>
                    <a:pt x="1" y="525"/>
                    <a:pt x="35" y="605"/>
                  </a:cubicBezTo>
                  <a:cubicBezTo>
                    <a:pt x="49" y="635"/>
                    <a:pt x="71" y="660"/>
                    <a:pt x="96" y="680"/>
                  </a:cubicBezTo>
                  <a:cubicBezTo>
                    <a:pt x="129" y="705"/>
                    <a:pt x="167" y="717"/>
                    <a:pt x="207" y="717"/>
                  </a:cubicBezTo>
                  <a:cubicBezTo>
                    <a:pt x="218" y="717"/>
                    <a:pt x="229" y="716"/>
                    <a:pt x="240" y="714"/>
                  </a:cubicBezTo>
                  <a:cubicBezTo>
                    <a:pt x="305" y="702"/>
                    <a:pt x="369" y="683"/>
                    <a:pt x="433" y="662"/>
                  </a:cubicBezTo>
                  <a:lnTo>
                    <a:pt x="588" y="605"/>
                  </a:lnTo>
                  <a:cubicBezTo>
                    <a:pt x="690" y="567"/>
                    <a:pt x="790" y="524"/>
                    <a:pt x="891" y="483"/>
                  </a:cubicBezTo>
                  <a:cubicBezTo>
                    <a:pt x="1017" y="426"/>
                    <a:pt x="1074" y="278"/>
                    <a:pt x="1017" y="150"/>
                  </a:cubicBezTo>
                  <a:cubicBezTo>
                    <a:pt x="989" y="92"/>
                    <a:pt x="941" y="39"/>
                    <a:pt x="878" y="18"/>
                  </a:cubicBezTo>
                  <a:cubicBezTo>
                    <a:pt x="847" y="8"/>
                    <a:pt x="813" y="1"/>
                    <a:pt x="7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10"/>
            <p:cNvSpPr/>
            <p:nvPr/>
          </p:nvSpPr>
          <p:spPr>
            <a:xfrm flipH="1">
              <a:off x="6933456" y="4024491"/>
              <a:ext cx="30298" cy="49300"/>
            </a:xfrm>
            <a:custGeom>
              <a:rect b="b" l="l" r="r" t="t"/>
              <a:pathLst>
                <a:path extrusionOk="0" h="1113" w="684">
                  <a:moveTo>
                    <a:pt x="173" y="1"/>
                  </a:moveTo>
                  <a:cubicBezTo>
                    <a:pt x="157" y="1"/>
                    <a:pt x="140" y="3"/>
                    <a:pt x="124" y="8"/>
                  </a:cubicBezTo>
                  <a:cubicBezTo>
                    <a:pt x="63" y="25"/>
                    <a:pt x="4" y="85"/>
                    <a:pt x="3" y="152"/>
                  </a:cubicBezTo>
                  <a:cubicBezTo>
                    <a:pt x="0" y="223"/>
                    <a:pt x="9" y="294"/>
                    <a:pt x="27" y="364"/>
                  </a:cubicBezTo>
                  <a:cubicBezTo>
                    <a:pt x="44" y="423"/>
                    <a:pt x="61" y="483"/>
                    <a:pt x="77" y="543"/>
                  </a:cubicBezTo>
                  <a:cubicBezTo>
                    <a:pt x="105" y="661"/>
                    <a:pt x="132" y="780"/>
                    <a:pt x="164" y="897"/>
                  </a:cubicBezTo>
                  <a:cubicBezTo>
                    <a:pt x="171" y="941"/>
                    <a:pt x="189" y="982"/>
                    <a:pt x="216" y="1016"/>
                  </a:cubicBezTo>
                  <a:lnTo>
                    <a:pt x="264" y="1063"/>
                  </a:lnTo>
                  <a:cubicBezTo>
                    <a:pt x="308" y="1095"/>
                    <a:pt x="360" y="1113"/>
                    <a:pt x="414" y="1113"/>
                  </a:cubicBezTo>
                  <a:cubicBezTo>
                    <a:pt x="440" y="1113"/>
                    <a:pt x="466" y="1108"/>
                    <a:pt x="492" y="1100"/>
                  </a:cubicBezTo>
                  <a:cubicBezTo>
                    <a:pt x="556" y="1082"/>
                    <a:pt x="611" y="1037"/>
                    <a:pt x="643" y="978"/>
                  </a:cubicBezTo>
                  <a:cubicBezTo>
                    <a:pt x="681" y="907"/>
                    <a:pt x="684" y="823"/>
                    <a:pt x="653" y="750"/>
                  </a:cubicBezTo>
                  <a:cubicBezTo>
                    <a:pt x="647" y="736"/>
                    <a:pt x="641" y="723"/>
                    <a:pt x="634" y="712"/>
                  </a:cubicBezTo>
                  <a:cubicBezTo>
                    <a:pt x="589" y="612"/>
                    <a:pt x="540" y="516"/>
                    <a:pt x="493" y="418"/>
                  </a:cubicBezTo>
                  <a:cubicBezTo>
                    <a:pt x="435" y="295"/>
                    <a:pt x="394" y="166"/>
                    <a:pt x="304" y="62"/>
                  </a:cubicBezTo>
                  <a:cubicBezTo>
                    <a:pt x="271" y="23"/>
                    <a:pt x="223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10"/>
            <p:cNvSpPr/>
            <p:nvPr/>
          </p:nvSpPr>
          <p:spPr>
            <a:xfrm flipH="1">
              <a:off x="6961982" y="3978556"/>
              <a:ext cx="40884" cy="29988"/>
            </a:xfrm>
            <a:custGeom>
              <a:rect b="b" l="l" r="r" t="t"/>
              <a:pathLst>
                <a:path extrusionOk="0" h="677" w="923">
                  <a:moveTo>
                    <a:pt x="682" y="0"/>
                  </a:moveTo>
                  <a:cubicBezTo>
                    <a:pt x="649" y="0"/>
                    <a:pt x="616" y="7"/>
                    <a:pt x="584" y="22"/>
                  </a:cubicBezTo>
                  <a:cubicBezTo>
                    <a:pt x="492" y="77"/>
                    <a:pt x="398" y="130"/>
                    <a:pt x="309" y="188"/>
                  </a:cubicBezTo>
                  <a:lnTo>
                    <a:pt x="195" y="260"/>
                  </a:lnTo>
                  <a:cubicBezTo>
                    <a:pt x="159" y="285"/>
                    <a:pt x="124" y="313"/>
                    <a:pt x="91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3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6" y="661"/>
                    <a:pt x="353" y="646"/>
                    <a:pt x="408" y="624"/>
                  </a:cubicBezTo>
                  <a:lnTo>
                    <a:pt x="533" y="573"/>
                  </a:lnTo>
                  <a:cubicBezTo>
                    <a:pt x="617" y="539"/>
                    <a:pt x="698" y="499"/>
                    <a:pt x="781" y="462"/>
                  </a:cubicBezTo>
                  <a:cubicBezTo>
                    <a:pt x="860" y="427"/>
                    <a:pt x="914" y="351"/>
                    <a:pt x="923" y="265"/>
                  </a:cubicBezTo>
                  <a:cubicBezTo>
                    <a:pt x="921" y="222"/>
                    <a:pt x="923" y="184"/>
                    <a:pt x="903" y="142"/>
                  </a:cubicBezTo>
                  <a:cubicBezTo>
                    <a:pt x="886" y="105"/>
                    <a:pt x="859" y="73"/>
                    <a:pt x="826" y="47"/>
                  </a:cubicBezTo>
                  <a:cubicBezTo>
                    <a:pt x="783" y="16"/>
                    <a:pt x="733" y="0"/>
                    <a:pt x="68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10"/>
            <p:cNvSpPr/>
            <p:nvPr/>
          </p:nvSpPr>
          <p:spPr>
            <a:xfrm flipH="1">
              <a:off x="7046144" y="4145508"/>
              <a:ext cx="24052" cy="34196"/>
            </a:xfrm>
            <a:custGeom>
              <a:rect b="b" l="l" r="r" t="t"/>
              <a:pathLst>
                <a:path extrusionOk="0" h="772" w="543">
                  <a:moveTo>
                    <a:pt x="196" y="0"/>
                  </a:moveTo>
                  <a:cubicBezTo>
                    <a:pt x="172" y="0"/>
                    <a:pt x="149" y="5"/>
                    <a:pt x="127" y="14"/>
                  </a:cubicBezTo>
                  <a:cubicBezTo>
                    <a:pt x="77" y="36"/>
                    <a:pt x="39" y="75"/>
                    <a:pt x="19" y="125"/>
                  </a:cubicBezTo>
                  <a:cubicBezTo>
                    <a:pt x="10" y="146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7" y="419"/>
                    <a:pt x="23" y="452"/>
                    <a:pt x="30" y="483"/>
                  </a:cubicBezTo>
                  <a:cubicBezTo>
                    <a:pt x="35" y="500"/>
                    <a:pt x="37" y="516"/>
                    <a:pt x="42" y="532"/>
                  </a:cubicBezTo>
                  <a:cubicBezTo>
                    <a:pt x="56" y="584"/>
                    <a:pt x="67" y="638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39" y="763"/>
                  </a:cubicBezTo>
                  <a:cubicBezTo>
                    <a:pt x="254" y="768"/>
                    <a:pt x="268" y="771"/>
                    <a:pt x="283" y="771"/>
                  </a:cubicBezTo>
                  <a:cubicBezTo>
                    <a:pt x="290" y="771"/>
                    <a:pt x="296" y="771"/>
                    <a:pt x="303" y="769"/>
                  </a:cubicBezTo>
                  <a:cubicBezTo>
                    <a:pt x="306" y="769"/>
                    <a:pt x="309" y="769"/>
                    <a:pt x="313" y="769"/>
                  </a:cubicBezTo>
                  <a:cubicBezTo>
                    <a:pt x="341" y="769"/>
                    <a:pt x="369" y="763"/>
                    <a:pt x="394" y="751"/>
                  </a:cubicBezTo>
                  <a:cubicBezTo>
                    <a:pt x="433" y="732"/>
                    <a:pt x="465" y="705"/>
                    <a:pt x="491" y="672"/>
                  </a:cubicBezTo>
                  <a:cubicBezTo>
                    <a:pt x="512" y="647"/>
                    <a:pt x="525" y="616"/>
                    <a:pt x="529" y="583"/>
                  </a:cubicBezTo>
                  <a:cubicBezTo>
                    <a:pt x="541" y="553"/>
                    <a:pt x="542" y="520"/>
                    <a:pt x="535" y="489"/>
                  </a:cubicBezTo>
                  <a:cubicBezTo>
                    <a:pt x="532" y="435"/>
                    <a:pt x="497" y="390"/>
                    <a:pt x="474" y="344"/>
                  </a:cubicBezTo>
                  <a:cubicBezTo>
                    <a:pt x="460" y="314"/>
                    <a:pt x="445" y="286"/>
                    <a:pt x="433" y="255"/>
                  </a:cubicBezTo>
                  <a:cubicBezTo>
                    <a:pt x="420" y="225"/>
                    <a:pt x="411" y="193"/>
                    <a:pt x="397" y="165"/>
                  </a:cubicBezTo>
                  <a:cubicBezTo>
                    <a:pt x="390" y="149"/>
                    <a:pt x="383" y="135"/>
                    <a:pt x="376" y="119"/>
                  </a:cubicBezTo>
                  <a:cubicBezTo>
                    <a:pt x="354" y="73"/>
                    <a:pt x="315" y="34"/>
                    <a:pt x="265" y="14"/>
                  </a:cubicBezTo>
                  <a:cubicBezTo>
                    <a:pt x="243" y="5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10"/>
            <p:cNvSpPr/>
            <p:nvPr/>
          </p:nvSpPr>
          <p:spPr>
            <a:xfrm flipH="1">
              <a:off x="6957243" y="4172573"/>
              <a:ext cx="36942" cy="26533"/>
            </a:xfrm>
            <a:custGeom>
              <a:rect b="b" l="l" r="r" t="t"/>
              <a:pathLst>
                <a:path extrusionOk="0" h="599" w="834">
                  <a:moveTo>
                    <a:pt x="11" y="342"/>
                  </a:moveTo>
                  <a:lnTo>
                    <a:pt x="8" y="356"/>
                  </a:lnTo>
                  <a:lnTo>
                    <a:pt x="8" y="356"/>
                  </a:lnTo>
                  <a:cubicBezTo>
                    <a:pt x="9" y="351"/>
                    <a:pt x="10" y="347"/>
                    <a:pt x="11" y="342"/>
                  </a:cubicBezTo>
                  <a:close/>
                  <a:moveTo>
                    <a:pt x="573" y="0"/>
                  </a:moveTo>
                  <a:cubicBezTo>
                    <a:pt x="551" y="0"/>
                    <a:pt x="528" y="4"/>
                    <a:pt x="506" y="10"/>
                  </a:cubicBezTo>
                  <a:cubicBezTo>
                    <a:pt x="495" y="13"/>
                    <a:pt x="484" y="17"/>
                    <a:pt x="472" y="20"/>
                  </a:cubicBezTo>
                  <a:lnTo>
                    <a:pt x="461" y="26"/>
                  </a:lnTo>
                  <a:lnTo>
                    <a:pt x="407" y="50"/>
                  </a:lnTo>
                  <a:lnTo>
                    <a:pt x="300" y="97"/>
                  </a:lnTo>
                  <a:lnTo>
                    <a:pt x="197" y="141"/>
                  </a:lnTo>
                  <a:cubicBezTo>
                    <a:pt x="162" y="155"/>
                    <a:pt x="130" y="175"/>
                    <a:pt x="101" y="199"/>
                  </a:cubicBezTo>
                  <a:cubicBezTo>
                    <a:pt x="83" y="216"/>
                    <a:pt x="64" y="234"/>
                    <a:pt x="49" y="253"/>
                  </a:cubicBezTo>
                  <a:cubicBezTo>
                    <a:pt x="29" y="278"/>
                    <a:pt x="16" y="306"/>
                    <a:pt x="10" y="336"/>
                  </a:cubicBezTo>
                  <a:cubicBezTo>
                    <a:pt x="6" y="346"/>
                    <a:pt x="5" y="358"/>
                    <a:pt x="5" y="369"/>
                  </a:cubicBezTo>
                  <a:lnTo>
                    <a:pt x="5" y="369"/>
                  </a:lnTo>
                  <a:lnTo>
                    <a:pt x="3" y="376"/>
                  </a:lnTo>
                  <a:cubicBezTo>
                    <a:pt x="0" y="400"/>
                    <a:pt x="3" y="425"/>
                    <a:pt x="12" y="448"/>
                  </a:cubicBezTo>
                  <a:cubicBezTo>
                    <a:pt x="23" y="488"/>
                    <a:pt x="46" y="524"/>
                    <a:pt x="80" y="548"/>
                  </a:cubicBezTo>
                  <a:lnTo>
                    <a:pt x="80" y="548"/>
                  </a:lnTo>
                  <a:cubicBezTo>
                    <a:pt x="91" y="557"/>
                    <a:pt x="104" y="565"/>
                    <a:pt x="117" y="570"/>
                  </a:cubicBezTo>
                  <a:cubicBezTo>
                    <a:pt x="133" y="582"/>
                    <a:pt x="151" y="589"/>
                    <a:pt x="170" y="590"/>
                  </a:cubicBezTo>
                  <a:cubicBezTo>
                    <a:pt x="182" y="595"/>
                    <a:pt x="195" y="596"/>
                    <a:pt x="206" y="599"/>
                  </a:cubicBezTo>
                  <a:cubicBezTo>
                    <a:pt x="229" y="599"/>
                    <a:pt x="252" y="599"/>
                    <a:pt x="273" y="597"/>
                  </a:cubicBezTo>
                  <a:cubicBezTo>
                    <a:pt x="282" y="597"/>
                    <a:pt x="292" y="597"/>
                    <a:pt x="300" y="596"/>
                  </a:cubicBezTo>
                  <a:cubicBezTo>
                    <a:pt x="323" y="592"/>
                    <a:pt x="344" y="585"/>
                    <a:pt x="366" y="576"/>
                  </a:cubicBezTo>
                  <a:lnTo>
                    <a:pt x="379" y="572"/>
                  </a:lnTo>
                  <a:lnTo>
                    <a:pt x="492" y="533"/>
                  </a:lnTo>
                  <a:lnTo>
                    <a:pt x="603" y="497"/>
                  </a:lnTo>
                  <a:lnTo>
                    <a:pt x="656" y="479"/>
                  </a:lnTo>
                  <a:cubicBezTo>
                    <a:pt x="661" y="477"/>
                    <a:pt x="667" y="475"/>
                    <a:pt x="673" y="474"/>
                  </a:cubicBezTo>
                  <a:lnTo>
                    <a:pt x="678" y="471"/>
                  </a:lnTo>
                  <a:lnTo>
                    <a:pt x="731" y="438"/>
                  </a:lnTo>
                  <a:lnTo>
                    <a:pt x="775" y="391"/>
                  </a:lnTo>
                  <a:cubicBezTo>
                    <a:pt x="787" y="371"/>
                    <a:pt x="798" y="352"/>
                    <a:pt x="809" y="332"/>
                  </a:cubicBezTo>
                  <a:lnTo>
                    <a:pt x="814" y="322"/>
                  </a:lnTo>
                  <a:cubicBezTo>
                    <a:pt x="833" y="263"/>
                    <a:pt x="832" y="199"/>
                    <a:pt x="809" y="143"/>
                  </a:cubicBezTo>
                  <a:cubicBezTo>
                    <a:pt x="784" y="86"/>
                    <a:pt x="737" y="42"/>
                    <a:pt x="678" y="19"/>
                  </a:cubicBezTo>
                  <a:lnTo>
                    <a:pt x="670" y="16"/>
                  </a:lnTo>
                  <a:cubicBezTo>
                    <a:pt x="657" y="12"/>
                    <a:pt x="646" y="9"/>
                    <a:pt x="633" y="7"/>
                  </a:cubicBezTo>
                  <a:cubicBezTo>
                    <a:pt x="613" y="3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10"/>
            <p:cNvSpPr/>
            <p:nvPr/>
          </p:nvSpPr>
          <p:spPr>
            <a:xfrm flipH="1">
              <a:off x="6886989" y="4129916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4" y="1"/>
                  </a:moveTo>
                  <a:cubicBezTo>
                    <a:pt x="218" y="1"/>
                    <a:pt x="212" y="1"/>
                    <a:pt x="206" y="2"/>
                  </a:cubicBezTo>
                  <a:cubicBezTo>
                    <a:pt x="204" y="2"/>
                    <a:pt x="201" y="2"/>
                    <a:pt x="198" y="2"/>
                  </a:cubicBezTo>
                  <a:cubicBezTo>
                    <a:pt x="174" y="2"/>
                    <a:pt x="150" y="8"/>
                    <a:pt x="128" y="19"/>
                  </a:cubicBezTo>
                  <a:cubicBezTo>
                    <a:pt x="96" y="35"/>
                    <a:pt x="67" y="58"/>
                    <a:pt x="44" y="86"/>
                  </a:cubicBezTo>
                  <a:cubicBezTo>
                    <a:pt x="27" y="108"/>
                    <a:pt x="14" y="135"/>
                    <a:pt x="12" y="163"/>
                  </a:cubicBezTo>
                  <a:cubicBezTo>
                    <a:pt x="2" y="189"/>
                    <a:pt x="0" y="217"/>
                    <a:pt x="6" y="244"/>
                  </a:cubicBezTo>
                  <a:lnTo>
                    <a:pt x="6" y="243"/>
                  </a:lnTo>
                  <a:cubicBezTo>
                    <a:pt x="22" y="304"/>
                    <a:pt x="40" y="363"/>
                    <a:pt x="63" y="422"/>
                  </a:cubicBezTo>
                  <a:cubicBezTo>
                    <a:pt x="84" y="476"/>
                    <a:pt x="107" y="528"/>
                    <a:pt x="128" y="582"/>
                  </a:cubicBezTo>
                  <a:lnTo>
                    <a:pt x="144" y="618"/>
                  </a:lnTo>
                  <a:cubicBezTo>
                    <a:pt x="145" y="622"/>
                    <a:pt x="147" y="628"/>
                    <a:pt x="150" y="632"/>
                  </a:cubicBezTo>
                  <a:cubicBezTo>
                    <a:pt x="151" y="635"/>
                    <a:pt x="151" y="636"/>
                    <a:pt x="152" y="639"/>
                  </a:cubicBezTo>
                  <a:lnTo>
                    <a:pt x="154" y="642"/>
                  </a:lnTo>
                  <a:lnTo>
                    <a:pt x="188" y="698"/>
                  </a:lnTo>
                  <a:cubicBezTo>
                    <a:pt x="201" y="716"/>
                    <a:pt x="216" y="732"/>
                    <a:pt x="236" y="743"/>
                  </a:cubicBezTo>
                  <a:cubicBezTo>
                    <a:pt x="283" y="778"/>
                    <a:pt x="335" y="793"/>
                    <a:pt x="387" y="793"/>
                  </a:cubicBezTo>
                  <a:cubicBezTo>
                    <a:pt x="510" y="793"/>
                    <a:pt x="626" y="702"/>
                    <a:pt x="640" y="564"/>
                  </a:cubicBezTo>
                  <a:cubicBezTo>
                    <a:pt x="640" y="550"/>
                    <a:pt x="640" y="510"/>
                    <a:pt x="637" y="496"/>
                  </a:cubicBezTo>
                  <a:cubicBezTo>
                    <a:pt x="630" y="453"/>
                    <a:pt x="612" y="412"/>
                    <a:pt x="585" y="378"/>
                  </a:cubicBezTo>
                  <a:lnTo>
                    <a:pt x="582" y="373"/>
                  </a:lnTo>
                  <a:cubicBezTo>
                    <a:pt x="579" y="369"/>
                    <a:pt x="576" y="365"/>
                    <a:pt x="573" y="362"/>
                  </a:cubicBezTo>
                  <a:cubicBezTo>
                    <a:pt x="567" y="353"/>
                    <a:pt x="560" y="344"/>
                    <a:pt x="555" y="335"/>
                  </a:cubicBezTo>
                  <a:cubicBezTo>
                    <a:pt x="540" y="312"/>
                    <a:pt x="526" y="291"/>
                    <a:pt x="511" y="270"/>
                  </a:cubicBezTo>
                  <a:cubicBezTo>
                    <a:pt x="479" y="223"/>
                    <a:pt x="450" y="174"/>
                    <a:pt x="415" y="130"/>
                  </a:cubicBezTo>
                  <a:cubicBezTo>
                    <a:pt x="401" y="113"/>
                    <a:pt x="388" y="96"/>
                    <a:pt x="376" y="79"/>
                  </a:cubicBezTo>
                  <a:lnTo>
                    <a:pt x="337" y="41"/>
                  </a:lnTo>
                  <a:cubicBezTo>
                    <a:pt x="314" y="24"/>
                    <a:pt x="289" y="12"/>
                    <a:pt x="260" y="8"/>
                  </a:cubicBezTo>
                  <a:cubicBezTo>
                    <a:pt x="249" y="3"/>
                    <a:pt x="236" y="1"/>
                    <a:pt x="2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10"/>
            <p:cNvSpPr/>
            <p:nvPr/>
          </p:nvSpPr>
          <p:spPr>
            <a:xfrm flipH="1">
              <a:off x="6879326" y="4079994"/>
              <a:ext cx="40441" cy="30431"/>
            </a:xfrm>
            <a:custGeom>
              <a:rect b="b" l="l" r="r" t="t"/>
              <a:pathLst>
                <a:path extrusionOk="0" h="687" w="913">
                  <a:moveTo>
                    <a:pt x="582" y="565"/>
                  </a:moveTo>
                  <a:lnTo>
                    <a:pt x="554" y="574"/>
                  </a:lnTo>
                  <a:lnTo>
                    <a:pt x="554" y="574"/>
                  </a:lnTo>
                  <a:cubicBezTo>
                    <a:pt x="563" y="571"/>
                    <a:pt x="573" y="568"/>
                    <a:pt x="582" y="565"/>
                  </a:cubicBezTo>
                  <a:close/>
                  <a:moveTo>
                    <a:pt x="634" y="1"/>
                  </a:moveTo>
                  <a:cubicBezTo>
                    <a:pt x="595" y="1"/>
                    <a:pt x="557" y="8"/>
                    <a:pt x="521" y="25"/>
                  </a:cubicBezTo>
                  <a:cubicBezTo>
                    <a:pt x="449" y="52"/>
                    <a:pt x="377" y="84"/>
                    <a:pt x="311" y="124"/>
                  </a:cubicBezTo>
                  <a:cubicBezTo>
                    <a:pt x="259" y="151"/>
                    <a:pt x="211" y="183"/>
                    <a:pt x="164" y="217"/>
                  </a:cubicBezTo>
                  <a:cubicBezTo>
                    <a:pt x="123" y="254"/>
                    <a:pt x="83" y="293"/>
                    <a:pt x="45" y="336"/>
                  </a:cubicBezTo>
                  <a:lnTo>
                    <a:pt x="16" y="387"/>
                  </a:lnTo>
                  <a:cubicBezTo>
                    <a:pt x="5" y="414"/>
                    <a:pt x="1" y="444"/>
                    <a:pt x="4" y="474"/>
                  </a:cubicBezTo>
                  <a:cubicBezTo>
                    <a:pt x="5" y="521"/>
                    <a:pt x="21" y="566"/>
                    <a:pt x="51" y="603"/>
                  </a:cubicBezTo>
                  <a:cubicBezTo>
                    <a:pt x="76" y="633"/>
                    <a:pt x="109" y="656"/>
                    <a:pt x="144" y="672"/>
                  </a:cubicBezTo>
                  <a:cubicBezTo>
                    <a:pt x="169" y="681"/>
                    <a:pt x="196" y="686"/>
                    <a:pt x="222" y="686"/>
                  </a:cubicBezTo>
                  <a:cubicBezTo>
                    <a:pt x="253" y="686"/>
                    <a:pt x="284" y="680"/>
                    <a:pt x="312" y="667"/>
                  </a:cubicBezTo>
                  <a:cubicBezTo>
                    <a:pt x="356" y="649"/>
                    <a:pt x="402" y="633"/>
                    <a:pt x="446" y="615"/>
                  </a:cubicBezTo>
                  <a:cubicBezTo>
                    <a:pt x="474" y="602"/>
                    <a:pt x="504" y="591"/>
                    <a:pt x="533" y="581"/>
                  </a:cubicBezTo>
                  <a:lnTo>
                    <a:pt x="533" y="581"/>
                  </a:lnTo>
                  <a:cubicBezTo>
                    <a:pt x="580" y="567"/>
                    <a:pt x="629" y="557"/>
                    <a:pt x="677" y="549"/>
                  </a:cubicBezTo>
                  <a:cubicBezTo>
                    <a:pt x="749" y="536"/>
                    <a:pt x="813" y="497"/>
                    <a:pt x="855" y="440"/>
                  </a:cubicBezTo>
                  <a:cubicBezTo>
                    <a:pt x="885" y="400"/>
                    <a:pt x="903" y="353"/>
                    <a:pt x="908" y="303"/>
                  </a:cubicBezTo>
                  <a:cubicBezTo>
                    <a:pt x="912" y="232"/>
                    <a:pt x="891" y="161"/>
                    <a:pt x="848" y="104"/>
                  </a:cubicBezTo>
                  <a:cubicBezTo>
                    <a:pt x="827" y="74"/>
                    <a:pt x="798" y="52"/>
                    <a:pt x="764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3" y="1"/>
                    <a:pt x="63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10"/>
            <p:cNvSpPr/>
            <p:nvPr/>
          </p:nvSpPr>
          <p:spPr>
            <a:xfrm flipH="1">
              <a:off x="7095939" y="2645780"/>
              <a:ext cx="358479" cy="359941"/>
            </a:xfrm>
            <a:custGeom>
              <a:rect b="b" l="l" r="r" t="t"/>
              <a:pathLst>
                <a:path extrusionOk="0" h="8126" w="8093">
                  <a:moveTo>
                    <a:pt x="3837" y="0"/>
                  </a:moveTo>
                  <a:cubicBezTo>
                    <a:pt x="3834" y="0"/>
                    <a:pt x="3830" y="0"/>
                    <a:pt x="3827" y="0"/>
                  </a:cubicBezTo>
                  <a:cubicBezTo>
                    <a:pt x="3747" y="5"/>
                    <a:pt x="3673" y="100"/>
                    <a:pt x="3593" y="110"/>
                  </a:cubicBezTo>
                  <a:cubicBezTo>
                    <a:pt x="3512" y="120"/>
                    <a:pt x="3441" y="160"/>
                    <a:pt x="3362" y="174"/>
                  </a:cubicBezTo>
                  <a:cubicBezTo>
                    <a:pt x="3355" y="175"/>
                    <a:pt x="3349" y="176"/>
                    <a:pt x="3342" y="176"/>
                  </a:cubicBezTo>
                  <a:cubicBezTo>
                    <a:pt x="3274" y="176"/>
                    <a:pt x="3194" y="116"/>
                    <a:pt x="3126" y="116"/>
                  </a:cubicBezTo>
                  <a:cubicBezTo>
                    <a:pt x="3118" y="116"/>
                    <a:pt x="3109" y="116"/>
                    <a:pt x="3102" y="118"/>
                  </a:cubicBezTo>
                  <a:cubicBezTo>
                    <a:pt x="3023" y="138"/>
                    <a:pt x="2962" y="221"/>
                    <a:pt x="2885" y="245"/>
                  </a:cubicBezTo>
                  <a:cubicBezTo>
                    <a:pt x="2868" y="250"/>
                    <a:pt x="2849" y="252"/>
                    <a:pt x="2830" y="252"/>
                  </a:cubicBezTo>
                  <a:cubicBezTo>
                    <a:pt x="2787" y="252"/>
                    <a:pt x="2740" y="243"/>
                    <a:pt x="2697" y="243"/>
                  </a:cubicBezTo>
                  <a:cubicBezTo>
                    <a:pt x="2674" y="243"/>
                    <a:pt x="2651" y="246"/>
                    <a:pt x="2631" y="253"/>
                  </a:cubicBezTo>
                  <a:cubicBezTo>
                    <a:pt x="2556" y="282"/>
                    <a:pt x="2517" y="401"/>
                    <a:pt x="2443" y="434"/>
                  </a:cubicBezTo>
                  <a:cubicBezTo>
                    <a:pt x="2369" y="467"/>
                    <a:pt x="2284" y="472"/>
                    <a:pt x="2212" y="509"/>
                  </a:cubicBezTo>
                  <a:cubicBezTo>
                    <a:pt x="2141" y="548"/>
                    <a:pt x="2055" y="561"/>
                    <a:pt x="1986" y="602"/>
                  </a:cubicBezTo>
                  <a:cubicBezTo>
                    <a:pt x="1917" y="643"/>
                    <a:pt x="1880" y="735"/>
                    <a:pt x="1814" y="781"/>
                  </a:cubicBezTo>
                  <a:cubicBezTo>
                    <a:pt x="1747" y="826"/>
                    <a:pt x="1700" y="895"/>
                    <a:pt x="1637" y="944"/>
                  </a:cubicBezTo>
                  <a:cubicBezTo>
                    <a:pt x="1573" y="994"/>
                    <a:pt x="1458" y="980"/>
                    <a:pt x="1397" y="1034"/>
                  </a:cubicBezTo>
                  <a:cubicBezTo>
                    <a:pt x="1337" y="1087"/>
                    <a:pt x="1317" y="1183"/>
                    <a:pt x="1261" y="1240"/>
                  </a:cubicBezTo>
                  <a:cubicBezTo>
                    <a:pt x="1202" y="1297"/>
                    <a:pt x="1079" y="1291"/>
                    <a:pt x="1025" y="1352"/>
                  </a:cubicBezTo>
                  <a:cubicBezTo>
                    <a:pt x="971" y="1412"/>
                    <a:pt x="1015" y="1554"/>
                    <a:pt x="965" y="1618"/>
                  </a:cubicBezTo>
                  <a:cubicBezTo>
                    <a:pt x="915" y="1681"/>
                    <a:pt x="878" y="1750"/>
                    <a:pt x="833" y="1816"/>
                  </a:cubicBezTo>
                  <a:cubicBezTo>
                    <a:pt x="787" y="1881"/>
                    <a:pt x="612" y="1866"/>
                    <a:pt x="571" y="1934"/>
                  </a:cubicBezTo>
                  <a:cubicBezTo>
                    <a:pt x="530" y="2004"/>
                    <a:pt x="511" y="2090"/>
                    <a:pt x="473" y="2161"/>
                  </a:cubicBezTo>
                  <a:cubicBezTo>
                    <a:pt x="436" y="2232"/>
                    <a:pt x="425" y="2321"/>
                    <a:pt x="392" y="2394"/>
                  </a:cubicBezTo>
                  <a:cubicBezTo>
                    <a:pt x="359" y="2467"/>
                    <a:pt x="280" y="2525"/>
                    <a:pt x="251" y="2601"/>
                  </a:cubicBezTo>
                  <a:cubicBezTo>
                    <a:pt x="223" y="2676"/>
                    <a:pt x="260" y="2777"/>
                    <a:pt x="236" y="2854"/>
                  </a:cubicBezTo>
                  <a:cubicBezTo>
                    <a:pt x="211" y="2932"/>
                    <a:pt x="221" y="3017"/>
                    <a:pt x="203" y="3095"/>
                  </a:cubicBezTo>
                  <a:cubicBezTo>
                    <a:pt x="183" y="3174"/>
                    <a:pt x="201" y="3257"/>
                    <a:pt x="186" y="3337"/>
                  </a:cubicBezTo>
                  <a:cubicBezTo>
                    <a:pt x="172" y="3417"/>
                    <a:pt x="136" y="3489"/>
                    <a:pt x="126" y="3569"/>
                  </a:cubicBezTo>
                  <a:cubicBezTo>
                    <a:pt x="116" y="3650"/>
                    <a:pt x="11" y="3721"/>
                    <a:pt x="7" y="3800"/>
                  </a:cubicBezTo>
                  <a:cubicBezTo>
                    <a:pt x="1" y="3882"/>
                    <a:pt x="71" y="3967"/>
                    <a:pt x="71" y="4046"/>
                  </a:cubicBezTo>
                  <a:cubicBezTo>
                    <a:pt x="69" y="4126"/>
                    <a:pt x="91" y="4206"/>
                    <a:pt x="95" y="4287"/>
                  </a:cubicBezTo>
                  <a:cubicBezTo>
                    <a:pt x="99" y="4368"/>
                    <a:pt x="65" y="4450"/>
                    <a:pt x="73" y="4530"/>
                  </a:cubicBezTo>
                  <a:cubicBezTo>
                    <a:pt x="83" y="4611"/>
                    <a:pt x="63" y="4696"/>
                    <a:pt x="78" y="4776"/>
                  </a:cubicBezTo>
                  <a:cubicBezTo>
                    <a:pt x="92" y="4855"/>
                    <a:pt x="224" y="4909"/>
                    <a:pt x="243" y="4988"/>
                  </a:cubicBezTo>
                  <a:cubicBezTo>
                    <a:pt x="263" y="5066"/>
                    <a:pt x="197" y="5165"/>
                    <a:pt x="221" y="5242"/>
                  </a:cubicBezTo>
                  <a:cubicBezTo>
                    <a:pt x="245" y="5319"/>
                    <a:pt x="321" y="5379"/>
                    <a:pt x="349" y="5454"/>
                  </a:cubicBezTo>
                  <a:cubicBezTo>
                    <a:pt x="378" y="5529"/>
                    <a:pt x="305" y="5647"/>
                    <a:pt x="339" y="5720"/>
                  </a:cubicBezTo>
                  <a:cubicBezTo>
                    <a:pt x="372" y="5794"/>
                    <a:pt x="518" y="5812"/>
                    <a:pt x="557" y="5885"/>
                  </a:cubicBezTo>
                  <a:cubicBezTo>
                    <a:pt x="594" y="5956"/>
                    <a:pt x="588" y="6050"/>
                    <a:pt x="629" y="6118"/>
                  </a:cubicBezTo>
                  <a:cubicBezTo>
                    <a:pt x="672" y="6187"/>
                    <a:pt x="709" y="6259"/>
                    <a:pt x="756" y="6325"/>
                  </a:cubicBezTo>
                  <a:cubicBezTo>
                    <a:pt x="801" y="6392"/>
                    <a:pt x="905" y="6413"/>
                    <a:pt x="955" y="6477"/>
                  </a:cubicBezTo>
                  <a:cubicBezTo>
                    <a:pt x="1003" y="6541"/>
                    <a:pt x="1020" y="6630"/>
                    <a:pt x="1073" y="6689"/>
                  </a:cubicBezTo>
                  <a:cubicBezTo>
                    <a:pt x="1127" y="6750"/>
                    <a:pt x="1138" y="6851"/>
                    <a:pt x="1195" y="6907"/>
                  </a:cubicBezTo>
                  <a:cubicBezTo>
                    <a:pt x="1252" y="6964"/>
                    <a:pt x="1333" y="6999"/>
                    <a:pt x="1393" y="7052"/>
                  </a:cubicBezTo>
                  <a:cubicBezTo>
                    <a:pt x="1452" y="7106"/>
                    <a:pt x="1499" y="7180"/>
                    <a:pt x="1562" y="7228"/>
                  </a:cubicBezTo>
                  <a:cubicBezTo>
                    <a:pt x="1626" y="7278"/>
                    <a:pt x="1727" y="7279"/>
                    <a:pt x="1792" y="7325"/>
                  </a:cubicBezTo>
                  <a:cubicBezTo>
                    <a:pt x="1858" y="7372"/>
                    <a:pt x="1885" y="7481"/>
                    <a:pt x="1953" y="7522"/>
                  </a:cubicBezTo>
                  <a:cubicBezTo>
                    <a:pt x="2023" y="7565"/>
                    <a:pt x="2105" y="7589"/>
                    <a:pt x="2176" y="7628"/>
                  </a:cubicBezTo>
                  <a:cubicBezTo>
                    <a:pt x="2247" y="7665"/>
                    <a:pt x="2331" y="7682"/>
                    <a:pt x="2404" y="7714"/>
                  </a:cubicBezTo>
                  <a:cubicBezTo>
                    <a:pt x="2476" y="7747"/>
                    <a:pt x="2558" y="7758"/>
                    <a:pt x="2635" y="7787"/>
                  </a:cubicBezTo>
                  <a:cubicBezTo>
                    <a:pt x="2712" y="7815"/>
                    <a:pt x="2759" y="7928"/>
                    <a:pt x="2836" y="7952"/>
                  </a:cubicBezTo>
                  <a:cubicBezTo>
                    <a:pt x="2858" y="7959"/>
                    <a:pt x="2881" y="7961"/>
                    <a:pt x="2906" y="7961"/>
                  </a:cubicBezTo>
                  <a:cubicBezTo>
                    <a:pt x="2945" y="7961"/>
                    <a:pt x="2987" y="7955"/>
                    <a:pt x="3026" y="7955"/>
                  </a:cubicBezTo>
                  <a:cubicBezTo>
                    <a:pt x="3047" y="7955"/>
                    <a:pt x="3068" y="7957"/>
                    <a:pt x="3087" y="7962"/>
                  </a:cubicBezTo>
                  <a:cubicBezTo>
                    <a:pt x="3108" y="7967"/>
                    <a:pt x="3129" y="7969"/>
                    <a:pt x="3150" y="7969"/>
                  </a:cubicBezTo>
                  <a:cubicBezTo>
                    <a:pt x="3193" y="7969"/>
                    <a:pt x="3239" y="7961"/>
                    <a:pt x="3282" y="7961"/>
                  </a:cubicBezTo>
                  <a:cubicBezTo>
                    <a:pt x="3300" y="7961"/>
                    <a:pt x="3318" y="7963"/>
                    <a:pt x="3335" y="7966"/>
                  </a:cubicBezTo>
                  <a:cubicBezTo>
                    <a:pt x="3413" y="7980"/>
                    <a:pt x="3493" y="7979"/>
                    <a:pt x="3574" y="7989"/>
                  </a:cubicBezTo>
                  <a:cubicBezTo>
                    <a:pt x="3653" y="7999"/>
                    <a:pt x="3727" y="8061"/>
                    <a:pt x="3808" y="8065"/>
                  </a:cubicBezTo>
                  <a:cubicBezTo>
                    <a:pt x="3888" y="8070"/>
                    <a:pt x="3969" y="8105"/>
                    <a:pt x="4050" y="8105"/>
                  </a:cubicBezTo>
                  <a:cubicBezTo>
                    <a:pt x="4124" y="8107"/>
                    <a:pt x="4200" y="8126"/>
                    <a:pt x="4275" y="8126"/>
                  </a:cubicBezTo>
                  <a:cubicBezTo>
                    <a:pt x="4282" y="8126"/>
                    <a:pt x="4289" y="8126"/>
                    <a:pt x="4296" y="8125"/>
                  </a:cubicBezTo>
                  <a:cubicBezTo>
                    <a:pt x="4377" y="8119"/>
                    <a:pt x="4444" y="7972"/>
                    <a:pt x="4525" y="7963"/>
                  </a:cubicBezTo>
                  <a:cubicBezTo>
                    <a:pt x="4529" y="7963"/>
                    <a:pt x="4533" y="7962"/>
                    <a:pt x="4538" y="7962"/>
                  </a:cubicBezTo>
                  <a:cubicBezTo>
                    <a:pt x="4608" y="7962"/>
                    <a:pt x="4688" y="8029"/>
                    <a:pt x="4760" y="8029"/>
                  </a:cubicBezTo>
                  <a:cubicBezTo>
                    <a:pt x="4766" y="8029"/>
                    <a:pt x="4772" y="8028"/>
                    <a:pt x="4778" y="8027"/>
                  </a:cubicBezTo>
                  <a:cubicBezTo>
                    <a:pt x="4857" y="8013"/>
                    <a:pt x="4934" y="7980"/>
                    <a:pt x="5012" y="7962"/>
                  </a:cubicBezTo>
                  <a:cubicBezTo>
                    <a:pt x="5090" y="7942"/>
                    <a:pt x="5142" y="7834"/>
                    <a:pt x="5218" y="7810"/>
                  </a:cubicBezTo>
                  <a:cubicBezTo>
                    <a:pt x="5297" y="7785"/>
                    <a:pt x="5369" y="7764"/>
                    <a:pt x="5444" y="7736"/>
                  </a:cubicBezTo>
                  <a:cubicBezTo>
                    <a:pt x="5520" y="7707"/>
                    <a:pt x="5609" y="7720"/>
                    <a:pt x="5682" y="7687"/>
                  </a:cubicBezTo>
                  <a:cubicBezTo>
                    <a:pt x="5699" y="7680"/>
                    <a:pt x="5718" y="7677"/>
                    <a:pt x="5738" y="7677"/>
                  </a:cubicBezTo>
                  <a:cubicBezTo>
                    <a:pt x="5786" y="7677"/>
                    <a:pt x="5841" y="7691"/>
                    <a:pt x="5888" y="7691"/>
                  </a:cubicBezTo>
                  <a:cubicBezTo>
                    <a:pt x="5911" y="7691"/>
                    <a:pt x="5932" y="7688"/>
                    <a:pt x="5949" y="7679"/>
                  </a:cubicBezTo>
                  <a:cubicBezTo>
                    <a:pt x="6020" y="7640"/>
                    <a:pt x="6039" y="7505"/>
                    <a:pt x="6107" y="7463"/>
                  </a:cubicBezTo>
                  <a:cubicBezTo>
                    <a:pt x="6177" y="7421"/>
                    <a:pt x="6232" y="7365"/>
                    <a:pt x="6299" y="7318"/>
                  </a:cubicBezTo>
                  <a:cubicBezTo>
                    <a:pt x="6366" y="7271"/>
                    <a:pt x="6472" y="7286"/>
                    <a:pt x="6538" y="7235"/>
                  </a:cubicBezTo>
                  <a:cubicBezTo>
                    <a:pt x="6602" y="7185"/>
                    <a:pt x="6602" y="7062"/>
                    <a:pt x="6661" y="7008"/>
                  </a:cubicBezTo>
                  <a:cubicBezTo>
                    <a:pt x="6723" y="6955"/>
                    <a:pt x="6816" y="6941"/>
                    <a:pt x="6873" y="6884"/>
                  </a:cubicBezTo>
                  <a:cubicBezTo>
                    <a:pt x="6930" y="6827"/>
                    <a:pt x="6956" y="6742"/>
                    <a:pt x="7008" y="6681"/>
                  </a:cubicBezTo>
                  <a:cubicBezTo>
                    <a:pt x="7062" y="6621"/>
                    <a:pt x="7183" y="6618"/>
                    <a:pt x="7233" y="6554"/>
                  </a:cubicBezTo>
                  <a:cubicBezTo>
                    <a:pt x="7283" y="6492"/>
                    <a:pt x="7320" y="6416"/>
                    <a:pt x="7365" y="6350"/>
                  </a:cubicBezTo>
                  <a:cubicBezTo>
                    <a:pt x="7412" y="6284"/>
                    <a:pt x="7392" y="6176"/>
                    <a:pt x="7435" y="6108"/>
                  </a:cubicBezTo>
                  <a:cubicBezTo>
                    <a:pt x="7476" y="6040"/>
                    <a:pt x="7513" y="5970"/>
                    <a:pt x="7551" y="5899"/>
                  </a:cubicBezTo>
                  <a:cubicBezTo>
                    <a:pt x="7588" y="5828"/>
                    <a:pt x="7618" y="5757"/>
                    <a:pt x="7651" y="5683"/>
                  </a:cubicBezTo>
                  <a:cubicBezTo>
                    <a:pt x="7684" y="5610"/>
                    <a:pt x="7829" y="5583"/>
                    <a:pt x="7858" y="5508"/>
                  </a:cubicBezTo>
                  <a:cubicBezTo>
                    <a:pt x="7887" y="5431"/>
                    <a:pt x="7935" y="5359"/>
                    <a:pt x="7959" y="5280"/>
                  </a:cubicBezTo>
                  <a:cubicBezTo>
                    <a:pt x="7982" y="5204"/>
                    <a:pt x="7921" y="5101"/>
                    <a:pt x="7941" y="5022"/>
                  </a:cubicBezTo>
                  <a:cubicBezTo>
                    <a:pt x="7961" y="4944"/>
                    <a:pt x="7991" y="4868"/>
                    <a:pt x="8006" y="4789"/>
                  </a:cubicBezTo>
                  <a:cubicBezTo>
                    <a:pt x="8020" y="4709"/>
                    <a:pt x="8046" y="4631"/>
                    <a:pt x="8056" y="4551"/>
                  </a:cubicBezTo>
                  <a:cubicBezTo>
                    <a:pt x="8066" y="4470"/>
                    <a:pt x="8070" y="4390"/>
                    <a:pt x="8076" y="4309"/>
                  </a:cubicBezTo>
                  <a:cubicBezTo>
                    <a:pt x="8082" y="4228"/>
                    <a:pt x="8013" y="4147"/>
                    <a:pt x="8013" y="4066"/>
                  </a:cubicBezTo>
                  <a:cubicBezTo>
                    <a:pt x="8013" y="3985"/>
                    <a:pt x="8093" y="3904"/>
                    <a:pt x="8089" y="3823"/>
                  </a:cubicBezTo>
                  <a:cubicBezTo>
                    <a:pt x="8084" y="3742"/>
                    <a:pt x="8042" y="3664"/>
                    <a:pt x="8033" y="3584"/>
                  </a:cubicBezTo>
                  <a:cubicBezTo>
                    <a:pt x="8023" y="3503"/>
                    <a:pt x="7991" y="3428"/>
                    <a:pt x="7975" y="3350"/>
                  </a:cubicBezTo>
                  <a:cubicBezTo>
                    <a:pt x="7961" y="3270"/>
                    <a:pt x="8015" y="3176"/>
                    <a:pt x="7995" y="3097"/>
                  </a:cubicBezTo>
                  <a:cubicBezTo>
                    <a:pt x="7976" y="3019"/>
                    <a:pt x="7861" y="2966"/>
                    <a:pt x="7837" y="2891"/>
                  </a:cubicBezTo>
                  <a:cubicBezTo>
                    <a:pt x="7814" y="2814"/>
                    <a:pt x="7804" y="2736"/>
                    <a:pt x="7776" y="2659"/>
                  </a:cubicBezTo>
                  <a:cubicBezTo>
                    <a:pt x="7748" y="2582"/>
                    <a:pt x="7790" y="2478"/>
                    <a:pt x="7757" y="2404"/>
                  </a:cubicBezTo>
                  <a:cubicBezTo>
                    <a:pt x="7725" y="2332"/>
                    <a:pt x="7679" y="2261"/>
                    <a:pt x="7642" y="2190"/>
                  </a:cubicBezTo>
                  <a:cubicBezTo>
                    <a:pt x="7605" y="2119"/>
                    <a:pt x="7598" y="2025"/>
                    <a:pt x="7557" y="1957"/>
                  </a:cubicBezTo>
                  <a:cubicBezTo>
                    <a:pt x="7516" y="1887"/>
                    <a:pt x="7422" y="1849"/>
                    <a:pt x="7376" y="1782"/>
                  </a:cubicBezTo>
                  <a:cubicBezTo>
                    <a:pt x="7331" y="1715"/>
                    <a:pt x="7307" y="1631"/>
                    <a:pt x="7257" y="1567"/>
                  </a:cubicBezTo>
                  <a:cubicBezTo>
                    <a:pt x="7207" y="1503"/>
                    <a:pt x="7139" y="1452"/>
                    <a:pt x="7085" y="1392"/>
                  </a:cubicBezTo>
                  <a:cubicBezTo>
                    <a:pt x="7032" y="1331"/>
                    <a:pt x="7017" y="1232"/>
                    <a:pt x="6960" y="1175"/>
                  </a:cubicBezTo>
                  <a:cubicBezTo>
                    <a:pt x="6903" y="1118"/>
                    <a:pt x="6738" y="1172"/>
                    <a:pt x="6678" y="1119"/>
                  </a:cubicBezTo>
                  <a:cubicBezTo>
                    <a:pt x="6619" y="1065"/>
                    <a:pt x="6568" y="1006"/>
                    <a:pt x="6505" y="956"/>
                  </a:cubicBezTo>
                  <a:cubicBezTo>
                    <a:pt x="6441" y="906"/>
                    <a:pt x="6377" y="861"/>
                    <a:pt x="6312" y="815"/>
                  </a:cubicBezTo>
                  <a:cubicBezTo>
                    <a:pt x="6246" y="770"/>
                    <a:pt x="6206" y="684"/>
                    <a:pt x="6138" y="642"/>
                  </a:cubicBezTo>
                  <a:cubicBezTo>
                    <a:pt x="6070" y="600"/>
                    <a:pt x="6029" y="505"/>
                    <a:pt x="5958" y="468"/>
                  </a:cubicBezTo>
                  <a:cubicBezTo>
                    <a:pt x="5887" y="431"/>
                    <a:pt x="5790" y="438"/>
                    <a:pt x="5717" y="406"/>
                  </a:cubicBezTo>
                  <a:cubicBezTo>
                    <a:pt x="5643" y="371"/>
                    <a:pt x="5547" y="400"/>
                    <a:pt x="5470" y="371"/>
                  </a:cubicBezTo>
                  <a:cubicBezTo>
                    <a:pt x="5395" y="342"/>
                    <a:pt x="5346" y="244"/>
                    <a:pt x="5268" y="219"/>
                  </a:cubicBezTo>
                  <a:cubicBezTo>
                    <a:pt x="5257" y="216"/>
                    <a:pt x="5244" y="214"/>
                    <a:pt x="5232" y="214"/>
                  </a:cubicBezTo>
                  <a:cubicBezTo>
                    <a:pt x="5171" y="214"/>
                    <a:pt x="5102" y="250"/>
                    <a:pt x="5040" y="250"/>
                  </a:cubicBezTo>
                  <a:cubicBezTo>
                    <a:pt x="5030" y="250"/>
                    <a:pt x="5020" y="249"/>
                    <a:pt x="5011" y="246"/>
                  </a:cubicBezTo>
                  <a:cubicBezTo>
                    <a:pt x="4933" y="226"/>
                    <a:pt x="4867" y="167"/>
                    <a:pt x="4788" y="153"/>
                  </a:cubicBezTo>
                  <a:cubicBezTo>
                    <a:pt x="4708" y="137"/>
                    <a:pt x="4631" y="123"/>
                    <a:pt x="4552" y="113"/>
                  </a:cubicBezTo>
                  <a:cubicBezTo>
                    <a:pt x="4471" y="103"/>
                    <a:pt x="4398" y="8"/>
                    <a:pt x="4317" y="2"/>
                  </a:cubicBezTo>
                  <a:cubicBezTo>
                    <a:pt x="4314" y="2"/>
                    <a:pt x="4310" y="2"/>
                    <a:pt x="4307" y="2"/>
                  </a:cubicBezTo>
                  <a:cubicBezTo>
                    <a:pt x="4230" y="2"/>
                    <a:pt x="4150" y="44"/>
                    <a:pt x="4073" y="44"/>
                  </a:cubicBezTo>
                  <a:cubicBezTo>
                    <a:pt x="3995" y="43"/>
                    <a:pt x="3915" y="0"/>
                    <a:pt x="383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10"/>
            <p:cNvSpPr/>
            <p:nvPr/>
          </p:nvSpPr>
          <p:spPr>
            <a:xfrm flipH="1">
              <a:off x="7124863" y="2677585"/>
              <a:ext cx="298991" cy="297087"/>
            </a:xfrm>
            <a:custGeom>
              <a:rect b="b" l="l" r="r" t="t"/>
              <a:pathLst>
                <a:path extrusionOk="0" h="6707" w="6750">
                  <a:moveTo>
                    <a:pt x="3586" y="0"/>
                  </a:moveTo>
                  <a:cubicBezTo>
                    <a:pt x="3521" y="0"/>
                    <a:pt x="3454" y="54"/>
                    <a:pt x="3388" y="54"/>
                  </a:cubicBezTo>
                  <a:cubicBezTo>
                    <a:pt x="3386" y="54"/>
                    <a:pt x="3383" y="54"/>
                    <a:pt x="3381" y="54"/>
                  </a:cubicBezTo>
                  <a:cubicBezTo>
                    <a:pt x="3317" y="54"/>
                    <a:pt x="3255" y="72"/>
                    <a:pt x="3189" y="74"/>
                  </a:cubicBezTo>
                  <a:cubicBezTo>
                    <a:pt x="3186" y="74"/>
                    <a:pt x="3183" y="74"/>
                    <a:pt x="3180" y="74"/>
                  </a:cubicBezTo>
                  <a:cubicBezTo>
                    <a:pt x="3123" y="74"/>
                    <a:pt x="3066" y="55"/>
                    <a:pt x="3010" y="55"/>
                  </a:cubicBezTo>
                  <a:cubicBezTo>
                    <a:pt x="3002" y="55"/>
                    <a:pt x="2995" y="55"/>
                    <a:pt x="2987" y="56"/>
                  </a:cubicBezTo>
                  <a:cubicBezTo>
                    <a:pt x="2973" y="58"/>
                    <a:pt x="2958" y="58"/>
                    <a:pt x="2943" y="58"/>
                  </a:cubicBezTo>
                  <a:cubicBezTo>
                    <a:pt x="2910" y="58"/>
                    <a:pt x="2876" y="55"/>
                    <a:pt x="2843" y="55"/>
                  </a:cubicBezTo>
                  <a:cubicBezTo>
                    <a:pt x="2823" y="55"/>
                    <a:pt x="2803" y="56"/>
                    <a:pt x="2784" y="60"/>
                  </a:cubicBezTo>
                  <a:cubicBezTo>
                    <a:pt x="2717" y="71"/>
                    <a:pt x="2673" y="181"/>
                    <a:pt x="2608" y="197"/>
                  </a:cubicBezTo>
                  <a:cubicBezTo>
                    <a:pt x="2599" y="199"/>
                    <a:pt x="2590" y="199"/>
                    <a:pt x="2581" y="199"/>
                  </a:cubicBezTo>
                  <a:cubicBezTo>
                    <a:pt x="2532" y="199"/>
                    <a:pt x="2476" y="174"/>
                    <a:pt x="2427" y="174"/>
                  </a:cubicBezTo>
                  <a:cubicBezTo>
                    <a:pt x="2416" y="174"/>
                    <a:pt x="2406" y="175"/>
                    <a:pt x="2396" y="178"/>
                  </a:cubicBezTo>
                  <a:cubicBezTo>
                    <a:pt x="2332" y="198"/>
                    <a:pt x="2284" y="261"/>
                    <a:pt x="2221" y="285"/>
                  </a:cubicBezTo>
                  <a:cubicBezTo>
                    <a:pt x="2210" y="289"/>
                    <a:pt x="2199" y="290"/>
                    <a:pt x="2186" y="290"/>
                  </a:cubicBezTo>
                  <a:cubicBezTo>
                    <a:pt x="2140" y="290"/>
                    <a:pt x="2085" y="269"/>
                    <a:pt x="2039" y="269"/>
                  </a:cubicBezTo>
                  <a:cubicBezTo>
                    <a:pt x="2025" y="269"/>
                    <a:pt x="2011" y="271"/>
                    <a:pt x="1999" y="276"/>
                  </a:cubicBezTo>
                  <a:cubicBezTo>
                    <a:pt x="1938" y="303"/>
                    <a:pt x="1923" y="425"/>
                    <a:pt x="1863" y="457"/>
                  </a:cubicBezTo>
                  <a:cubicBezTo>
                    <a:pt x="1805" y="488"/>
                    <a:pt x="1726" y="484"/>
                    <a:pt x="1669" y="518"/>
                  </a:cubicBezTo>
                  <a:cubicBezTo>
                    <a:pt x="1611" y="552"/>
                    <a:pt x="1553" y="585"/>
                    <a:pt x="1497" y="622"/>
                  </a:cubicBezTo>
                  <a:cubicBezTo>
                    <a:pt x="1442" y="660"/>
                    <a:pt x="1424" y="745"/>
                    <a:pt x="1371" y="787"/>
                  </a:cubicBezTo>
                  <a:cubicBezTo>
                    <a:pt x="1318" y="828"/>
                    <a:pt x="1246" y="842"/>
                    <a:pt x="1195" y="886"/>
                  </a:cubicBezTo>
                  <a:cubicBezTo>
                    <a:pt x="1145" y="930"/>
                    <a:pt x="1062" y="940"/>
                    <a:pt x="1014" y="987"/>
                  </a:cubicBezTo>
                  <a:cubicBezTo>
                    <a:pt x="967" y="1034"/>
                    <a:pt x="939" y="1101"/>
                    <a:pt x="895" y="1150"/>
                  </a:cubicBezTo>
                  <a:cubicBezTo>
                    <a:pt x="851" y="1200"/>
                    <a:pt x="789" y="1239"/>
                    <a:pt x="748" y="1291"/>
                  </a:cubicBezTo>
                  <a:cubicBezTo>
                    <a:pt x="707" y="1344"/>
                    <a:pt x="706" y="1428"/>
                    <a:pt x="667" y="1482"/>
                  </a:cubicBezTo>
                  <a:cubicBezTo>
                    <a:pt x="630" y="1537"/>
                    <a:pt x="538" y="1558"/>
                    <a:pt x="504" y="1615"/>
                  </a:cubicBezTo>
                  <a:cubicBezTo>
                    <a:pt x="470" y="1674"/>
                    <a:pt x="448" y="1742"/>
                    <a:pt x="417" y="1800"/>
                  </a:cubicBezTo>
                  <a:cubicBezTo>
                    <a:pt x="387" y="1858"/>
                    <a:pt x="373" y="1930"/>
                    <a:pt x="346" y="1989"/>
                  </a:cubicBezTo>
                  <a:cubicBezTo>
                    <a:pt x="317" y="2050"/>
                    <a:pt x="309" y="2119"/>
                    <a:pt x="285" y="2183"/>
                  </a:cubicBezTo>
                  <a:cubicBezTo>
                    <a:pt x="261" y="2245"/>
                    <a:pt x="168" y="2285"/>
                    <a:pt x="148" y="2349"/>
                  </a:cubicBezTo>
                  <a:cubicBezTo>
                    <a:pt x="128" y="2413"/>
                    <a:pt x="155" y="2493"/>
                    <a:pt x="140" y="2558"/>
                  </a:cubicBezTo>
                  <a:cubicBezTo>
                    <a:pt x="123" y="2623"/>
                    <a:pt x="148" y="2696"/>
                    <a:pt x="137" y="2763"/>
                  </a:cubicBezTo>
                  <a:cubicBezTo>
                    <a:pt x="124" y="2828"/>
                    <a:pt x="126" y="2893"/>
                    <a:pt x="117" y="2960"/>
                  </a:cubicBezTo>
                  <a:cubicBezTo>
                    <a:pt x="110" y="3028"/>
                    <a:pt x="57" y="3088"/>
                    <a:pt x="53" y="3156"/>
                  </a:cubicBezTo>
                  <a:cubicBezTo>
                    <a:pt x="49" y="3223"/>
                    <a:pt x="20" y="3290"/>
                    <a:pt x="20" y="3357"/>
                  </a:cubicBezTo>
                  <a:cubicBezTo>
                    <a:pt x="20" y="3424"/>
                    <a:pt x="0" y="3493"/>
                    <a:pt x="5" y="3562"/>
                  </a:cubicBezTo>
                  <a:cubicBezTo>
                    <a:pt x="9" y="3628"/>
                    <a:pt x="131" y="3684"/>
                    <a:pt x="140" y="3751"/>
                  </a:cubicBezTo>
                  <a:cubicBezTo>
                    <a:pt x="147" y="3817"/>
                    <a:pt x="74" y="3894"/>
                    <a:pt x="86" y="3961"/>
                  </a:cubicBezTo>
                  <a:cubicBezTo>
                    <a:pt x="97" y="4026"/>
                    <a:pt x="124" y="4090"/>
                    <a:pt x="140" y="4156"/>
                  </a:cubicBezTo>
                  <a:cubicBezTo>
                    <a:pt x="157" y="4221"/>
                    <a:pt x="246" y="4264"/>
                    <a:pt x="266" y="4328"/>
                  </a:cubicBezTo>
                  <a:cubicBezTo>
                    <a:pt x="286" y="4392"/>
                    <a:pt x="303" y="4453"/>
                    <a:pt x="327" y="4516"/>
                  </a:cubicBezTo>
                  <a:cubicBezTo>
                    <a:pt x="350" y="4578"/>
                    <a:pt x="340" y="4651"/>
                    <a:pt x="369" y="4712"/>
                  </a:cubicBezTo>
                  <a:cubicBezTo>
                    <a:pt x="396" y="4774"/>
                    <a:pt x="343" y="4874"/>
                    <a:pt x="374" y="4933"/>
                  </a:cubicBezTo>
                  <a:cubicBezTo>
                    <a:pt x="406" y="4993"/>
                    <a:pt x="519" y="5007"/>
                    <a:pt x="553" y="5064"/>
                  </a:cubicBezTo>
                  <a:cubicBezTo>
                    <a:pt x="588" y="5123"/>
                    <a:pt x="636" y="5168"/>
                    <a:pt x="674" y="5224"/>
                  </a:cubicBezTo>
                  <a:cubicBezTo>
                    <a:pt x="713" y="5279"/>
                    <a:pt x="701" y="5369"/>
                    <a:pt x="743" y="5421"/>
                  </a:cubicBezTo>
                  <a:cubicBezTo>
                    <a:pt x="784" y="5475"/>
                    <a:pt x="888" y="5474"/>
                    <a:pt x="932" y="5525"/>
                  </a:cubicBezTo>
                  <a:cubicBezTo>
                    <a:pt x="976" y="5575"/>
                    <a:pt x="987" y="5653"/>
                    <a:pt x="1034" y="5700"/>
                  </a:cubicBezTo>
                  <a:cubicBezTo>
                    <a:pt x="1081" y="5748"/>
                    <a:pt x="1152" y="5768"/>
                    <a:pt x="1202" y="5812"/>
                  </a:cubicBezTo>
                  <a:cubicBezTo>
                    <a:pt x="1251" y="5856"/>
                    <a:pt x="1254" y="5957"/>
                    <a:pt x="1307" y="5998"/>
                  </a:cubicBezTo>
                  <a:cubicBezTo>
                    <a:pt x="1360" y="6040"/>
                    <a:pt x="1422" y="6071"/>
                    <a:pt x="1476" y="6108"/>
                  </a:cubicBezTo>
                  <a:cubicBezTo>
                    <a:pt x="1532" y="6146"/>
                    <a:pt x="1621" y="6131"/>
                    <a:pt x="1678" y="6165"/>
                  </a:cubicBezTo>
                  <a:cubicBezTo>
                    <a:pt x="1735" y="6200"/>
                    <a:pt x="1792" y="6230"/>
                    <a:pt x="1850" y="6261"/>
                  </a:cubicBezTo>
                  <a:cubicBezTo>
                    <a:pt x="1910" y="6293"/>
                    <a:pt x="1969" y="6318"/>
                    <a:pt x="2031" y="6345"/>
                  </a:cubicBezTo>
                  <a:cubicBezTo>
                    <a:pt x="2090" y="6372"/>
                    <a:pt x="2113" y="6493"/>
                    <a:pt x="2176" y="6517"/>
                  </a:cubicBezTo>
                  <a:cubicBezTo>
                    <a:pt x="2240" y="6541"/>
                    <a:pt x="2299" y="6577"/>
                    <a:pt x="2363" y="6598"/>
                  </a:cubicBezTo>
                  <a:cubicBezTo>
                    <a:pt x="2374" y="6602"/>
                    <a:pt x="2386" y="6603"/>
                    <a:pt x="2398" y="6603"/>
                  </a:cubicBezTo>
                  <a:cubicBezTo>
                    <a:pt x="2446" y="6603"/>
                    <a:pt x="2501" y="6581"/>
                    <a:pt x="2549" y="6581"/>
                  </a:cubicBezTo>
                  <a:cubicBezTo>
                    <a:pt x="2559" y="6581"/>
                    <a:pt x="2569" y="6582"/>
                    <a:pt x="2578" y="6584"/>
                  </a:cubicBezTo>
                  <a:cubicBezTo>
                    <a:pt x="2643" y="6600"/>
                    <a:pt x="2704" y="6624"/>
                    <a:pt x="2771" y="6637"/>
                  </a:cubicBezTo>
                  <a:cubicBezTo>
                    <a:pt x="2837" y="6649"/>
                    <a:pt x="2902" y="6669"/>
                    <a:pt x="2969" y="6678"/>
                  </a:cubicBezTo>
                  <a:cubicBezTo>
                    <a:pt x="3036" y="6688"/>
                    <a:pt x="3102" y="6692"/>
                    <a:pt x="3169" y="6696"/>
                  </a:cubicBezTo>
                  <a:cubicBezTo>
                    <a:pt x="3172" y="6696"/>
                    <a:pt x="3174" y="6697"/>
                    <a:pt x="3177" y="6697"/>
                  </a:cubicBezTo>
                  <a:cubicBezTo>
                    <a:pt x="3241" y="6697"/>
                    <a:pt x="3307" y="6644"/>
                    <a:pt x="3371" y="6644"/>
                  </a:cubicBezTo>
                  <a:cubicBezTo>
                    <a:pt x="3436" y="6644"/>
                    <a:pt x="3502" y="6706"/>
                    <a:pt x="3567" y="6706"/>
                  </a:cubicBezTo>
                  <a:cubicBezTo>
                    <a:pt x="3569" y="6706"/>
                    <a:pt x="3571" y="6706"/>
                    <a:pt x="3573" y="6706"/>
                  </a:cubicBezTo>
                  <a:cubicBezTo>
                    <a:pt x="3640" y="6702"/>
                    <a:pt x="3704" y="6668"/>
                    <a:pt x="3771" y="6659"/>
                  </a:cubicBezTo>
                  <a:cubicBezTo>
                    <a:pt x="3837" y="6652"/>
                    <a:pt x="3900" y="6625"/>
                    <a:pt x="3967" y="6612"/>
                  </a:cubicBezTo>
                  <a:cubicBezTo>
                    <a:pt x="3975" y="6611"/>
                    <a:pt x="3983" y="6611"/>
                    <a:pt x="3991" y="6611"/>
                  </a:cubicBezTo>
                  <a:cubicBezTo>
                    <a:pt x="4041" y="6611"/>
                    <a:pt x="4095" y="6632"/>
                    <a:pt x="4144" y="6632"/>
                  </a:cubicBezTo>
                  <a:cubicBezTo>
                    <a:pt x="4155" y="6632"/>
                    <a:pt x="4165" y="6631"/>
                    <a:pt x="4176" y="6628"/>
                  </a:cubicBezTo>
                  <a:cubicBezTo>
                    <a:pt x="4241" y="6612"/>
                    <a:pt x="4284" y="6519"/>
                    <a:pt x="4348" y="6499"/>
                  </a:cubicBezTo>
                  <a:cubicBezTo>
                    <a:pt x="4412" y="6479"/>
                    <a:pt x="4477" y="6470"/>
                    <a:pt x="4540" y="6448"/>
                  </a:cubicBezTo>
                  <a:cubicBezTo>
                    <a:pt x="4558" y="6441"/>
                    <a:pt x="4578" y="6439"/>
                    <a:pt x="4598" y="6439"/>
                  </a:cubicBezTo>
                  <a:cubicBezTo>
                    <a:pt x="4627" y="6439"/>
                    <a:pt x="4658" y="6443"/>
                    <a:pt x="4688" y="6443"/>
                  </a:cubicBezTo>
                  <a:cubicBezTo>
                    <a:pt x="4710" y="6443"/>
                    <a:pt x="4731" y="6440"/>
                    <a:pt x="4750" y="6432"/>
                  </a:cubicBezTo>
                  <a:cubicBezTo>
                    <a:pt x="4811" y="6403"/>
                    <a:pt x="4870" y="6368"/>
                    <a:pt x="4929" y="6335"/>
                  </a:cubicBezTo>
                  <a:cubicBezTo>
                    <a:pt x="4989" y="6304"/>
                    <a:pt x="5066" y="6300"/>
                    <a:pt x="5123" y="6264"/>
                  </a:cubicBezTo>
                  <a:cubicBezTo>
                    <a:pt x="5181" y="6230"/>
                    <a:pt x="5212" y="6152"/>
                    <a:pt x="5268" y="6115"/>
                  </a:cubicBezTo>
                  <a:cubicBezTo>
                    <a:pt x="5323" y="6076"/>
                    <a:pt x="5393" y="6057"/>
                    <a:pt x="5445" y="6015"/>
                  </a:cubicBezTo>
                  <a:cubicBezTo>
                    <a:pt x="5498" y="5974"/>
                    <a:pt x="5541" y="5917"/>
                    <a:pt x="5590" y="5873"/>
                  </a:cubicBezTo>
                  <a:cubicBezTo>
                    <a:pt x="5640" y="5829"/>
                    <a:pt x="5724" y="5816"/>
                    <a:pt x="5771" y="5768"/>
                  </a:cubicBezTo>
                  <a:cubicBezTo>
                    <a:pt x="5819" y="5721"/>
                    <a:pt x="5774" y="5586"/>
                    <a:pt x="5818" y="5536"/>
                  </a:cubicBezTo>
                  <a:cubicBezTo>
                    <a:pt x="5862" y="5485"/>
                    <a:pt x="5912" y="5444"/>
                    <a:pt x="5953" y="5391"/>
                  </a:cubicBezTo>
                  <a:cubicBezTo>
                    <a:pt x="5994" y="5339"/>
                    <a:pt x="6033" y="5286"/>
                    <a:pt x="6069" y="5231"/>
                  </a:cubicBezTo>
                  <a:cubicBezTo>
                    <a:pt x="6106" y="5177"/>
                    <a:pt x="6179" y="5144"/>
                    <a:pt x="6213" y="5087"/>
                  </a:cubicBezTo>
                  <a:cubicBezTo>
                    <a:pt x="6247" y="5030"/>
                    <a:pt x="6327" y="4996"/>
                    <a:pt x="6358" y="4938"/>
                  </a:cubicBezTo>
                  <a:cubicBezTo>
                    <a:pt x="6388" y="4878"/>
                    <a:pt x="6382" y="4798"/>
                    <a:pt x="6409" y="4737"/>
                  </a:cubicBezTo>
                  <a:cubicBezTo>
                    <a:pt x="6438" y="4678"/>
                    <a:pt x="6414" y="4597"/>
                    <a:pt x="6438" y="4534"/>
                  </a:cubicBezTo>
                  <a:cubicBezTo>
                    <a:pt x="6462" y="4470"/>
                    <a:pt x="6544" y="4430"/>
                    <a:pt x="6564" y="4366"/>
                  </a:cubicBezTo>
                  <a:cubicBezTo>
                    <a:pt x="6584" y="4302"/>
                    <a:pt x="6526" y="4218"/>
                    <a:pt x="6541" y="4153"/>
                  </a:cubicBezTo>
                  <a:cubicBezTo>
                    <a:pt x="6559" y="4088"/>
                    <a:pt x="6607" y="4032"/>
                    <a:pt x="6620" y="3967"/>
                  </a:cubicBezTo>
                  <a:cubicBezTo>
                    <a:pt x="6632" y="3901"/>
                    <a:pt x="6645" y="3837"/>
                    <a:pt x="6652" y="3772"/>
                  </a:cubicBezTo>
                  <a:cubicBezTo>
                    <a:pt x="6661" y="3705"/>
                    <a:pt x="6739" y="3645"/>
                    <a:pt x="6743" y="3577"/>
                  </a:cubicBezTo>
                  <a:cubicBezTo>
                    <a:pt x="6748" y="3510"/>
                    <a:pt x="6709" y="3441"/>
                    <a:pt x="6709" y="3374"/>
                  </a:cubicBezTo>
                  <a:cubicBezTo>
                    <a:pt x="6709" y="3307"/>
                    <a:pt x="6749" y="3237"/>
                    <a:pt x="6745" y="3171"/>
                  </a:cubicBezTo>
                  <a:cubicBezTo>
                    <a:pt x="6742" y="3104"/>
                    <a:pt x="6662" y="3043"/>
                    <a:pt x="6655" y="2977"/>
                  </a:cubicBezTo>
                  <a:cubicBezTo>
                    <a:pt x="6647" y="2910"/>
                    <a:pt x="6613" y="2849"/>
                    <a:pt x="6601" y="2784"/>
                  </a:cubicBezTo>
                  <a:cubicBezTo>
                    <a:pt x="6590" y="2719"/>
                    <a:pt x="6665" y="2635"/>
                    <a:pt x="6648" y="2569"/>
                  </a:cubicBezTo>
                  <a:cubicBezTo>
                    <a:pt x="6632" y="2504"/>
                    <a:pt x="6563" y="2453"/>
                    <a:pt x="6543" y="2389"/>
                  </a:cubicBezTo>
                  <a:cubicBezTo>
                    <a:pt x="6523" y="2325"/>
                    <a:pt x="6559" y="2241"/>
                    <a:pt x="6536" y="2178"/>
                  </a:cubicBezTo>
                  <a:cubicBezTo>
                    <a:pt x="6512" y="2116"/>
                    <a:pt x="6415" y="2083"/>
                    <a:pt x="6386" y="2022"/>
                  </a:cubicBezTo>
                  <a:cubicBezTo>
                    <a:pt x="6358" y="1961"/>
                    <a:pt x="6354" y="1890"/>
                    <a:pt x="6323" y="1831"/>
                  </a:cubicBezTo>
                  <a:cubicBezTo>
                    <a:pt x="6293" y="1772"/>
                    <a:pt x="6281" y="1701"/>
                    <a:pt x="6246" y="1644"/>
                  </a:cubicBezTo>
                  <a:cubicBezTo>
                    <a:pt x="6212" y="1585"/>
                    <a:pt x="6136" y="1556"/>
                    <a:pt x="6098" y="1500"/>
                  </a:cubicBezTo>
                  <a:cubicBezTo>
                    <a:pt x="6061" y="1445"/>
                    <a:pt x="6003" y="1406"/>
                    <a:pt x="5963" y="1354"/>
                  </a:cubicBezTo>
                  <a:cubicBezTo>
                    <a:pt x="5922" y="1301"/>
                    <a:pt x="5933" y="1204"/>
                    <a:pt x="5889" y="1155"/>
                  </a:cubicBezTo>
                  <a:cubicBezTo>
                    <a:pt x="5845" y="1105"/>
                    <a:pt x="5764" y="1088"/>
                    <a:pt x="5717" y="1041"/>
                  </a:cubicBezTo>
                  <a:cubicBezTo>
                    <a:pt x="5670" y="994"/>
                    <a:pt x="5674" y="890"/>
                    <a:pt x="5624" y="845"/>
                  </a:cubicBezTo>
                  <a:cubicBezTo>
                    <a:pt x="5575" y="801"/>
                    <a:pt x="5457" y="838"/>
                    <a:pt x="5404" y="796"/>
                  </a:cubicBezTo>
                  <a:cubicBezTo>
                    <a:pt x="5352" y="755"/>
                    <a:pt x="5295" y="724"/>
                    <a:pt x="5241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4"/>
                    <a:pt x="5012" y="420"/>
                    <a:pt x="4953" y="388"/>
                  </a:cubicBezTo>
                  <a:cubicBezTo>
                    <a:pt x="4894" y="356"/>
                    <a:pt x="4821" y="349"/>
                    <a:pt x="4760" y="320"/>
                  </a:cubicBezTo>
                  <a:cubicBezTo>
                    <a:pt x="4699" y="293"/>
                    <a:pt x="4652" y="228"/>
                    <a:pt x="4588" y="204"/>
                  </a:cubicBezTo>
                  <a:cubicBezTo>
                    <a:pt x="4569" y="196"/>
                    <a:pt x="4549" y="194"/>
                    <a:pt x="4527" y="194"/>
                  </a:cubicBezTo>
                  <a:cubicBezTo>
                    <a:pt x="4497" y="194"/>
                    <a:pt x="4465" y="199"/>
                    <a:pt x="4435" y="199"/>
                  </a:cubicBezTo>
                  <a:cubicBezTo>
                    <a:pt x="4415" y="199"/>
                    <a:pt x="4396" y="197"/>
                    <a:pt x="4378" y="191"/>
                  </a:cubicBezTo>
                  <a:cubicBezTo>
                    <a:pt x="4314" y="171"/>
                    <a:pt x="4244" y="179"/>
                    <a:pt x="4179" y="164"/>
                  </a:cubicBezTo>
                  <a:cubicBezTo>
                    <a:pt x="4149" y="156"/>
                    <a:pt x="4119" y="155"/>
                    <a:pt x="4088" y="155"/>
                  </a:cubicBezTo>
                  <a:cubicBezTo>
                    <a:pt x="4077" y="155"/>
                    <a:pt x="4066" y="155"/>
                    <a:pt x="4054" y="155"/>
                  </a:cubicBezTo>
                  <a:cubicBezTo>
                    <a:pt x="4029" y="155"/>
                    <a:pt x="4003" y="155"/>
                    <a:pt x="3978" y="150"/>
                  </a:cubicBezTo>
                  <a:cubicBezTo>
                    <a:pt x="3911" y="138"/>
                    <a:pt x="3852" y="108"/>
                    <a:pt x="3785" y="100"/>
                  </a:cubicBezTo>
                  <a:cubicBezTo>
                    <a:pt x="3718" y="93"/>
                    <a:pt x="3660" y="5"/>
                    <a:pt x="3593" y="0"/>
                  </a:cubicBezTo>
                  <a:cubicBezTo>
                    <a:pt x="3591" y="0"/>
                    <a:pt x="3588" y="0"/>
                    <a:pt x="3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10"/>
            <p:cNvSpPr/>
            <p:nvPr/>
          </p:nvSpPr>
          <p:spPr>
            <a:xfrm flipH="1">
              <a:off x="7322594" y="2735923"/>
              <a:ext cx="27596" cy="38404"/>
            </a:xfrm>
            <a:custGeom>
              <a:rect b="b" l="l" r="r" t="t"/>
              <a:pathLst>
                <a:path extrusionOk="0" h="867" w="623">
                  <a:moveTo>
                    <a:pt x="171" y="1"/>
                  </a:moveTo>
                  <a:cubicBezTo>
                    <a:pt x="148" y="1"/>
                    <a:pt x="125" y="6"/>
                    <a:pt x="105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1" y="149"/>
                    <a:pt x="8" y="195"/>
                  </a:cubicBezTo>
                  <a:lnTo>
                    <a:pt x="8" y="193"/>
                  </a:lnTo>
                  <a:cubicBezTo>
                    <a:pt x="18" y="236"/>
                    <a:pt x="28" y="277"/>
                    <a:pt x="39" y="318"/>
                  </a:cubicBezTo>
                  <a:cubicBezTo>
                    <a:pt x="53" y="374"/>
                    <a:pt x="75" y="429"/>
                    <a:pt x="95" y="483"/>
                  </a:cubicBezTo>
                  <a:cubicBezTo>
                    <a:pt x="124" y="567"/>
                    <a:pt x="153" y="650"/>
                    <a:pt x="181" y="733"/>
                  </a:cubicBezTo>
                  <a:cubicBezTo>
                    <a:pt x="193" y="760"/>
                    <a:pt x="210" y="785"/>
                    <a:pt x="233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8" y="867"/>
                    <a:pt x="450" y="860"/>
                    <a:pt x="480" y="847"/>
                  </a:cubicBezTo>
                  <a:cubicBezTo>
                    <a:pt x="534" y="823"/>
                    <a:pt x="577" y="777"/>
                    <a:pt x="598" y="722"/>
                  </a:cubicBezTo>
                  <a:cubicBezTo>
                    <a:pt x="616" y="669"/>
                    <a:pt x="622" y="601"/>
                    <a:pt x="594" y="550"/>
                  </a:cubicBezTo>
                  <a:cubicBezTo>
                    <a:pt x="550" y="473"/>
                    <a:pt x="505" y="395"/>
                    <a:pt x="463" y="318"/>
                  </a:cubicBezTo>
                  <a:cubicBezTo>
                    <a:pt x="436" y="268"/>
                    <a:pt x="410" y="217"/>
                    <a:pt x="378" y="170"/>
                  </a:cubicBezTo>
                  <a:cubicBezTo>
                    <a:pt x="353" y="135"/>
                    <a:pt x="328" y="98"/>
                    <a:pt x="302" y="62"/>
                  </a:cubicBezTo>
                  <a:lnTo>
                    <a:pt x="271" y="33"/>
                  </a:lnTo>
                  <a:cubicBezTo>
                    <a:pt x="254" y="18"/>
                    <a:pt x="233" y="10"/>
                    <a:pt x="211" y="5"/>
                  </a:cubicBezTo>
                  <a:cubicBezTo>
                    <a:pt x="198" y="2"/>
                    <a:pt x="185" y="1"/>
                    <a:pt x="17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10"/>
            <p:cNvSpPr/>
            <p:nvPr/>
          </p:nvSpPr>
          <p:spPr>
            <a:xfrm flipH="1">
              <a:off x="7279052" y="2765114"/>
              <a:ext cx="31051" cy="25735"/>
            </a:xfrm>
            <a:custGeom>
              <a:rect b="b" l="l" r="r" t="t"/>
              <a:pathLst>
                <a:path extrusionOk="0" h="581" w="701">
                  <a:moveTo>
                    <a:pt x="23" y="357"/>
                  </a:moveTo>
                  <a:cubicBezTo>
                    <a:pt x="23" y="358"/>
                    <a:pt x="23" y="359"/>
                    <a:pt x="22" y="359"/>
                  </a:cubicBezTo>
                  <a:lnTo>
                    <a:pt x="22" y="359"/>
                  </a:lnTo>
                  <a:lnTo>
                    <a:pt x="23" y="357"/>
                  </a:lnTo>
                  <a:close/>
                  <a:moveTo>
                    <a:pt x="455" y="1"/>
                  </a:moveTo>
                  <a:cubicBezTo>
                    <a:pt x="444" y="1"/>
                    <a:pt x="432" y="2"/>
                    <a:pt x="421" y="5"/>
                  </a:cubicBezTo>
                  <a:cubicBezTo>
                    <a:pt x="380" y="12"/>
                    <a:pt x="341" y="29"/>
                    <a:pt x="310" y="54"/>
                  </a:cubicBezTo>
                  <a:cubicBezTo>
                    <a:pt x="264" y="90"/>
                    <a:pt x="220" y="126"/>
                    <a:pt x="175" y="161"/>
                  </a:cubicBezTo>
                  <a:cubicBezTo>
                    <a:pt x="163" y="170"/>
                    <a:pt x="152" y="177"/>
                    <a:pt x="142" y="185"/>
                  </a:cubicBezTo>
                  <a:cubicBezTo>
                    <a:pt x="118" y="204"/>
                    <a:pt x="97" y="225"/>
                    <a:pt x="78" y="248"/>
                  </a:cubicBezTo>
                  <a:cubicBezTo>
                    <a:pt x="70" y="258"/>
                    <a:pt x="62" y="269"/>
                    <a:pt x="55" y="281"/>
                  </a:cubicBezTo>
                  <a:cubicBezTo>
                    <a:pt x="44" y="299"/>
                    <a:pt x="34" y="317"/>
                    <a:pt x="24" y="337"/>
                  </a:cubicBezTo>
                  <a:cubicBezTo>
                    <a:pt x="17" y="356"/>
                    <a:pt x="13" y="376"/>
                    <a:pt x="12" y="397"/>
                  </a:cubicBezTo>
                  <a:lnTo>
                    <a:pt x="12" y="397"/>
                  </a:lnTo>
                  <a:cubicBezTo>
                    <a:pt x="1" y="474"/>
                    <a:pt x="50" y="549"/>
                    <a:pt x="126" y="569"/>
                  </a:cubicBezTo>
                  <a:lnTo>
                    <a:pt x="126" y="569"/>
                  </a:lnTo>
                  <a:cubicBezTo>
                    <a:pt x="146" y="577"/>
                    <a:pt x="167" y="581"/>
                    <a:pt x="188" y="581"/>
                  </a:cubicBezTo>
                  <a:cubicBezTo>
                    <a:pt x="190" y="581"/>
                    <a:pt x="191" y="581"/>
                    <a:pt x="193" y="580"/>
                  </a:cubicBezTo>
                  <a:cubicBezTo>
                    <a:pt x="222" y="580"/>
                    <a:pt x="250" y="579"/>
                    <a:pt x="279" y="575"/>
                  </a:cubicBezTo>
                  <a:cubicBezTo>
                    <a:pt x="308" y="569"/>
                    <a:pt x="335" y="559"/>
                    <a:pt x="362" y="546"/>
                  </a:cubicBezTo>
                  <a:cubicBezTo>
                    <a:pt x="375" y="541"/>
                    <a:pt x="388" y="534"/>
                    <a:pt x="399" y="529"/>
                  </a:cubicBezTo>
                  <a:cubicBezTo>
                    <a:pt x="452" y="505"/>
                    <a:pt x="505" y="481"/>
                    <a:pt x="556" y="458"/>
                  </a:cubicBezTo>
                  <a:cubicBezTo>
                    <a:pt x="614" y="431"/>
                    <a:pt x="658" y="384"/>
                    <a:pt x="682" y="326"/>
                  </a:cubicBezTo>
                  <a:cubicBezTo>
                    <a:pt x="697" y="286"/>
                    <a:pt x="701" y="242"/>
                    <a:pt x="695" y="201"/>
                  </a:cubicBezTo>
                  <a:cubicBezTo>
                    <a:pt x="691" y="171"/>
                    <a:pt x="679" y="141"/>
                    <a:pt x="661" y="117"/>
                  </a:cubicBezTo>
                  <a:cubicBezTo>
                    <a:pt x="630" y="60"/>
                    <a:pt x="576" y="22"/>
                    <a:pt x="513" y="10"/>
                  </a:cubicBezTo>
                  <a:cubicBezTo>
                    <a:pt x="495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10"/>
            <p:cNvSpPr/>
            <p:nvPr/>
          </p:nvSpPr>
          <p:spPr>
            <a:xfrm flipH="1">
              <a:off x="7345496" y="2790274"/>
              <a:ext cx="34417" cy="38182"/>
            </a:xfrm>
            <a:custGeom>
              <a:rect b="b" l="l" r="r" t="t"/>
              <a:pathLst>
                <a:path extrusionOk="0" h="862" w="777">
                  <a:moveTo>
                    <a:pt x="190" y="1"/>
                  </a:moveTo>
                  <a:cubicBezTo>
                    <a:pt x="148" y="1"/>
                    <a:pt x="105" y="16"/>
                    <a:pt x="75" y="41"/>
                  </a:cubicBezTo>
                  <a:cubicBezTo>
                    <a:pt x="25" y="81"/>
                    <a:pt x="1" y="146"/>
                    <a:pt x="11" y="209"/>
                  </a:cubicBezTo>
                  <a:cubicBezTo>
                    <a:pt x="11" y="213"/>
                    <a:pt x="12" y="217"/>
                    <a:pt x="14" y="221"/>
                  </a:cubicBezTo>
                  <a:cubicBezTo>
                    <a:pt x="21" y="285"/>
                    <a:pt x="60" y="358"/>
                    <a:pt x="93" y="408"/>
                  </a:cubicBezTo>
                  <a:cubicBezTo>
                    <a:pt x="117" y="446"/>
                    <a:pt x="144" y="482"/>
                    <a:pt x="171" y="517"/>
                  </a:cubicBezTo>
                  <a:lnTo>
                    <a:pt x="292" y="686"/>
                  </a:lnTo>
                  <a:cubicBezTo>
                    <a:pt x="306" y="723"/>
                    <a:pt x="328" y="757"/>
                    <a:pt x="358" y="784"/>
                  </a:cubicBezTo>
                  <a:cubicBezTo>
                    <a:pt x="399" y="825"/>
                    <a:pt x="456" y="861"/>
                    <a:pt x="516" y="861"/>
                  </a:cubicBezTo>
                  <a:cubicBezTo>
                    <a:pt x="517" y="861"/>
                    <a:pt x="519" y="861"/>
                    <a:pt x="520" y="861"/>
                  </a:cubicBezTo>
                  <a:lnTo>
                    <a:pt x="579" y="860"/>
                  </a:lnTo>
                  <a:cubicBezTo>
                    <a:pt x="608" y="856"/>
                    <a:pt x="636" y="846"/>
                    <a:pt x="660" y="827"/>
                  </a:cubicBezTo>
                  <a:cubicBezTo>
                    <a:pt x="699" y="803"/>
                    <a:pt x="743" y="762"/>
                    <a:pt x="756" y="716"/>
                  </a:cubicBezTo>
                  <a:cubicBezTo>
                    <a:pt x="766" y="672"/>
                    <a:pt x="777" y="635"/>
                    <a:pt x="768" y="588"/>
                  </a:cubicBezTo>
                  <a:cubicBezTo>
                    <a:pt x="763" y="561"/>
                    <a:pt x="756" y="536"/>
                    <a:pt x="744" y="511"/>
                  </a:cubicBezTo>
                  <a:cubicBezTo>
                    <a:pt x="724" y="470"/>
                    <a:pt x="693" y="435"/>
                    <a:pt x="656" y="408"/>
                  </a:cubicBezTo>
                  <a:lnTo>
                    <a:pt x="514" y="241"/>
                  </a:lnTo>
                  <a:cubicBezTo>
                    <a:pt x="487" y="209"/>
                    <a:pt x="460" y="175"/>
                    <a:pt x="430" y="143"/>
                  </a:cubicBezTo>
                  <a:cubicBezTo>
                    <a:pt x="388" y="96"/>
                    <a:pt x="323" y="38"/>
                    <a:pt x="258" y="17"/>
                  </a:cubicBezTo>
                  <a:lnTo>
                    <a:pt x="258" y="17"/>
                  </a:lnTo>
                  <a:lnTo>
                    <a:pt x="251" y="14"/>
                  </a:lnTo>
                  <a:cubicBezTo>
                    <a:pt x="232" y="5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10"/>
            <p:cNvSpPr/>
            <p:nvPr/>
          </p:nvSpPr>
          <p:spPr>
            <a:xfrm flipH="1">
              <a:off x="7253272" y="2841524"/>
              <a:ext cx="47617" cy="31760"/>
            </a:xfrm>
            <a:custGeom>
              <a:rect b="b" l="l" r="r" t="t"/>
              <a:pathLst>
                <a:path extrusionOk="0" h="717" w="1075">
                  <a:moveTo>
                    <a:pt x="779" y="0"/>
                  </a:moveTo>
                  <a:cubicBezTo>
                    <a:pt x="746" y="0"/>
                    <a:pt x="713" y="7"/>
                    <a:pt x="685" y="23"/>
                  </a:cubicBezTo>
                  <a:cubicBezTo>
                    <a:pt x="589" y="74"/>
                    <a:pt x="493" y="125"/>
                    <a:pt x="399" y="179"/>
                  </a:cubicBezTo>
                  <a:lnTo>
                    <a:pt x="261" y="260"/>
                  </a:lnTo>
                  <a:cubicBezTo>
                    <a:pt x="226" y="280"/>
                    <a:pt x="190" y="303"/>
                    <a:pt x="157" y="327"/>
                  </a:cubicBezTo>
                  <a:lnTo>
                    <a:pt x="90" y="378"/>
                  </a:lnTo>
                  <a:cubicBezTo>
                    <a:pt x="24" y="432"/>
                    <a:pt x="1" y="525"/>
                    <a:pt x="35" y="604"/>
                  </a:cubicBezTo>
                  <a:cubicBezTo>
                    <a:pt x="51" y="633"/>
                    <a:pt x="71" y="660"/>
                    <a:pt x="96" y="679"/>
                  </a:cubicBezTo>
                  <a:cubicBezTo>
                    <a:pt x="129" y="703"/>
                    <a:pt x="169" y="716"/>
                    <a:pt x="209" y="716"/>
                  </a:cubicBezTo>
                  <a:cubicBezTo>
                    <a:pt x="219" y="716"/>
                    <a:pt x="230" y="715"/>
                    <a:pt x="240" y="714"/>
                  </a:cubicBezTo>
                  <a:cubicBezTo>
                    <a:pt x="305" y="699"/>
                    <a:pt x="371" y="682"/>
                    <a:pt x="435" y="661"/>
                  </a:cubicBezTo>
                  <a:lnTo>
                    <a:pt x="589" y="603"/>
                  </a:lnTo>
                  <a:cubicBezTo>
                    <a:pt x="690" y="566"/>
                    <a:pt x="790" y="523"/>
                    <a:pt x="891" y="482"/>
                  </a:cubicBezTo>
                  <a:cubicBezTo>
                    <a:pt x="1017" y="425"/>
                    <a:pt x="1074" y="276"/>
                    <a:pt x="1019" y="149"/>
                  </a:cubicBezTo>
                  <a:cubicBezTo>
                    <a:pt x="989" y="91"/>
                    <a:pt x="942" y="38"/>
                    <a:pt x="878" y="17"/>
                  </a:cubicBezTo>
                  <a:cubicBezTo>
                    <a:pt x="847" y="7"/>
                    <a:pt x="813" y="0"/>
                    <a:pt x="7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10"/>
            <p:cNvSpPr/>
            <p:nvPr/>
          </p:nvSpPr>
          <p:spPr>
            <a:xfrm flipH="1">
              <a:off x="7207868" y="2749920"/>
              <a:ext cx="30342" cy="49345"/>
            </a:xfrm>
            <a:custGeom>
              <a:rect b="b" l="l" r="r" t="t"/>
              <a:pathLst>
                <a:path extrusionOk="0" h="1114" w="685">
                  <a:moveTo>
                    <a:pt x="172" y="1"/>
                  </a:moveTo>
                  <a:cubicBezTo>
                    <a:pt x="156" y="1"/>
                    <a:pt x="139" y="3"/>
                    <a:pt x="123" y="8"/>
                  </a:cubicBezTo>
                  <a:cubicBezTo>
                    <a:pt x="62" y="25"/>
                    <a:pt x="5" y="85"/>
                    <a:pt x="3" y="153"/>
                  </a:cubicBezTo>
                  <a:cubicBezTo>
                    <a:pt x="0" y="224"/>
                    <a:pt x="8" y="295"/>
                    <a:pt x="26" y="363"/>
                  </a:cubicBezTo>
                  <a:cubicBezTo>
                    <a:pt x="43" y="423"/>
                    <a:pt x="60" y="483"/>
                    <a:pt x="76" y="542"/>
                  </a:cubicBezTo>
                  <a:cubicBezTo>
                    <a:pt x="104" y="660"/>
                    <a:pt x="131" y="780"/>
                    <a:pt x="163" y="898"/>
                  </a:cubicBezTo>
                  <a:cubicBezTo>
                    <a:pt x="170" y="942"/>
                    <a:pt x="188" y="983"/>
                    <a:pt x="217" y="1017"/>
                  </a:cubicBezTo>
                  <a:lnTo>
                    <a:pt x="265" y="1064"/>
                  </a:lnTo>
                  <a:cubicBezTo>
                    <a:pt x="308" y="1097"/>
                    <a:pt x="360" y="1114"/>
                    <a:pt x="413" y="1114"/>
                  </a:cubicBezTo>
                  <a:cubicBezTo>
                    <a:pt x="439" y="1114"/>
                    <a:pt x="466" y="1110"/>
                    <a:pt x="491" y="1101"/>
                  </a:cubicBezTo>
                  <a:cubicBezTo>
                    <a:pt x="556" y="1083"/>
                    <a:pt x="610" y="1039"/>
                    <a:pt x="642" y="979"/>
                  </a:cubicBezTo>
                  <a:cubicBezTo>
                    <a:pt x="680" y="908"/>
                    <a:pt x="684" y="824"/>
                    <a:pt x="652" y="751"/>
                  </a:cubicBezTo>
                  <a:cubicBezTo>
                    <a:pt x="647" y="737"/>
                    <a:pt x="640" y="724"/>
                    <a:pt x="635" y="713"/>
                  </a:cubicBezTo>
                  <a:cubicBezTo>
                    <a:pt x="588" y="614"/>
                    <a:pt x="541" y="517"/>
                    <a:pt x="494" y="417"/>
                  </a:cubicBezTo>
                  <a:cubicBezTo>
                    <a:pt x="435" y="297"/>
                    <a:pt x="393" y="167"/>
                    <a:pt x="303" y="62"/>
                  </a:cubicBezTo>
                  <a:cubicBezTo>
                    <a:pt x="270" y="22"/>
                    <a:pt x="222" y="1"/>
                    <a:pt x="1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10"/>
            <p:cNvSpPr/>
            <p:nvPr/>
          </p:nvSpPr>
          <p:spPr>
            <a:xfrm flipH="1">
              <a:off x="7236395" y="2704030"/>
              <a:ext cx="40973" cy="29988"/>
            </a:xfrm>
            <a:custGeom>
              <a:rect b="b" l="l" r="r" t="t"/>
              <a:pathLst>
                <a:path extrusionOk="0" h="677" w="925">
                  <a:moveTo>
                    <a:pt x="683" y="1"/>
                  </a:moveTo>
                  <a:cubicBezTo>
                    <a:pt x="650" y="1"/>
                    <a:pt x="616" y="8"/>
                    <a:pt x="584" y="22"/>
                  </a:cubicBezTo>
                  <a:cubicBezTo>
                    <a:pt x="492" y="76"/>
                    <a:pt x="400" y="130"/>
                    <a:pt x="309" y="188"/>
                  </a:cubicBezTo>
                  <a:lnTo>
                    <a:pt x="196" y="259"/>
                  </a:lnTo>
                  <a:cubicBezTo>
                    <a:pt x="159" y="285"/>
                    <a:pt x="125" y="313"/>
                    <a:pt x="93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4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7" y="662"/>
                    <a:pt x="354" y="644"/>
                    <a:pt x="408" y="625"/>
                  </a:cubicBezTo>
                  <a:lnTo>
                    <a:pt x="535" y="573"/>
                  </a:lnTo>
                  <a:cubicBezTo>
                    <a:pt x="617" y="539"/>
                    <a:pt x="700" y="499"/>
                    <a:pt x="781" y="462"/>
                  </a:cubicBezTo>
                  <a:cubicBezTo>
                    <a:pt x="860" y="427"/>
                    <a:pt x="914" y="352"/>
                    <a:pt x="923" y="265"/>
                  </a:cubicBezTo>
                  <a:cubicBezTo>
                    <a:pt x="921" y="222"/>
                    <a:pt x="924" y="184"/>
                    <a:pt x="904" y="143"/>
                  </a:cubicBezTo>
                  <a:cubicBezTo>
                    <a:pt x="886" y="106"/>
                    <a:pt x="859" y="73"/>
                    <a:pt x="826" y="47"/>
                  </a:cubicBezTo>
                  <a:cubicBezTo>
                    <a:pt x="784" y="17"/>
                    <a:pt x="734" y="1"/>
                    <a:pt x="6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10"/>
            <p:cNvSpPr/>
            <p:nvPr/>
          </p:nvSpPr>
          <p:spPr>
            <a:xfrm flipH="1">
              <a:off x="7320601" y="2870981"/>
              <a:ext cx="24096" cy="34196"/>
            </a:xfrm>
            <a:custGeom>
              <a:rect b="b" l="l" r="r" t="t"/>
              <a:pathLst>
                <a:path extrusionOk="0" h="772" w="544">
                  <a:moveTo>
                    <a:pt x="196" y="1"/>
                  </a:moveTo>
                  <a:cubicBezTo>
                    <a:pt x="172" y="1"/>
                    <a:pt x="149" y="5"/>
                    <a:pt x="127" y="14"/>
                  </a:cubicBezTo>
                  <a:cubicBezTo>
                    <a:pt x="77" y="36"/>
                    <a:pt x="39" y="76"/>
                    <a:pt x="19" y="124"/>
                  </a:cubicBezTo>
                  <a:cubicBezTo>
                    <a:pt x="10" y="147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8" y="420"/>
                    <a:pt x="23" y="452"/>
                    <a:pt x="30" y="484"/>
                  </a:cubicBezTo>
                  <a:cubicBezTo>
                    <a:pt x="35" y="501"/>
                    <a:pt x="39" y="516"/>
                    <a:pt x="43" y="532"/>
                  </a:cubicBezTo>
                  <a:cubicBezTo>
                    <a:pt x="56" y="586"/>
                    <a:pt x="67" y="639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41" y="762"/>
                  </a:cubicBezTo>
                  <a:cubicBezTo>
                    <a:pt x="254" y="768"/>
                    <a:pt x="269" y="771"/>
                    <a:pt x="284" y="771"/>
                  </a:cubicBezTo>
                  <a:cubicBezTo>
                    <a:pt x="290" y="771"/>
                    <a:pt x="297" y="771"/>
                    <a:pt x="303" y="769"/>
                  </a:cubicBezTo>
                  <a:cubicBezTo>
                    <a:pt x="307" y="770"/>
                    <a:pt x="310" y="770"/>
                    <a:pt x="313" y="770"/>
                  </a:cubicBezTo>
                  <a:cubicBezTo>
                    <a:pt x="342" y="770"/>
                    <a:pt x="370" y="764"/>
                    <a:pt x="394" y="751"/>
                  </a:cubicBezTo>
                  <a:cubicBezTo>
                    <a:pt x="433" y="731"/>
                    <a:pt x="465" y="705"/>
                    <a:pt x="491" y="673"/>
                  </a:cubicBezTo>
                  <a:cubicBezTo>
                    <a:pt x="528" y="619"/>
                    <a:pt x="544" y="553"/>
                    <a:pt x="535" y="488"/>
                  </a:cubicBezTo>
                  <a:cubicBezTo>
                    <a:pt x="532" y="435"/>
                    <a:pt x="498" y="390"/>
                    <a:pt x="474" y="344"/>
                  </a:cubicBezTo>
                  <a:cubicBezTo>
                    <a:pt x="460" y="314"/>
                    <a:pt x="445" y="285"/>
                    <a:pt x="433" y="255"/>
                  </a:cubicBezTo>
                  <a:cubicBezTo>
                    <a:pt x="420" y="225"/>
                    <a:pt x="411" y="194"/>
                    <a:pt x="397" y="165"/>
                  </a:cubicBezTo>
                  <a:cubicBezTo>
                    <a:pt x="390" y="150"/>
                    <a:pt x="383" y="135"/>
                    <a:pt x="376" y="120"/>
                  </a:cubicBezTo>
                  <a:cubicBezTo>
                    <a:pt x="354" y="71"/>
                    <a:pt x="315" y="34"/>
                    <a:pt x="266" y="14"/>
                  </a:cubicBezTo>
                  <a:cubicBezTo>
                    <a:pt x="244" y="5"/>
                    <a:pt x="220" y="1"/>
                    <a:pt x="19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10"/>
            <p:cNvSpPr/>
            <p:nvPr/>
          </p:nvSpPr>
          <p:spPr>
            <a:xfrm flipH="1">
              <a:off x="7231744" y="2897957"/>
              <a:ext cx="37031" cy="26621"/>
            </a:xfrm>
            <a:custGeom>
              <a:rect b="b" l="l" r="r" t="t"/>
              <a:pathLst>
                <a:path extrusionOk="0" h="601" w="836">
                  <a:moveTo>
                    <a:pt x="18" y="322"/>
                  </a:moveTo>
                  <a:cubicBezTo>
                    <a:pt x="18" y="323"/>
                    <a:pt x="18" y="323"/>
                    <a:pt x="18" y="324"/>
                  </a:cubicBezTo>
                  <a:lnTo>
                    <a:pt x="18" y="324"/>
                  </a:lnTo>
                  <a:cubicBezTo>
                    <a:pt x="18" y="323"/>
                    <a:pt x="18" y="323"/>
                    <a:pt x="18" y="322"/>
                  </a:cubicBezTo>
                  <a:close/>
                  <a:moveTo>
                    <a:pt x="81" y="547"/>
                  </a:moveTo>
                  <a:cubicBezTo>
                    <a:pt x="82" y="547"/>
                    <a:pt x="82" y="547"/>
                    <a:pt x="82" y="547"/>
                  </a:cubicBezTo>
                  <a:lnTo>
                    <a:pt x="83" y="548"/>
                  </a:lnTo>
                  <a:lnTo>
                    <a:pt x="86" y="551"/>
                  </a:lnTo>
                  <a:lnTo>
                    <a:pt x="86" y="551"/>
                  </a:lnTo>
                  <a:lnTo>
                    <a:pt x="81" y="547"/>
                  </a:lnTo>
                  <a:close/>
                  <a:moveTo>
                    <a:pt x="592" y="1"/>
                  </a:moveTo>
                  <a:cubicBezTo>
                    <a:pt x="585" y="1"/>
                    <a:pt x="578" y="1"/>
                    <a:pt x="571" y="3"/>
                  </a:cubicBezTo>
                  <a:cubicBezTo>
                    <a:pt x="566" y="2"/>
                    <a:pt x="561" y="2"/>
                    <a:pt x="556" y="2"/>
                  </a:cubicBezTo>
                  <a:cubicBezTo>
                    <a:pt x="539" y="2"/>
                    <a:pt x="524" y="5"/>
                    <a:pt x="508" y="13"/>
                  </a:cubicBezTo>
                  <a:cubicBezTo>
                    <a:pt x="497" y="15"/>
                    <a:pt x="486" y="18"/>
                    <a:pt x="474" y="22"/>
                  </a:cubicBezTo>
                  <a:lnTo>
                    <a:pt x="463" y="27"/>
                  </a:lnTo>
                  <a:lnTo>
                    <a:pt x="408" y="51"/>
                  </a:lnTo>
                  <a:lnTo>
                    <a:pt x="301" y="98"/>
                  </a:lnTo>
                  <a:lnTo>
                    <a:pt x="199" y="143"/>
                  </a:lnTo>
                  <a:cubicBezTo>
                    <a:pt x="164" y="158"/>
                    <a:pt x="132" y="177"/>
                    <a:pt x="103" y="200"/>
                  </a:cubicBezTo>
                  <a:cubicBezTo>
                    <a:pt x="85" y="217"/>
                    <a:pt x="66" y="236"/>
                    <a:pt x="51" y="254"/>
                  </a:cubicBezTo>
                  <a:cubicBezTo>
                    <a:pt x="31" y="278"/>
                    <a:pt x="18" y="307"/>
                    <a:pt x="12" y="337"/>
                  </a:cubicBezTo>
                  <a:cubicBezTo>
                    <a:pt x="8" y="348"/>
                    <a:pt x="7" y="361"/>
                    <a:pt x="5" y="374"/>
                  </a:cubicBezTo>
                  <a:cubicBezTo>
                    <a:pt x="8" y="361"/>
                    <a:pt x="11" y="350"/>
                    <a:pt x="14" y="339"/>
                  </a:cubicBezTo>
                  <a:lnTo>
                    <a:pt x="14" y="339"/>
                  </a:lnTo>
                  <a:lnTo>
                    <a:pt x="5" y="376"/>
                  </a:lnTo>
                  <a:cubicBezTo>
                    <a:pt x="1" y="401"/>
                    <a:pt x="5" y="426"/>
                    <a:pt x="14" y="449"/>
                  </a:cubicBezTo>
                  <a:cubicBezTo>
                    <a:pt x="22" y="481"/>
                    <a:pt x="39" y="510"/>
                    <a:pt x="64" y="533"/>
                  </a:cubicBezTo>
                  <a:lnTo>
                    <a:pt x="64" y="533"/>
                  </a:lnTo>
                  <a:cubicBezTo>
                    <a:pt x="80" y="549"/>
                    <a:pt x="98" y="562"/>
                    <a:pt x="119" y="571"/>
                  </a:cubicBezTo>
                  <a:cubicBezTo>
                    <a:pt x="135" y="583"/>
                    <a:pt x="153" y="590"/>
                    <a:pt x="173" y="593"/>
                  </a:cubicBezTo>
                  <a:cubicBezTo>
                    <a:pt x="184" y="595"/>
                    <a:pt x="197" y="598"/>
                    <a:pt x="210" y="600"/>
                  </a:cubicBezTo>
                  <a:cubicBezTo>
                    <a:pt x="216" y="600"/>
                    <a:pt x="223" y="600"/>
                    <a:pt x="229" y="600"/>
                  </a:cubicBezTo>
                  <a:cubicBezTo>
                    <a:pt x="244" y="600"/>
                    <a:pt x="260" y="599"/>
                    <a:pt x="275" y="598"/>
                  </a:cubicBezTo>
                  <a:cubicBezTo>
                    <a:pt x="285" y="598"/>
                    <a:pt x="294" y="598"/>
                    <a:pt x="302" y="597"/>
                  </a:cubicBezTo>
                  <a:cubicBezTo>
                    <a:pt x="325" y="593"/>
                    <a:pt x="348" y="587"/>
                    <a:pt x="369" y="578"/>
                  </a:cubicBezTo>
                  <a:lnTo>
                    <a:pt x="382" y="574"/>
                  </a:lnTo>
                  <a:lnTo>
                    <a:pt x="494" y="536"/>
                  </a:lnTo>
                  <a:lnTo>
                    <a:pt x="605" y="499"/>
                  </a:lnTo>
                  <a:lnTo>
                    <a:pt x="659" y="480"/>
                  </a:lnTo>
                  <a:cubicBezTo>
                    <a:pt x="663" y="479"/>
                    <a:pt x="669" y="477"/>
                    <a:pt x="675" y="475"/>
                  </a:cubicBezTo>
                  <a:lnTo>
                    <a:pt x="681" y="472"/>
                  </a:lnTo>
                  <a:cubicBezTo>
                    <a:pt x="698" y="462"/>
                    <a:pt x="716" y="450"/>
                    <a:pt x="733" y="439"/>
                  </a:cubicBezTo>
                  <a:lnTo>
                    <a:pt x="777" y="394"/>
                  </a:lnTo>
                  <a:cubicBezTo>
                    <a:pt x="789" y="374"/>
                    <a:pt x="800" y="354"/>
                    <a:pt x="811" y="332"/>
                  </a:cubicBezTo>
                  <a:lnTo>
                    <a:pt x="816" y="324"/>
                  </a:lnTo>
                  <a:cubicBezTo>
                    <a:pt x="835" y="264"/>
                    <a:pt x="834" y="202"/>
                    <a:pt x="811" y="145"/>
                  </a:cubicBezTo>
                  <a:cubicBezTo>
                    <a:pt x="786" y="88"/>
                    <a:pt x="739" y="44"/>
                    <a:pt x="681" y="21"/>
                  </a:cubicBezTo>
                  <a:lnTo>
                    <a:pt x="672" y="18"/>
                  </a:lnTo>
                  <a:cubicBezTo>
                    <a:pt x="659" y="13"/>
                    <a:pt x="648" y="10"/>
                    <a:pt x="635" y="8"/>
                  </a:cubicBezTo>
                  <a:cubicBezTo>
                    <a:pt x="621" y="3"/>
                    <a:pt x="606" y="1"/>
                    <a:pt x="5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10"/>
            <p:cNvSpPr/>
            <p:nvPr/>
          </p:nvSpPr>
          <p:spPr>
            <a:xfrm flipH="1">
              <a:off x="7161446" y="2855344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0" y="1"/>
                  </a:moveTo>
                  <a:cubicBezTo>
                    <a:pt x="215" y="1"/>
                    <a:pt x="210" y="1"/>
                    <a:pt x="205" y="2"/>
                  </a:cubicBezTo>
                  <a:cubicBezTo>
                    <a:pt x="203" y="2"/>
                    <a:pt x="200" y="2"/>
                    <a:pt x="197" y="2"/>
                  </a:cubicBezTo>
                  <a:cubicBezTo>
                    <a:pt x="173" y="2"/>
                    <a:pt x="149" y="8"/>
                    <a:pt x="127" y="19"/>
                  </a:cubicBezTo>
                  <a:cubicBezTo>
                    <a:pt x="96" y="35"/>
                    <a:pt x="68" y="58"/>
                    <a:pt x="45" y="86"/>
                  </a:cubicBezTo>
                  <a:cubicBezTo>
                    <a:pt x="26" y="109"/>
                    <a:pt x="15" y="134"/>
                    <a:pt x="11" y="163"/>
                  </a:cubicBezTo>
                  <a:cubicBezTo>
                    <a:pt x="2" y="188"/>
                    <a:pt x="1" y="217"/>
                    <a:pt x="6" y="244"/>
                  </a:cubicBezTo>
                  <a:cubicBezTo>
                    <a:pt x="22" y="305"/>
                    <a:pt x="41" y="365"/>
                    <a:pt x="63" y="423"/>
                  </a:cubicBezTo>
                  <a:cubicBezTo>
                    <a:pt x="85" y="477"/>
                    <a:pt x="107" y="530"/>
                    <a:pt x="129" y="584"/>
                  </a:cubicBezTo>
                  <a:lnTo>
                    <a:pt x="143" y="618"/>
                  </a:lnTo>
                  <a:cubicBezTo>
                    <a:pt x="146" y="623"/>
                    <a:pt x="147" y="628"/>
                    <a:pt x="150" y="632"/>
                  </a:cubicBezTo>
                  <a:cubicBezTo>
                    <a:pt x="150" y="635"/>
                    <a:pt x="151" y="638"/>
                    <a:pt x="153" y="639"/>
                  </a:cubicBezTo>
                  <a:lnTo>
                    <a:pt x="153" y="642"/>
                  </a:lnTo>
                  <a:lnTo>
                    <a:pt x="187" y="697"/>
                  </a:lnTo>
                  <a:cubicBezTo>
                    <a:pt x="201" y="716"/>
                    <a:pt x="217" y="731"/>
                    <a:pt x="235" y="744"/>
                  </a:cubicBezTo>
                  <a:cubicBezTo>
                    <a:pt x="282" y="778"/>
                    <a:pt x="334" y="794"/>
                    <a:pt x="385" y="794"/>
                  </a:cubicBezTo>
                  <a:cubicBezTo>
                    <a:pt x="509" y="794"/>
                    <a:pt x="626" y="703"/>
                    <a:pt x="639" y="564"/>
                  </a:cubicBezTo>
                  <a:cubicBezTo>
                    <a:pt x="639" y="549"/>
                    <a:pt x="639" y="510"/>
                    <a:pt x="638" y="495"/>
                  </a:cubicBezTo>
                  <a:cubicBezTo>
                    <a:pt x="629" y="453"/>
                    <a:pt x="611" y="413"/>
                    <a:pt x="584" y="377"/>
                  </a:cubicBezTo>
                  <a:lnTo>
                    <a:pt x="581" y="373"/>
                  </a:lnTo>
                  <a:lnTo>
                    <a:pt x="574" y="362"/>
                  </a:lnTo>
                  <a:cubicBezTo>
                    <a:pt x="567" y="353"/>
                    <a:pt x="561" y="343"/>
                    <a:pt x="555" y="335"/>
                  </a:cubicBezTo>
                  <a:cubicBezTo>
                    <a:pt x="541" y="313"/>
                    <a:pt x="525" y="291"/>
                    <a:pt x="511" y="269"/>
                  </a:cubicBezTo>
                  <a:cubicBezTo>
                    <a:pt x="478" y="222"/>
                    <a:pt x="450" y="174"/>
                    <a:pt x="414" y="130"/>
                  </a:cubicBezTo>
                  <a:cubicBezTo>
                    <a:pt x="402" y="113"/>
                    <a:pt x="389" y="96"/>
                    <a:pt x="376" y="79"/>
                  </a:cubicBezTo>
                  <a:lnTo>
                    <a:pt x="336" y="42"/>
                  </a:lnTo>
                  <a:cubicBezTo>
                    <a:pt x="315" y="23"/>
                    <a:pt x="288" y="12"/>
                    <a:pt x="261" y="8"/>
                  </a:cubicBezTo>
                  <a:cubicBezTo>
                    <a:pt x="247" y="4"/>
                    <a:pt x="234" y="1"/>
                    <a:pt x="22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10"/>
            <p:cNvSpPr/>
            <p:nvPr/>
          </p:nvSpPr>
          <p:spPr>
            <a:xfrm flipH="1">
              <a:off x="7153828" y="2805423"/>
              <a:ext cx="40441" cy="30386"/>
            </a:xfrm>
            <a:custGeom>
              <a:rect b="b" l="l" r="r" t="t"/>
              <a:pathLst>
                <a:path extrusionOk="0" h="686" w="913">
                  <a:moveTo>
                    <a:pt x="584" y="566"/>
                  </a:moveTo>
                  <a:lnTo>
                    <a:pt x="560" y="573"/>
                  </a:lnTo>
                  <a:lnTo>
                    <a:pt x="560" y="573"/>
                  </a:lnTo>
                  <a:cubicBezTo>
                    <a:pt x="568" y="571"/>
                    <a:pt x="576" y="568"/>
                    <a:pt x="584" y="566"/>
                  </a:cubicBezTo>
                  <a:close/>
                  <a:moveTo>
                    <a:pt x="536" y="580"/>
                  </a:moveTo>
                  <a:lnTo>
                    <a:pt x="520" y="585"/>
                  </a:lnTo>
                  <a:cubicBezTo>
                    <a:pt x="525" y="583"/>
                    <a:pt x="531" y="581"/>
                    <a:pt x="536" y="580"/>
                  </a:cubicBezTo>
                  <a:close/>
                  <a:moveTo>
                    <a:pt x="632" y="0"/>
                  </a:moveTo>
                  <a:cubicBezTo>
                    <a:pt x="594" y="0"/>
                    <a:pt x="556" y="9"/>
                    <a:pt x="523" y="24"/>
                  </a:cubicBezTo>
                  <a:cubicBezTo>
                    <a:pt x="449" y="50"/>
                    <a:pt x="378" y="84"/>
                    <a:pt x="311" y="124"/>
                  </a:cubicBezTo>
                  <a:cubicBezTo>
                    <a:pt x="260" y="151"/>
                    <a:pt x="211" y="181"/>
                    <a:pt x="166" y="216"/>
                  </a:cubicBezTo>
                  <a:cubicBezTo>
                    <a:pt x="123" y="253"/>
                    <a:pt x="83" y="293"/>
                    <a:pt x="46" y="336"/>
                  </a:cubicBezTo>
                  <a:lnTo>
                    <a:pt x="18" y="387"/>
                  </a:lnTo>
                  <a:cubicBezTo>
                    <a:pt x="5" y="414"/>
                    <a:pt x="1" y="444"/>
                    <a:pt x="5" y="474"/>
                  </a:cubicBezTo>
                  <a:cubicBezTo>
                    <a:pt x="5" y="521"/>
                    <a:pt x="22" y="566"/>
                    <a:pt x="52" y="603"/>
                  </a:cubicBezTo>
                  <a:cubicBezTo>
                    <a:pt x="76" y="633"/>
                    <a:pt x="109" y="656"/>
                    <a:pt x="144" y="671"/>
                  </a:cubicBezTo>
                  <a:cubicBezTo>
                    <a:pt x="170" y="681"/>
                    <a:pt x="196" y="685"/>
                    <a:pt x="223" y="685"/>
                  </a:cubicBezTo>
                  <a:cubicBezTo>
                    <a:pt x="254" y="685"/>
                    <a:pt x="285" y="679"/>
                    <a:pt x="314" y="667"/>
                  </a:cubicBezTo>
                  <a:lnTo>
                    <a:pt x="314" y="667"/>
                  </a:lnTo>
                  <a:lnTo>
                    <a:pt x="312" y="668"/>
                  </a:lnTo>
                  <a:cubicBezTo>
                    <a:pt x="356" y="649"/>
                    <a:pt x="402" y="634"/>
                    <a:pt x="446" y="614"/>
                  </a:cubicBezTo>
                  <a:cubicBezTo>
                    <a:pt x="480" y="600"/>
                    <a:pt x="515" y="587"/>
                    <a:pt x="550" y="576"/>
                  </a:cubicBezTo>
                  <a:lnTo>
                    <a:pt x="550" y="576"/>
                  </a:lnTo>
                  <a:cubicBezTo>
                    <a:pt x="593" y="565"/>
                    <a:pt x="635" y="556"/>
                    <a:pt x="679" y="548"/>
                  </a:cubicBezTo>
                  <a:cubicBezTo>
                    <a:pt x="750" y="535"/>
                    <a:pt x="813" y="496"/>
                    <a:pt x="857" y="440"/>
                  </a:cubicBezTo>
                  <a:cubicBezTo>
                    <a:pt x="885" y="400"/>
                    <a:pt x="904" y="353"/>
                    <a:pt x="909" y="303"/>
                  </a:cubicBezTo>
                  <a:cubicBezTo>
                    <a:pt x="912" y="232"/>
                    <a:pt x="891" y="161"/>
                    <a:pt x="850" y="104"/>
                  </a:cubicBezTo>
                  <a:cubicBezTo>
                    <a:pt x="828" y="74"/>
                    <a:pt x="798" y="51"/>
                    <a:pt x="766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1" y="0"/>
                    <a:pt x="6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10"/>
            <p:cNvSpPr/>
            <p:nvPr/>
          </p:nvSpPr>
          <p:spPr>
            <a:xfrm flipH="1">
              <a:off x="7046999" y="3071376"/>
              <a:ext cx="706594" cy="709384"/>
            </a:xfrm>
            <a:custGeom>
              <a:rect b="b" l="l" r="r" t="t"/>
              <a:pathLst>
                <a:path extrusionOk="0" h="16015" w="15952">
                  <a:moveTo>
                    <a:pt x="7565" y="1"/>
                  </a:moveTo>
                  <a:cubicBezTo>
                    <a:pt x="7557" y="1"/>
                    <a:pt x="7549" y="1"/>
                    <a:pt x="7541" y="1"/>
                  </a:cubicBezTo>
                  <a:cubicBezTo>
                    <a:pt x="7383" y="10"/>
                    <a:pt x="7238" y="198"/>
                    <a:pt x="7081" y="216"/>
                  </a:cubicBezTo>
                  <a:cubicBezTo>
                    <a:pt x="6923" y="235"/>
                    <a:pt x="6781" y="316"/>
                    <a:pt x="6623" y="344"/>
                  </a:cubicBezTo>
                  <a:cubicBezTo>
                    <a:pt x="6612" y="346"/>
                    <a:pt x="6600" y="347"/>
                    <a:pt x="6588" y="347"/>
                  </a:cubicBezTo>
                  <a:cubicBezTo>
                    <a:pt x="6454" y="347"/>
                    <a:pt x="6293" y="227"/>
                    <a:pt x="6158" y="227"/>
                  </a:cubicBezTo>
                  <a:cubicBezTo>
                    <a:pt x="6142" y="227"/>
                    <a:pt x="6127" y="228"/>
                    <a:pt x="6112" y="232"/>
                  </a:cubicBezTo>
                  <a:cubicBezTo>
                    <a:pt x="5957" y="269"/>
                    <a:pt x="5837" y="434"/>
                    <a:pt x="5684" y="480"/>
                  </a:cubicBezTo>
                  <a:cubicBezTo>
                    <a:pt x="5648" y="492"/>
                    <a:pt x="5609" y="495"/>
                    <a:pt x="5569" y="495"/>
                  </a:cubicBezTo>
                  <a:cubicBezTo>
                    <a:pt x="5486" y="495"/>
                    <a:pt x="5397" y="479"/>
                    <a:pt x="5314" y="479"/>
                  </a:cubicBezTo>
                  <a:cubicBezTo>
                    <a:pt x="5268" y="479"/>
                    <a:pt x="5224" y="484"/>
                    <a:pt x="5184" y="499"/>
                  </a:cubicBezTo>
                  <a:cubicBezTo>
                    <a:pt x="5036" y="556"/>
                    <a:pt x="4958" y="789"/>
                    <a:pt x="4813" y="853"/>
                  </a:cubicBezTo>
                  <a:cubicBezTo>
                    <a:pt x="4668" y="918"/>
                    <a:pt x="4500" y="931"/>
                    <a:pt x="4359" y="1004"/>
                  </a:cubicBezTo>
                  <a:cubicBezTo>
                    <a:pt x="4219" y="1078"/>
                    <a:pt x="4050" y="1105"/>
                    <a:pt x="3913" y="1186"/>
                  </a:cubicBezTo>
                  <a:cubicBezTo>
                    <a:pt x="3777" y="1268"/>
                    <a:pt x="3704" y="1449"/>
                    <a:pt x="3573" y="1538"/>
                  </a:cubicBezTo>
                  <a:cubicBezTo>
                    <a:pt x="3443" y="1628"/>
                    <a:pt x="3350" y="1763"/>
                    <a:pt x="3225" y="1861"/>
                  </a:cubicBezTo>
                  <a:cubicBezTo>
                    <a:pt x="3100" y="1958"/>
                    <a:pt x="2871" y="1929"/>
                    <a:pt x="2753" y="2034"/>
                  </a:cubicBezTo>
                  <a:cubicBezTo>
                    <a:pt x="2634" y="2140"/>
                    <a:pt x="2595" y="2331"/>
                    <a:pt x="2481" y="2444"/>
                  </a:cubicBezTo>
                  <a:cubicBezTo>
                    <a:pt x="2369" y="2555"/>
                    <a:pt x="2123" y="2545"/>
                    <a:pt x="2018" y="2663"/>
                  </a:cubicBezTo>
                  <a:cubicBezTo>
                    <a:pt x="1913" y="2781"/>
                    <a:pt x="1998" y="3062"/>
                    <a:pt x="1900" y="3186"/>
                  </a:cubicBezTo>
                  <a:cubicBezTo>
                    <a:pt x="1802" y="3311"/>
                    <a:pt x="1729" y="3446"/>
                    <a:pt x="1640" y="3577"/>
                  </a:cubicBezTo>
                  <a:cubicBezTo>
                    <a:pt x="1550" y="3706"/>
                    <a:pt x="1206" y="3675"/>
                    <a:pt x="1125" y="3810"/>
                  </a:cubicBezTo>
                  <a:cubicBezTo>
                    <a:pt x="1043" y="3946"/>
                    <a:pt x="1006" y="4118"/>
                    <a:pt x="932" y="4259"/>
                  </a:cubicBezTo>
                  <a:cubicBezTo>
                    <a:pt x="859" y="4399"/>
                    <a:pt x="837" y="4572"/>
                    <a:pt x="773" y="4717"/>
                  </a:cubicBezTo>
                  <a:cubicBezTo>
                    <a:pt x="707" y="4861"/>
                    <a:pt x="551" y="4974"/>
                    <a:pt x="494" y="5124"/>
                  </a:cubicBezTo>
                  <a:cubicBezTo>
                    <a:pt x="437" y="5273"/>
                    <a:pt x="514" y="5470"/>
                    <a:pt x="464" y="5624"/>
                  </a:cubicBezTo>
                  <a:cubicBezTo>
                    <a:pt x="416" y="5776"/>
                    <a:pt x="437" y="5942"/>
                    <a:pt x="397" y="6099"/>
                  </a:cubicBezTo>
                  <a:cubicBezTo>
                    <a:pt x="359" y="6255"/>
                    <a:pt x="394" y="6417"/>
                    <a:pt x="366" y="6575"/>
                  </a:cubicBezTo>
                  <a:cubicBezTo>
                    <a:pt x="338" y="6731"/>
                    <a:pt x="269" y="6875"/>
                    <a:pt x="249" y="7033"/>
                  </a:cubicBezTo>
                  <a:cubicBezTo>
                    <a:pt x="230" y="7191"/>
                    <a:pt x="21" y="7331"/>
                    <a:pt x="11" y="7491"/>
                  </a:cubicBezTo>
                  <a:cubicBezTo>
                    <a:pt x="1" y="7650"/>
                    <a:pt x="137" y="7815"/>
                    <a:pt x="137" y="7974"/>
                  </a:cubicBezTo>
                  <a:cubicBezTo>
                    <a:pt x="137" y="8133"/>
                    <a:pt x="177" y="8288"/>
                    <a:pt x="186" y="8447"/>
                  </a:cubicBezTo>
                  <a:cubicBezTo>
                    <a:pt x="195" y="8605"/>
                    <a:pt x="126" y="8770"/>
                    <a:pt x="146" y="8928"/>
                  </a:cubicBezTo>
                  <a:cubicBezTo>
                    <a:pt x="164" y="9086"/>
                    <a:pt x="124" y="9255"/>
                    <a:pt x="153" y="9413"/>
                  </a:cubicBezTo>
                  <a:cubicBezTo>
                    <a:pt x="181" y="9569"/>
                    <a:pt x="440" y="9674"/>
                    <a:pt x="478" y="9828"/>
                  </a:cubicBezTo>
                  <a:cubicBezTo>
                    <a:pt x="515" y="9983"/>
                    <a:pt x="389" y="10179"/>
                    <a:pt x="436" y="10331"/>
                  </a:cubicBezTo>
                  <a:cubicBezTo>
                    <a:pt x="483" y="10483"/>
                    <a:pt x="630" y="10598"/>
                    <a:pt x="686" y="10748"/>
                  </a:cubicBezTo>
                  <a:cubicBezTo>
                    <a:pt x="743" y="10897"/>
                    <a:pt x="602" y="11129"/>
                    <a:pt x="666" y="11274"/>
                  </a:cubicBezTo>
                  <a:cubicBezTo>
                    <a:pt x="731" y="11419"/>
                    <a:pt x="1021" y="11456"/>
                    <a:pt x="1095" y="11598"/>
                  </a:cubicBezTo>
                  <a:cubicBezTo>
                    <a:pt x="1169" y="11740"/>
                    <a:pt x="1159" y="11923"/>
                    <a:pt x="1240" y="12060"/>
                  </a:cubicBezTo>
                  <a:cubicBezTo>
                    <a:pt x="1323" y="12196"/>
                    <a:pt x="1398" y="12337"/>
                    <a:pt x="1488" y="12468"/>
                  </a:cubicBezTo>
                  <a:cubicBezTo>
                    <a:pt x="1577" y="12599"/>
                    <a:pt x="1783" y="12641"/>
                    <a:pt x="1880" y="12768"/>
                  </a:cubicBezTo>
                  <a:cubicBezTo>
                    <a:pt x="1978" y="12893"/>
                    <a:pt x="2009" y="13066"/>
                    <a:pt x="2115" y="13186"/>
                  </a:cubicBezTo>
                  <a:cubicBezTo>
                    <a:pt x="2220" y="13305"/>
                    <a:pt x="2244" y="13501"/>
                    <a:pt x="2356" y="13615"/>
                  </a:cubicBezTo>
                  <a:cubicBezTo>
                    <a:pt x="2467" y="13727"/>
                    <a:pt x="2626" y="13796"/>
                    <a:pt x="2744" y="13901"/>
                  </a:cubicBezTo>
                  <a:cubicBezTo>
                    <a:pt x="2864" y="14006"/>
                    <a:pt x="2955" y="14150"/>
                    <a:pt x="3080" y="14248"/>
                  </a:cubicBezTo>
                  <a:cubicBezTo>
                    <a:pt x="3204" y="14346"/>
                    <a:pt x="3401" y="14349"/>
                    <a:pt x="3532" y="14438"/>
                  </a:cubicBezTo>
                  <a:cubicBezTo>
                    <a:pt x="3661" y="14529"/>
                    <a:pt x="3714" y="14745"/>
                    <a:pt x="3849" y="14828"/>
                  </a:cubicBezTo>
                  <a:cubicBezTo>
                    <a:pt x="3986" y="14910"/>
                    <a:pt x="4148" y="14960"/>
                    <a:pt x="4287" y="15032"/>
                  </a:cubicBezTo>
                  <a:cubicBezTo>
                    <a:pt x="4428" y="15106"/>
                    <a:pt x="4593" y="15141"/>
                    <a:pt x="4738" y="15205"/>
                  </a:cubicBezTo>
                  <a:cubicBezTo>
                    <a:pt x="4881" y="15270"/>
                    <a:pt x="5045" y="15290"/>
                    <a:pt x="5194" y="15348"/>
                  </a:cubicBezTo>
                  <a:cubicBezTo>
                    <a:pt x="5343" y="15406"/>
                    <a:pt x="5437" y="15625"/>
                    <a:pt x="5591" y="15672"/>
                  </a:cubicBezTo>
                  <a:cubicBezTo>
                    <a:pt x="5635" y="15686"/>
                    <a:pt x="5683" y="15691"/>
                    <a:pt x="5732" y="15691"/>
                  </a:cubicBezTo>
                  <a:cubicBezTo>
                    <a:pt x="5808" y="15691"/>
                    <a:pt x="5887" y="15680"/>
                    <a:pt x="5964" y="15680"/>
                  </a:cubicBezTo>
                  <a:cubicBezTo>
                    <a:pt x="6006" y="15680"/>
                    <a:pt x="6047" y="15683"/>
                    <a:pt x="6087" y="15694"/>
                  </a:cubicBezTo>
                  <a:cubicBezTo>
                    <a:pt x="6126" y="15703"/>
                    <a:pt x="6167" y="15707"/>
                    <a:pt x="6208" y="15707"/>
                  </a:cubicBezTo>
                  <a:cubicBezTo>
                    <a:pt x="6295" y="15707"/>
                    <a:pt x="6384" y="15692"/>
                    <a:pt x="6471" y="15692"/>
                  </a:cubicBezTo>
                  <a:cubicBezTo>
                    <a:pt x="6505" y="15692"/>
                    <a:pt x="6539" y="15694"/>
                    <a:pt x="6572" y="15701"/>
                  </a:cubicBezTo>
                  <a:cubicBezTo>
                    <a:pt x="6729" y="15729"/>
                    <a:pt x="6886" y="15725"/>
                    <a:pt x="7044" y="15745"/>
                  </a:cubicBezTo>
                  <a:cubicBezTo>
                    <a:pt x="7201" y="15765"/>
                    <a:pt x="7346" y="15887"/>
                    <a:pt x="7506" y="15898"/>
                  </a:cubicBezTo>
                  <a:cubicBezTo>
                    <a:pt x="7665" y="15908"/>
                    <a:pt x="7824" y="15976"/>
                    <a:pt x="7983" y="15976"/>
                  </a:cubicBezTo>
                  <a:cubicBezTo>
                    <a:pt x="8127" y="15976"/>
                    <a:pt x="8277" y="16015"/>
                    <a:pt x="8422" y="16015"/>
                  </a:cubicBezTo>
                  <a:cubicBezTo>
                    <a:pt x="8437" y="16015"/>
                    <a:pt x="8453" y="16014"/>
                    <a:pt x="8468" y="16013"/>
                  </a:cubicBezTo>
                  <a:cubicBezTo>
                    <a:pt x="8627" y="16005"/>
                    <a:pt x="8759" y="15713"/>
                    <a:pt x="8919" y="15694"/>
                  </a:cubicBezTo>
                  <a:cubicBezTo>
                    <a:pt x="8927" y="15693"/>
                    <a:pt x="8935" y="15692"/>
                    <a:pt x="8943" y="15692"/>
                  </a:cubicBezTo>
                  <a:cubicBezTo>
                    <a:pt x="9083" y="15692"/>
                    <a:pt x="9240" y="15825"/>
                    <a:pt x="9380" y="15825"/>
                  </a:cubicBezTo>
                  <a:cubicBezTo>
                    <a:pt x="9393" y="15825"/>
                    <a:pt x="9404" y="15824"/>
                    <a:pt x="9416" y="15822"/>
                  </a:cubicBezTo>
                  <a:cubicBezTo>
                    <a:pt x="9573" y="15793"/>
                    <a:pt x="9723" y="15729"/>
                    <a:pt x="9878" y="15691"/>
                  </a:cubicBezTo>
                  <a:cubicBezTo>
                    <a:pt x="10033" y="15654"/>
                    <a:pt x="10136" y="15440"/>
                    <a:pt x="10288" y="15394"/>
                  </a:cubicBezTo>
                  <a:cubicBezTo>
                    <a:pt x="10438" y="15347"/>
                    <a:pt x="10582" y="15304"/>
                    <a:pt x="10731" y="15249"/>
                  </a:cubicBezTo>
                  <a:cubicBezTo>
                    <a:pt x="10881" y="15192"/>
                    <a:pt x="11055" y="15214"/>
                    <a:pt x="11200" y="15150"/>
                  </a:cubicBezTo>
                  <a:cubicBezTo>
                    <a:pt x="11233" y="15136"/>
                    <a:pt x="11270" y="15131"/>
                    <a:pt x="11310" y="15131"/>
                  </a:cubicBezTo>
                  <a:cubicBezTo>
                    <a:pt x="11404" y="15131"/>
                    <a:pt x="11513" y="15159"/>
                    <a:pt x="11607" y="15159"/>
                  </a:cubicBezTo>
                  <a:cubicBezTo>
                    <a:pt x="11651" y="15159"/>
                    <a:pt x="11692" y="15153"/>
                    <a:pt x="11726" y="15135"/>
                  </a:cubicBezTo>
                  <a:cubicBezTo>
                    <a:pt x="11867" y="15061"/>
                    <a:pt x="11901" y="14791"/>
                    <a:pt x="12038" y="14710"/>
                  </a:cubicBezTo>
                  <a:cubicBezTo>
                    <a:pt x="12174" y="14627"/>
                    <a:pt x="12284" y="14514"/>
                    <a:pt x="12415" y="14423"/>
                  </a:cubicBezTo>
                  <a:cubicBezTo>
                    <a:pt x="12545" y="14333"/>
                    <a:pt x="12760" y="14359"/>
                    <a:pt x="12885" y="14262"/>
                  </a:cubicBezTo>
                  <a:cubicBezTo>
                    <a:pt x="13012" y="14164"/>
                    <a:pt x="13010" y="13918"/>
                    <a:pt x="13130" y="13813"/>
                  </a:cubicBezTo>
                  <a:cubicBezTo>
                    <a:pt x="13249" y="13708"/>
                    <a:pt x="13434" y="13680"/>
                    <a:pt x="13546" y="13568"/>
                  </a:cubicBezTo>
                  <a:cubicBezTo>
                    <a:pt x="13660" y="13457"/>
                    <a:pt x="13708" y="13288"/>
                    <a:pt x="13813" y="13170"/>
                  </a:cubicBezTo>
                  <a:cubicBezTo>
                    <a:pt x="13919" y="13052"/>
                    <a:pt x="14157" y="13045"/>
                    <a:pt x="14256" y="12920"/>
                  </a:cubicBezTo>
                  <a:cubicBezTo>
                    <a:pt x="14354" y="12796"/>
                    <a:pt x="14426" y="12647"/>
                    <a:pt x="14517" y="12518"/>
                  </a:cubicBezTo>
                  <a:cubicBezTo>
                    <a:pt x="14607" y="12387"/>
                    <a:pt x="14570" y="12175"/>
                    <a:pt x="14652" y="12040"/>
                  </a:cubicBezTo>
                  <a:cubicBezTo>
                    <a:pt x="14735" y="11903"/>
                    <a:pt x="14809" y="11768"/>
                    <a:pt x="14881" y="11629"/>
                  </a:cubicBezTo>
                  <a:cubicBezTo>
                    <a:pt x="14955" y="11488"/>
                    <a:pt x="15013" y="11346"/>
                    <a:pt x="15079" y="11203"/>
                  </a:cubicBezTo>
                  <a:cubicBezTo>
                    <a:pt x="15144" y="11058"/>
                    <a:pt x="15430" y="11005"/>
                    <a:pt x="15487" y="10856"/>
                  </a:cubicBezTo>
                  <a:cubicBezTo>
                    <a:pt x="15544" y="10706"/>
                    <a:pt x="15636" y="10564"/>
                    <a:pt x="15684" y="10411"/>
                  </a:cubicBezTo>
                  <a:cubicBezTo>
                    <a:pt x="15733" y="10259"/>
                    <a:pt x="15612" y="10057"/>
                    <a:pt x="15652" y="9902"/>
                  </a:cubicBezTo>
                  <a:cubicBezTo>
                    <a:pt x="15690" y="9747"/>
                    <a:pt x="15750" y="9599"/>
                    <a:pt x="15780" y="9441"/>
                  </a:cubicBezTo>
                  <a:cubicBezTo>
                    <a:pt x="15808" y="9285"/>
                    <a:pt x="15856" y="9131"/>
                    <a:pt x="15876" y="8972"/>
                  </a:cubicBezTo>
                  <a:cubicBezTo>
                    <a:pt x="15896" y="8814"/>
                    <a:pt x="15908" y="8655"/>
                    <a:pt x="15917" y="8496"/>
                  </a:cubicBezTo>
                  <a:cubicBezTo>
                    <a:pt x="15926" y="8335"/>
                    <a:pt x="15792" y="8176"/>
                    <a:pt x="15792" y="8015"/>
                  </a:cubicBezTo>
                  <a:cubicBezTo>
                    <a:pt x="15792" y="7856"/>
                    <a:pt x="15952" y="7695"/>
                    <a:pt x="15942" y="7536"/>
                  </a:cubicBezTo>
                  <a:cubicBezTo>
                    <a:pt x="15933" y="7377"/>
                    <a:pt x="15849" y="7223"/>
                    <a:pt x="15831" y="7066"/>
                  </a:cubicBezTo>
                  <a:cubicBezTo>
                    <a:pt x="15812" y="6908"/>
                    <a:pt x="15747" y="6758"/>
                    <a:pt x="15718" y="6602"/>
                  </a:cubicBezTo>
                  <a:cubicBezTo>
                    <a:pt x="15690" y="6446"/>
                    <a:pt x="15795" y="6261"/>
                    <a:pt x="15757" y="6106"/>
                  </a:cubicBezTo>
                  <a:cubicBezTo>
                    <a:pt x="15718" y="5951"/>
                    <a:pt x="15494" y="5849"/>
                    <a:pt x="15447" y="5698"/>
                  </a:cubicBezTo>
                  <a:cubicBezTo>
                    <a:pt x="15400" y="5546"/>
                    <a:pt x="15382" y="5389"/>
                    <a:pt x="15325" y="5240"/>
                  </a:cubicBezTo>
                  <a:cubicBezTo>
                    <a:pt x="15269" y="5092"/>
                    <a:pt x="15353" y="4885"/>
                    <a:pt x="15288" y="4740"/>
                  </a:cubicBezTo>
                  <a:cubicBezTo>
                    <a:pt x="15224" y="4595"/>
                    <a:pt x="15134" y="4455"/>
                    <a:pt x="15062" y="4315"/>
                  </a:cubicBezTo>
                  <a:cubicBezTo>
                    <a:pt x="14988" y="4175"/>
                    <a:pt x="14975" y="3992"/>
                    <a:pt x="14894" y="3855"/>
                  </a:cubicBezTo>
                  <a:cubicBezTo>
                    <a:pt x="14811" y="3719"/>
                    <a:pt x="14627" y="3642"/>
                    <a:pt x="14537" y="3511"/>
                  </a:cubicBezTo>
                  <a:cubicBezTo>
                    <a:pt x="14447" y="3381"/>
                    <a:pt x="14399" y="3213"/>
                    <a:pt x="14301" y="3088"/>
                  </a:cubicBezTo>
                  <a:cubicBezTo>
                    <a:pt x="14204" y="2963"/>
                    <a:pt x="14069" y="2862"/>
                    <a:pt x="13964" y="2744"/>
                  </a:cubicBezTo>
                  <a:cubicBezTo>
                    <a:pt x="13859" y="2624"/>
                    <a:pt x="13826" y="2427"/>
                    <a:pt x="13715" y="2314"/>
                  </a:cubicBezTo>
                  <a:cubicBezTo>
                    <a:pt x="13603" y="2202"/>
                    <a:pt x="13280" y="2310"/>
                    <a:pt x="13162" y="2204"/>
                  </a:cubicBezTo>
                  <a:cubicBezTo>
                    <a:pt x="13043" y="2098"/>
                    <a:pt x="12943" y="1982"/>
                    <a:pt x="12818" y="1882"/>
                  </a:cubicBezTo>
                  <a:cubicBezTo>
                    <a:pt x="12695" y="1784"/>
                    <a:pt x="12568" y="1697"/>
                    <a:pt x="12439" y="1606"/>
                  </a:cubicBezTo>
                  <a:cubicBezTo>
                    <a:pt x="12308" y="1517"/>
                    <a:pt x="12233" y="1348"/>
                    <a:pt x="12096" y="1265"/>
                  </a:cubicBezTo>
                  <a:cubicBezTo>
                    <a:pt x="11961" y="1183"/>
                    <a:pt x="11880" y="995"/>
                    <a:pt x="11739" y="921"/>
                  </a:cubicBezTo>
                  <a:cubicBezTo>
                    <a:pt x="11600" y="847"/>
                    <a:pt x="11409" y="861"/>
                    <a:pt x="11266" y="797"/>
                  </a:cubicBezTo>
                  <a:cubicBezTo>
                    <a:pt x="11122" y="732"/>
                    <a:pt x="10930" y="788"/>
                    <a:pt x="10781" y="729"/>
                  </a:cubicBezTo>
                  <a:cubicBezTo>
                    <a:pt x="10632" y="672"/>
                    <a:pt x="10535" y="478"/>
                    <a:pt x="10383" y="431"/>
                  </a:cubicBezTo>
                  <a:cubicBezTo>
                    <a:pt x="10360" y="423"/>
                    <a:pt x="10336" y="420"/>
                    <a:pt x="10311" y="420"/>
                  </a:cubicBezTo>
                  <a:cubicBezTo>
                    <a:pt x="10192" y="420"/>
                    <a:pt x="10055" y="490"/>
                    <a:pt x="9936" y="490"/>
                  </a:cubicBezTo>
                  <a:cubicBezTo>
                    <a:pt x="9915" y="490"/>
                    <a:pt x="9895" y="488"/>
                    <a:pt x="9875" y="483"/>
                  </a:cubicBezTo>
                  <a:cubicBezTo>
                    <a:pt x="9721" y="445"/>
                    <a:pt x="9591" y="328"/>
                    <a:pt x="9435" y="298"/>
                  </a:cubicBezTo>
                  <a:cubicBezTo>
                    <a:pt x="9278" y="270"/>
                    <a:pt x="9126" y="242"/>
                    <a:pt x="8968" y="220"/>
                  </a:cubicBezTo>
                  <a:cubicBezTo>
                    <a:pt x="8811" y="200"/>
                    <a:pt x="8667" y="14"/>
                    <a:pt x="8508" y="4"/>
                  </a:cubicBezTo>
                  <a:cubicBezTo>
                    <a:pt x="8500" y="4"/>
                    <a:pt x="8492" y="3"/>
                    <a:pt x="8483" y="3"/>
                  </a:cubicBezTo>
                  <a:cubicBezTo>
                    <a:pt x="8333" y="3"/>
                    <a:pt x="8178" y="85"/>
                    <a:pt x="8028" y="85"/>
                  </a:cubicBezTo>
                  <a:cubicBezTo>
                    <a:pt x="8027" y="85"/>
                    <a:pt x="8026" y="85"/>
                    <a:pt x="8024" y="85"/>
                  </a:cubicBezTo>
                  <a:cubicBezTo>
                    <a:pt x="7873" y="85"/>
                    <a:pt x="7717" y="1"/>
                    <a:pt x="756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10"/>
            <p:cNvSpPr/>
            <p:nvPr/>
          </p:nvSpPr>
          <p:spPr>
            <a:xfrm flipH="1">
              <a:off x="7084693" y="3115716"/>
              <a:ext cx="628546" cy="624604"/>
            </a:xfrm>
            <a:custGeom>
              <a:rect b="b" l="l" r="r" t="t"/>
              <a:pathLst>
                <a:path extrusionOk="0" h="14101" w="14190">
                  <a:moveTo>
                    <a:pt x="7538" y="1"/>
                  </a:moveTo>
                  <a:cubicBezTo>
                    <a:pt x="7402" y="1"/>
                    <a:pt x="7261" y="114"/>
                    <a:pt x="7123" y="114"/>
                  </a:cubicBezTo>
                  <a:cubicBezTo>
                    <a:pt x="7121" y="113"/>
                    <a:pt x="7118" y="113"/>
                    <a:pt x="7115" y="113"/>
                  </a:cubicBezTo>
                  <a:cubicBezTo>
                    <a:pt x="6977" y="113"/>
                    <a:pt x="6845" y="148"/>
                    <a:pt x="6705" y="156"/>
                  </a:cubicBezTo>
                  <a:cubicBezTo>
                    <a:pt x="6696" y="157"/>
                    <a:pt x="6687" y="157"/>
                    <a:pt x="6677" y="157"/>
                  </a:cubicBezTo>
                  <a:cubicBezTo>
                    <a:pt x="6562" y="157"/>
                    <a:pt x="6446" y="118"/>
                    <a:pt x="6331" y="118"/>
                  </a:cubicBezTo>
                  <a:cubicBezTo>
                    <a:pt x="6314" y="118"/>
                    <a:pt x="6296" y="119"/>
                    <a:pt x="6279" y="121"/>
                  </a:cubicBezTo>
                  <a:cubicBezTo>
                    <a:pt x="6250" y="124"/>
                    <a:pt x="6220" y="125"/>
                    <a:pt x="6190" y="125"/>
                  </a:cubicBezTo>
                  <a:cubicBezTo>
                    <a:pt x="6118" y="125"/>
                    <a:pt x="6044" y="118"/>
                    <a:pt x="5971" y="118"/>
                  </a:cubicBezTo>
                  <a:cubicBezTo>
                    <a:pt x="5931" y="118"/>
                    <a:pt x="5890" y="120"/>
                    <a:pt x="5851" y="128"/>
                  </a:cubicBezTo>
                  <a:cubicBezTo>
                    <a:pt x="5713" y="153"/>
                    <a:pt x="5619" y="381"/>
                    <a:pt x="5483" y="415"/>
                  </a:cubicBezTo>
                  <a:cubicBezTo>
                    <a:pt x="5464" y="420"/>
                    <a:pt x="5445" y="421"/>
                    <a:pt x="5426" y="421"/>
                  </a:cubicBezTo>
                  <a:cubicBezTo>
                    <a:pt x="5323" y="421"/>
                    <a:pt x="5207" y="369"/>
                    <a:pt x="5105" y="369"/>
                  </a:cubicBezTo>
                  <a:cubicBezTo>
                    <a:pt x="5082" y="369"/>
                    <a:pt x="5059" y="371"/>
                    <a:pt x="5038" y="378"/>
                  </a:cubicBezTo>
                  <a:cubicBezTo>
                    <a:pt x="4904" y="419"/>
                    <a:pt x="4802" y="550"/>
                    <a:pt x="4670" y="600"/>
                  </a:cubicBezTo>
                  <a:cubicBezTo>
                    <a:pt x="4647" y="608"/>
                    <a:pt x="4622" y="612"/>
                    <a:pt x="4595" y="612"/>
                  </a:cubicBezTo>
                  <a:cubicBezTo>
                    <a:pt x="4498" y="612"/>
                    <a:pt x="4383" y="566"/>
                    <a:pt x="4286" y="566"/>
                  </a:cubicBezTo>
                  <a:cubicBezTo>
                    <a:pt x="4257" y="566"/>
                    <a:pt x="4229" y="570"/>
                    <a:pt x="4205" y="581"/>
                  </a:cubicBezTo>
                  <a:cubicBezTo>
                    <a:pt x="4075" y="640"/>
                    <a:pt x="4043" y="895"/>
                    <a:pt x="3918" y="961"/>
                  </a:cubicBezTo>
                  <a:cubicBezTo>
                    <a:pt x="3794" y="1026"/>
                    <a:pt x="3629" y="1018"/>
                    <a:pt x="3510" y="1090"/>
                  </a:cubicBezTo>
                  <a:cubicBezTo>
                    <a:pt x="3389" y="1163"/>
                    <a:pt x="3264" y="1230"/>
                    <a:pt x="3149" y="1309"/>
                  </a:cubicBezTo>
                  <a:cubicBezTo>
                    <a:pt x="3032" y="1387"/>
                    <a:pt x="2994" y="1569"/>
                    <a:pt x="2883" y="1656"/>
                  </a:cubicBezTo>
                  <a:cubicBezTo>
                    <a:pt x="2772" y="1743"/>
                    <a:pt x="2618" y="1770"/>
                    <a:pt x="2513" y="1864"/>
                  </a:cubicBezTo>
                  <a:cubicBezTo>
                    <a:pt x="2408" y="1956"/>
                    <a:pt x="2233" y="1977"/>
                    <a:pt x="2133" y="2077"/>
                  </a:cubicBezTo>
                  <a:cubicBezTo>
                    <a:pt x="2034" y="2175"/>
                    <a:pt x="1974" y="2316"/>
                    <a:pt x="1880" y="2421"/>
                  </a:cubicBezTo>
                  <a:cubicBezTo>
                    <a:pt x="1787" y="2526"/>
                    <a:pt x="1660" y="2607"/>
                    <a:pt x="1573" y="2717"/>
                  </a:cubicBezTo>
                  <a:cubicBezTo>
                    <a:pt x="1487" y="2827"/>
                    <a:pt x="1484" y="3002"/>
                    <a:pt x="1404" y="3117"/>
                  </a:cubicBezTo>
                  <a:cubicBezTo>
                    <a:pt x="1325" y="3233"/>
                    <a:pt x="1133" y="3278"/>
                    <a:pt x="1060" y="3399"/>
                  </a:cubicBezTo>
                  <a:cubicBezTo>
                    <a:pt x="988" y="3518"/>
                    <a:pt x="944" y="3662"/>
                    <a:pt x="878" y="3786"/>
                  </a:cubicBezTo>
                  <a:cubicBezTo>
                    <a:pt x="813" y="3909"/>
                    <a:pt x="784" y="4056"/>
                    <a:pt x="726" y="4184"/>
                  </a:cubicBezTo>
                  <a:cubicBezTo>
                    <a:pt x="669" y="4312"/>
                    <a:pt x="651" y="4457"/>
                    <a:pt x="599" y="4587"/>
                  </a:cubicBezTo>
                  <a:cubicBezTo>
                    <a:pt x="548" y="4720"/>
                    <a:pt x="355" y="4804"/>
                    <a:pt x="312" y="4939"/>
                  </a:cubicBezTo>
                  <a:cubicBezTo>
                    <a:pt x="270" y="5074"/>
                    <a:pt x="329" y="5240"/>
                    <a:pt x="294" y="5378"/>
                  </a:cubicBezTo>
                  <a:cubicBezTo>
                    <a:pt x="260" y="5514"/>
                    <a:pt x="315" y="5669"/>
                    <a:pt x="288" y="5807"/>
                  </a:cubicBezTo>
                  <a:cubicBezTo>
                    <a:pt x="263" y="5947"/>
                    <a:pt x="265" y="6084"/>
                    <a:pt x="248" y="6224"/>
                  </a:cubicBezTo>
                  <a:cubicBezTo>
                    <a:pt x="231" y="6365"/>
                    <a:pt x="123" y="6492"/>
                    <a:pt x="113" y="6633"/>
                  </a:cubicBezTo>
                  <a:cubicBezTo>
                    <a:pt x="103" y="6774"/>
                    <a:pt x="44" y="6915"/>
                    <a:pt x="42" y="7055"/>
                  </a:cubicBezTo>
                  <a:cubicBezTo>
                    <a:pt x="42" y="7198"/>
                    <a:pt x="1" y="7344"/>
                    <a:pt x="10" y="7485"/>
                  </a:cubicBezTo>
                  <a:cubicBezTo>
                    <a:pt x="18" y="7626"/>
                    <a:pt x="275" y="7744"/>
                    <a:pt x="292" y="7883"/>
                  </a:cubicBezTo>
                  <a:cubicBezTo>
                    <a:pt x="309" y="8022"/>
                    <a:pt x="155" y="8186"/>
                    <a:pt x="180" y="8325"/>
                  </a:cubicBezTo>
                  <a:cubicBezTo>
                    <a:pt x="206" y="8463"/>
                    <a:pt x="263" y="8597"/>
                    <a:pt x="295" y="8733"/>
                  </a:cubicBezTo>
                  <a:cubicBezTo>
                    <a:pt x="328" y="8869"/>
                    <a:pt x="517" y="8960"/>
                    <a:pt x="558" y="9094"/>
                  </a:cubicBezTo>
                  <a:cubicBezTo>
                    <a:pt x="601" y="9229"/>
                    <a:pt x="638" y="9356"/>
                    <a:pt x="688" y="9488"/>
                  </a:cubicBezTo>
                  <a:cubicBezTo>
                    <a:pt x="737" y="9620"/>
                    <a:pt x="716" y="9775"/>
                    <a:pt x="774" y="9903"/>
                  </a:cubicBezTo>
                  <a:cubicBezTo>
                    <a:pt x="831" y="10031"/>
                    <a:pt x="722" y="10243"/>
                    <a:pt x="787" y="10368"/>
                  </a:cubicBezTo>
                  <a:cubicBezTo>
                    <a:pt x="853" y="10493"/>
                    <a:pt x="1091" y="10523"/>
                    <a:pt x="1164" y="10644"/>
                  </a:cubicBezTo>
                  <a:cubicBezTo>
                    <a:pt x="1236" y="10765"/>
                    <a:pt x="1339" y="10861"/>
                    <a:pt x="1417" y="10978"/>
                  </a:cubicBezTo>
                  <a:cubicBezTo>
                    <a:pt x="1497" y="11093"/>
                    <a:pt x="1474" y="11283"/>
                    <a:pt x="1559" y="11394"/>
                  </a:cubicBezTo>
                  <a:cubicBezTo>
                    <a:pt x="1646" y="11505"/>
                    <a:pt x="1865" y="11504"/>
                    <a:pt x="1957" y="11609"/>
                  </a:cubicBezTo>
                  <a:cubicBezTo>
                    <a:pt x="2050" y="11716"/>
                    <a:pt x="2074" y="11879"/>
                    <a:pt x="2173" y="11979"/>
                  </a:cubicBezTo>
                  <a:cubicBezTo>
                    <a:pt x="2271" y="12078"/>
                    <a:pt x="2421" y="12122"/>
                    <a:pt x="2524" y="12215"/>
                  </a:cubicBezTo>
                  <a:cubicBezTo>
                    <a:pt x="2630" y="12308"/>
                    <a:pt x="2635" y="12519"/>
                    <a:pt x="2746" y="12606"/>
                  </a:cubicBezTo>
                  <a:cubicBezTo>
                    <a:pt x="2856" y="12692"/>
                    <a:pt x="2988" y="12758"/>
                    <a:pt x="3103" y="12837"/>
                  </a:cubicBezTo>
                  <a:cubicBezTo>
                    <a:pt x="3218" y="12917"/>
                    <a:pt x="3406" y="12884"/>
                    <a:pt x="3527" y="12957"/>
                  </a:cubicBezTo>
                  <a:cubicBezTo>
                    <a:pt x="3646" y="13029"/>
                    <a:pt x="3765" y="13095"/>
                    <a:pt x="3889" y="13160"/>
                  </a:cubicBezTo>
                  <a:cubicBezTo>
                    <a:pt x="4013" y="13225"/>
                    <a:pt x="4139" y="13277"/>
                    <a:pt x="4266" y="13335"/>
                  </a:cubicBezTo>
                  <a:cubicBezTo>
                    <a:pt x="4394" y="13392"/>
                    <a:pt x="4441" y="13645"/>
                    <a:pt x="4573" y="13695"/>
                  </a:cubicBezTo>
                  <a:cubicBezTo>
                    <a:pt x="4705" y="13746"/>
                    <a:pt x="4835" y="13830"/>
                    <a:pt x="4970" y="13872"/>
                  </a:cubicBezTo>
                  <a:cubicBezTo>
                    <a:pt x="4993" y="13879"/>
                    <a:pt x="5017" y="13882"/>
                    <a:pt x="5042" y="13882"/>
                  </a:cubicBezTo>
                  <a:cubicBezTo>
                    <a:pt x="5142" y="13882"/>
                    <a:pt x="5257" y="13835"/>
                    <a:pt x="5358" y="13835"/>
                  </a:cubicBezTo>
                  <a:cubicBezTo>
                    <a:pt x="5379" y="13835"/>
                    <a:pt x="5400" y="13837"/>
                    <a:pt x="5420" y="13842"/>
                  </a:cubicBezTo>
                  <a:cubicBezTo>
                    <a:pt x="5557" y="13877"/>
                    <a:pt x="5689" y="13929"/>
                    <a:pt x="5827" y="13955"/>
                  </a:cubicBezTo>
                  <a:cubicBezTo>
                    <a:pt x="5966" y="13980"/>
                    <a:pt x="6103" y="14024"/>
                    <a:pt x="6242" y="14041"/>
                  </a:cubicBezTo>
                  <a:cubicBezTo>
                    <a:pt x="6383" y="14060"/>
                    <a:pt x="6523" y="14068"/>
                    <a:pt x="6664" y="14077"/>
                  </a:cubicBezTo>
                  <a:cubicBezTo>
                    <a:pt x="6669" y="14077"/>
                    <a:pt x="6674" y="14077"/>
                    <a:pt x="6679" y="14077"/>
                  </a:cubicBezTo>
                  <a:cubicBezTo>
                    <a:pt x="6815" y="14077"/>
                    <a:pt x="6952" y="13968"/>
                    <a:pt x="7088" y="13968"/>
                  </a:cubicBezTo>
                  <a:cubicBezTo>
                    <a:pt x="7224" y="13968"/>
                    <a:pt x="7364" y="14100"/>
                    <a:pt x="7501" y="14100"/>
                  </a:cubicBezTo>
                  <a:cubicBezTo>
                    <a:pt x="7505" y="14100"/>
                    <a:pt x="7509" y="14100"/>
                    <a:pt x="7513" y="14100"/>
                  </a:cubicBezTo>
                  <a:cubicBezTo>
                    <a:pt x="7654" y="14091"/>
                    <a:pt x="7789" y="14019"/>
                    <a:pt x="7928" y="14002"/>
                  </a:cubicBezTo>
                  <a:cubicBezTo>
                    <a:pt x="8069" y="13985"/>
                    <a:pt x="8200" y="13926"/>
                    <a:pt x="8339" y="13902"/>
                  </a:cubicBezTo>
                  <a:cubicBezTo>
                    <a:pt x="8356" y="13899"/>
                    <a:pt x="8374" y="13898"/>
                    <a:pt x="8391" y="13898"/>
                  </a:cubicBezTo>
                  <a:cubicBezTo>
                    <a:pt x="8495" y="13898"/>
                    <a:pt x="8609" y="13943"/>
                    <a:pt x="8713" y="13943"/>
                  </a:cubicBezTo>
                  <a:cubicBezTo>
                    <a:pt x="8735" y="13943"/>
                    <a:pt x="8757" y="13941"/>
                    <a:pt x="8778" y="13936"/>
                  </a:cubicBezTo>
                  <a:cubicBezTo>
                    <a:pt x="8915" y="13902"/>
                    <a:pt x="9004" y="13702"/>
                    <a:pt x="9139" y="13662"/>
                  </a:cubicBezTo>
                  <a:cubicBezTo>
                    <a:pt x="9273" y="13621"/>
                    <a:pt x="9411" y="13605"/>
                    <a:pt x="9543" y="13555"/>
                  </a:cubicBezTo>
                  <a:cubicBezTo>
                    <a:pt x="9581" y="13541"/>
                    <a:pt x="9623" y="13536"/>
                    <a:pt x="9666" y="13536"/>
                  </a:cubicBezTo>
                  <a:cubicBezTo>
                    <a:pt x="9728" y="13536"/>
                    <a:pt x="9793" y="13545"/>
                    <a:pt x="9855" y="13545"/>
                  </a:cubicBezTo>
                  <a:cubicBezTo>
                    <a:pt x="9902" y="13545"/>
                    <a:pt x="9947" y="13540"/>
                    <a:pt x="9987" y="13523"/>
                  </a:cubicBezTo>
                  <a:cubicBezTo>
                    <a:pt x="10115" y="13464"/>
                    <a:pt x="10237" y="13386"/>
                    <a:pt x="10362" y="13321"/>
                  </a:cubicBezTo>
                  <a:cubicBezTo>
                    <a:pt x="10487" y="13255"/>
                    <a:pt x="10649" y="13245"/>
                    <a:pt x="10770" y="13173"/>
                  </a:cubicBezTo>
                  <a:cubicBezTo>
                    <a:pt x="10889" y="13100"/>
                    <a:pt x="10958" y="12937"/>
                    <a:pt x="11073" y="12857"/>
                  </a:cubicBezTo>
                  <a:cubicBezTo>
                    <a:pt x="11189" y="12778"/>
                    <a:pt x="11337" y="12735"/>
                    <a:pt x="11448" y="12648"/>
                  </a:cubicBezTo>
                  <a:cubicBezTo>
                    <a:pt x="11559" y="12563"/>
                    <a:pt x="11647" y="12444"/>
                    <a:pt x="11754" y="12350"/>
                  </a:cubicBezTo>
                  <a:cubicBezTo>
                    <a:pt x="11859" y="12257"/>
                    <a:pt x="12034" y="12229"/>
                    <a:pt x="12133" y="12131"/>
                  </a:cubicBezTo>
                  <a:cubicBezTo>
                    <a:pt x="12233" y="12031"/>
                    <a:pt x="12136" y="11745"/>
                    <a:pt x="12230" y="11640"/>
                  </a:cubicBezTo>
                  <a:cubicBezTo>
                    <a:pt x="12324" y="11535"/>
                    <a:pt x="12428" y="11447"/>
                    <a:pt x="12514" y="11337"/>
                  </a:cubicBezTo>
                  <a:cubicBezTo>
                    <a:pt x="12601" y="11227"/>
                    <a:pt x="12679" y="11116"/>
                    <a:pt x="12759" y="11001"/>
                  </a:cubicBezTo>
                  <a:cubicBezTo>
                    <a:pt x="12838" y="10885"/>
                    <a:pt x="12988" y="10819"/>
                    <a:pt x="13062" y="10699"/>
                  </a:cubicBezTo>
                  <a:cubicBezTo>
                    <a:pt x="13134" y="10578"/>
                    <a:pt x="13300" y="10507"/>
                    <a:pt x="13364" y="10384"/>
                  </a:cubicBezTo>
                  <a:cubicBezTo>
                    <a:pt x="13430" y="10260"/>
                    <a:pt x="13417" y="10091"/>
                    <a:pt x="13475" y="9964"/>
                  </a:cubicBezTo>
                  <a:cubicBezTo>
                    <a:pt x="13532" y="9836"/>
                    <a:pt x="13484" y="9667"/>
                    <a:pt x="13535" y="9535"/>
                  </a:cubicBezTo>
                  <a:cubicBezTo>
                    <a:pt x="13585" y="9401"/>
                    <a:pt x="13758" y="9317"/>
                    <a:pt x="13799" y="9182"/>
                  </a:cubicBezTo>
                  <a:cubicBezTo>
                    <a:pt x="13842" y="9047"/>
                    <a:pt x="13718" y="8871"/>
                    <a:pt x="13753" y="8733"/>
                  </a:cubicBezTo>
                  <a:cubicBezTo>
                    <a:pt x="13787" y="8595"/>
                    <a:pt x="13890" y="8481"/>
                    <a:pt x="13916" y="8342"/>
                  </a:cubicBezTo>
                  <a:cubicBezTo>
                    <a:pt x="13942" y="8203"/>
                    <a:pt x="13969" y="8071"/>
                    <a:pt x="13986" y="7930"/>
                  </a:cubicBezTo>
                  <a:cubicBezTo>
                    <a:pt x="14003" y="7789"/>
                    <a:pt x="14168" y="7664"/>
                    <a:pt x="14178" y="7523"/>
                  </a:cubicBezTo>
                  <a:cubicBezTo>
                    <a:pt x="14186" y="7381"/>
                    <a:pt x="14105" y="7236"/>
                    <a:pt x="14105" y="7095"/>
                  </a:cubicBezTo>
                  <a:cubicBezTo>
                    <a:pt x="14105" y="6953"/>
                    <a:pt x="14189" y="6809"/>
                    <a:pt x="14180" y="6667"/>
                  </a:cubicBezTo>
                  <a:cubicBezTo>
                    <a:pt x="14172" y="6525"/>
                    <a:pt x="14007" y="6399"/>
                    <a:pt x="13990" y="6258"/>
                  </a:cubicBezTo>
                  <a:cubicBezTo>
                    <a:pt x="13973" y="6119"/>
                    <a:pt x="13902" y="5992"/>
                    <a:pt x="13878" y="5854"/>
                  </a:cubicBezTo>
                  <a:cubicBezTo>
                    <a:pt x="13852" y="5715"/>
                    <a:pt x="14010" y="5539"/>
                    <a:pt x="13976" y="5402"/>
                  </a:cubicBezTo>
                  <a:cubicBezTo>
                    <a:pt x="13943" y="5266"/>
                    <a:pt x="13798" y="5158"/>
                    <a:pt x="13755" y="5024"/>
                  </a:cubicBezTo>
                  <a:cubicBezTo>
                    <a:pt x="13713" y="4889"/>
                    <a:pt x="13788" y="4713"/>
                    <a:pt x="13738" y="4580"/>
                  </a:cubicBezTo>
                  <a:cubicBezTo>
                    <a:pt x="13689" y="4450"/>
                    <a:pt x="13482" y="4380"/>
                    <a:pt x="13424" y="4252"/>
                  </a:cubicBezTo>
                  <a:cubicBezTo>
                    <a:pt x="13367" y="4124"/>
                    <a:pt x="13356" y="3975"/>
                    <a:pt x="13292" y="3850"/>
                  </a:cubicBezTo>
                  <a:cubicBezTo>
                    <a:pt x="13227" y="3726"/>
                    <a:pt x="13202" y="3577"/>
                    <a:pt x="13130" y="3456"/>
                  </a:cubicBezTo>
                  <a:cubicBezTo>
                    <a:pt x="13057" y="3335"/>
                    <a:pt x="12898" y="3271"/>
                    <a:pt x="12819" y="3154"/>
                  </a:cubicBezTo>
                  <a:cubicBezTo>
                    <a:pt x="12739" y="3039"/>
                    <a:pt x="12620" y="2958"/>
                    <a:pt x="12533" y="2847"/>
                  </a:cubicBezTo>
                  <a:cubicBezTo>
                    <a:pt x="12448" y="2736"/>
                    <a:pt x="12472" y="2535"/>
                    <a:pt x="12379" y="2429"/>
                  </a:cubicBezTo>
                  <a:cubicBezTo>
                    <a:pt x="12287" y="2323"/>
                    <a:pt x="12118" y="2289"/>
                    <a:pt x="12018" y="2189"/>
                  </a:cubicBezTo>
                  <a:cubicBezTo>
                    <a:pt x="11919" y="2090"/>
                    <a:pt x="11929" y="1872"/>
                    <a:pt x="11823" y="1778"/>
                  </a:cubicBezTo>
                  <a:cubicBezTo>
                    <a:pt x="11720" y="1686"/>
                    <a:pt x="11471" y="1763"/>
                    <a:pt x="11360" y="1674"/>
                  </a:cubicBezTo>
                  <a:cubicBezTo>
                    <a:pt x="11250" y="1588"/>
                    <a:pt x="11131" y="1524"/>
                    <a:pt x="11016" y="1444"/>
                  </a:cubicBezTo>
                  <a:cubicBezTo>
                    <a:pt x="10901" y="1365"/>
                    <a:pt x="10928" y="1060"/>
                    <a:pt x="10808" y="988"/>
                  </a:cubicBezTo>
                  <a:cubicBezTo>
                    <a:pt x="10689" y="915"/>
                    <a:pt x="10535" y="883"/>
                    <a:pt x="10412" y="817"/>
                  </a:cubicBezTo>
                  <a:cubicBezTo>
                    <a:pt x="10288" y="752"/>
                    <a:pt x="10134" y="733"/>
                    <a:pt x="10007" y="675"/>
                  </a:cubicBezTo>
                  <a:cubicBezTo>
                    <a:pt x="9879" y="617"/>
                    <a:pt x="9779" y="480"/>
                    <a:pt x="9647" y="429"/>
                  </a:cubicBezTo>
                  <a:cubicBezTo>
                    <a:pt x="9606" y="413"/>
                    <a:pt x="9561" y="409"/>
                    <a:pt x="9514" y="409"/>
                  </a:cubicBezTo>
                  <a:cubicBezTo>
                    <a:pt x="9451" y="409"/>
                    <a:pt x="9385" y="417"/>
                    <a:pt x="9322" y="417"/>
                  </a:cubicBezTo>
                  <a:cubicBezTo>
                    <a:pt x="9281" y="417"/>
                    <a:pt x="9241" y="414"/>
                    <a:pt x="9205" y="402"/>
                  </a:cubicBezTo>
                  <a:cubicBezTo>
                    <a:pt x="9070" y="359"/>
                    <a:pt x="8920" y="378"/>
                    <a:pt x="8784" y="344"/>
                  </a:cubicBezTo>
                  <a:cubicBezTo>
                    <a:pt x="8725" y="329"/>
                    <a:pt x="8664" y="327"/>
                    <a:pt x="8603" y="327"/>
                  </a:cubicBezTo>
                  <a:cubicBezTo>
                    <a:pt x="8576" y="327"/>
                    <a:pt x="8548" y="327"/>
                    <a:pt x="8521" y="327"/>
                  </a:cubicBezTo>
                  <a:cubicBezTo>
                    <a:pt x="8468" y="327"/>
                    <a:pt x="8415" y="326"/>
                    <a:pt x="8363" y="315"/>
                  </a:cubicBezTo>
                  <a:cubicBezTo>
                    <a:pt x="8224" y="290"/>
                    <a:pt x="8097" y="229"/>
                    <a:pt x="7957" y="212"/>
                  </a:cubicBezTo>
                  <a:cubicBezTo>
                    <a:pt x="7817" y="195"/>
                    <a:pt x="7694" y="10"/>
                    <a:pt x="7553" y="1"/>
                  </a:cubicBezTo>
                  <a:cubicBezTo>
                    <a:pt x="7548" y="1"/>
                    <a:pt x="7543" y="1"/>
                    <a:pt x="753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10"/>
            <p:cNvSpPr/>
            <p:nvPr/>
          </p:nvSpPr>
          <p:spPr>
            <a:xfrm flipH="1">
              <a:off x="7178772" y="3199302"/>
              <a:ext cx="344659" cy="342445"/>
            </a:xfrm>
            <a:custGeom>
              <a:rect b="b" l="l" r="r" t="t"/>
              <a:pathLst>
                <a:path extrusionOk="0" h="7731" w="7781">
                  <a:moveTo>
                    <a:pt x="4133" y="1"/>
                  </a:moveTo>
                  <a:cubicBezTo>
                    <a:pt x="4057" y="1"/>
                    <a:pt x="3980" y="62"/>
                    <a:pt x="3906" y="62"/>
                  </a:cubicBezTo>
                  <a:cubicBezTo>
                    <a:pt x="3828" y="62"/>
                    <a:pt x="3753" y="82"/>
                    <a:pt x="3676" y="86"/>
                  </a:cubicBezTo>
                  <a:cubicBezTo>
                    <a:pt x="3671" y="86"/>
                    <a:pt x="3667" y="86"/>
                    <a:pt x="3662" y="86"/>
                  </a:cubicBezTo>
                  <a:cubicBezTo>
                    <a:pt x="3599" y="86"/>
                    <a:pt x="3535" y="64"/>
                    <a:pt x="3472" y="64"/>
                  </a:cubicBezTo>
                  <a:cubicBezTo>
                    <a:pt x="3462" y="64"/>
                    <a:pt x="3452" y="65"/>
                    <a:pt x="3443" y="66"/>
                  </a:cubicBezTo>
                  <a:cubicBezTo>
                    <a:pt x="3427" y="68"/>
                    <a:pt x="3411" y="68"/>
                    <a:pt x="3395" y="68"/>
                  </a:cubicBezTo>
                  <a:cubicBezTo>
                    <a:pt x="3356" y="68"/>
                    <a:pt x="3316" y="65"/>
                    <a:pt x="3277" y="65"/>
                  </a:cubicBezTo>
                  <a:cubicBezTo>
                    <a:pt x="3254" y="65"/>
                    <a:pt x="3231" y="66"/>
                    <a:pt x="3208" y="70"/>
                  </a:cubicBezTo>
                  <a:cubicBezTo>
                    <a:pt x="3131" y="83"/>
                    <a:pt x="3082" y="210"/>
                    <a:pt x="3006" y="228"/>
                  </a:cubicBezTo>
                  <a:cubicBezTo>
                    <a:pt x="2997" y="230"/>
                    <a:pt x="2987" y="231"/>
                    <a:pt x="2977" y="231"/>
                  </a:cubicBezTo>
                  <a:cubicBezTo>
                    <a:pt x="2920" y="231"/>
                    <a:pt x="2856" y="202"/>
                    <a:pt x="2799" y="202"/>
                  </a:cubicBezTo>
                  <a:cubicBezTo>
                    <a:pt x="2786" y="202"/>
                    <a:pt x="2774" y="203"/>
                    <a:pt x="2762" y="207"/>
                  </a:cubicBezTo>
                  <a:cubicBezTo>
                    <a:pt x="2688" y="230"/>
                    <a:pt x="2632" y="302"/>
                    <a:pt x="2560" y="329"/>
                  </a:cubicBezTo>
                  <a:cubicBezTo>
                    <a:pt x="2547" y="334"/>
                    <a:pt x="2534" y="336"/>
                    <a:pt x="2519" y="336"/>
                  </a:cubicBezTo>
                  <a:cubicBezTo>
                    <a:pt x="2466" y="336"/>
                    <a:pt x="2403" y="311"/>
                    <a:pt x="2350" y="311"/>
                  </a:cubicBezTo>
                  <a:cubicBezTo>
                    <a:pt x="2334" y="311"/>
                    <a:pt x="2319" y="313"/>
                    <a:pt x="2305" y="319"/>
                  </a:cubicBezTo>
                  <a:cubicBezTo>
                    <a:pt x="2234" y="350"/>
                    <a:pt x="2216" y="491"/>
                    <a:pt x="2148" y="527"/>
                  </a:cubicBezTo>
                  <a:cubicBezTo>
                    <a:pt x="2079" y="562"/>
                    <a:pt x="1990" y="558"/>
                    <a:pt x="1924" y="598"/>
                  </a:cubicBezTo>
                  <a:cubicBezTo>
                    <a:pt x="1857" y="638"/>
                    <a:pt x="1789" y="675"/>
                    <a:pt x="1725" y="719"/>
                  </a:cubicBezTo>
                  <a:cubicBezTo>
                    <a:pt x="1661" y="761"/>
                    <a:pt x="1641" y="861"/>
                    <a:pt x="1580" y="909"/>
                  </a:cubicBezTo>
                  <a:cubicBezTo>
                    <a:pt x="1519" y="956"/>
                    <a:pt x="1435" y="972"/>
                    <a:pt x="1377" y="1021"/>
                  </a:cubicBezTo>
                  <a:cubicBezTo>
                    <a:pt x="1320" y="1073"/>
                    <a:pt x="1225" y="1085"/>
                    <a:pt x="1169" y="1139"/>
                  </a:cubicBezTo>
                  <a:cubicBezTo>
                    <a:pt x="1115" y="1194"/>
                    <a:pt x="1081" y="1270"/>
                    <a:pt x="1030" y="1329"/>
                  </a:cubicBezTo>
                  <a:cubicBezTo>
                    <a:pt x="979" y="1385"/>
                    <a:pt x="909" y="1431"/>
                    <a:pt x="862" y="1491"/>
                  </a:cubicBezTo>
                  <a:cubicBezTo>
                    <a:pt x="814" y="1550"/>
                    <a:pt x="813" y="1647"/>
                    <a:pt x="770" y="1710"/>
                  </a:cubicBezTo>
                  <a:cubicBezTo>
                    <a:pt x="726" y="1774"/>
                    <a:pt x="621" y="1798"/>
                    <a:pt x="581" y="1865"/>
                  </a:cubicBezTo>
                  <a:cubicBezTo>
                    <a:pt x="541" y="1930"/>
                    <a:pt x="517" y="2008"/>
                    <a:pt x="481" y="2076"/>
                  </a:cubicBezTo>
                  <a:cubicBezTo>
                    <a:pt x="446" y="2145"/>
                    <a:pt x="429" y="2224"/>
                    <a:pt x="397" y="2295"/>
                  </a:cubicBezTo>
                  <a:cubicBezTo>
                    <a:pt x="366" y="2365"/>
                    <a:pt x="356" y="2445"/>
                    <a:pt x="328" y="2516"/>
                  </a:cubicBezTo>
                  <a:cubicBezTo>
                    <a:pt x="301" y="2588"/>
                    <a:pt x="194" y="2634"/>
                    <a:pt x="170" y="2709"/>
                  </a:cubicBezTo>
                  <a:cubicBezTo>
                    <a:pt x="147" y="2783"/>
                    <a:pt x="180" y="2872"/>
                    <a:pt x="160" y="2949"/>
                  </a:cubicBezTo>
                  <a:cubicBezTo>
                    <a:pt x="142" y="3025"/>
                    <a:pt x="171" y="3108"/>
                    <a:pt x="157" y="3185"/>
                  </a:cubicBezTo>
                  <a:cubicBezTo>
                    <a:pt x="143" y="3261"/>
                    <a:pt x="144" y="3337"/>
                    <a:pt x="136" y="3414"/>
                  </a:cubicBezTo>
                  <a:cubicBezTo>
                    <a:pt x="126" y="3491"/>
                    <a:pt x="66" y="3562"/>
                    <a:pt x="62" y="3637"/>
                  </a:cubicBezTo>
                  <a:cubicBezTo>
                    <a:pt x="56" y="3714"/>
                    <a:pt x="24" y="3792"/>
                    <a:pt x="24" y="3869"/>
                  </a:cubicBezTo>
                  <a:cubicBezTo>
                    <a:pt x="24" y="3946"/>
                    <a:pt x="1" y="4027"/>
                    <a:pt x="5" y="4104"/>
                  </a:cubicBezTo>
                  <a:cubicBezTo>
                    <a:pt x="9" y="4182"/>
                    <a:pt x="150" y="4246"/>
                    <a:pt x="160" y="4323"/>
                  </a:cubicBezTo>
                  <a:cubicBezTo>
                    <a:pt x="170" y="4399"/>
                    <a:pt x="85" y="4489"/>
                    <a:pt x="99" y="4564"/>
                  </a:cubicBezTo>
                  <a:cubicBezTo>
                    <a:pt x="113" y="4641"/>
                    <a:pt x="143" y="4714"/>
                    <a:pt x="161" y="4789"/>
                  </a:cubicBezTo>
                  <a:cubicBezTo>
                    <a:pt x="180" y="4864"/>
                    <a:pt x="284" y="4913"/>
                    <a:pt x="306" y="4986"/>
                  </a:cubicBezTo>
                  <a:cubicBezTo>
                    <a:pt x="331" y="5060"/>
                    <a:pt x="351" y="5130"/>
                    <a:pt x="378" y="5203"/>
                  </a:cubicBezTo>
                  <a:cubicBezTo>
                    <a:pt x="405" y="5275"/>
                    <a:pt x="393" y="5360"/>
                    <a:pt x="424" y="5430"/>
                  </a:cubicBezTo>
                  <a:cubicBezTo>
                    <a:pt x="457" y="5501"/>
                    <a:pt x="397" y="5616"/>
                    <a:pt x="433" y="5686"/>
                  </a:cubicBezTo>
                  <a:cubicBezTo>
                    <a:pt x="469" y="5754"/>
                    <a:pt x="599" y="5770"/>
                    <a:pt x="639" y="5837"/>
                  </a:cubicBezTo>
                  <a:cubicBezTo>
                    <a:pt x="679" y="5902"/>
                    <a:pt x="736" y="5956"/>
                    <a:pt x="778" y="6020"/>
                  </a:cubicBezTo>
                  <a:cubicBezTo>
                    <a:pt x="821" y="6083"/>
                    <a:pt x="808" y="6186"/>
                    <a:pt x="857" y="6247"/>
                  </a:cubicBezTo>
                  <a:cubicBezTo>
                    <a:pt x="904" y="6309"/>
                    <a:pt x="1023" y="6309"/>
                    <a:pt x="1074" y="6365"/>
                  </a:cubicBezTo>
                  <a:cubicBezTo>
                    <a:pt x="1125" y="6424"/>
                    <a:pt x="1138" y="6513"/>
                    <a:pt x="1192" y="6569"/>
                  </a:cubicBezTo>
                  <a:cubicBezTo>
                    <a:pt x="1246" y="6623"/>
                    <a:pt x="1329" y="6647"/>
                    <a:pt x="1386" y="6698"/>
                  </a:cubicBezTo>
                  <a:cubicBezTo>
                    <a:pt x="1442" y="6749"/>
                    <a:pt x="1447" y="6864"/>
                    <a:pt x="1506" y="6913"/>
                  </a:cubicBezTo>
                  <a:cubicBezTo>
                    <a:pt x="1567" y="6960"/>
                    <a:pt x="1640" y="6995"/>
                    <a:pt x="1703" y="7039"/>
                  </a:cubicBezTo>
                  <a:cubicBezTo>
                    <a:pt x="1765" y="7083"/>
                    <a:pt x="1867" y="7065"/>
                    <a:pt x="1933" y="7105"/>
                  </a:cubicBezTo>
                  <a:cubicBezTo>
                    <a:pt x="2000" y="7145"/>
                    <a:pt x="2065" y="7180"/>
                    <a:pt x="2132" y="7216"/>
                  </a:cubicBezTo>
                  <a:cubicBezTo>
                    <a:pt x="2200" y="7253"/>
                    <a:pt x="2270" y="7280"/>
                    <a:pt x="2339" y="7312"/>
                  </a:cubicBezTo>
                  <a:cubicBezTo>
                    <a:pt x="2409" y="7344"/>
                    <a:pt x="2435" y="7481"/>
                    <a:pt x="2507" y="7510"/>
                  </a:cubicBezTo>
                  <a:cubicBezTo>
                    <a:pt x="2581" y="7537"/>
                    <a:pt x="2651" y="7582"/>
                    <a:pt x="2725" y="7605"/>
                  </a:cubicBezTo>
                  <a:cubicBezTo>
                    <a:pt x="2738" y="7609"/>
                    <a:pt x="2751" y="7611"/>
                    <a:pt x="2765" y="7611"/>
                  </a:cubicBezTo>
                  <a:cubicBezTo>
                    <a:pt x="2820" y="7611"/>
                    <a:pt x="2882" y="7585"/>
                    <a:pt x="2937" y="7585"/>
                  </a:cubicBezTo>
                  <a:cubicBezTo>
                    <a:pt x="2949" y="7585"/>
                    <a:pt x="2961" y="7587"/>
                    <a:pt x="2972" y="7590"/>
                  </a:cubicBezTo>
                  <a:cubicBezTo>
                    <a:pt x="3047" y="7608"/>
                    <a:pt x="3118" y="7636"/>
                    <a:pt x="3195" y="7651"/>
                  </a:cubicBezTo>
                  <a:cubicBezTo>
                    <a:pt x="3272" y="7665"/>
                    <a:pt x="3346" y="7689"/>
                    <a:pt x="3423" y="7699"/>
                  </a:cubicBezTo>
                  <a:cubicBezTo>
                    <a:pt x="3499" y="7708"/>
                    <a:pt x="3576" y="7713"/>
                    <a:pt x="3654" y="7717"/>
                  </a:cubicBezTo>
                  <a:cubicBezTo>
                    <a:pt x="3658" y="7718"/>
                    <a:pt x="3661" y="7718"/>
                    <a:pt x="3664" y="7718"/>
                  </a:cubicBezTo>
                  <a:cubicBezTo>
                    <a:pt x="3738" y="7718"/>
                    <a:pt x="3813" y="7658"/>
                    <a:pt x="3886" y="7658"/>
                  </a:cubicBezTo>
                  <a:cubicBezTo>
                    <a:pt x="3962" y="7658"/>
                    <a:pt x="4037" y="7730"/>
                    <a:pt x="4113" y="7730"/>
                  </a:cubicBezTo>
                  <a:cubicBezTo>
                    <a:pt x="4115" y="7730"/>
                    <a:pt x="4117" y="7730"/>
                    <a:pt x="4119" y="7730"/>
                  </a:cubicBezTo>
                  <a:cubicBezTo>
                    <a:pt x="4196" y="7726"/>
                    <a:pt x="4270" y="7686"/>
                    <a:pt x="4347" y="7678"/>
                  </a:cubicBezTo>
                  <a:cubicBezTo>
                    <a:pt x="4424" y="7668"/>
                    <a:pt x="4496" y="7638"/>
                    <a:pt x="4571" y="7622"/>
                  </a:cubicBezTo>
                  <a:cubicBezTo>
                    <a:pt x="4581" y="7620"/>
                    <a:pt x="4591" y="7620"/>
                    <a:pt x="4601" y="7620"/>
                  </a:cubicBezTo>
                  <a:cubicBezTo>
                    <a:pt x="4658" y="7620"/>
                    <a:pt x="4720" y="7645"/>
                    <a:pt x="4777" y="7645"/>
                  </a:cubicBezTo>
                  <a:cubicBezTo>
                    <a:pt x="4789" y="7645"/>
                    <a:pt x="4801" y="7644"/>
                    <a:pt x="4813" y="7641"/>
                  </a:cubicBezTo>
                  <a:cubicBezTo>
                    <a:pt x="4888" y="7622"/>
                    <a:pt x="4937" y="7513"/>
                    <a:pt x="5011" y="7490"/>
                  </a:cubicBezTo>
                  <a:cubicBezTo>
                    <a:pt x="5085" y="7466"/>
                    <a:pt x="5160" y="7457"/>
                    <a:pt x="5232" y="7430"/>
                  </a:cubicBezTo>
                  <a:cubicBezTo>
                    <a:pt x="5253" y="7423"/>
                    <a:pt x="5275" y="7421"/>
                    <a:pt x="5298" y="7421"/>
                  </a:cubicBezTo>
                  <a:cubicBezTo>
                    <a:pt x="5332" y="7421"/>
                    <a:pt x="5369" y="7426"/>
                    <a:pt x="5404" y="7426"/>
                  </a:cubicBezTo>
                  <a:cubicBezTo>
                    <a:pt x="5429" y="7426"/>
                    <a:pt x="5454" y="7423"/>
                    <a:pt x="5476" y="7413"/>
                  </a:cubicBezTo>
                  <a:cubicBezTo>
                    <a:pt x="5545" y="7382"/>
                    <a:pt x="5613" y="7338"/>
                    <a:pt x="5682" y="7302"/>
                  </a:cubicBezTo>
                  <a:cubicBezTo>
                    <a:pt x="5750" y="7267"/>
                    <a:pt x="5838" y="7261"/>
                    <a:pt x="5905" y="7221"/>
                  </a:cubicBezTo>
                  <a:cubicBezTo>
                    <a:pt x="5970" y="7182"/>
                    <a:pt x="6009" y="7092"/>
                    <a:pt x="6071" y="7048"/>
                  </a:cubicBezTo>
                  <a:cubicBezTo>
                    <a:pt x="6135" y="7005"/>
                    <a:pt x="6216" y="6981"/>
                    <a:pt x="6277" y="6934"/>
                  </a:cubicBezTo>
                  <a:cubicBezTo>
                    <a:pt x="6337" y="6887"/>
                    <a:pt x="6387" y="6822"/>
                    <a:pt x="6444" y="6771"/>
                  </a:cubicBezTo>
                  <a:cubicBezTo>
                    <a:pt x="6502" y="6719"/>
                    <a:pt x="6597" y="6704"/>
                    <a:pt x="6653" y="6650"/>
                  </a:cubicBezTo>
                  <a:cubicBezTo>
                    <a:pt x="6707" y="6596"/>
                    <a:pt x="6654" y="6439"/>
                    <a:pt x="6705" y="6381"/>
                  </a:cubicBezTo>
                  <a:cubicBezTo>
                    <a:pt x="6756" y="6324"/>
                    <a:pt x="6813" y="6274"/>
                    <a:pt x="6862" y="6215"/>
                  </a:cubicBezTo>
                  <a:cubicBezTo>
                    <a:pt x="6909" y="6155"/>
                    <a:pt x="6953" y="6094"/>
                    <a:pt x="6995" y="6030"/>
                  </a:cubicBezTo>
                  <a:cubicBezTo>
                    <a:pt x="7039" y="5967"/>
                    <a:pt x="7122" y="5930"/>
                    <a:pt x="7162" y="5865"/>
                  </a:cubicBezTo>
                  <a:cubicBezTo>
                    <a:pt x="7201" y="5800"/>
                    <a:pt x="7292" y="5760"/>
                    <a:pt x="7328" y="5692"/>
                  </a:cubicBezTo>
                  <a:cubicBezTo>
                    <a:pt x="7364" y="5623"/>
                    <a:pt x="7356" y="5531"/>
                    <a:pt x="7388" y="5461"/>
                  </a:cubicBezTo>
                  <a:cubicBezTo>
                    <a:pt x="7420" y="5392"/>
                    <a:pt x="7393" y="5299"/>
                    <a:pt x="7420" y="5227"/>
                  </a:cubicBezTo>
                  <a:cubicBezTo>
                    <a:pt x="7449" y="5154"/>
                    <a:pt x="7543" y="5107"/>
                    <a:pt x="7567" y="5033"/>
                  </a:cubicBezTo>
                  <a:cubicBezTo>
                    <a:pt x="7590" y="4959"/>
                    <a:pt x="7521" y="4861"/>
                    <a:pt x="7541" y="4787"/>
                  </a:cubicBezTo>
                  <a:cubicBezTo>
                    <a:pt x="7560" y="4712"/>
                    <a:pt x="7617" y="4650"/>
                    <a:pt x="7631" y="4574"/>
                  </a:cubicBezTo>
                  <a:cubicBezTo>
                    <a:pt x="7645" y="4497"/>
                    <a:pt x="7659" y="4423"/>
                    <a:pt x="7668" y="4347"/>
                  </a:cubicBezTo>
                  <a:cubicBezTo>
                    <a:pt x="7678" y="4270"/>
                    <a:pt x="7769" y="4202"/>
                    <a:pt x="7773" y="4124"/>
                  </a:cubicBezTo>
                  <a:cubicBezTo>
                    <a:pt x="7779" y="4047"/>
                    <a:pt x="7733" y="3967"/>
                    <a:pt x="7733" y="3889"/>
                  </a:cubicBezTo>
                  <a:cubicBezTo>
                    <a:pt x="7733" y="3812"/>
                    <a:pt x="7780" y="3733"/>
                    <a:pt x="7774" y="3656"/>
                  </a:cubicBezTo>
                  <a:cubicBezTo>
                    <a:pt x="7770" y="3578"/>
                    <a:pt x="7679" y="3508"/>
                    <a:pt x="7671" y="3431"/>
                  </a:cubicBezTo>
                  <a:cubicBezTo>
                    <a:pt x="7662" y="3354"/>
                    <a:pt x="7622" y="3286"/>
                    <a:pt x="7608" y="3209"/>
                  </a:cubicBezTo>
                  <a:cubicBezTo>
                    <a:pt x="7595" y="3134"/>
                    <a:pt x="7682" y="3037"/>
                    <a:pt x="7664" y="2962"/>
                  </a:cubicBezTo>
                  <a:cubicBezTo>
                    <a:pt x="7645" y="2887"/>
                    <a:pt x="7565" y="2828"/>
                    <a:pt x="7543" y="2754"/>
                  </a:cubicBezTo>
                  <a:cubicBezTo>
                    <a:pt x="7520" y="2681"/>
                    <a:pt x="7560" y="2584"/>
                    <a:pt x="7533" y="2511"/>
                  </a:cubicBezTo>
                  <a:cubicBezTo>
                    <a:pt x="7506" y="2439"/>
                    <a:pt x="7393" y="2402"/>
                    <a:pt x="7361" y="2331"/>
                  </a:cubicBezTo>
                  <a:cubicBezTo>
                    <a:pt x="7329" y="2261"/>
                    <a:pt x="7324" y="2180"/>
                    <a:pt x="7288" y="2110"/>
                  </a:cubicBezTo>
                  <a:cubicBezTo>
                    <a:pt x="7253" y="2042"/>
                    <a:pt x="7238" y="1961"/>
                    <a:pt x="7199" y="1894"/>
                  </a:cubicBezTo>
                  <a:cubicBezTo>
                    <a:pt x="7160" y="1829"/>
                    <a:pt x="7072" y="1793"/>
                    <a:pt x="7028" y="1729"/>
                  </a:cubicBezTo>
                  <a:cubicBezTo>
                    <a:pt x="6985" y="1665"/>
                    <a:pt x="6919" y="1621"/>
                    <a:pt x="6872" y="1560"/>
                  </a:cubicBezTo>
                  <a:cubicBezTo>
                    <a:pt x="6825" y="1501"/>
                    <a:pt x="6839" y="1390"/>
                    <a:pt x="6788" y="1331"/>
                  </a:cubicBezTo>
                  <a:cubicBezTo>
                    <a:pt x="6737" y="1273"/>
                    <a:pt x="6644" y="1255"/>
                    <a:pt x="6590" y="1201"/>
                  </a:cubicBezTo>
                  <a:cubicBezTo>
                    <a:pt x="6535" y="1145"/>
                    <a:pt x="6540" y="1026"/>
                    <a:pt x="6484" y="975"/>
                  </a:cubicBezTo>
                  <a:cubicBezTo>
                    <a:pt x="6425" y="923"/>
                    <a:pt x="6290" y="966"/>
                    <a:pt x="6229" y="918"/>
                  </a:cubicBezTo>
                  <a:cubicBezTo>
                    <a:pt x="6168" y="871"/>
                    <a:pt x="6103" y="835"/>
                    <a:pt x="6040" y="791"/>
                  </a:cubicBezTo>
                  <a:cubicBezTo>
                    <a:pt x="5976" y="749"/>
                    <a:pt x="5992" y="581"/>
                    <a:pt x="5926" y="541"/>
                  </a:cubicBezTo>
                  <a:cubicBezTo>
                    <a:pt x="5861" y="501"/>
                    <a:pt x="5776" y="484"/>
                    <a:pt x="5709" y="449"/>
                  </a:cubicBezTo>
                  <a:cubicBezTo>
                    <a:pt x="5640" y="413"/>
                    <a:pt x="5557" y="402"/>
                    <a:pt x="5487" y="370"/>
                  </a:cubicBezTo>
                  <a:cubicBezTo>
                    <a:pt x="5416" y="339"/>
                    <a:pt x="5362" y="264"/>
                    <a:pt x="5289" y="235"/>
                  </a:cubicBezTo>
                  <a:cubicBezTo>
                    <a:pt x="5267" y="227"/>
                    <a:pt x="5243" y="225"/>
                    <a:pt x="5217" y="225"/>
                  </a:cubicBezTo>
                  <a:cubicBezTo>
                    <a:pt x="5183" y="225"/>
                    <a:pt x="5146" y="229"/>
                    <a:pt x="5111" y="229"/>
                  </a:cubicBezTo>
                  <a:cubicBezTo>
                    <a:pt x="5089" y="229"/>
                    <a:pt x="5067" y="227"/>
                    <a:pt x="5046" y="221"/>
                  </a:cubicBezTo>
                  <a:cubicBezTo>
                    <a:pt x="4972" y="197"/>
                    <a:pt x="4891" y="207"/>
                    <a:pt x="4816" y="188"/>
                  </a:cubicBezTo>
                  <a:cubicBezTo>
                    <a:pt x="4782" y="180"/>
                    <a:pt x="4747" y="179"/>
                    <a:pt x="4712" y="179"/>
                  </a:cubicBezTo>
                  <a:cubicBezTo>
                    <a:pt x="4699" y="179"/>
                    <a:pt x="4687" y="179"/>
                    <a:pt x="4675" y="179"/>
                  </a:cubicBezTo>
                  <a:cubicBezTo>
                    <a:pt x="4644" y="179"/>
                    <a:pt x="4614" y="178"/>
                    <a:pt x="4584" y="173"/>
                  </a:cubicBezTo>
                  <a:cubicBezTo>
                    <a:pt x="4509" y="159"/>
                    <a:pt x="4439" y="126"/>
                    <a:pt x="4362" y="116"/>
                  </a:cubicBezTo>
                  <a:cubicBezTo>
                    <a:pt x="4286" y="107"/>
                    <a:pt x="4217" y="6"/>
                    <a:pt x="4141" y="1"/>
                  </a:cubicBezTo>
                  <a:cubicBezTo>
                    <a:pt x="4138" y="1"/>
                    <a:pt x="4136" y="1"/>
                    <a:pt x="413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10"/>
            <p:cNvSpPr/>
            <p:nvPr/>
          </p:nvSpPr>
          <p:spPr>
            <a:xfrm flipH="1">
              <a:off x="7579910" y="2916429"/>
              <a:ext cx="98911" cy="98291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10"/>
            <p:cNvSpPr/>
            <p:nvPr/>
          </p:nvSpPr>
          <p:spPr>
            <a:xfrm flipH="1">
              <a:off x="7791517" y="3096226"/>
              <a:ext cx="388822" cy="361314"/>
            </a:xfrm>
            <a:custGeom>
              <a:rect b="b" l="l" r="r" t="t"/>
              <a:pathLst>
                <a:path extrusionOk="0" h="8157" w="8778">
                  <a:moveTo>
                    <a:pt x="1774" y="1"/>
                  </a:moveTo>
                  <a:cubicBezTo>
                    <a:pt x="919" y="1"/>
                    <a:pt x="199" y="652"/>
                    <a:pt x="120" y="1510"/>
                  </a:cubicBezTo>
                  <a:cubicBezTo>
                    <a:pt x="0" y="2830"/>
                    <a:pt x="46" y="4048"/>
                    <a:pt x="718" y="5249"/>
                  </a:cubicBezTo>
                  <a:cubicBezTo>
                    <a:pt x="1285" y="6263"/>
                    <a:pt x="2190" y="7083"/>
                    <a:pt x="3254" y="7542"/>
                  </a:cubicBezTo>
                  <a:cubicBezTo>
                    <a:pt x="3915" y="7826"/>
                    <a:pt x="5187" y="8157"/>
                    <a:pt x="6341" y="8157"/>
                  </a:cubicBezTo>
                  <a:cubicBezTo>
                    <a:pt x="7634" y="8157"/>
                    <a:pt x="8777" y="7742"/>
                    <a:pt x="8745" y="6381"/>
                  </a:cubicBezTo>
                  <a:cubicBezTo>
                    <a:pt x="8728" y="5798"/>
                    <a:pt x="8411" y="5266"/>
                    <a:pt x="7906" y="4976"/>
                  </a:cubicBezTo>
                  <a:cubicBezTo>
                    <a:pt x="7634" y="4823"/>
                    <a:pt x="7343" y="4772"/>
                    <a:pt x="7043" y="4763"/>
                  </a:cubicBezTo>
                  <a:cubicBezTo>
                    <a:pt x="7002" y="4762"/>
                    <a:pt x="6962" y="4761"/>
                    <a:pt x="6921" y="4761"/>
                  </a:cubicBezTo>
                  <a:cubicBezTo>
                    <a:pt x="6627" y="4761"/>
                    <a:pt x="6327" y="4792"/>
                    <a:pt x="6030" y="4792"/>
                  </a:cubicBezTo>
                  <a:cubicBezTo>
                    <a:pt x="5934" y="4792"/>
                    <a:pt x="5839" y="4789"/>
                    <a:pt x="5744" y="4780"/>
                  </a:cubicBezTo>
                  <a:cubicBezTo>
                    <a:pt x="5195" y="4733"/>
                    <a:pt x="4643" y="4585"/>
                    <a:pt x="4195" y="4265"/>
                  </a:cubicBezTo>
                  <a:cubicBezTo>
                    <a:pt x="3817" y="3995"/>
                    <a:pt x="3537" y="3569"/>
                    <a:pt x="3401" y="3124"/>
                  </a:cubicBezTo>
                  <a:cubicBezTo>
                    <a:pt x="3325" y="2889"/>
                    <a:pt x="3297" y="2642"/>
                    <a:pt x="3315" y="2396"/>
                  </a:cubicBezTo>
                  <a:cubicBezTo>
                    <a:pt x="3338" y="2130"/>
                    <a:pt x="3442" y="1894"/>
                    <a:pt x="3436" y="1623"/>
                  </a:cubicBezTo>
                  <a:cubicBezTo>
                    <a:pt x="3415" y="741"/>
                    <a:pt x="2711" y="30"/>
                    <a:pt x="1831" y="2"/>
                  </a:cubicBezTo>
                  <a:cubicBezTo>
                    <a:pt x="1812" y="1"/>
                    <a:pt x="1793" y="1"/>
                    <a:pt x="177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10"/>
            <p:cNvSpPr/>
            <p:nvPr/>
          </p:nvSpPr>
          <p:spPr>
            <a:xfrm flipH="1">
              <a:off x="7809766" y="3122626"/>
              <a:ext cx="353341" cy="315513"/>
            </a:xfrm>
            <a:custGeom>
              <a:rect b="b" l="l" r="r" t="t"/>
              <a:pathLst>
                <a:path extrusionOk="0" h="7123" w="7977">
                  <a:moveTo>
                    <a:pt x="1272" y="1"/>
                  </a:moveTo>
                  <a:cubicBezTo>
                    <a:pt x="988" y="1"/>
                    <a:pt x="709" y="108"/>
                    <a:pt x="478" y="366"/>
                  </a:cubicBezTo>
                  <a:cubicBezTo>
                    <a:pt x="1" y="899"/>
                    <a:pt x="254" y="1801"/>
                    <a:pt x="977" y="1936"/>
                  </a:cubicBezTo>
                  <a:cubicBezTo>
                    <a:pt x="1010" y="1943"/>
                    <a:pt x="1055" y="1945"/>
                    <a:pt x="1107" y="1945"/>
                  </a:cubicBezTo>
                  <a:cubicBezTo>
                    <a:pt x="1210" y="1945"/>
                    <a:pt x="1342" y="1937"/>
                    <a:pt x="1470" y="1937"/>
                  </a:cubicBezTo>
                  <a:cubicBezTo>
                    <a:pt x="1672" y="1937"/>
                    <a:pt x="1863" y="1957"/>
                    <a:pt x="1906" y="2063"/>
                  </a:cubicBezTo>
                  <a:cubicBezTo>
                    <a:pt x="2002" y="2298"/>
                    <a:pt x="1903" y="2516"/>
                    <a:pt x="1674" y="2542"/>
                  </a:cubicBezTo>
                  <a:cubicBezTo>
                    <a:pt x="1560" y="2555"/>
                    <a:pt x="1444" y="2544"/>
                    <a:pt x="1330" y="2556"/>
                  </a:cubicBezTo>
                  <a:cubicBezTo>
                    <a:pt x="976" y="2593"/>
                    <a:pt x="673" y="2744"/>
                    <a:pt x="538" y="3087"/>
                  </a:cubicBezTo>
                  <a:cubicBezTo>
                    <a:pt x="276" y="3746"/>
                    <a:pt x="813" y="4424"/>
                    <a:pt x="1479" y="4424"/>
                  </a:cubicBezTo>
                  <a:cubicBezTo>
                    <a:pt x="1536" y="4424"/>
                    <a:pt x="1593" y="4419"/>
                    <a:pt x="1651" y="4409"/>
                  </a:cubicBezTo>
                  <a:cubicBezTo>
                    <a:pt x="1815" y="4380"/>
                    <a:pt x="1954" y="4308"/>
                    <a:pt x="2095" y="4224"/>
                  </a:cubicBezTo>
                  <a:cubicBezTo>
                    <a:pt x="2155" y="4188"/>
                    <a:pt x="2521" y="3958"/>
                    <a:pt x="2742" y="3958"/>
                  </a:cubicBezTo>
                  <a:cubicBezTo>
                    <a:pt x="2878" y="3958"/>
                    <a:pt x="2959" y="4046"/>
                    <a:pt x="2878" y="4322"/>
                  </a:cubicBezTo>
                  <a:cubicBezTo>
                    <a:pt x="2811" y="4549"/>
                    <a:pt x="2381" y="4795"/>
                    <a:pt x="2238" y="4980"/>
                  </a:cubicBezTo>
                  <a:cubicBezTo>
                    <a:pt x="2123" y="5128"/>
                    <a:pt x="2028" y="5279"/>
                    <a:pt x="1994" y="5466"/>
                  </a:cubicBezTo>
                  <a:cubicBezTo>
                    <a:pt x="1892" y="6028"/>
                    <a:pt x="2311" y="6458"/>
                    <a:pt x="2813" y="6458"/>
                  </a:cubicBezTo>
                  <a:cubicBezTo>
                    <a:pt x="2923" y="6458"/>
                    <a:pt x="3037" y="6437"/>
                    <a:pt x="3150" y="6393"/>
                  </a:cubicBezTo>
                  <a:cubicBezTo>
                    <a:pt x="3586" y="6224"/>
                    <a:pt x="3686" y="5920"/>
                    <a:pt x="3863" y="5526"/>
                  </a:cubicBezTo>
                  <a:cubicBezTo>
                    <a:pt x="3909" y="5427"/>
                    <a:pt x="3963" y="5289"/>
                    <a:pt x="4028" y="5206"/>
                  </a:cubicBezTo>
                  <a:cubicBezTo>
                    <a:pt x="4061" y="5166"/>
                    <a:pt x="4220" y="4984"/>
                    <a:pt x="4349" y="4984"/>
                  </a:cubicBezTo>
                  <a:cubicBezTo>
                    <a:pt x="4387" y="4984"/>
                    <a:pt x="4422" y="4999"/>
                    <a:pt x="4450" y="5039"/>
                  </a:cubicBezTo>
                  <a:cubicBezTo>
                    <a:pt x="4544" y="5169"/>
                    <a:pt x="4304" y="5853"/>
                    <a:pt x="4304" y="6069"/>
                  </a:cubicBezTo>
                  <a:cubicBezTo>
                    <a:pt x="4304" y="6617"/>
                    <a:pt x="4639" y="7123"/>
                    <a:pt x="5139" y="7123"/>
                  </a:cubicBezTo>
                  <a:cubicBezTo>
                    <a:pt x="5267" y="7123"/>
                    <a:pt x="5406" y="7089"/>
                    <a:pt x="5554" y="7015"/>
                  </a:cubicBezTo>
                  <a:cubicBezTo>
                    <a:pt x="5906" y="6837"/>
                    <a:pt x="6006" y="6422"/>
                    <a:pt x="6037" y="6058"/>
                  </a:cubicBezTo>
                  <a:cubicBezTo>
                    <a:pt x="6060" y="5792"/>
                    <a:pt x="6010" y="5502"/>
                    <a:pt x="6083" y="5243"/>
                  </a:cubicBezTo>
                  <a:cubicBezTo>
                    <a:pt x="6137" y="5045"/>
                    <a:pt x="6214" y="4967"/>
                    <a:pt x="6293" y="4967"/>
                  </a:cubicBezTo>
                  <a:cubicBezTo>
                    <a:pt x="6439" y="4967"/>
                    <a:pt x="6592" y="5234"/>
                    <a:pt x="6624" y="5502"/>
                  </a:cubicBezTo>
                  <a:cubicBezTo>
                    <a:pt x="6678" y="5961"/>
                    <a:pt x="6505" y="6528"/>
                    <a:pt x="7025" y="6799"/>
                  </a:cubicBezTo>
                  <a:cubicBezTo>
                    <a:pt x="7120" y="6849"/>
                    <a:pt x="7219" y="6872"/>
                    <a:pt x="7314" y="6872"/>
                  </a:cubicBezTo>
                  <a:cubicBezTo>
                    <a:pt x="7538" y="6872"/>
                    <a:pt x="7746" y="6744"/>
                    <a:pt x="7864" y="6534"/>
                  </a:cubicBezTo>
                  <a:cubicBezTo>
                    <a:pt x="7976" y="6334"/>
                    <a:pt x="7797" y="6153"/>
                    <a:pt x="7621" y="6153"/>
                  </a:cubicBezTo>
                  <a:cubicBezTo>
                    <a:pt x="7540" y="6153"/>
                    <a:pt x="7460" y="6191"/>
                    <a:pt x="7409" y="6282"/>
                  </a:cubicBezTo>
                  <a:cubicBezTo>
                    <a:pt x="7374" y="6346"/>
                    <a:pt x="7342" y="6372"/>
                    <a:pt x="7313" y="6372"/>
                  </a:cubicBezTo>
                  <a:cubicBezTo>
                    <a:pt x="7187" y="6372"/>
                    <a:pt x="7122" y="5880"/>
                    <a:pt x="7122" y="5880"/>
                  </a:cubicBezTo>
                  <a:lnTo>
                    <a:pt x="7122" y="5880"/>
                  </a:lnTo>
                  <a:cubicBezTo>
                    <a:pt x="7122" y="5880"/>
                    <a:pt x="7122" y="5880"/>
                    <a:pt x="7122" y="5880"/>
                  </a:cubicBezTo>
                  <a:cubicBezTo>
                    <a:pt x="7117" y="5751"/>
                    <a:pt x="7143" y="5619"/>
                    <a:pt x="7143" y="5489"/>
                  </a:cubicBezTo>
                  <a:cubicBezTo>
                    <a:pt x="7143" y="5320"/>
                    <a:pt x="7136" y="5149"/>
                    <a:pt x="7086" y="4987"/>
                  </a:cubicBezTo>
                  <a:cubicBezTo>
                    <a:pt x="7005" y="4729"/>
                    <a:pt x="6826" y="4547"/>
                    <a:pt x="6566" y="4466"/>
                  </a:cubicBezTo>
                  <a:cubicBezTo>
                    <a:pt x="6485" y="4440"/>
                    <a:pt x="6408" y="4429"/>
                    <a:pt x="6333" y="4429"/>
                  </a:cubicBezTo>
                  <a:cubicBezTo>
                    <a:pt x="5937" y="4429"/>
                    <a:pt x="5645" y="4763"/>
                    <a:pt x="5568" y="5168"/>
                  </a:cubicBezTo>
                  <a:cubicBezTo>
                    <a:pt x="5508" y="5483"/>
                    <a:pt x="5559" y="5808"/>
                    <a:pt x="5511" y="6123"/>
                  </a:cubicBezTo>
                  <a:cubicBezTo>
                    <a:pt x="5482" y="6307"/>
                    <a:pt x="5336" y="6606"/>
                    <a:pt x="5122" y="6606"/>
                  </a:cubicBezTo>
                  <a:cubicBezTo>
                    <a:pt x="5070" y="6606"/>
                    <a:pt x="5014" y="6588"/>
                    <a:pt x="4955" y="6547"/>
                  </a:cubicBezTo>
                  <a:cubicBezTo>
                    <a:pt x="4766" y="6416"/>
                    <a:pt x="4827" y="5947"/>
                    <a:pt x="4853" y="5769"/>
                  </a:cubicBezTo>
                  <a:cubicBezTo>
                    <a:pt x="4926" y="5268"/>
                    <a:pt x="5159" y="4377"/>
                    <a:pt x="4362" y="4377"/>
                  </a:cubicBezTo>
                  <a:cubicBezTo>
                    <a:pt x="4359" y="4377"/>
                    <a:pt x="4355" y="4377"/>
                    <a:pt x="4351" y="4377"/>
                  </a:cubicBezTo>
                  <a:cubicBezTo>
                    <a:pt x="4060" y="4380"/>
                    <a:pt x="3848" y="4559"/>
                    <a:pt x="3684" y="4784"/>
                  </a:cubicBezTo>
                  <a:cubicBezTo>
                    <a:pt x="3462" y="5088"/>
                    <a:pt x="3354" y="5704"/>
                    <a:pt x="3023" y="5880"/>
                  </a:cubicBezTo>
                  <a:cubicBezTo>
                    <a:pt x="2944" y="5923"/>
                    <a:pt x="2871" y="5942"/>
                    <a:pt x="2807" y="5942"/>
                  </a:cubicBezTo>
                  <a:cubicBezTo>
                    <a:pt x="2599" y="5942"/>
                    <a:pt x="2488" y="5741"/>
                    <a:pt x="2554" y="5498"/>
                  </a:cubicBezTo>
                  <a:cubicBezTo>
                    <a:pt x="2624" y="5246"/>
                    <a:pt x="2845" y="5098"/>
                    <a:pt x="3027" y="4926"/>
                  </a:cubicBezTo>
                  <a:cubicBezTo>
                    <a:pt x="3256" y="4710"/>
                    <a:pt x="3467" y="4449"/>
                    <a:pt x="3458" y="4114"/>
                  </a:cubicBezTo>
                  <a:cubicBezTo>
                    <a:pt x="3446" y="3660"/>
                    <a:pt x="3069" y="3443"/>
                    <a:pt x="2674" y="3443"/>
                  </a:cubicBezTo>
                  <a:cubicBezTo>
                    <a:pt x="2567" y="3443"/>
                    <a:pt x="2459" y="3459"/>
                    <a:pt x="2356" y="3490"/>
                  </a:cubicBezTo>
                  <a:cubicBezTo>
                    <a:pt x="2062" y="3579"/>
                    <a:pt x="1780" y="3905"/>
                    <a:pt x="1464" y="3905"/>
                  </a:cubicBezTo>
                  <a:cubicBezTo>
                    <a:pt x="1424" y="3905"/>
                    <a:pt x="1384" y="3900"/>
                    <a:pt x="1343" y="3888"/>
                  </a:cubicBezTo>
                  <a:cubicBezTo>
                    <a:pt x="967" y="3783"/>
                    <a:pt x="831" y="3266"/>
                    <a:pt x="1242" y="3092"/>
                  </a:cubicBezTo>
                  <a:cubicBezTo>
                    <a:pt x="1325" y="3057"/>
                    <a:pt x="1426" y="3052"/>
                    <a:pt x="1530" y="3052"/>
                  </a:cubicBezTo>
                  <a:cubicBezTo>
                    <a:pt x="1583" y="3052"/>
                    <a:pt x="1637" y="3053"/>
                    <a:pt x="1689" y="3053"/>
                  </a:cubicBezTo>
                  <a:cubicBezTo>
                    <a:pt x="1761" y="3053"/>
                    <a:pt x="1831" y="3050"/>
                    <a:pt x="1893" y="3037"/>
                  </a:cubicBezTo>
                  <a:cubicBezTo>
                    <a:pt x="2554" y="2895"/>
                    <a:pt x="2763" y="2164"/>
                    <a:pt x="2264" y="1688"/>
                  </a:cubicBezTo>
                  <a:cubicBezTo>
                    <a:pt x="1931" y="1369"/>
                    <a:pt x="1592" y="1504"/>
                    <a:pt x="1192" y="1436"/>
                  </a:cubicBezTo>
                  <a:cubicBezTo>
                    <a:pt x="724" y="1356"/>
                    <a:pt x="603" y="850"/>
                    <a:pt x="1004" y="602"/>
                  </a:cubicBezTo>
                  <a:cubicBezTo>
                    <a:pt x="1103" y="540"/>
                    <a:pt x="1206" y="514"/>
                    <a:pt x="1308" y="514"/>
                  </a:cubicBezTo>
                  <a:cubicBezTo>
                    <a:pt x="1587" y="514"/>
                    <a:pt x="1861" y="708"/>
                    <a:pt x="2024" y="924"/>
                  </a:cubicBezTo>
                  <a:cubicBezTo>
                    <a:pt x="2082" y="1001"/>
                    <a:pt x="2160" y="1033"/>
                    <a:pt x="2237" y="1033"/>
                  </a:cubicBezTo>
                  <a:cubicBezTo>
                    <a:pt x="2427" y="1033"/>
                    <a:pt x="2609" y="841"/>
                    <a:pt x="2466" y="651"/>
                  </a:cubicBezTo>
                  <a:lnTo>
                    <a:pt x="2467" y="651"/>
                  </a:lnTo>
                  <a:cubicBezTo>
                    <a:pt x="2182" y="273"/>
                    <a:pt x="1722" y="1"/>
                    <a:pt x="12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10"/>
            <p:cNvSpPr/>
            <p:nvPr/>
          </p:nvSpPr>
          <p:spPr>
            <a:xfrm flipH="1">
              <a:off x="6668262" y="3294406"/>
              <a:ext cx="304572" cy="493623"/>
            </a:xfrm>
            <a:custGeom>
              <a:rect b="b" l="l" r="r" t="t"/>
              <a:pathLst>
                <a:path extrusionOk="0" h="11144" w="6876">
                  <a:moveTo>
                    <a:pt x="1788" y="1"/>
                  </a:moveTo>
                  <a:cubicBezTo>
                    <a:pt x="1277" y="1"/>
                    <a:pt x="801" y="225"/>
                    <a:pt x="417" y="784"/>
                  </a:cubicBezTo>
                  <a:cubicBezTo>
                    <a:pt x="60" y="1304"/>
                    <a:pt x="0" y="1972"/>
                    <a:pt x="259" y="2548"/>
                  </a:cubicBezTo>
                  <a:cubicBezTo>
                    <a:pt x="397" y="2855"/>
                    <a:pt x="620" y="3084"/>
                    <a:pt x="877" y="3283"/>
                  </a:cubicBezTo>
                  <a:cubicBezTo>
                    <a:pt x="1243" y="3567"/>
                    <a:pt x="1676" y="3788"/>
                    <a:pt x="2028" y="4092"/>
                  </a:cubicBezTo>
                  <a:cubicBezTo>
                    <a:pt x="2478" y="4483"/>
                    <a:pt x="2868" y="4962"/>
                    <a:pt x="3058" y="5526"/>
                  </a:cubicBezTo>
                  <a:cubicBezTo>
                    <a:pt x="3217" y="6004"/>
                    <a:pt x="3192" y="6554"/>
                    <a:pt x="3028" y="7032"/>
                  </a:cubicBezTo>
                  <a:cubicBezTo>
                    <a:pt x="2943" y="7282"/>
                    <a:pt x="2815" y="7522"/>
                    <a:pt x="2642" y="7724"/>
                  </a:cubicBezTo>
                  <a:cubicBezTo>
                    <a:pt x="2453" y="7942"/>
                    <a:pt x="2211" y="8083"/>
                    <a:pt x="2043" y="8324"/>
                  </a:cubicBezTo>
                  <a:cubicBezTo>
                    <a:pt x="1503" y="9109"/>
                    <a:pt x="1668" y="10179"/>
                    <a:pt x="2420" y="10765"/>
                  </a:cubicBezTo>
                  <a:cubicBezTo>
                    <a:pt x="2747" y="11020"/>
                    <a:pt x="3137" y="11144"/>
                    <a:pt x="3524" y="11144"/>
                  </a:cubicBezTo>
                  <a:cubicBezTo>
                    <a:pt x="4026" y="11144"/>
                    <a:pt x="4524" y="10935"/>
                    <a:pt x="4878" y="10531"/>
                  </a:cubicBezTo>
                  <a:cubicBezTo>
                    <a:pt x="5821" y="9450"/>
                    <a:pt x="6556" y="8353"/>
                    <a:pt x="6730" y="6874"/>
                  </a:cubicBezTo>
                  <a:cubicBezTo>
                    <a:pt x="6875" y="5626"/>
                    <a:pt x="6605" y="4332"/>
                    <a:pt x="5963" y="3253"/>
                  </a:cubicBezTo>
                  <a:cubicBezTo>
                    <a:pt x="5325" y="2181"/>
                    <a:pt x="3381" y="1"/>
                    <a:pt x="178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10"/>
            <p:cNvSpPr/>
            <p:nvPr/>
          </p:nvSpPr>
          <p:spPr>
            <a:xfrm flipH="1">
              <a:off x="6692490" y="3310707"/>
              <a:ext cx="239370" cy="451765"/>
            </a:xfrm>
            <a:custGeom>
              <a:rect b="b" l="l" r="r" t="t"/>
              <a:pathLst>
                <a:path extrusionOk="0" h="10199" w="5404">
                  <a:moveTo>
                    <a:pt x="705" y="1"/>
                  </a:moveTo>
                  <a:cubicBezTo>
                    <a:pt x="602" y="1"/>
                    <a:pt x="497" y="24"/>
                    <a:pt x="396" y="70"/>
                  </a:cubicBezTo>
                  <a:cubicBezTo>
                    <a:pt x="108" y="203"/>
                    <a:pt x="253" y="607"/>
                    <a:pt x="514" y="607"/>
                  </a:cubicBezTo>
                  <a:cubicBezTo>
                    <a:pt x="552" y="607"/>
                    <a:pt x="593" y="599"/>
                    <a:pt x="635" y="579"/>
                  </a:cubicBezTo>
                  <a:cubicBezTo>
                    <a:pt x="677" y="560"/>
                    <a:pt x="710" y="551"/>
                    <a:pt x="735" y="551"/>
                  </a:cubicBezTo>
                  <a:cubicBezTo>
                    <a:pt x="936" y="551"/>
                    <a:pt x="630" y="1115"/>
                    <a:pt x="631" y="1115"/>
                  </a:cubicBezTo>
                  <a:cubicBezTo>
                    <a:pt x="631" y="1115"/>
                    <a:pt x="631" y="1115"/>
                    <a:pt x="631" y="1115"/>
                  </a:cubicBezTo>
                  <a:lnTo>
                    <a:pt x="631" y="1115"/>
                  </a:lnTo>
                  <a:cubicBezTo>
                    <a:pt x="551" y="1230"/>
                    <a:pt x="446" y="1331"/>
                    <a:pt x="363" y="1444"/>
                  </a:cubicBezTo>
                  <a:cubicBezTo>
                    <a:pt x="255" y="1591"/>
                    <a:pt x="151" y="1746"/>
                    <a:pt x="93" y="1921"/>
                  </a:cubicBezTo>
                  <a:cubicBezTo>
                    <a:pt x="1" y="2199"/>
                    <a:pt x="42" y="2471"/>
                    <a:pt x="218" y="2707"/>
                  </a:cubicBezTo>
                  <a:cubicBezTo>
                    <a:pt x="385" y="2931"/>
                    <a:pt x="607" y="3028"/>
                    <a:pt x="836" y="3028"/>
                  </a:cubicBezTo>
                  <a:cubicBezTo>
                    <a:pt x="1083" y="3028"/>
                    <a:pt x="1338" y="2915"/>
                    <a:pt x="1539" y="2726"/>
                  </a:cubicBezTo>
                  <a:cubicBezTo>
                    <a:pt x="1792" y="2489"/>
                    <a:pt x="1953" y="2170"/>
                    <a:pt x="2196" y="1926"/>
                  </a:cubicBezTo>
                  <a:cubicBezTo>
                    <a:pt x="2301" y="1820"/>
                    <a:pt x="2501" y="1701"/>
                    <a:pt x="2674" y="1701"/>
                  </a:cubicBezTo>
                  <a:cubicBezTo>
                    <a:pt x="2792" y="1701"/>
                    <a:pt x="2897" y="1756"/>
                    <a:pt x="2951" y="1908"/>
                  </a:cubicBezTo>
                  <a:cubicBezTo>
                    <a:pt x="3033" y="2143"/>
                    <a:pt x="2682" y="2516"/>
                    <a:pt x="2547" y="2655"/>
                  </a:cubicBezTo>
                  <a:cubicBezTo>
                    <a:pt x="2162" y="3049"/>
                    <a:pt x="1387" y="3686"/>
                    <a:pt x="2102" y="4193"/>
                  </a:cubicBezTo>
                  <a:cubicBezTo>
                    <a:pt x="2241" y="4292"/>
                    <a:pt x="2393" y="4330"/>
                    <a:pt x="2548" y="4330"/>
                  </a:cubicBezTo>
                  <a:cubicBezTo>
                    <a:pt x="2680" y="4330"/>
                    <a:pt x="2814" y="4302"/>
                    <a:pt x="2945" y="4260"/>
                  </a:cubicBezTo>
                  <a:cubicBezTo>
                    <a:pt x="3312" y="4142"/>
                    <a:pt x="3765" y="3715"/>
                    <a:pt x="4154" y="3715"/>
                  </a:cubicBezTo>
                  <a:cubicBezTo>
                    <a:pt x="4177" y="3715"/>
                    <a:pt x="4199" y="3717"/>
                    <a:pt x="4222" y="3720"/>
                  </a:cubicBezTo>
                  <a:cubicBezTo>
                    <a:pt x="4633" y="3777"/>
                    <a:pt x="4668" y="4128"/>
                    <a:pt x="4388" y="4352"/>
                  </a:cubicBezTo>
                  <a:cubicBezTo>
                    <a:pt x="4168" y="4529"/>
                    <a:pt x="3879" y="4519"/>
                    <a:pt x="3612" y="4553"/>
                  </a:cubicBezTo>
                  <a:cubicBezTo>
                    <a:pt x="3272" y="4597"/>
                    <a:pt x="2922" y="4692"/>
                    <a:pt x="2719" y="4991"/>
                  </a:cubicBezTo>
                  <a:cubicBezTo>
                    <a:pt x="2365" y="5505"/>
                    <a:pt x="2770" y="6058"/>
                    <a:pt x="3288" y="6237"/>
                  </a:cubicBezTo>
                  <a:cubicBezTo>
                    <a:pt x="3640" y="6360"/>
                    <a:pt x="4170" y="6210"/>
                    <a:pt x="4428" y="6533"/>
                  </a:cubicBezTo>
                  <a:cubicBezTo>
                    <a:pt x="4666" y="6833"/>
                    <a:pt x="4513" y="7308"/>
                    <a:pt x="4129" y="7308"/>
                  </a:cubicBezTo>
                  <a:cubicBezTo>
                    <a:pt x="4092" y="7308"/>
                    <a:pt x="4052" y="7304"/>
                    <a:pt x="4010" y="7294"/>
                  </a:cubicBezTo>
                  <a:cubicBezTo>
                    <a:pt x="3801" y="7245"/>
                    <a:pt x="3605" y="7018"/>
                    <a:pt x="3404" y="6930"/>
                  </a:cubicBezTo>
                  <a:cubicBezTo>
                    <a:pt x="3272" y="6871"/>
                    <a:pt x="3140" y="6844"/>
                    <a:pt x="3015" y="6844"/>
                  </a:cubicBezTo>
                  <a:cubicBezTo>
                    <a:pt x="2509" y="6844"/>
                    <a:pt x="2115" y="7287"/>
                    <a:pt x="2223" y="7877"/>
                  </a:cubicBezTo>
                  <a:cubicBezTo>
                    <a:pt x="2312" y="8366"/>
                    <a:pt x="2695" y="8462"/>
                    <a:pt x="3002" y="8776"/>
                  </a:cubicBezTo>
                  <a:cubicBezTo>
                    <a:pt x="3349" y="9131"/>
                    <a:pt x="3158" y="9629"/>
                    <a:pt x="2687" y="9629"/>
                  </a:cubicBezTo>
                  <a:cubicBezTo>
                    <a:pt x="2671" y="9629"/>
                    <a:pt x="2654" y="9628"/>
                    <a:pt x="2637" y="9627"/>
                  </a:cubicBezTo>
                  <a:cubicBezTo>
                    <a:pt x="2172" y="9594"/>
                    <a:pt x="1956" y="9098"/>
                    <a:pt x="1947" y="8697"/>
                  </a:cubicBezTo>
                  <a:cubicBezTo>
                    <a:pt x="1944" y="8507"/>
                    <a:pt x="1784" y="8404"/>
                    <a:pt x="1636" y="8404"/>
                  </a:cubicBezTo>
                  <a:cubicBezTo>
                    <a:pt x="1505" y="8404"/>
                    <a:pt x="1384" y="8484"/>
                    <a:pt x="1387" y="8654"/>
                  </a:cubicBezTo>
                  <a:cubicBezTo>
                    <a:pt x="1401" y="9408"/>
                    <a:pt x="1889" y="10198"/>
                    <a:pt x="2676" y="10198"/>
                  </a:cubicBezTo>
                  <a:cubicBezTo>
                    <a:pt x="2763" y="10198"/>
                    <a:pt x="2854" y="10189"/>
                    <a:pt x="2948" y="10168"/>
                  </a:cubicBezTo>
                  <a:cubicBezTo>
                    <a:pt x="3706" y="10005"/>
                    <a:pt x="4057" y="9052"/>
                    <a:pt x="3509" y="8475"/>
                  </a:cubicBezTo>
                  <a:cubicBezTo>
                    <a:pt x="3356" y="8314"/>
                    <a:pt x="2718" y="8009"/>
                    <a:pt x="2774" y="7774"/>
                  </a:cubicBezTo>
                  <a:cubicBezTo>
                    <a:pt x="2823" y="7576"/>
                    <a:pt x="2960" y="7455"/>
                    <a:pt x="3116" y="7455"/>
                  </a:cubicBezTo>
                  <a:cubicBezTo>
                    <a:pt x="3171" y="7455"/>
                    <a:pt x="3227" y="7470"/>
                    <a:pt x="3283" y="7501"/>
                  </a:cubicBezTo>
                  <a:cubicBezTo>
                    <a:pt x="3391" y="7562"/>
                    <a:pt x="3487" y="7646"/>
                    <a:pt x="3595" y="7709"/>
                  </a:cubicBezTo>
                  <a:cubicBezTo>
                    <a:pt x="3781" y="7815"/>
                    <a:pt x="3975" y="7881"/>
                    <a:pt x="4170" y="7881"/>
                  </a:cubicBezTo>
                  <a:cubicBezTo>
                    <a:pt x="4323" y="7881"/>
                    <a:pt x="4477" y="7840"/>
                    <a:pt x="4625" y="7746"/>
                  </a:cubicBezTo>
                  <a:cubicBezTo>
                    <a:pt x="5328" y="7301"/>
                    <a:pt x="5221" y="6237"/>
                    <a:pt x="4489" y="5881"/>
                  </a:cubicBezTo>
                  <a:cubicBezTo>
                    <a:pt x="4327" y="5801"/>
                    <a:pt x="4159" y="5777"/>
                    <a:pt x="3984" y="5760"/>
                  </a:cubicBezTo>
                  <a:cubicBezTo>
                    <a:pt x="3861" y="5750"/>
                    <a:pt x="2716" y="5676"/>
                    <a:pt x="3360" y="5177"/>
                  </a:cubicBezTo>
                  <a:cubicBezTo>
                    <a:pt x="3562" y="5020"/>
                    <a:pt x="4097" y="5077"/>
                    <a:pt x="4337" y="5008"/>
                  </a:cubicBezTo>
                  <a:cubicBezTo>
                    <a:pt x="4533" y="4949"/>
                    <a:pt x="4711" y="4878"/>
                    <a:pt x="4860" y="4735"/>
                  </a:cubicBezTo>
                  <a:cubicBezTo>
                    <a:pt x="5403" y="4214"/>
                    <a:pt x="5144" y="3376"/>
                    <a:pt x="4436" y="3189"/>
                  </a:cubicBezTo>
                  <a:cubicBezTo>
                    <a:pt x="4331" y="3161"/>
                    <a:pt x="4235" y="3149"/>
                    <a:pt x="4145" y="3149"/>
                  </a:cubicBezTo>
                  <a:cubicBezTo>
                    <a:pt x="3819" y="3149"/>
                    <a:pt x="3578" y="3313"/>
                    <a:pt x="3261" y="3495"/>
                  </a:cubicBezTo>
                  <a:cubicBezTo>
                    <a:pt x="3157" y="3553"/>
                    <a:pt x="3022" y="3640"/>
                    <a:pt x="2912" y="3671"/>
                  </a:cubicBezTo>
                  <a:cubicBezTo>
                    <a:pt x="2879" y="3681"/>
                    <a:pt x="2771" y="3706"/>
                    <a:pt x="2667" y="3706"/>
                  </a:cubicBezTo>
                  <a:cubicBezTo>
                    <a:pt x="2549" y="3706"/>
                    <a:pt x="2435" y="3674"/>
                    <a:pt x="2435" y="3552"/>
                  </a:cubicBezTo>
                  <a:cubicBezTo>
                    <a:pt x="2435" y="3377"/>
                    <a:pt x="3081" y="2929"/>
                    <a:pt x="3219" y="2740"/>
                  </a:cubicBezTo>
                  <a:cubicBezTo>
                    <a:pt x="3656" y="2137"/>
                    <a:pt x="3588" y="1257"/>
                    <a:pt x="2723" y="1118"/>
                  </a:cubicBezTo>
                  <a:cubicBezTo>
                    <a:pt x="2682" y="1111"/>
                    <a:pt x="2642" y="1108"/>
                    <a:pt x="2602" y="1108"/>
                  </a:cubicBezTo>
                  <a:cubicBezTo>
                    <a:pt x="2234" y="1108"/>
                    <a:pt x="1926" y="1379"/>
                    <a:pt x="1693" y="1650"/>
                  </a:cubicBezTo>
                  <a:cubicBezTo>
                    <a:pt x="1503" y="1867"/>
                    <a:pt x="1363" y="2153"/>
                    <a:pt x="1135" y="2335"/>
                  </a:cubicBezTo>
                  <a:cubicBezTo>
                    <a:pt x="1018" y="2429"/>
                    <a:pt x="926" y="2469"/>
                    <a:pt x="858" y="2469"/>
                  </a:cubicBezTo>
                  <a:cubicBezTo>
                    <a:pt x="639" y="2469"/>
                    <a:pt x="658" y="2063"/>
                    <a:pt x="825" y="1763"/>
                  </a:cubicBezTo>
                  <a:cubicBezTo>
                    <a:pt x="1070" y="1327"/>
                    <a:pt x="1582" y="940"/>
                    <a:pt x="1299" y="372"/>
                  </a:cubicBezTo>
                  <a:cubicBezTo>
                    <a:pt x="1177" y="127"/>
                    <a:pt x="948" y="1"/>
                    <a:pt x="70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10"/>
            <p:cNvSpPr/>
            <p:nvPr/>
          </p:nvSpPr>
          <p:spPr>
            <a:xfrm flipH="1" rot="-1901776">
              <a:off x="7295795" y="2377642"/>
              <a:ext cx="133806" cy="132916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10"/>
            <p:cNvSpPr/>
            <p:nvPr/>
          </p:nvSpPr>
          <p:spPr>
            <a:xfrm flipH="1" rot="-1901776">
              <a:off x="7312502" y="2389491"/>
              <a:ext cx="85222" cy="84680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10"/>
            <p:cNvSpPr/>
            <p:nvPr/>
          </p:nvSpPr>
          <p:spPr>
            <a:xfrm flipH="1" rot="-6055368">
              <a:off x="7906453" y="3533771"/>
              <a:ext cx="133312" cy="132420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10"/>
            <p:cNvSpPr/>
            <p:nvPr/>
          </p:nvSpPr>
          <p:spPr>
            <a:xfrm flipH="1" rot="-6055368">
              <a:off x="7916548" y="3560525"/>
              <a:ext cx="84907" cy="84364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10"/>
            <p:cNvSpPr/>
            <p:nvPr/>
          </p:nvSpPr>
          <p:spPr>
            <a:xfrm flipH="1" rot="6744001">
              <a:off x="6972844" y="3730515"/>
              <a:ext cx="98927" cy="98278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10"/>
            <p:cNvSpPr/>
            <p:nvPr/>
          </p:nvSpPr>
          <p:spPr>
            <a:xfrm flipH="1" rot="6744001">
              <a:off x="7000666" y="3752409"/>
              <a:ext cx="63008" cy="62613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10"/>
            <p:cNvSpPr/>
            <p:nvPr/>
          </p:nvSpPr>
          <p:spPr>
            <a:xfrm flipH="1" rot="-9243495">
              <a:off x="6603603" y="3824761"/>
              <a:ext cx="155301" cy="154282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10"/>
            <p:cNvSpPr/>
            <p:nvPr/>
          </p:nvSpPr>
          <p:spPr>
            <a:xfrm flipH="1" rot="-9243495">
              <a:off x="6624478" y="3867812"/>
              <a:ext cx="98912" cy="98292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0" name="Google Shape;2050;p10"/>
          <p:cNvGrpSpPr/>
          <p:nvPr/>
        </p:nvGrpSpPr>
        <p:grpSpPr>
          <a:xfrm>
            <a:off x="6519270" y="8018549"/>
            <a:ext cx="288394" cy="277824"/>
            <a:chOff x="8008751" y="37351"/>
            <a:chExt cx="598452" cy="591240"/>
          </a:xfrm>
        </p:grpSpPr>
        <p:sp>
          <p:nvSpPr>
            <p:cNvPr id="2051" name="Google Shape;2051;p10"/>
            <p:cNvSpPr/>
            <p:nvPr/>
          </p:nvSpPr>
          <p:spPr>
            <a:xfrm>
              <a:off x="8377155" y="492057"/>
              <a:ext cx="83276" cy="90687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10"/>
            <p:cNvSpPr/>
            <p:nvPr/>
          </p:nvSpPr>
          <p:spPr>
            <a:xfrm>
              <a:off x="8175431" y="497773"/>
              <a:ext cx="83402" cy="9093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10"/>
            <p:cNvSpPr/>
            <p:nvPr/>
          </p:nvSpPr>
          <p:spPr>
            <a:xfrm>
              <a:off x="8050326" y="227963"/>
              <a:ext cx="95899" cy="69208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10"/>
            <p:cNvSpPr/>
            <p:nvPr/>
          </p:nvSpPr>
          <p:spPr>
            <a:xfrm>
              <a:off x="8174803" y="82570"/>
              <a:ext cx="74295" cy="92696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10"/>
            <p:cNvSpPr/>
            <p:nvPr/>
          </p:nvSpPr>
          <p:spPr>
            <a:xfrm>
              <a:off x="8464954" y="180986"/>
              <a:ext cx="95523" cy="80136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10"/>
            <p:cNvSpPr/>
            <p:nvPr/>
          </p:nvSpPr>
          <p:spPr>
            <a:xfrm>
              <a:off x="8478331" y="375931"/>
              <a:ext cx="97407" cy="69899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10"/>
            <p:cNvSpPr/>
            <p:nvPr/>
          </p:nvSpPr>
          <p:spPr>
            <a:xfrm>
              <a:off x="8353981" y="85145"/>
              <a:ext cx="74798" cy="92006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10"/>
            <p:cNvSpPr/>
            <p:nvPr/>
          </p:nvSpPr>
          <p:spPr>
            <a:xfrm>
              <a:off x="8058114" y="396594"/>
              <a:ext cx="97658" cy="78440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10"/>
            <p:cNvSpPr/>
            <p:nvPr/>
          </p:nvSpPr>
          <p:spPr>
            <a:xfrm>
              <a:off x="8090835" y="140602"/>
              <a:ext cx="452429" cy="391636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10"/>
            <p:cNvSpPr/>
            <p:nvPr/>
          </p:nvSpPr>
          <p:spPr>
            <a:xfrm>
              <a:off x="8249225" y="37351"/>
              <a:ext cx="109716" cy="113045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10"/>
            <p:cNvSpPr/>
            <p:nvPr/>
          </p:nvSpPr>
          <p:spPr>
            <a:xfrm>
              <a:off x="8265114" y="514981"/>
              <a:ext cx="110218" cy="113610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10"/>
            <p:cNvSpPr/>
            <p:nvPr/>
          </p:nvSpPr>
          <p:spPr>
            <a:xfrm>
              <a:off x="8489762" y="262946"/>
              <a:ext cx="117441" cy="91754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10"/>
            <p:cNvSpPr/>
            <p:nvPr/>
          </p:nvSpPr>
          <p:spPr>
            <a:xfrm>
              <a:off x="8442031" y="450104"/>
              <a:ext cx="128368" cy="103373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10"/>
            <p:cNvSpPr/>
            <p:nvPr/>
          </p:nvSpPr>
          <p:spPr>
            <a:xfrm>
              <a:off x="8052650" y="106939"/>
              <a:ext cx="118383" cy="114112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10"/>
            <p:cNvSpPr/>
            <p:nvPr/>
          </p:nvSpPr>
          <p:spPr>
            <a:xfrm>
              <a:off x="8008751" y="317146"/>
              <a:ext cx="120267" cy="92382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10"/>
            <p:cNvSpPr/>
            <p:nvPr/>
          </p:nvSpPr>
          <p:spPr>
            <a:xfrm>
              <a:off x="8071742" y="469134"/>
              <a:ext cx="120330" cy="114175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10"/>
            <p:cNvSpPr/>
            <p:nvPr/>
          </p:nvSpPr>
          <p:spPr>
            <a:xfrm>
              <a:off x="8424886" y="85334"/>
              <a:ext cx="120267" cy="116624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8" name="Google Shape;2068;p10"/>
          <p:cNvGrpSpPr/>
          <p:nvPr/>
        </p:nvGrpSpPr>
        <p:grpSpPr>
          <a:xfrm>
            <a:off x="6522769" y="7715329"/>
            <a:ext cx="288384" cy="277802"/>
            <a:chOff x="1577421" y="1609174"/>
            <a:chExt cx="818111" cy="754282"/>
          </a:xfrm>
        </p:grpSpPr>
        <p:sp>
          <p:nvSpPr>
            <p:cNvPr id="2069" name="Google Shape;2069;p10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10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10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10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10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10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10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10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10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10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10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10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10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10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10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10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10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10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10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10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10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10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10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10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10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10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10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10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10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10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10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10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10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10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10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10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10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10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10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10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10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10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10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10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10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10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10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10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7" name="Google Shape;2117;p10"/>
          <p:cNvGrpSpPr/>
          <p:nvPr/>
        </p:nvGrpSpPr>
        <p:grpSpPr>
          <a:xfrm>
            <a:off x="6512005" y="8321793"/>
            <a:ext cx="302947" cy="384134"/>
            <a:chOff x="6295459" y="2059568"/>
            <a:chExt cx="2176346" cy="2549000"/>
          </a:xfrm>
        </p:grpSpPr>
        <p:sp>
          <p:nvSpPr>
            <p:cNvPr id="2118" name="Google Shape;2118;p10"/>
            <p:cNvSpPr/>
            <p:nvPr/>
          </p:nvSpPr>
          <p:spPr>
            <a:xfrm flipH="1">
              <a:off x="6295459" y="2059568"/>
              <a:ext cx="2176346" cy="2549000"/>
            </a:xfrm>
            <a:custGeom>
              <a:rect b="b" l="l" r="r" t="t"/>
              <a:pathLst>
                <a:path extrusionOk="0" h="57546" w="49133">
                  <a:moveTo>
                    <a:pt x="21040" y="0"/>
                  </a:moveTo>
                  <a:cubicBezTo>
                    <a:pt x="21038" y="0"/>
                    <a:pt x="21037" y="0"/>
                    <a:pt x="21036" y="0"/>
                  </a:cubicBezTo>
                  <a:cubicBezTo>
                    <a:pt x="20902" y="2"/>
                    <a:pt x="20788" y="121"/>
                    <a:pt x="20663" y="159"/>
                  </a:cubicBezTo>
                  <a:cubicBezTo>
                    <a:pt x="20538" y="198"/>
                    <a:pt x="20380" y="169"/>
                    <a:pt x="20269" y="239"/>
                  </a:cubicBezTo>
                  <a:cubicBezTo>
                    <a:pt x="20157" y="309"/>
                    <a:pt x="20107" y="455"/>
                    <a:pt x="20015" y="550"/>
                  </a:cubicBezTo>
                  <a:cubicBezTo>
                    <a:pt x="19908" y="661"/>
                    <a:pt x="19745" y="722"/>
                    <a:pt x="19685" y="849"/>
                  </a:cubicBezTo>
                  <a:cubicBezTo>
                    <a:pt x="19622" y="978"/>
                    <a:pt x="19698" y="1155"/>
                    <a:pt x="19669" y="1298"/>
                  </a:cubicBezTo>
                  <a:cubicBezTo>
                    <a:pt x="19644" y="1438"/>
                    <a:pt x="19627" y="1578"/>
                    <a:pt x="19618" y="1719"/>
                  </a:cubicBezTo>
                  <a:cubicBezTo>
                    <a:pt x="19608" y="1858"/>
                    <a:pt x="19482" y="2035"/>
                    <a:pt x="19433" y="2217"/>
                  </a:cubicBezTo>
                  <a:cubicBezTo>
                    <a:pt x="19386" y="2394"/>
                    <a:pt x="19347" y="2573"/>
                    <a:pt x="19234" y="2682"/>
                  </a:cubicBezTo>
                  <a:cubicBezTo>
                    <a:pt x="19169" y="2744"/>
                    <a:pt x="19093" y="2775"/>
                    <a:pt x="18999" y="2775"/>
                  </a:cubicBezTo>
                  <a:cubicBezTo>
                    <a:pt x="18931" y="2775"/>
                    <a:pt x="18854" y="2759"/>
                    <a:pt x="18765" y="2727"/>
                  </a:cubicBezTo>
                  <a:cubicBezTo>
                    <a:pt x="18596" y="2666"/>
                    <a:pt x="18445" y="2602"/>
                    <a:pt x="18343" y="2468"/>
                  </a:cubicBezTo>
                  <a:cubicBezTo>
                    <a:pt x="18243" y="2337"/>
                    <a:pt x="18107" y="2207"/>
                    <a:pt x="18036" y="2050"/>
                  </a:cubicBezTo>
                  <a:cubicBezTo>
                    <a:pt x="17965" y="1891"/>
                    <a:pt x="18005" y="1681"/>
                    <a:pt x="17929" y="1541"/>
                  </a:cubicBezTo>
                  <a:cubicBezTo>
                    <a:pt x="17868" y="1426"/>
                    <a:pt x="17707" y="1388"/>
                    <a:pt x="17625" y="1294"/>
                  </a:cubicBezTo>
                  <a:cubicBezTo>
                    <a:pt x="17540" y="1196"/>
                    <a:pt x="17473" y="1109"/>
                    <a:pt x="17363" y="1044"/>
                  </a:cubicBezTo>
                  <a:cubicBezTo>
                    <a:pt x="17257" y="980"/>
                    <a:pt x="17169" y="885"/>
                    <a:pt x="17036" y="860"/>
                  </a:cubicBezTo>
                  <a:cubicBezTo>
                    <a:pt x="17014" y="856"/>
                    <a:pt x="16991" y="854"/>
                    <a:pt x="16969" y="854"/>
                  </a:cubicBezTo>
                  <a:cubicBezTo>
                    <a:pt x="16857" y="854"/>
                    <a:pt x="16748" y="900"/>
                    <a:pt x="16636" y="916"/>
                  </a:cubicBezTo>
                  <a:cubicBezTo>
                    <a:pt x="16500" y="934"/>
                    <a:pt x="16364" y="924"/>
                    <a:pt x="16239" y="981"/>
                  </a:cubicBezTo>
                  <a:cubicBezTo>
                    <a:pt x="16114" y="1038"/>
                    <a:pt x="15979" y="1085"/>
                    <a:pt x="15875" y="1176"/>
                  </a:cubicBezTo>
                  <a:cubicBezTo>
                    <a:pt x="15763" y="1275"/>
                    <a:pt x="15736" y="1442"/>
                    <a:pt x="15652" y="1566"/>
                  </a:cubicBezTo>
                  <a:cubicBezTo>
                    <a:pt x="15569" y="1688"/>
                    <a:pt x="15367" y="1753"/>
                    <a:pt x="15313" y="1892"/>
                  </a:cubicBezTo>
                  <a:cubicBezTo>
                    <a:pt x="15257" y="2036"/>
                    <a:pt x="15212" y="2184"/>
                    <a:pt x="15181" y="2335"/>
                  </a:cubicBezTo>
                  <a:cubicBezTo>
                    <a:pt x="15148" y="2505"/>
                    <a:pt x="15276" y="2701"/>
                    <a:pt x="15265" y="2879"/>
                  </a:cubicBezTo>
                  <a:cubicBezTo>
                    <a:pt x="15252" y="3058"/>
                    <a:pt x="15097" y="3216"/>
                    <a:pt x="15069" y="3388"/>
                  </a:cubicBezTo>
                  <a:cubicBezTo>
                    <a:pt x="15042" y="3560"/>
                    <a:pt x="15090" y="3752"/>
                    <a:pt x="15009" y="3911"/>
                  </a:cubicBezTo>
                  <a:cubicBezTo>
                    <a:pt x="14935" y="4056"/>
                    <a:pt x="14830" y="4184"/>
                    <a:pt x="14701" y="4284"/>
                  </a:cubicBezTo>
                  <a:cubicBezTo>
                    <a:pt x="14571" y="4379"/>
                    <a:pt x="14412" y="4483"/>
                    <a:pt x="14260" y="4483"/>
                  </a:cubicBezTo>
                  <a:cubicBezTo>
                    <a:pt x="14254" y="4483"/>
                    <a:pt x="14247" y="4483"/>
                    <a:pt x="14240" y="4483"/>
                  </a:cubicBezTo>
                  <a:cubicBezTo>
                    <a:pt x="14096" y="4474"/>
                    <a:pt x="13956" y="4346"/>
                    <a:pt x="13819" y="4217"/>
                  </a:cubicBezTo>
                  <a:cubicBezTo>
                    <a:pt x="13714" y="4116"/>
                    <a:pt x="13576" y="4042"/>
                    <a:pt x="13487" y="3931"/>
                  </a:cubicBezTo>
                  <a:cubicBezTo>
                    <a:pt x="13397" y="3819"/>
                    <a:pt x="13380" y="3640"/>
                    <a:pt x="13278" y="3540"/>
                  </a:cubicBezTo>
                  <a:cubicBezTo>
                    <a:pt x="13177" y="3439"/>
                    <a:pt x="13027" y="3405"/>
                    <a:pt x="12889" y="3344"/>
                  </a:cubicBezTo>
                  <a:cubicBezTo>
                    <a:pt x="12737" y="3279"/>
                    <a:pt x="12595" y="3142"/>
                    <a:pt x="12440" y="3135"/>
                  </a:cubicBezTo>
                  <a:cubicBezTo>
                    <a:pt x="12429" y="3135"/>
                    <a:pt x="12417" y="3134"/>
                    <a:pt x="12405" y="3134"/>
                  </a:cubicBezTo>
                  <a:cubicBezTo>
                    <a:pt x="12254" y="3134"/>
                    <a:pt x="12086" y="3167"/>
                    <a:pt x="11945" y="3210"/>
                  </a:cubicBezTo>
                  <a:cubicBezTo>
                    <a:pt x="11788" y="3260"/>
                    <a:pt x="11637" y="3333"/>
                    <a:pt x="11499" y="3426"/>
                  </a:cubicBezTo>
                  <a:cubicBezTo>
                    <a:pt x="11361" y="3520"/>
                    <a:pt x="11238" y="3633"/>
                    <a:pt x="11131" y="3759"/>
                  </a:cubicBezTo>
                  <a:cubicBezTo>
                    <a:pt x="11030" y="3883"/>
                    <a:pt x="11070" y="4097"/>
                    <a:pt x="11009" y="4242"/>
                  </a:cubicBezTo>
                  <a:cubicBezTo>
                    <a:pt x="10949" y="4386"/>
                    <a:pt x="10780" y="4500"/>
                    <a:pt x="10754" y="4653"/>
                  </a:cubicBezTo>
                  <a:cubicBezTo>
                    <a:pt x="10729" y="4805"/>
                    <a:pt x="10861" y="4970"/>
                    <a:pt x="10865" y="5125"/>
                  </a:cubicBezTo>
                  <a:cubicBezTo>
                    <a:pt x="10871" y="5280"/>
                    <a:pt x="10845" y="5432"/>
                    <a:pt x="10878" y="5583"/>
                  </a:cubicBezTo>
                  <a:cubicBezTo>
                    <a:pt x="10911" y="5737"/>
                    <a:pt x="10967" y="5899"/>
                    <a:pt x="11013" y="6065"/>
                  </a:cubicBezTo>
                  <a:cubicBezTo>
                    <a:pt x="11058" y="6231"/>
                    <a:pt x="11145" y="6403"/>
                    <a:pt x="11145" y="6565"/>
                  </a:cubicBezTo>
                  <a:cubicBezTo>
                    <a:pt x="11145" y="6730"/>
                    <a:pt x="10990" y="6865"/>
                    <a:pt x="10885" y="7012"/>
                  </a:cubicBezTo>
                  <a:cubicBezTo>
                    <a:pt x="10787" y="7148"/>
                    <a:pt x="10694" y="7278"/>
                    <a:pt x="10551" y="7342"/>
                  </a:cubicBezTo>
                  <a:cubicBezTo>
                    <a:pt x="10437" y="7390"/>
                    <a:pt x="10315" y="7416"/>
                    <a:pt x="10192" y="7416"/>
                  </a:cubicBezTo>
                  <a:cubicBezTo>
                    <a:pt x="10154" y="7416"/>
                    <a:pt x="10116" y="7414"/>
                    <a:pt x="10077" y="7408"/>
                  </a:cubicBezTo>
                  <a:cubicBezTo>
                    <a:pt x="9921" y="7390"/>
                    <a:pt x="9775" y="7322"/>
                    <a:pt x="9642" y="7217"/>
                  </a:cubicBezTo>
                  <a:cubicBezTo>
                    <a:pt x="9532" y="7128"/>
                    <a:pt x="9382" y="7073"/>
                    <a:pt x="9281" y="6971"/>
                  </a:cubicBezTo>
                  <a:cubicBezTo>
                    <a:pt x="9182" y="6868"/>
                    <a:pt x="9158" y="6675"/>
                    <a:pt x="9042" y="6592"/>
                  </a:cubicBezTo>
                  <a:cubicBezTo>
                    <a:pt x="8927" y="6510"/>
                    <a:pt x="8765" y="6519"/>
                    <a:pt x="8615" y="6492"/>
                  </a:cubicBezTo>
                  <a:cubicBezTo>
                    <a:pt x="8548" y="6479"/>
                    <a:pt x="8484" y="6472"/>
                    <a:pt x="8422" y="6472"/>
                  </a:cubicBezTo>
                  <a:cubicBezTo>
                    <a:pt x="8373" y="6472"/>
                    <a:pt x="8326" y="6477"/>
                    <a:pt x="8278" y="6486"/>
                  </a:cubicBezTo>
                  <a:cubicBezTo>
                    <a:pt x="8165" y="6504"/>
                    <a:pt x="8056" y="6541"/>
                    <a:pt x="7953" y="6595"/>
                  </a:cubicBezTo>
                  <a:cubicBezTo>
                    <a:pt x="7789" y="6610"/>
                    <a:pt x="7624" y="6649"/>
                    <a:pt x="7490" y="6743"/>
                  </a:cubicBezTo>
                  <a:cubicBezTo>
                    <a:pt x="7359" y="6834"/>
                    <a:pt x="7200" y="6937"/>
                    <a:pt x="7112" y="7076"/>
                  </a:cubicBezTo>
                  <a:cubicBezTo>
                    <a:pt x="7019" y="7222"/>
                    <a:pt x="7028" y="7414"/>
                    <a:pt x="6988" y="7571"/>
                  </a:cubicBezTo>
                  <a:cubicBezTo>
                    <a:pt x="6947" y="7730"/>
                    <a:pt x="6882" y="7892"/>
                    <a:pt x="6884" y="8060"/>
                  </a:cubicBezTo>
                  <a:cubicBezTo>
                    <a:pt x="6887" y="8222"/>
                    <a:pt x="6924" y="8389"/>
                    <a:pt x="6957" y="8556"/>
                  </a:cubicBezTo>
                  <a:cubicBezTo>
                    <a:pt x="6987" y="8702"/>
                    <a:pt x="7069" y="8840"/>
                    <a:pt x="7112" y="8991"/>
                  </a:cubicBezTo>
                  <a:cubicBezTo>
                    <a:pt x="7152" y="9139"/>
                    <a:pt x="7092" y="9311"/>
                    <a:pt x="7125" y="9460"/>
                  </a:cubicBezTo>
                  <a:cubicBezTo>
                    <a:pt x="7159" y="9608"/>
                    <a:pt x="7196" y="9747"/>
                    <a:pt x="7203" y="9899"/>
                  </a:cubicBezTo>
                  <a:cubicBezTo>
                    <a:pt x="7210" y="10050"/>
                    <a:pt x="7190" y="10181"/>
                    <a:pt x="7153" y="10331"/>
                  </a:cubicBezTo>
                  <a:cubicBezTo>
                    <a:pt x="7116" y="10482"/>
                    <a:pt x="7172" y="10685"/>
                    <a:pt x="7081" y="10820"/>
                  </a:cubicBezTo>
                  <a:cubicBezTo>
                    <a:pt x="6983" y="10960"/>
                    <a:pt x="6850" y="11069"/>
                    <a:pt x="6695" y="11140"/>
                  </a:cubicBezTo>
                  <a:cubicBezTo>
                    <a:pt x="6630" y="11171"/>
                    <a:pt x="6556" y="11185"/>
                    <a:pt x="6478" y="11185"/>
                  </a:cubicBezTo>
                  <a:cubicBezTo>
                    <a:pt x="6392" y="11185"/>
                    <a:pt x="6301" y="11168"/>
                    <a:pt x="6209" y="11133"/>
                  </a:cubicBezTo>
                  <a:cubicBezTo>
                    <a:pt x="6070" y="11082"/>
                    <a:pt x="5946" y="10997"/>
                    <a:pt x="5828" y="10907"/>
                  </a:cubicBezTo>
                  <a:cubicBezTo>
                    <a:pt x="5712" y="10818"/>
                    <a:pt x="5632" y="10670"/>
                    <a:pt x="5510" y="10590"/>
                  </a:cubicBezTo>
                  <a:cubicBezTo>
                    <a:pt x="5450" y="10551"/>
                    <a:pt x="5375" y="10547"/>
                    <a:pt x="5298" y="10547"/>
                  </a:cubicBezTo>
                  <a:cubicBezTo>
                    <a:pt x="5281" y="10547"/>
                    <a:pt x="5265" y="10547"/>
                    <a:pt x="5248" y="10547"/>
                  </a:cubicBezTo>
                  <a:cubicBezTo>
                    <a:pt x="5192" y="10547"/>
                    <a:pt x="5137" y="10546"/>
                    <a:pt x="5089" y="10529"/>
                  </a:cubicBezTo>
                  <a:cubicBezTo>
                    <a:pt x="4965" y="10486"/>
                    <a:pt x="4859" y="10452"/>
                    <a:pt x="4721" y="10452"/>
                  </a:cubicBezTo>
                  <a:cubicBezTo>
                    <a:pt x="4718" y="10452"/>
                    <a:pt x="4715" y="10452"/>
                    <a:pt x="4712" y="10452"/>
                  </a:cubicBezTo>
                  <a:cubicBezTo>
                    <a:pt x="4710" y="10452"/>
                    <a:pt x="4707" y="10452"/>
                    <a:pt x="4705" y="10452"/>
                  </a:cubicBezTo>
                  <a:cubicBezTo>
                    <a:pt x="4580" y="10452"/>
                    <a:pt x="4443" y="10398"/>
                    <a:pt x="4317" y="10398"/>
                  </a:cubicBezTo>
                  <a:cubicBezTo>
                    <a:pt x="4279" y="10398"/>
                    <a:pt x="4243" y="10403"/>
                    <a:pt x="4207" y="10415"/>
                  </a:cubicBezTo>
                  <a:cubicBezTo>
                    <a:pt x="4052" y="10472"/>
                    <a:pt x="3920" y="10603"/>
                    <a:pt x="3791" y="10702"/>
                  </a:cubicBezTo>
                  <a:cubicBezTo>
                    <a:pt x="3662" y="10805"/>
                    <a:pt x="3549" y="10930"/>
                    <a:pt x="3460" y="11069"/>
                  </a:cubicBezTo>
                  <a:cubicBezTo>
                    <a:pt x="3362" y="11220"/>
                    <a:pt x="3239" y="11372"/>
                    <a:pt x="3211" y="11536"/>
                  </a:cubicBezTo>
                  <a:cubicBezTo>
                    <a:pt x="3181" y="11703"/>
                    <a:pt x="3269" y="11884"/>
                    <a:pt x="3299" y="12054"/>
                  </a:cubicBezTo>
                  <a:cubicBezTo>
                    <a:pt x="3329" y="12222"/>
                    <a:pt x="3379" y="12386"/>
                    <a:pt x="3451" y="12541"/>
                  </a:cubicBezTo>
                  <a:cubicBezTo>
                    <a:pt x="3515" y="12674"/>
                    <a:pt x="3529" y="12841"/>
                    <a:pt x="3610" y="12969"/>
                  </a:cubicBezTo>
                  <a:cubicBezTo>
                    <a:pt x="3690" y="13095"/>
                    <a:pt x="3835" y="13179"/>
                    <a:pt x="3915" y="13306"/>
                  </a:cubicBezTo>
                  <a:cubicBezTo>
                    <a:pt x="3994" y="13432"/>
                    <a:pt x="3997" y="13597"/>
                    <a:pt x="4060" y="13732"/>
                  </a:cubicBezTo>
                  <a:cubicBezTo>
                    <a:pt x="4124" y="13867"/>
                    <a:pt x="4325" y="13958"/>
                    <a:pt x="4354" y="14106"/>
                  </a:cubicBezTo>
                  <a:cubicBezTo>
                    <a:pt x="4379" y="14234"/>
                    <a:pt x="4226" y="14377"/>
                    <a:pt x="4212" y="14510"/>
                  </a:cubicBezTo>
                  <a:cubicBezTo>
                    <a:pt x="4199" y="14642"/>
                    <a:pt x="4247" y="14783"/>
                    <a:pt x="4166" y="14891"/>
                  </a:cubicBezTo>
                  <a:cubicBezTo>
                    <a:pt x="4070" y="15019"/>
                    <a:pt x="3925" y="15053"/>
                    <a:pt x="3781" y="15093"/>
                  </a:cubicBezTo>
                  <a:cubicBezTo>
                    <a:pt x="3636" y="15132"/>
                    <a:pt x="3491" y="15176"/>
                    <a:pt x="3345" y="15178"/>
                  </a:cubicBezTo>
                  <a:cubicBezTo>
                    <a:pt x="3343" y="15178"/>
                    <a:pt x="3341" y="15178"/>
                    <a:pt x="3340" y="15178"/>
                  </a:cubicBezTo>
                  <a:cubicBezTo>
                    <a:pt x="3205" y="15178"/>
                    <a:pt x="3074" y="15122"/>
                    <a:pt x="2944" y="15122"/>
                  </a:cubicBezTo>
                  <a:cubicBezTo>
                    <a:pt x="2940" y="15122"/>
                    <a:pt x="2935" y="15122"/>
                    <a:pt x="2931" y="15122"/>
                  </a:cubicBezTo>
                  <a:cubicBezTo>
                    <a:pt x="2791" y="15128"/>
                    <a:pt x="2661" y="15213"/>
                    <a:pt x="2527" y="15233"/>
                  </a:cubicBezTo>
                  <a:cubicBezTo>
                    <a:pt x="2392" y="15253"/>
                    <a:pt x="2281" y="15336"/>
                    <a:pt x="2149" y="15381"/>
                  </a:cubicBezTo>
                  <a:cubicBezTo>
                    <a:pt x="2112" y="15394"/>
                    <a:pt x="2071" y="15397"/>
                    <a:pt x="2028" y="15397"/>
                  </a:cubicBezTo>
                  <a:cubicBezTo>
                    <a:pt x="1986" y="15397"/>
                    <a:pt x="1943" y="15394"/>
                    <a:pt x="1901" y="15394"/>
                  </a:cubicBezTo>
                  <a:cubicBezTo>
                    <a:pt x="1837" y="15394"/>
                    <a:pt x="1774" y="15400"/>
                    <a:pt x="1722" y="15432"/>
                  </a:cubicBezTo>
                  <a:cubicBezTo>
                    <a:pt x="1607" y="15502"/>
                    <a:pt x="1592" y="15698"/>
                    <a:pt x="1495" y="15789"/>
                  </a:cubicBezTo>
                  <a:cubicBezTo>
                    <a:pt x="1397" y="15879"/>
                    <a:pt x="1293" y="15948"/>
                    <a:pt x="1218" y="16058"/>
                  </a:cubicBezTo>
                  <a:cubicBezTo>
                    <a:pt x="1144" y="16167"/>
                    <a:pt x="986" y="16238"/>
                    <a:pt x="939" y="16363"/>
                  </a:cubicBezTo>
                  <a:cubicBezTo>
                    <a:pt x="894" y="16489"/>
                    <a:pt x="943" y="16638"/>
                    <a:pt x="932" y="16773"/>
                  </a:cubicBezTo>
                  <a:cubicBezTo>
                    <a:pt x="916" y="16944"/>
                    <a:pt x="885" y="17120"/>
                    <a:pt x="923" y="17289"/>
                  </a:cubicBezTo>
                  <a:cubicBezTo>
                    <a:pt x="963" y="17458"/>
                    <a:pt x="1071" y="17599"/>
                    <a:pt x="1161" y="17745"/>
                  </a:cubicBezTo>
                  <a:cubicBezTo>
                    <a:pt x="1252" y="17892"/>
                    <a:pt x="1313" y="18077"/>
                    <a:pt x="1454" y="18180"/>
                  </a:cubicBezTo>
                  <a:cubicBezTo>
                    <a:pt x="1570" y="18266"/>
                    <a:pt x="1742" y="18230"/>
                    <a:pt x="1873" y="18276"/>
                  </a:cubicBezTo>
                  <a:cubicBezTo>
                    <a:pt x="2005" y="18320"/>
                    <a:pt x="2130" y="18381"/>
                    <a:pt x="2267" y="18418"/>
                  </a:cubicBezTo>
                  <a:cubicBezTo>
                    <a:pt x="2432" y="18463"/>
                    <a:pt x="2578" y="18549"/>
                    <a:pt x="2715" y="18634"/>
                  </a:cubicBezTo>
                  <a:cubicBezTo>
                    <a:pt x="2851" y="18719"/>
                    <a:pt x="3037" y="18782"/>
                    <a:pt x="3140" y="18924"/>
                  </a:cubicBezTo>
                  <a:cubicBezTo>
                    <a:pt x="3232" y="19053"/>
                    <a:pt x="3232" y="19242"/>
                    <a:pt x="3271" y="19389"/>
                  </a:cubicBezTo>
                  <a:cubicBezTo>
                    <a:pt x="3310" y="19539"/>
                    <a:pt x="3256" y="19689"/>
                    <a:pt x="3241" y="19842"/>
                  </a:cubicBezTo>
                  <a:cubicBezTo>
                    <a:pt x="3225" y="19994"/>
                    <a:pt x="3315" y="20186"/>
                    <a:pt x="3245" y="20326"/>
                  </a:cubicBezTo>
                  <a:cubicBezTo>
                    <a:pt x="3178" y="20462"/>
                    <a:pt x="2976" y="20510"/>
                    <a:pt x="2860" y="20618"/>
                  </a:cubicBezTo>
                  <a:cubicBezTo>
                    <a:pt x="2737" y="20735"/>
                    <a:pt x="2610" y="20792"/>
                    <a:pt x="2446" y="20842"/>
                  </a:cubicBezTo>
                  <a:cubicBezTo>
                    <a:pt x="2291" y="20889"/>
                    <a:pt x="2139" y="20957"/>
                    <a:pt x="1970" y="20978"/>
                  </a:cubicBezTo>
                  <a:cubicBezTo>
                    <a:pt x="1803" y="20999"/>
                    <a:pt x="1631" y="21012"/>
                    <a:pt x="1471" y="21038"/>
                  </a:cubicBezTo>
                  <a:cubicBezTo>
                    <a:pt x="1299" y="21066"/>
                    <a:pt x="1159" y="21172"/>
                    <a:pt x="1016" y="21241"/>
                  </a:cubicBezTo>
                  <a:cubicBezTo>
                    <a:pt x="879" y="21308"/>
                    <a:pt x="777" y="21396"/>
                    <a:pt x="669" y="21498"/>
                  </a:cubicBezTo>
                  <a:cubicBezTo>
                    <a:pt x="560" y="21602"/>
                    <a:pt x="406" y="21666"/>
                    <a:pt x="329" y="21796"/>
                  </a:cubicBezTo>
                  <a:cubicBezTo>
                    <a:pt x="251" y="21925"/>
                    <a:pt x="213" y="22076"/>
                    <a:pt x="171" y="22221"/>
                  </a:cubicBezTo>
                  <a:cubicBezTo>
                    <a:pt x="132" y="22359"/>
                    <a:pt x="119" y="22502"/>
                    <a:pt x="109" y="22647"/>
                  </a:cubicBezTo>
                  <a:cubicBezTo>
                    <a:pt x="100" y="22792"/>
                    <a:pt x="39" y="22944"/>
                    <a:pt x="65" y="23086"/>
                  </a:cubicBezTo>
                  <a:cubicBezTo>
                    <a:pt x="90" y="23229"/>
                    <a:pt x="265" y="23320"/>
                    <a:pt x="329" y="23450"/>
                  </a:cubicBezTo>
                  <a:cubicBezTo>
                    <a:pt x="392" y="23580"/>
                    <a:pt x="437" y="23698"/>
                    <a:pt x="545" y="23803"/>
                  </a:cubicBezTo>
                  <a:cubicBezTo>
                    <a:pt x="648" y="23902"/>
                    <a:pt x="760" y="23993"/>
                    <a:pt x="878" y="24073"/>
                  </a:cubicBezTo>
                  <a:cubicBezTo>
                    <a:pt x="1000" y="24154"/>
                    <a:pt x="1084" y="24301"/>
                    <a:pt x="1209" y="24372"/>
                  </a:cubicBezTo>
                  <a:cubicBezTo>
                    <a:pt x="1343" y="24448"/>
                    <a:pt x="1495" y="24480"/>
                    <a:pt x="1612" y="24549"/>
                  </a:cubicBezTo>
                  <a:cubicBezTo>
                    <a:pt x="1731" y="24620"/>
                    <a:pt x="1809" y="24751"/>
                    <a:pt x="1920" y="24841"/>
                  </a:cubicBezTo>
                  <a:cubicBezTo>
                    <a:pt x="2029" y="24930"/>
                    <a:pt x="2166" y="24983"/>
                    <a:pt x="2234" y="25109"/>
                  </a:cubicBezTo>
                  <a:cubicBezTo>
                    <a:pt x="2310" y="25245"/>
                    <a:pt x="2267" y="25385"/>
                    <a:pt x="2265" y="25532"/>
                  </a:cubicBezTo>
                  <a:cubicBezTo>
                    <a:pt x="2263" y="25678"/>
                    <a:pt x="2292" y="25820"/>
                    <a:pt x="2237" y="25960"/>
                  </a:cubicBezTo>
                  <a:cubicBezTo>
                    <a:pt x="2180" y="26105"/>
                    <a:pt x="2105" y="26243"/>
                    <a:pt x="2011" y="26368"/>
                  </a:cubicBezTo>
                  <a:cubicBezTo>
                    <a:pt x="1917" y="26493"/>
                    <a:pt x="1812" y="26609"/>
                    <a:pt x="1697" y="26716"/>
                  </a:cubicBezTo>
                  <a:cubicBezTo>
                    <a:pt x="1583" y="26823"/>
                    <a:pt x="1482" y="26948"/>
                    <a:pt x="1360" y="27046"/>
                  </a:cubicBezTo>
                  <a:cubicBezTo>
                    <a:pt x="1238" y="27145"/>
                    <a:pt x="1086" y="27209"/>
                    <a:pt x="968" y="27309"/>
                  </a:cubicBezTo>
                  <a:cubicBezTo>
                    <a:pt x="864" y="27395"/>
                    <a:pt x="820" y="27545"/>
                    <a:pt x="724" y="27639"/>
                  </a:cubicBezTo>
                  <a:cubicBezTo>
                    <a:pt x="629" y="27734"/>
                    <a:pt x="454" y="27761"/>
                    <a:pt x="375" y="27867"/>
                  </a:cubicBezTo>
                  <a:cubicBezTo>
                    <a:pt x="294" y="27974"/>
                    <a:pt x="204" y="28091"/>
                    <a:pt x="146" y="28213"/>
                  </a:cubicBezTo>
                  <a:cubicBezTo>
                    <a:pt x="89" y="28332"/>
                    <a:pt x="65" y="28477"/>
                    <a:pt x="36" y="28614"/>
                  </a:cubicBezTo>
                  <a:cubicBezTo>
                    <a:pt x="8" y="28767"/>
                    <a:pt x="1" y="28925"/>
                    <a:pt x="15" y="29080"/>
                  </a:cubicBezTo>
                  <a:cubicBezTo>
                    <a:pt x="28" y="29235"/>
                    <a:pt x="15" y="29420"/>
                    <a:pt x="79" y="29558"/>
                  </a:cubicBezTo>
                  <a:cubicBezTo>
                    <a:pt x="144" y="29696"/>
                    <a:pt x="269" y="29834"/>
                    <a:pt x="393" y="29935"/>
                  </a:cubicBezTo>
                  <a:cubicBezTo>
                    <a:pt x="513" y="30031"/>
                    <a:pt x="678" y="30092"/>
                    <a:pt x="821" y="30132"/>
                  </a:cubicBezTo>
                  <a:cubicBezTo>
                    <a:pt x="966" y="30172"/>
                    <a:pt x="1128" y="30185"/>
                    <a:pt x="1276" y="30196"/>
                  </a:cubicBezTo>
                  <a:cubicBezTo>
                    <a:pt x="1444" y="30209"/>
                    <a:pt x="1607" y="30193"/>
                    <a:pt x="1769" y="30217"/>
                  </a:cubicBezTo>
                  <a:cubicBezTo>
                    <a:pt x="1930" y="30243"/>
                    <a:pt x="2079" y="30290"/>
                    <a:pt x="2237" y="30351"/>
                  </a:cubicBezTo>
                  <a:cubicBezTo>
                    <a:pt x="2382" y="30405"/>
                    <a:pt x="2577" y="30377"/>
                    <a:pt x="2696" y="30461"/>
                  </a:cubicBezTo>
                  <a:cubicBezTo>
                    <a:pt x="2821" y="30550"/>
                    <a:pt x="2881" y="30725"/>
                    <a:pt x="2969" y="30843"/>
                  </a:cubicBezTo>
                  <a:cubicBezTo>
                    <a:pt x="3056" y="30962"/>
                    <a:pt x="3114" y="31100"/>
                    <a:pt x="3154" y="31248"/>
                  </a:cubicBezTo>
                  <a:cubicBezTo>
                    <a:pt x="3191" y="31386"/>
                    <a:pt x="3227" y="31534"/>
                    <a:pt x="3211" y="31695"/>
                  </a:cubicBezTo>
                  <a:cubicBezTo>
                    <a:pt x="3195" y="31847"/>
                    <a:pt x="3154" y="31996"/>
                    <a:pt x="3089" y="32135"/>
                  </a:cubicBezTo>
                  <a:cubicBezTo>
                    <a:pt x="3023" y="32273"/>
                    <a:pt x="2965" y="32427"/>
                    <a:pt x="2865" y="32542"/>
                  </a:cubicBezTo>
                  <a:cubicBezTo>
                    <a:pt x="2764" y="32656"/>
                    <a:pt x="2571" y="32670"/>
                    <a:pt x="2453" y="32768"/>
                  </a:cubicBezTo>
                  <a:cubicBezTo>
                    <a:pt x="2338" y="32863"/>
                    <a:pt x="2243" y="32985"/>
                    <a:pt x="2120" y="33078"/>
                  </a:cubicBezTo>
                  <a:cubicBezTo>
                    <a:pt x="1998" y="33169"/>
                    <a:pt x="1875" y="33260"/>
                    <a:pt x="1758" y="33355"/>
                  </a:cubicBezTo>
                  <a:cubicBezTo>
                    <a:pt x="1639" y="33453"/>
                    <a:pt x="1498" y="33536"/>
                    <a:pt x="1397" y="33646"/>
                  </a:cubicBezTo>
                  <a:cubicBezTo>
                    <a:pt x="1290" y="33762"/>
                    <a:pt x="1198" y="33891"/>
                    <a:pt x="1124" y="34030"/>
                  </a:cubicBezTo>
                  <a:cubicBezTo>
                    <a:pt x="1059" y="34160"/>
                    <a:pt x="1147" y="34345"/>
                    <a:pt x="1124" y="34504"/>
                  </a:cubicBezTo>
                  <a:cubicBezTo>
                    <a:pt x="1101" y="34667"/>
                    <a:pt x="1101" y="34832"/>
                    <a:pt x="1124" y="34996"/>
                  </a:cubicBezTo>
                  <a:cubicBezTo>
                    <a:pt x="1147" y="35166"/>
                    <a:pt x="1134" y="35335"/>
                    <a:pt x="1204" y="35490"/>
                  </a:cubicBezTo>
                  <a:cubicBezTo>
                    <a:pt x="1275" y="35645"/>
                    <a:pt x="1297" y="35854"/>
                    <a:pt x="1421" y="35975"/>
                  </a:cubicBezTo>
                  <a:cubicBezTo>
                    <a:pt x="1543" y="36096"/>
                    <a:pt x="1731" y="36146"/>
                    <a:pt x="1879" y="36197"/>
                  </a:cubicBezTo>
                  <a:cubicBezTo>
                    <a:pt x="1921" y="36212"/>
                    <a:pt x="1965" y="36217"/>
                    <a:pt x="2009" y="36217"/>
                  </a:cubicBezTo>
                  <a:cubicBezTo>
                    <a:pt x="2125" y="36217"/>
                    <a:pt x="2244" y="36180"/>
                    <a:pt x="2364" y="36174"/>
                  </a:cubicBezTo>
                  <a:cubicBezTo>
                    <a:pt x="2521" y="36166"/>
                    <a:pt x="2678" y="36137"/>
                    <a:pt x="2828" y="36092"/>
                  </a:cubicBezTo>
                  <a:cubicBezTo>
                    <a:pt x="2866" y="36080"/>
                    <a:pt x="2908" y="36076"/>
                    <a:pt x="2953" y="36076"/>
                  </a:cubicBezTo>
                  <a:cubicBezTo>
                    <a:pt x="3068" y="36076"/>
                    <a:pt x="3203" y="36104"/>
                    <a:pt x="3337" y="36116"/>
                  </a:cubicBezTo>
                  <a:cubicBezTo>
                    <a:pt x="3492" y="36129"/>
                    <a:pt x="3640" y="36234"/>
                    <a:pt x="3805" y="36275"/>
                  </a:cubicBezTo>
                  <a:cubicBezTo>
                    <a:pt x="3962" y="36316"/>
                    <a:pt x="4115" y="36368"/>
                    <a:pt x="4266" y="36430"/>
                  </a:cubicBezTo>
                  <a:cubicBezTo>
                    <a:pt x="4433" y="36497"/>
                    <a:pt x="4607" y="36514"/>
                    <a:pt x="4725" y="36595"/>
                  </a:cubicBezTo>
                  <a:cubicBezTo>
                    <a:pt x="4837" y="36669"/>
                    <a:pt x="4921" y="36770"/>
                    <a:pt x="4992" y="36886"/>
                  </a:cubicBezTo>
                  <a:cubicBezTo>
                    <a:pt x="5063" y="37003"/>
                    <a:pt x="5178" y="37115"/>
                    <a:pt x="5194" y="37249"/>
                  </a:cubicBezTo>
                  <a:cubicBezTo>
                    <a:pt x="5218" y="37438"/>
                    <a:pt x="5193" y="37650"/>
                    <a:pt x="5107" y="37801"/>
                  </a:cubicBezTo>
                  <a:cubicBezTo>
                    <a:pt x="5022" y="37951"/>
                    <a:pt x="4773" y="37980"/>
                    <a:pt x="4642" y="38101"/>
                  </a:cubicBezTo>
                  <a:cubicBezTo>
                    <a:pt x="4519" y="38214"/>
                    <a:pt x="4488" y="38432"/>
                    <a:pt x="4360" y="38544"/>
                  </a:cubicBezTo>
                  <a:cubicBezTo>
                    <a:pt x="4233" y="38656"/>
                    <a:pt x="4021" y="38679"/>
                    <a:pt x="3903" y="38800"/>
                  </a:cubicBezTo>
                  <a:cubicBezTo>
                    <a:pt x="3782" y="38922"/>
                    <a:pt x="3671" y="39056"/>
                    <a:pt x="3573" y="39198"/>
                  </a:cubicBezTo>
                  <a:cubicBezTo>
                    <a:pt x="3480" y="39336"/>
                    <a:pt x="3517" y="39542"/>
                    <a:pt x="3460" y="39706"/>
                  </a:cubicBezTo>
                  <a:cubicBezTo>
                    <a:pt x="3404" y="39863"/>
                    <a:pt x="3345" y="40013"/>
                    <a:pt x="3340" y="40185"/>
                  </a:cubicBezTo>
                  <a:cubicBezTo>
                    <a:pt x="3336" y="40350"/>
                    <a:pt x="3362" y="40514"/>
                    <a:pt x="3416" y="40672"/>
                  </a:cubicBezTo>
                  <a:cubicBezTo>
                    <a:pt x="3468" y="40832"/>
                    <a:pt x="3480" y="41028"/>
                    <a:pt x="3600" y="41153"/>
                  </a:cubicBezTo>
                  <a:cubicBezTo>
                    <a:pt x="3708" y="41267"/>
                    <a:pt x="3900" y="41237"/>
                    <a:pt x="4031" y="41294"/>
                  </a:cubicBezTo>
                  <a:cubicBezTo>
                    <a:pt x="4161" y="41350"/>
                    <a:pt x="4297" y="41385"/>
                    <a:pt x="4436" y="41397"/>
                  </a:cubicBezTo>
                  <a:cubicBezTo>
                    <a:pt x="4560" y="41409"/>
                    <a:pt x="4679" y="41433"/>
                    <a:pt x="4803" y="41433"/>
                  </a:cubicBezTo>
                  <a:cubicBezTo>
                    <a:pt x="4826" y="41433"/>
                    <a:pt x="4848" y="41432"/>
                    <a:pt x="4871" y="41430"/>
                  </a:cubicBezTo>
                  <a:cubicBezTo>
                    <a:pt x="5021" y="41419"/>
                    <a:pt x="5163" y="41369"/>
                    <a:pt x="5305" y="41348"/>
                  </a:cubicBezTo>
                  <a:cubicBezTo>
                    <a:pt x="5316" y="41346"/>
                    <a:pt x="5327" y="41346"/>
                    <a:pt x="5339" y="41346"/>
                  </a:cubicBezTo>
                  <a:cubicBezTo>
                    <a:pt x="5463" y="41346"/>
                    <a:pt x="5620" y="41422"/>
                    <a:pt x="5772" y="41422"/>
                  </a:cubicBezTo>
                  <a:cubicBezTo>
                    <a:pt x="5775" y="41422"/>
                    <a:pt x="5777" y="41422"/>
                    <a:pt x="5780" y="41422"/>
                  </a:cubicBezTo>
                  <a:cubicBezTo>
                    <a:pt x="5804" y="41421"/>
                    <a:pt x="5827" y="41420"/>
                    <a:pt x="5851" y="41420"/>
                  </a:cubicBezTo>
                  <a:cubicBezTo>
                    <a:pt x="5980" y="41420"/>
                    <a:pt x="6109" y="41433"/>
                    <a:pt x="6235" y="41458"/>
                  </a:cubicBezTo>
                  <a:cubicBezTo>
                    <a:pt x="6397" y="41494"/>
                    <a:pt x="6520" y="41552"/>
                    <a:pt x="6621" y="41659"/>
                  </a:cubicBezTo>
                  <a:cubicBezTo>
                    <a:pt x="6718" y="41760"/>
                    <a:pt x="6859" y="41872"/>
                    <a:pt x="6853" y="42061"/>
                  </a:cubicBezTo>
                  <a:cubicBezTo>
                    <a:pt x="6847" y="42209"/>
                    <a:pt x="6822" y="42384"/>
                    <a:pt x="6756" y="42520"/>
                  </a:cubicBezTo>
                  <a:cubicBezTo>
                    <a:pt x="6694" y="42650"/>
                    <a:pt x="6498" y="42708"/>
                    <a:pt x="6407" y="42830"/>
                  </a:cubicBezTo>
                  <a:cubicBezTo>
                    <a:pt x="6317" y="42953"/>
                    <a:pt x="6297" y="43123"/>
                    <a:pt x="6208" y="43238"/>
                  </a:cubicBezTo>
                  <a:cubicBezTo>
                    <a:pt x="6112" y="43361"/>
                    <a:pt x="5945" y="43430"/>
                    <a:pt x="5876" y="43551"/>
                  </a:cubicBezTo>
                  <a:cubicBezTo>
                    <a:pt x="5805" y="43678"/>
                    <a:pt x="5872" y="43864"/>
                    <a:pt x="5825" y="44002"/>
                  </a:cubicBezTo>
                  <a:cubicBezTo>
                    <a:pt x="5778" y="44140"/>
                    <a:pt x="5649" y="44252"/>
                    <a:pt x="5631" y="44396"/>
                  </a:cubicBezTo>
                  <a:cubicBezTo>
                    <a:pt x="5612" y="44541"/>
                    <a:pt x="5567" y="44694"/>
                    <a:pt x="5582" y="44839"/>
                  </a:cubicBezTo>
                  <a:cubicBezTo>
                    <a:pt x="5596" y="44984"/>
                    <a:pt x="5650" y="45132"/>
                    <a:pt x="5702" y="45270"/>
                  </a:cubicBezTo>
                  <a:cubicBezTo>
                    <a:pt x="5761" y="45425"/>
                    <a:pt x="5879" y="45561"/>
                    <a:pt x="5989" y="45689"/>
                  </a:cubicBezTo>
                  <a:cubicBezTo>
                    <a:pt x="6097" y="45816"/>
                    <a:pt x="6259" y="45874"/>
                    <a:pt x="6402" y="45959"/>
                  </a:cubicBezTo>
                  <a:cubicBezTo>
                    <a:pt x="6545" y="46045"/>
                    <a:pt x="6674" y="46158"/>
                    <a:pt x="6839" y="46187"/>
                  </a:cubicBezTo>
                  <a:cubicBezTo>
                    <a:pt x="6871" y="46192"/>
                    <a:pt x="6903" y="46195"/>
                    <a:pt x="6934" y="46195"/>
                  </a:cubicBezTo>
                  <a:cubicBezTo>
                    <a:pt x="7076" y="46195"/>
                    <a:pt x="7204" y="46143"/>
                    <a:pt x="7335" y="46107"/>
                  </a:cubicBezTo>
                  <a:cubicBezTo>
                    <a:pt x="7497" y="46062"/>
                    <a:pt x="7678" y="46056"/>
                    <a:pt x="7833" y="45978"/>
                  </a:cubicBezTo>
                  <a:cubicBezTo>
                    <a:pt x="7988" y="45901"/>
                    <a:pt x="8114" y="45772"/>
                    <a:pt x="8273" y="45709"/>
                  </a:cubicBezTo>
                  <a:cubicBezTo>
                    <a:pt x="8330" y="45687"/>
                    <a:pt x="8385" y="45680"/>
                    <a:pt x="8439" y="45680"/>
                  </a:cubicBezTo>
                  <a:cubicBezTo>
                    <a:pt x="8524" y="45680"/>
                    <a:pt x="8605" y="45699"/>
                    <a:pt x="8679" y="45708"/>
                  </a:cubicBezTo>
                  <a:cubicBezTo>
                    <a:pt x="8821" y="45723"/>
                    <a:pt x="8994" y="45694"/>
                    <a:pt x="9097" y="45785"/>
                  </a:cubicBezTo>
                  <a:cubicBezTo>
                    <a:pt x="9193" y="45871"/>
                    <a:pt x="9182" y="46058"/>
                    <a:pt x="9242" y="46188"/>
                  </a:cubicBezTo>
                  <a:cubicBezTo>
                    <a:pt x="9297" y="46306"/>
                    <a:pt x="9442" y="46410"/>
                    <a:pt x="9466" y="46548"/>
                  </a:cubicBezTo>
                  <a:cubicBezTo>
                    <a:pt x="9497" y="46731"/>
                    <a:pt x="9472" y="46930"/>
                    <a:pt x="9463" y="47114"/>
                  </a:cubicBezTo>
                  <a:cubicBezTo>
                    <a:pt x="9409" y="47256"/>
                    <a:pt x="9294" y="47381"/>
                    <a:pt x="9229" y="47522"/>
                  </a:cubicBezTo>
                  <a:cubicBezTo>
                    <a:pt x="9163" y="47663"/>
                    <a:pt x="9102" y="47803"/>
                    <a:pt x="9042" y="47944"/>
                  </a:cubicBezTo>
                  <a:cubicBezTo>
                    <a:pt x="8983" y="48085"/>
                    <a:pt x="8963" y="48241"/>
                    <a:pt x="8926" y="48388"/>
                  </a:cubicBezTo>
                  <a:cubicBezTo>
                    <a:pt x="8888" y="48535"/>
                    <a:pt x="8883" y="48680"/>
                    <a:pt x="8886" y="48837"/>
                  </a:cubicBezTo>
                  <a:cubicBezTo>
                    <a:pt x="8889" y="48975"/>
                    <a:pt x="8946" y="49093"/>
                    <a:pt x="8990" y="49229"/>
                  </a:cubicBezTo>
                  <a:cubicBezTo>
                    <a:pt x="9033" y="49363"/>
                    <a:pt x="8971" y="49546"/>
                    <a:pt x="9047" y="49666"/>
                  </a:cubicBezTo>
                  <a:cubicBezTo>
                    <a:pt x="9121" y="49787"/>
                    <a:pt x="9303" y="49822"/>
                    <a:pt x="9404" y="49919"/>
                  </a:cubicBezTo>
                  <a:cubicBezTo>
                    <a:pt x="9505" y="50015"/>
                    <a:pt x="9576" y="50155"/>
                    <a:pt x="9699" y="50217"/>
                  </a:cubicBezTo>
                  <a:cubicBezTo>
                    <a:pt x="9824" y="50278"/>
                    <a:pt x="9961" y="50375"/>
                    <a:pt x="10102" y="50388"/>
                  </a:cubicBezTo>
                  <a:cubicBezTo>
                    <a:pt x="10134" y="50391"/>
                    <a:pt x="10167" y="50392"/>
                    <a:pt x="10199" y="50392"/>
                  </a:cubicBezTo>
                  <a:cubicBezTo>
                    <a:pt x="10316" y="50392"/>
                    <a:pt x="10431" y="50374"/>
                    <a:pt x="10544" y="50341"/>
                  </a:cubicBezTo>
                  <a:cubicBezTo>
                    <a:pt x="10711" y="50290"/>
                    <a:pt x="10838" y="50143"/>
                    <a:pt x="10972" y="50041"/>
                  </a:cubicBezTo>
                  <a:cubicBezTo>
                    <a:pt x="11105" y="49939"/>
                    <a:pt x="11253" y="49848"/>
                    <a:pt x="11384" y="49740"/>
                  </a:cubicBezTo>
                  <a:cubicBezTo>
                    <a:pt x="11512" y="49633"/>
                    <a:pt x="11655" y="49546"/>
                    <a:pt x="11809" y="49484"/>
                  </a:cubicBezTo>
                  <a:cubicBezTo>
                    <a:pt x="11945" y="49425"/>
                    <a:pt x="12072" y="49367"/>
                    <a:pt x="12220" y="49361"/>
                  </a:cubicBezTo>
                  <a:cubicBezTo>
                    <a:pt x="12339" y="49357"/>
                    <a:pt x="12472" y="49303"/>
                    <a:pt x="12594" y="49303"/>
                  </a:cubicBezTo>
                  <a:cubicBezTo>
                    <a:pt x="12622" y="49303"/>
                    <a:pt x="12650" y="49306"/>
                    <a:pt x="12676" y="49313"/>
                  </a:cubicBezTo>
                  <a:cubicBezTo>
                    <a:pt x="12820" y="49349"/>
                    <a:pt x="12968" y="49433"/>
                    <a:pt x="13094" y="49504"/>
                  </a:cubicBezTo>
                  <a:cubicBezTo>
                    <a:pt x="13221" y="49576"/>
                    <a:pt x="13295" y="49732"/>
                    <a:pt x="13397" y="49833"/>
                  </a:cubicBezTo>
                  <a:cubicBezTo>
                    <a:pt x="13498" y="49936"/>
                    <a:pt x="13583" y="50052"/>
                    <a:pt x="13649" y="50180"/>
                  </a:cubicBezTo>
                  <a:cubicBezTo>
                    <a:pt x="13714" y="50308"/>
                    <a:pt x="13853" y="50428"/>
                    <a:pt x="13870" y="50576"/>
                  </a:cubicBezTo>
                  <a:cubicBezTo>
                    <a:pt x="13885" y="50712"/>
                    <a:pt x="13725" y="50848"/>
                    <a:pt x="13711" y="50984"/>
                  </a:cubicBezTo>
                  <a:cubicBezTo>
                    <a:pt x="13698" y="51120"/>
                    <a:pt x="13752" y="51264"/>
                    <a:pt x="13734" y="51399"/>
                  </a:cubicBezTo>
                  <a:cubicBezTo>
                    <a:pt x="13715" y="51534"/>
                    <a:pt x="13696" y="51673"/>
                    <a:pt x="13698" y="51810"/>
                  </a:cubicBezTo>
                  <a:cubicBezTo>
                    <a:pt x="13700" y="51945"/>
                    <a:pt x="13805" y="52053"/>
                    <a:pt x="13849" y="52188"/>
                  </a:cubicBezTo>
                  <a:cubicBezTo>
                    <a:pt x="13900" y="52343"/>
                    <a:pt x="13895" y="52517"/>
                    <a:pt x="13998" y="52637"/>
                  </a:cubicBezTo>
                  <a:cubicBezTo>
                    <a:pt x="14106" y="52759"/>
                    <a:pt x="14233" y="52862"/>
                    <a:pt x="14374" y="52943"/>
                  </a:cubicBezTo>
                  <a:cubicBezTo>
                    <a:pt x="14510" y="53024"/>
                    <a:pt x="14689" y="52988"/>
                    <a:pt x="14846" y="53025"/>
                  </a:cubicBezTo>
                  <a:cubicBezTo>
                    <a:pt x="14990" y="53061"/>
                    <a:pt x="15120" y="53110"/>
                    <a:pt x="15265" y="53110"/>
                  </a:cubicBezTo>
                  <a:cubicBezTo>
                    <a:pt x="15277" y="53110"/>
                    <a:pt x="15288" y="53110"/>
                    <a:pt x="15299" y="53109"/>
                  </a:cubicBezTo>
                  <a:cubicBezTo>
                    <a:pt x="15454" y="53099"/>
                    <a:pt x="15606" y="53063"/>
                    <a:pt x="15748" y="53001"/>
                  </a:cubicBezTo>
                  <a:cubicBezTo>
                    <a:pt x="15915" y="52930"/>
                    <a:pt x="16080" y="52880"/>
                    <a:pt x="16189" y="52753"/>
                  </a:cubicBezTo>
                  <a:cubicBezTo>
                    <a:pt x="16299" y="52627"/>
                    <a:pt x="16370" y="52459"/>
                    <a:pt x="16473" y="52327"/>
                  </a:cubicBezTo>
                  <a:cubicBezTo>
                    <a:pt x="16579" y="52195"/>
                    <a:pt x="16690" y="52057"/>
                    <a:pt x="16842" y="51972"/>
                  </a:cubicBezTo>
                  <a:cubicBezTo>
                    <a:pt x="16906" y="51935"/>
                    <a:pt x="16977" y="51928"/>
                    <a:pt x="17052" y="51928"/>
                  </a:cubicBezTo>
                  <a:cubicBezTo>
                    <a:pt x="17103" y="51928"/>
                    <a:pt x="17154" y="51931"/>
                    <a:pt x="17206" y="51931"/>
                  </a:cubicBezTo>
                  <a:cubicBezTo>
                    <a:pt x="17232" y="51931"/>
                    <a:pt x="17258" y="51930"/>
                    <a:pt x="17284" y="51928"/>
                  </a:cubicBezTo>
                  <a:cubicBezTo>
                    <a:pt x="17412" y="51913"/>
                    <a:pt x="17545" y="51828"/>
                    <a:pt x="17672" y="51828"/>
                  </a:cubicBezTo>
                  <a:cubicBezTo>
                    <a:pt x="17692" y="51828"/>
                    <a:pt x="17713" y="51830"/>
                    <a:pt x="17733" y="51835"/>
                  </a:cubicBezTo>
                  <a:cubicBezTo>
                    <a:pt x="17877" y="51872"/>
                    <a:pt x="18019" y="51966"/>
                    <a:pt x="18137" y="52054"/>
                  </a:cubicBezTo>
                  <a:cubicBezTo>
                    <a:pt x="18256" y="52142"/>
                    <a:pt x="18314" y="52273"/>
                    <a:pt x="18380" y="52390"/>
                  </a:cubicBezTo>
                  <a:cubicBezTo>
                    <a:pt x="18447" y="52509"/>
                    <a:pt x="18445" y="52644"/>
                    <a:pt x="18471" y="52782"/>
                  </a:cubicBezTo>
                  <a:cubicBezTo>
                    <a:pt x="18496" y="52916"/>
                    <a:pt x="18644" y="53042"/>
                    <a:pt x="18649" y="53180"/>
                  </a:cubicBezTo>
                  <a:cubicBezTo>
                    <a:pt x="18653" y="53319"/>
                    <a:pt x="18506" y="53463"/>
                    <a:pt x="18506" y="53597"/>
                  </a:cubicBezTo>
                  <a:cubicBezTo>
                    <a:pt x="18506" y="53734"/>
                    <a:pt x="18639" y="53865"/>
                    <a:pt x="18649" y="53999"/>
                  </a:cubicBezTo>
                  <a:cubicBezTo>
                    <a:pt x="18660" y="54135"/>
                    <a:pt x="18653" y="54268"/>
                    <a:pt x="18683" y="54398"/>
                  </a:cubicBezTo>
                  <a:cubicBezTo>
                    <a:pt x="18711" y="54531"/>
                    <a:pt x="18673" y="54686"/>
                    <a:pt x="18727" y="54812"/>
                  </a:cubicBezTo>
                  <a:cubicBezTo>
                    <a:pt x="18777" y="54934"/>
                    <a:pt x="18941" y="54997"/>
                    <a:pt x="19020" y="55113"/>
                  </a:cubicBezTo>
                  <a:cubicBezTo>
                    <a:pt x="19103" y="55239"/>
                    <a:pt x="19170" y="55357"/>
                    <a:pt x="19277" y="55455"/>
                  </a:cubicBezTo>
                  <a:cubicBezTo>
                    <a:pt x="19385" y="55554"/>
                    <a:pt x="19462" y="55698"/>
                    <a:pt x="19588" y="55767"/>
                  </a:cubicBezTo>
                  <a:cubicBezTo>
                    <a:pt x="19715" y="55838"/>
                    <a:pt x="19851" y="55932"/>
                    <a:pt x="19991" y="55971"/>
                  </a:cubicBezTo>
                  <a:cubicBezTo>
                    <a:pt x="20130" y="56009"/>
                    <a:pt x="20295" y="56001"/>
                    <a:pt x="20440" y="56003"/>
                  </a:cubicBezTo>
                  <a:cubicBezTo>
                    <a:pt x="20442" y="56003"/>
                    <a:pt x="20444" y="56003"/>
                    <a:pt x="20446" y="56003"/>
                  </a:cubicBezTo>
                  <a:cubicBezTo>
                    <a:pt x="20590" y="56003"/>
                    <a:pt x="20733" y="55955"/>
                    <a:pt x="20875" y="55918"/>
                  </a:cubicBezTo>
                  <a:cubicBezTo>
                    <a:pt x="21013" y="55881"/>
                    <a:pt x="21154" y="55834"/>
                    <a:pt x="21281" y="55756"/>
                  </a:cubicBezTo>
                  <a:cubicBezTo>
                    <a:pt x="21402" y="55684"/>
                    <a:pt x="21576" y="55647"/>
                    <a:pt x="21681" y="55536"/>
                  </a:cubicBezTo>
                  <a:cubicBezTo>
                    <a:pt x="21761" y="55452"/>
                    <a:pt x="21829" y="55337"/>
                    <a:pt x="21886" y="55237"/>
                  </a:cubicBezTo>
                  <a:cubicBezTo>
                    <a:pt x="21943" y="55139"/>
                    <a:pt x="21911" y="54994"/>
                    <a:pt x="21941" y="54882"/>
                  </a:cubicBezTo>
                  <a:cubicBezTo>
                    <a:pt x="21978" y="54744"/>
                    <a:pt x="22076" y="54604"/>
                    <a:pt x="22096" y="54455"/>
                  </a:cubicBezTo>
                  <a:cubicBezTo>
                    <a:pt x="22115" y="54306"/>
                    <a:pt x="22119" y="54184"/>
                    <a:pt x="22207" y="54061"/>
                  </a:cubicBezTo>
                  <a:cubicBezTo>
                    <a:pt x="22288" y="53948"/>
                    <a:pt x="22339" y="53790"/>
                    <a:pt x="22470" y="53736"/>
                  </a:cubicBezTo>
                  <a:cubicBezTo>
                    <a:pt x="22586" y="53687"/>
                    <a:pt x="22729" y="53667"/>
                    <a:pt x="22858" y="53667"/>
                  </a:cubicBezTo>
                  <a:cubicBezTo>
                    <a:pt x="22871" y="53667"/>
                    <a:pt x="22884" y="53667"/>
                    <a:pt x="22896" y="53668"/>
                  </a:cubicBezTo>
                  <a:cubicBezTo>
                    <a:pt x="23039" y="53672"/>
                    <a:pt x="23175" y="53747"/>
                    <a:pt x="23295" y="53813"/>
                  </a:cubicBezTo>
                  <a:cubicBezTo>
                    <a:pt x="23424" y="53884"/>
                    <a:pt x="23474" y="53997"/>
                    <a:pt x="23530" y="54117"/>
                  </a:cubicBezTo>
                  <a:cubicBezTo>
                    <a:pt x="23589" y="54235"/>
                    <a:pt x="23735" y="54340"/>
                    <a:pt x="23749" y="54479"/>
                  </a:cubicBezTo>
                  <a:cubicBezTo>
                    <a:pt x="23764" y="54617"/>
                    <a:pt x="23769" y="54755"/>
                    <a:pt x="23768" y="54894"/>
                  </a:cubicBezTo>
                  <a:cubicBezTo>
                    <a:pt x="23768" y="55038"/>
                    <a:pt x="23749" y="55170"/>
                    <a:pt x="23761" y="55293"/>
                  </a:cubicBezTo>
                  <a:cubicBezTo>
                    <a:pt x="23776" y="55466"/>
                    <a:pt x="23714" y="55657"/>
                    <a:pt x="23761" y="55829"/>
                  </a:cubicBezTo>
                  <a:cubicBezTo>
                    <a:pt x="23808" y="56001"/>
                    <a:pt x="23855" y="56181"/>
                    <a:pt x="23936" y="56337"/>
                  </a:cubicBezTo>
                  <a:cubicBezTo>
                    <a:pt x="24015" y="56494"/>
                    <a:pt x="24189" y="56595"/>
                    <a:pt x="24307" y="56726"/>
                  </a:cubicBezTo>
                  <a:cubicBezTo>
                    <a:pt x="24425" y="56858"/>
                    <a:pt x="24517" y="57000"/>
                    <a:pt x="24656" y="57088"/>
                  </a:cubicBezTo>
                  <a:cubicBezTo>
                    <a:pt x="24801" y="57179"/>
                    <a:pt x="24966" y="57223"/>
                    <a:pt x="25130" y="57264"/>
                  </a:cubicBezTo>
                  <a:cubicBezTo>
                    <a:pt x="25263" y="57299"/>
                    <a:pt x="25399" y="57317"/>
                    <a:pt x="25536" y="57317"/>
                  </a:cubicBezTo>
                  <a:cubicBezTo>
                    <a:pt x="25567" y="57317"/>
                    <a:pt x="25598" y="57316"/>
                    <a:pt x="25629" y="57314"/>
                  </a:cubicBezTo>
                  <a:cubicBezTo>
                    <a:pt x="25781" y="57303"/>
                    <a:pt x="25910" y="57220"/>
                    <a:pt x="26053" y="57165"/>
                  </a:cubicBezTo>
                  <a:cubicBezTo>
                    <a:pt x="26195" y="57111"/>
                    <a:pt x="26362" y="57104"/>
                    <a:pt x="26479" y="57007"/>
                  </a:cubicBezTo>
                  <a:cubicBezTo>
                    <a:pt x="26596" y="56909"/>
                    <a:pt x="26614" y="56744"/>
                    <a:pt x="26687" y="56608"/>
                  </a:cubicBezTo>
                  <a:cubicBezTo>
                    <a:pt x="26758" y="56473"/>
                    <a:pt x="26830" y="56360"/>
                    <a:pt x="26853" y="56214"/>
                  </a:cubicBezTo>
                  <a:cubicBezTo>
                    <a:pt x="26874" y="56067"/>
                    <a:pt x="26869" y="55918"/>
                    <a:pt x="26881" y="55770"/>
                  </a:cubicBezTo>
                  <a:cubicBezTo>
                    <a:pt x="26893" y="55621"/>
                    <a:pt x="26931" y="55466"/>
                    <a:pt x="26971" y="55325"/>
                  </a:cubicBezTo>
                  <a:cubicBezTo>
                    <a:pt x="27012" y="55177"/>
                    <a:pt x="27086" y="55041"/>
                    <a:pt x="27186" y="54924"/>
                  </a:cubicBezTo>
                  <a:cubicBezTo>
                    <a:pt x="27284" y="54812"/>
                    <a:pt x="27440" y="54782"/>
                    <a:pt x="27567" y="54721"/>
                  </a:cubicBezTo>
                  <a:cubicBezTo>
                    <a:pt x="27697" y="54660"/>
                    <a:pt x="27821" y="54563"/>
                    <a:pt x="27965" y="54559"/>
                  </a:cubicBezTo>
                  <a:cubicBezTo>
                    <a:pt x="27982" y="54558"/>
                    <a:pt x="28000" y="54558"/>
                    <a:pt x="28018" y="54558"/>
                  </a:cubicBezTo>
                  <a:cubicBezTo>
                    <a:pt x="28146" y="54558"/>
                    <a:pt x="28284" y="54573"/>
                    <a:pt x="28402" y="54620"/>
                  </a:cubicBezTo>
                  <a:cubicBezTo>
                    <a:pt x="28532" y="54671"/>
                    <a:pt x="28596" y="54833"/>
                    <a:pt x="28701" y="54937"/>
                  </a:cubicBezTo>
                  <a:cubicBezTo>
                    <a:pt x="28801" y="55037"/>
                    <a:pt x="28913" y="55109"/>
                    <a:pt x="28968" y="55234"/>
                  </a:cubicBezTo>
                  <a:cubicBezTo>
                    <a:pt x="29022" y="55358"/>
                    <a:pt x="29004" y="55500"/>
                    <a:pt x="29037" y="55635"/>
                  </a:cubicBezTo>
                  <a:cubicBezTo>
                    <a:pt x="29069" y="55772"/>
                    <a:pt x="29214" y="55877"/>
                    <a:pt x="29241" y="56010"/>
                  </a:cubicBezTo>
                  <a:cubicBezTo>
                    <a:pt x="29270" y="56147"/>
                    <a:pt x="29169" y="56319"/>
                    <a:pt x="29213" y="56444"/>
                  </a:cubicBezTo>
                  <a:cubicBezTo>
                    <a:pt x="29267" y="56599"/>
                    <a:pt x="29480" y="56672"/>
                    <a:pt x="29574" y="56798"/>
                  </a:cubicBezTo>
                  <a:cubicBezTo>
                    <a:pt x="29669" y="56926"/>
                    <a:pt x="29691" y="57138"/>
                    <a:pt x="29823" y="57230"/>
                  </a:cubicBezTo>
                  <a:cubicBezTo>
                    <a:pt x="29954" y="57320"/>
                    <a:pt x="30155" y="57269"/>
                    <a:pt x="30313" y="57314"/>
                  </a:cubicBezTo>
                  <a:cubicBezTo>
                    <a:pt x="30450" y="57355"/>
                    <a:pt x="30565" y="57532"/>
                    <a:pt x="30713" y="57543"/>
                  </a:cubicBezTo>
                  <a:cubicBezTo>
                    <a:pt x="30732" y="57544"/>
                    <a:pt x="30752" y="57545"/>
                    <a:pt x="30772" y="57545"/>
                  </a:cubicBezTo>
                  <a:cubicBezTo>
                    <a:pt x="30898" y="57545"/>
                    <a:pt x="31031" y="57521"/>
                    <a:pt x="31156" y="57507"/>
                  </a:cubicBezTo>
                  <a:cubicBezTo>
                    <a:pt x="31298" y="57492"/>
                    <a:pt x="31459" y="57496"/>
                    <a:pt x="31600" y="57458"/>
                  </a:cubicBezTo>
                  <a:cubicBezTo>
                    <a:pt x="31739" y="57419"/>
                    <a:pt x="31867" y="57318"/>
                    <a:pt x="31998" y="57259"/>
                  </a:cubicBezTo>
                  <a:cubicBezTo>
                    <a:pt x="32129" y="57198"/>
                    <a:pt x="32198" y="57031"/>
                    <a:pt x="32315" y="56949"/>
                  </a:cubicBezTo>
                  <a:cubicBezTo>
                    <a:pt x="32431" y="56865"/>
                    <a:pt x="32630" y="56869"/>
                    <a:pt x="32727" y="56764"/>
                  </a:cubicBezTo>
                  <a:cubicBezTo>
                    <a:pt x="32825" y="56659"/>
                    <a:pt x="32893" y="56514"/>
                    <a:pt x="32963" y="56387"/>
                  </a:cubicBezTo>
                  <a:cubicBezTo>
                    <a:pt x="33026" y="56271"/>
                    <a:pt x="32996" y="56128"/>
                    <a:pt x="33014" y="56003"/>
                  </a:cubicBezTo>
                  <a:cubicBezTo>
                    <a:pt x="33033" y="55878"/>
                    <a:pt x="33009" y="55773"/>
                    <a:pt x="32979" y="55644"/>
                  </a:cubicBezTo>
                  <a:cubicBezTo>
                    <a:pt x="32945" y="55502"/>
                    <a:pt x="32989" y="55349"/>
                    <a:pt x="32957" y="55217"/>
                  </a:cubicBezTo>
                  <a:cubicBezTo>
                    <a:pt x="32925" y="55084"/>
                    <a:pt x="32953" y="54966"/>
                    <a:pt x="32975" y="54816"/>
                  </a:cubicBezTo>
                  <a:cubicBezTo>
                    <a:pt x="32993" y="54687"/>
                    <a:pt x="33036" y="54562"/>
                    <a:pt x="33100" y="54447"/>
                  </a:cubicBezTo>
                  <a:cubicBezTo>
                    <a:pt x="33165" y="54324"/>
                    <a:pt x="33201" y="54194"/>
                    <a:pt x="33303" y="54103"/>
                  </a:cubicBezTo>
                  <a:cubicBezTo>
                    <a:pt x="33407" y="54012"/>
                    <a:pt x="33515" y="53924"/>
                    <a:pt x="33646" y="53875"/>
                  </a:cubicBezTo>
                  <a:cubicBezTo>
                    <a:pt x="33768" y="53828"/>
                    <a:pt x="33900" y="53804"/>
                    <a:pt x="34032" y="53804"/>
                  </a:cubicBezTo>
                  <a:cubicBezTo>
                    <a:pt x="34039" y="53804"/>
                    <a:pt x="34046" y="53804"/>
                    <a:pt x="34054" y="53804"/>
                  </a:cubicBezTo>
                  <a:cubicBezTo>
                    <a:pt x="34179" y="53807"/>
                    <a:pt x="34299" y="53848"/>
                    <a:pt x="34419" y="53888"/>
                  </a:cubicBezTo>
                  <a:cubicBezTo>
                    <a:pt x="34537" y="53929"/>
                    <a:pt x="34659" y="53969"/>
                    <a:pt x="34759" y="54044"/>
                  </a:cubicBezTo>
                  <a:cubicBezTo>
                    <a:pt x="34891" y="54147"/>
                    <a:pt x="35000" y="54272"/>
                    <a:pt x="35081" y="54417"/>
                  </a:cubicBezTo>
                  <a:cubicBezTo>
                    <a:pt x="35164" y="54556"/>
                    <a:pt x="35245" y="54701"/>
                    <a:pt x="35326" y="54843"/>
                  </a:cubicBezTo>
                  <a:cubicBezTo>
                    <a:pt x="35407" y="54985"/>
                    <a:pt x="35472" y="55129"/>
                    <a:pt x="35569" y="55236"/>
                  </a:cubicBezTo>
                  <a:cubicBezTo>
                    <a:pt x="35680" y="55358"/>
                    <a:pt x="35785" y="55480"/>
                    <a:pt x="35910" y="55557"/>
                  </a:cubicBezTo>
                  <a:cubicBezTo>
                    <a:pt x="36044" y="55642"/>
                    <a:pt x="36190" y="55706"/>
                    <a:pt x="36342" y="55747"/>
                  </a:cubicBezTo>
                  <a:cubicBezTo>
                    <a:pt x="36394" y="55760"/>
                    <a:pt x="36448" y="55764"/>
                    <a:pt x="36503" y="55764"/>
                  </a:cubicBezTo>
                  <a:cubicBezTo>
                    <a:pt x="36605" y="55764"/>
                    <a:pt x="36710" y="55749"/>
                    <a:pt x="36812" y="55745"/>
                  </a:cubicBezTo>
                  <a:cubicBezTo>
                    <a:pt x="36966" y="55739"/>
                    <a:pt x="37120" y="55716"/>
                    <a:pt x="37269" y="55676"/>
                  </a:cubicBezTo>
                  <a:cubicBezTo>
                    <a:pt x="37414" y="55637"/>
                    <a:pt x="37545" y="55550"/>
                    <a:pt x="37689" y="55482"/>
                  </a:cubicBezTo>
                  <a:cubicBezTo>
                    <a:pt x="37825" y="55416"/>
                    <a:pt x="37994" y="55401"/>
                    <a:pt x="38128" y="55314"/>
                  </a:cubicBezTo>
                  <a:cubicBezTo>
                    <a:pt x="38252" y="55234"/>
                    <a:pt x="38408" y="55140"/>
                    <a:pt x="38543" y="55022"/>
                  </a:cubicBezTo>
                  <a:cubicBezTo>
                    <a:pt x="38670" y="54907"/>
                    <a:pt x="38782" y="54776"/>
                    <a:pt x="38873" y="54631"/>
                  </a:cubicBezTo>
                  <a:cubicBezTo>
                    <a:pt x="38967" y="54486"/>
                    <a:pt x="38937" y="54309"/>
                    <a:pt x="38934" y="54141"/>
                  </a:cubicBezTo>
                  <a:cubicBezTo>
                    <a:pt x="38934" y="54003"/>
                    <a:pt x="38906" y="53865"/>
                    <a:pt x="38850" y="53737"/>
                  </a:cubicBezTo>
                  <a:cubicBezTo>
                    <a:pt x="38792" y="53595"/>
                    <a:pt x="38708" y="53497"/>
                    <a:pt x="38626" y="53380"/>
                  </a:cubicBezTo>
                  <a:cubicBezTo>
                    <a:pt x="38537" y="53258"/>
                    <a:pt x="38465" y="53125"/>
                    <a:pt x="38408" y="52985"/>
                  </a:cubicBezTo>
                  <a:cubicBezTo>
                    <a:pt x="38361" y="52867"/>
                    <a:pt x="38364" y="52707"/>
                    <a:pt x="38360" y="52535"/>
                  </a:cubicBezTo>
                  <a:cubicBezTo>
                    <a:pt x="38354" y="52360"/>
                    <a:pt x="38427" y="52223"/>
                    <a:pt x="38463" y="52105"/>
                  </a:cubicBezTo>
                  <a:cubicBezTo>
                    <a:pt x="38516" y="51940"/>
                    <a:pt x="38536" y="51754"/>
                    <a:pt x="38651" y="51682"/>
                  </a:cubicBezTo>
                  <a:cubicBezTo>
                    <a:pt x="38725" y="51636"/>
                    <a:pt x="38826" y="51628"/>
                    <a:pt x="38931" y="51628"/>
                  </a:cubicBezTo>
                  <a:cubicBezTo>
                    <a:pt x="38987" y="51628"/>
                    <a:pt x="39045" y="51630"/>
                    <a:pt x="39101" y="51630"/>
                  </a:cubicBezTo>
                  <a:cubicBezTo>
                    <a:pt x="39106" y="51630"/>
                    <a:pt x="39111" y="51630"/>
                    <a:pt x="39116" y="51630"/>
                  </a:cubicBezTo>
                  <a:cubicBezTo>
                    <a:pt x="39264" y="51632"/>
                    <a:pt x="39412" y="51650"/>
                    <a:pt x="39557" y="51686"/>
                  </a:cubicBezTo>
                  <a:cubicBezTo>
                    <a:pt x="39697" y="51717"/>
                    <a:pt x="39852" y="51731"/>
                    <a:pt x="39993" y="51780"/>
                  </a:cubicBezTo>
                  <a:cubicBezTo>
                    <a:pt x="40137" y="51831"/>
                    <a:pt x="40259" y="51937"/>
                    <a:pt x="40388" y="51990"/>
                  </a:cubicBezTo>
                  <a:cubicBezTo>
                    <a:pt x="40545" y="52054"/>
                    <a:pt x="40667" y="52158"/>
                    <a:pt x="40779" y="52203"/>
                  </a:cubicBezTo>
                  <a:cubicBezTo>
                    <a:pt x="40822" y="52220"/>
                    <a:pt x="40867" y="52226"/>
                    <a:pt x="40912" y="52226"/>
                  </a:cubicBezTo>
                  <a:cubicBezTo>
                    <a:pt x="41009" y="52226"/>
                    <a:pt x="41109" y="52201"/>
                    <a:pt x="41200" y="52201"/>
                  </a:cubicBezTo>
                  <a:cubicBezTo>
                    <a:pt x="41223" y="52201"/>
                    <a:pt x="41244" y="52202"/>
                    <a:pt x="41266" y="52206"/>
                  </a:cubicBezTo>
                  <a:cubicBezTo>
                    <a:pt x="41400" y="52232"/>
                    <a:pt x="41519" y="52253"/>
                    <a:pt x="41642" y="52253"/>
                  </a:cubicBezTo>
                  <a:cubicBezTo>
                    <a:pt x="41666" y="52253"/>
                    <a:pt x="41690" y="52252"/>
                    <a:pt x="41715" y="52250"/>
                  </a:cubicBezTo>
                  <a:cubicBezTo>
                    <a:pt x="41874" y="52239"/>
                    <a:pt x="42016" y="52230"/>
                    <a:pt x="42163" y="52173"/>
                  </a:cubicBezTo>
                  <a:cubicBezTo>
                    <a:pt x="42308" y="52117"/>
                    <a:pt x="42474" y="52101"/>
                    <a:pt x="42602" y="52003"/>
                  </a:cubicBezTo>
                  <a:cubicBezTo>
                    <a:pt x="42728" y="51906"/>
                    <a:pt x="42844" y="51795"/>
                    <a:pt x="42945" y="51673"/>
                  </a:cubicBezTo>
                  <a:cubicBezTo>
                    <a:pt x="43040" y="51558"/>
                    <a:pt x="43152" y="51436"/>
                    <a:pt x="43235" y="51292"/>
                  </a:cubicBezTo>
                  <a:cubicBezTo>
                    <a:pt x="43321" y="51141"/>
                    <a:pt x="43303" y="50961"/>
                    <a:pt x="43324" y="50820"/>
                  </a:cubicBezTo>
                  <a:cubicBezTo>
                    <a:pt x="43345" y="50668"/>
                    <a:pt x="43330" y="50512"/>
                    <a:pt x="43277" y="50367"/>
                  </a:cubicBezTo>
                  <a:cubicBezTo>
                    <a:pt x="43229" y="50220"/>
                    <a:pt x="43208" y="50045"/>
                    <a:pt x="43102" y="49924"/>
                  </a:cubicBezTo>
                  <a:cubicBezTo>
                    <a:pt x="42996" y="49804"/>
                    <a:pt x="42872" y="49698"/>
                    <a:pt x="42737" y="49610"/>
                  </a:cubicBezTo>
                  <a:cubicBezTo>
                    <a:pt x="42606" y="49528"/>
                    <a:pt x="42428" y="49523"/>
                    <a:pt x="42279" y="49471"/>
                  </a:cubicBezTo>
                  <a:cubicBezTo>
                    <a:pt x="42106" y="49407"/>
                    <a:pt x="41999" y="49252"/>
                    <a:pt x="41908" y="49106"/>
                  </a:cubicBezTo>
                  <a:cubicBezTo>
                    <a:pt x="41819" y="48961"/>
                    <a:pt x="41757" y="48801"/>
                    <a:pt x="41794" y="48616"/>
                  </a:cubicBezTo>
                  <a:cubicBezTo>
                    <a:pt x="41823" y="48464"/>
                    <a:pt x="41929" y="48336"/>
                    <a:pt x="42067" y="48183"/>
                  </a:cubicBezTo>
                  <a:cubicBezTo>
                    <a:pt x="42188" y="48051"/>
                    <a:pt x="42316" y="47953"/>
                    <a:pt x="42482" y="47894"/>
                  </a:cubicBezTo>
                  <a:cubicBezTo>
                    <a:pt x="42645" y="47838"/>
                    <a:pt x="42815" y="47711"/>
                    <a:pt x="42987" y="47711"/>
                  </a:cubicBezTo>
                  <a:cubicBezTo>
                    <a:pt x="42990" y="47711"/>
                    <a:pt x="42993" y="47711"/>
                    <a:pt x="42996" y="47711"/>
                  </a:cubicBezTo>
                  <a:cubicBezTo>
                    <a:pt x="43139" y="47714"/>
                    <a:pt x="43272" y="47879"/>
                    <a:pt x="43412" y="47896"/>
                  </a:cubicBezTo>
                  <a:cubicBezTo>
                    <a:pt x="43554" y="47914"/>
                    <a:pt x="43691" y="47950"/>
                    <a:pt x="43832" y="47972"/>
                  </a:cubicBezTo>
                  <a:cubicBezTo>
                    <a:pt x="43876" y="47980"/>
                    <a:pt x="43922" y="47982"/>
                    <a:pt x="43968" y="47982"/>
                  </a:cubicBezTo>
                  <a:cubicBezTo>
                    <a:pt x="44030" y="47982"/>
                    <a:pt x="44093" y="47978"/>
                    <a:pt x="44154" y="47978"/>
                  </a:cubicBezTo>
                  <a:cubicBezTo>
                    <a:pt x="44192" y="47978"/>
                    <a:pt x="44229" y="47979"/>
                    <a:pt x="44265" y="47984"/>
                  </a:cubicBezTo>
                  <a:cubicBezTo>
                    <a:pt x="44407" y="48001"/>
                    <a:pt x="44552" y="48058"/>
                    <a:pt x="44696" y="48059"/>
                  </a:cubicBezTo>
                  <a:cubicBezTo>
                    <a:pt x="44844" y="48056"/>
                    <a:pt x="44990" y="48041"/>
                    <a:pt x="45134" y="48012"/>
                  </a:cubicBezTo>
                  <a:cubicBezTo>
                    <a:pt x="45293" y="47984"/>
                    <a:pt x="45448" y="47941"/>
                    <a:pt x="45599" y="47886"/>
                  </a:cubicBezTo>
                  <a:cubicBezTo>
                    <a:pt x="45745" y="47832"/>
                    <a:pt x="45826" y="47643"/>
                    <a:pt x="45960" y="47560"/>
                  </a:cubicBezTo>
                  <a:cubicBezTo>
                    <a:pt x="46092" y="47478"/>
                    <a:pt x="46247" y="47434"/>
                    <a:pt x="46356" y="47323"/>
                  </a:cubicBezTo>
                  <a:cubicBezTo>
                    <a:pt x="46466" y="47212"/>
                    <a:pt x="46578" y="47101"/>
                    <a:pt x="46655" y="46962"/>
                  </a:cubicBezTo>
                  <a:cubicBezTo>
                    <a:pt x="46725" y="46831"/>
                    <a:pt x="46776" y="46692"/>
                    <a:pt x="46806" y="46548"/>
                  </a:cubicBezTo>
                  <a:cubicBezTo>
                    <a:pt x="46836" y="46406"/>
                    <a:pt x="46793" y="46258"/>
                    <a:pt x="46787" y="46112"/>
                  </a:cubicBezTo>
                  <a:cubicBezTo>
                    <a:pt x="46782" y="45964"/>
                    <a:pt x="46725" y="45840"/>
                    <a:pt x="46681" y="45702"/>
                  </a:cubicBezTo>
                  <a:cubicBezTo>
                    <a:pt x="46637" y="45561"/>
                    <a:pt x="46701" y="45367"/>
                    <a:pt x="46614" y="45249"/>
                  </a:cubicBezTo>
                  <a:cubicBezTo>
                    <a:pt x="46592" y="45219"/>
                    <a:pt x="46527" y="45217"/>
                    <a:pt x="46501" y="45189"/>
                  </a:cubicBezTo>
                  <a:cubicBezTo>
                    <a:pt x="46405" y="45079"/>
                    <a:pt x="46300" y="44940"/>
                    <a:pt x="46165" y="44889"/>
                  </a:cubicBezTo>
                  <a:cubicBezTo>
                    <a:pt x="46032" y="44839"/>
                    <a:pt x="45866" y="44860"/>
                    <a:pt x="45727" y="44828"/>
                  </a:cubicBezTo>
                  <a:cubicBezTo>
                    <a:pt x="45589" y="44799"/>
                    <a:pt x="45452" y="44758"/>
                    <a:pt x="45323" y="44706"/>
                  </a:cubicBezTo>
                  <a:cubicBezTo>
                    <a:pt x="45188" y="44649"/>
                    <a:pt x="45100" y="44576"/>
                    <a:pt x="45023" y="44448"/>
                  </a:cubicBezTo>
                  <a:cubicBezTo>
                    <a:pt x="44932" y="44299"/>
                    <a:pt x="44794" y="44165"/>
                    <a:pt x="44824" y="44035"/>
                  </a:cubicBezTo>
                  <a:cubicBezTo>
                    <a:pt x="44854" y="43897"/>
                    <a:pt x="44996" y="43770"/>
                    <a:pt x="45105" y="43661"/>
                  </a:cubicBezTo>
                  <a:cubicBezTo>
                    <a:pt x="45208" y="43560"/>
                    <a:pt x="45317" y="43426"/>
                    <a:pt x="45445" y="43356"/>
                  </a:cubicBezTo>
                  <a:cubicBezTo>
                    <a:pt x="45587" y="43278"/>
                    <a:pt x="45776" y="43321"/>
                    <a:pt x="45897" y="43291"/>
                  </a:cubicBezTo>
                  <a:cubicBezTo>
                    <a:pt x="46058" y="43250"/>
                    <a:pt x="46221" y="43228"/>
                    <a:pt x="46386" y="43200"/>
                  </a:cubicBezTo>
                  <a:cubicBezTo>
                    <a:pt x="46550" y="43172"/>
                    <a:pt x="46703" y="43081"/>
                    <a:pt x="46867" y="43048"/>
                  </a:cubicBezTo>
                  <a:cubicBezTo>
                    <a:pt x="46910" y="43039"/>
                    <a:pt x="46956" y="43037"/>
                    <a:pt x="47003" y="43037"/>
                  </a:cubicBezTo>
                  <a:cubicBezTo>
                    <a:pt x="47063" y="43037"/>
                    <a:pt x="47124" y="43041"/>
                    <a:pt x="47184" y="43041"/>
                  </a:cubicBezTo>
                  <a:cubicBezTo>
                    <a:pt x="47252" y="43041"/>
                    <a:pt x="47318" y="43036"/>
                    <a:pt x="47379" y="43015"/>
                  </a:cubicBezTo>
                  <a:cubicBezTo>
                    <a:pt x="47536" y="42961"/>
                    <a:pt x="47656" y="42813"/>
                    <a:pt x="47799" y="42721"/>
                  </a:cubicBezTo>
                  <a:cubicBezTo>
                    <a:pt x="47936" y="42634"/>
                    <a:pt x="48010" y="42501"/>
                    <a:pt x="48104" y="42384"/>
                  </a:cubicBezTo>
                  <a:cubicBezTo>
                    <a:pt x="48202" y="42262"/>
                    <a:pt x="48261" y="42138"/>
                    <a:pt x="48318" y="41994"/>
                  </a:cubicBezTo>
                  <a:cubicBezTo>
                    <a:pt x="48377" y="41851"/>
                    <a:pt x="48532" y="41736"/>
                    <a:pt x="48557" y="41582"/>
                  </a:cubicBezTo>
                  <a:cubicBezTo>
                    <a:pt x="48581" y="41430"/>
                    <a:pt x="48495" y="41267"/>
                    <a:pt x="48495" y="41112"/>
                  </a:cubicBezTo>
                  <a:cubicBezTo>
                    <a:pt x="48495" y="40957"/>
                    <a:pt x="48499" y="40803"/>
                    <a:pt x="48480" y="40652"/>
                  </a:cubicBezTo>
                  <a:cubicBezTo>
                    <a:pt x="48462" y="40485"/>
                    <a:pt x="48422" y="40320"/>
                    <a:pt x="48361" y="40163"/>
                  </a:cubicBezTo>
                  <a:cubicBezTo>
                    <a:pt x="48298" y="40007"/>
                    <a:pt x="48169" y="39896"/>
                    <a:pt x="48065" y="39760"/>
                  </a:cubicBezTo>
                  <a:cubicBezTo>
                    <a:pt x="47960" y="39625"/>
                    <a:pt x="47909" y="39448"/>
                    <a:pt x="47767" y="39349"/>
                  </a:cubicBezTo>
                  <a:cubicBezTo>
                    <a:pt x="47643" y="39263"/>
                    <a:pt x="47519" y="39158"/>
                    <a:pt x="47384" y="39113"/>
                  </a:cubicBezTo>
                  <a:cubicBezTo>
                    <a:pt x="47244" y="39064"/>
                    <a:pt x="47091" y="39053"/>
                    <a:pt x="46956" y="39006"/>
                  </a:cubicBezTo>
                  <a:cubicBezTo>
                    <a:pt x="46816" y="38958"/>
                    <a:pt x="46722" y="38871"/>
                    <a:pt x="46607" y="38777"/>
                  </a:cubicBezTo>
                  <a:cubicBezTo>
                    <a:pt x="46504" y="38693"/>
                    <a:pt x="46425" y="38619"/>
                    <a:pt x="46358" y="38464"/>
                  </a:cubicBezTo>
                  <a:cubicBezTo>
                    <a:pt x="46288" y="38301"/>
                    <a:pt x="46280" y="38193"/>
                    <a:pt x="46331" y="38058"/>
                  </a:cubicBezTo>
                  <a:cubicBezTo>
                    <a:pt x="46382" y="37920"/>
                    <a:pt x="46472" y="37799"/>
                    <a:pt x="46587" y="37708"/>
                  </a:cubicBezTo>
                  <a:cubicBezTo>
                    <a:pt x="46706" y="37610"/>
                    <a:pt x="46794" y="37438"/>
                    <a:pt x="46929" y="37381"/>
                  </a:cubicBezTo>
                  <a:cubicBezTo>
                    <a:pt x="47072" y="37320"/>
                    <a:pt x="47258" y="37363"/>
                    <a:pt x="47411" y="37320"/>
                  </a:cubicBezTo>
                  <a:cubicBezTo>
                    <a:pt x="47563" y="37276"/>
                    <a:pt x="47700" y="37185"/>
                    <a:pt x="47851" y="37141"/>
                  </a:cubicBezTo>
                  <a:cubicBezTo>
                    <a:pt x="48004" y="37095"/>
                    <a:pt x="48129" y="37002"/>
                    <a:pt x="48269" y="36938"/>
                  </a:cubicBezTo>
                  <a:cubicBezTo>
                    <a:pt x="48412" y="36871"/>
                    <a:pt x="48608" y="36889"/>
                    <a:pt x="48725" y="36781"/>
                  </a:cubicBezTo>
                  <a:cubicBezTo>
                    <a:pt x="48833" y="36680"/>
                    <a:pt x="48854" y="36503"/>
                    <a:pt x="48928" y="36349"/>
                  </a:cubicBezTo>
                  <a:cubicBezTo>
                    <a:pt x="48999" y="36198"/>
                    <a:pt x="49032" y="36052"/>
                    <a:pt x="49049" y="35886"/>
                  </a:cubicBezTo>
                  <a:cubicBezTo>
                    <a:pt x="49065" y="35719"/>
                    <a:pt x="49133" y="35553"/>
                    <a:pt x="49099" y="35389"/>
                  </a:cubicBezTo>
                  <a:cubicBezTo>
                    <a:pt x="49065" y="35227"/>
                    <a:pt x="48910" y="35114"/>
                    <a:pt x="48830" y="34969"/>
                  </a:cubicBezTo>
                  <a:cubicBezTo>
                    <a:pt x="48751" y="34824"/>
                    <a:pt x="48688" y="34680"/>
                    <a:pt x="48566" y="34571"/>
                  </a:cubicBezTo>
                  <a:cubicBezTo>
                    <a:pt x="48429" y="34447"/>
                    <a:pt x="48266" y="34357"/>
                    <a:pt x="48088" y="34310"/>
                  </a:cubicBezTo>
                  <a:cubicBezTo>
                    <a:pt x="47916" y="34261"/>
                    <a:pt x="47741" y="34209"/>
                    <a:pt x="47556" y="34209"/>
                  </a:cubicBezTo>
                  <a:cubicBezTo>
                    <a:pt x="47549" y="34209"/>
                    <a:pt x="47542" y="34209"/>
                    <a:pt x="47535" y="34209"/>
                  </a:cubicBezTo>
                  <a:cubicBezTo>
                    <a:pt x="47488" y="34211"/>
                    <a:pt x="47440" y="34211"/>
                    <a:pt x="47392" y="34211"/>
                  </a:cubicBezTo>
                  <a:cubicBezTo>
                    <a:pt x="47378" y="34211"/>
                    <a:pt x="47365" y="34211"/>
                    <a:pt x="47351" y="34211"/>
                  </a:cubicBezTo>
                  <a:cubicBezTo>
                    <a:pt x="47268" y="34211"/>
                    <a:pt x="47184" y="34211"/>
                    <a:pt x="47100" y="34218"/>
                  </a:cubicBezTo>
                  <a:cubicBezTo>
                    <a:pt x="47013" y="34225"/>
                    <a:pt x="46926" y="34229"/>
                    <a:pt x="46839" y="34229"/>
                  </a:cubicBezTo>
                  <a:cubicBezTo>
                    <a:pt x="46783" y="34229"/>
                    <a:pt x="46726" y="34227"/>
                    <a:pt x="46669" y="34224"/>
                  </a:cubicBezTo>
                  <a:cubicBezTo>
                    <a:pt x="46661" y="34223"/>
                    <a:pt x="46653" y="34223"/>
                    <a:pt x="46644" y="34223"/>
                  </a:cubicBezTo>
                  <a:cubicBezTo>
                    <a:pt x="46561" y="34223"/>
                    <a:pt x="46474" y="34238"/>
                    <a:pt x="46390" y="34238"/>
                  </a:cubicBezTo>
                  <a:cubicBezTo>
                    <a:pt x="46335" y="34238"/>
                    <a:pt x="46281" y="34232"/>
                    <a:pt x="46230" y="34211"/>
                  </a:cubicBezTo>
                  <a:cubicBezTo>
                    <a:pt x="46101" y="34158"/>
                    <a:pt x="45985" y="34056"/>
                    <a:pt x="45896" y="33952"/>
                  </a:cubicBezTo>
                  <a:cubicBezTo>
                    <a:pt x="45806" y="33848"/>
                    <a:pt x="45799" y="33696"/>
                    <a:pt x="45754" y="33565"/>
                  </a:cubicBezTo>
                  <a:cubicBezTo>
                    <a:pt x="45710" y="33433"/>
                    <a:pt x="45630" y="33308"/>
                    <a:pt x="45636" y="33173"/>
                  </a:cubicBezTo>
                  <a:cubicBezTo>
                    <a:pt x="45641" y="33028"/>
                    <a:pt x="45678" y="32887"/>
                    <a:pt x="45742" y="32758"/>
                  </a:cubicBezTo>
                  <a:cubicBezTo>
                    <a:pt x="45805" y="32633"/>
                    <a:pt x="45933" y="32555"/>
                    <a:pt x="46034" y="32451"/>
                  </a:cubicBezTo>
                  <a:cubicBezTo>
                    <a:pt x="46130" y="32353"/>
                    <a:pt x="46257" y="32289"/>
                    <a:pt x="46369" y="32199"/>
                  </a:cubicBezTo>
                  <a:cubicBezTo>
                    <a:pt x="46483" y="32110"/>
                    <a:pt x="46551" y="31970"/>
                    <a:pt x="46661" y="31882"/>
                  </a:cubicBezTo>
                  <a:cubicBezTo>
                    <a:pt x="46770" y="31793"/>
                    <a:pt x="46931" y="31741"/>
                    <a:pt x="47022" y="31638"/>
                  </a:cubicBezTo>
                  <a:cubicBezTo>
                    <a:pt x="47114" y="31532"/>
                    <a:pt x="47072" y="31339"/>
                    <a:pt x="47126" y="31206"/>
                  </a:cubicBezTo>
                  <a:cubicBezTo>
                    <a:pt x="47187" y="31052"/>
                    <a:pt x="47258" y="30928"/>
                    <a:pt x="47259" y="30782"/>
                  </a:cubicBezTo>
                  <a:cubicBezTo>
                    <a:pt x="47262" y="30630"/>
                    <a:pt x="47234" y="30479"/>
                    <a:pt x="47175" y="30338"/>
                  </a:cubicBezTo>
                  <a:cubicBezTo>
                    <a:pt x="47117" y="30196"/>
                    <a:pt x="47097" y="30017"/>
                    <a:pt x="46993" y="29902"/>
                  </a:cubicBezTo>
                  <a:cubicBezTo>
                    <a:pt x="46884" y="29785"/>
                    <a:pt x="46757" y="29684"/>
                    <a:pt x="46618" y="29605"/>
                  </a:cubicBezTo>
                  <a:cubicBezTo>
                    <a:pt x="46486" y="29525"/>
                    <a:pt x="46298" y="29575"/>
                    <a:pt x="46149" y="29538"/>
                  </a:cubicBezTo>
                  <a:cubicBezTo>
                    <a:pt x="46050" y="29514"/>
                    <a:pt x="45958" y="29505"/>
                    <a:pt x="45863" y="29505"/>
                  </a:cubicBezTo>
                  <a:cubicBezTo>
                    <a:pt x="45814" y="29505"/>
                    <a:pt x="45764" y="29507"/>
                    <a:pt x="45711" y="29511"/>
                  </a:cubicBezTo>
                  <a:cubicBezTo>
                    <a:pt x="45559" y="29524"/>
                    <a:pt x="45411" y="29498"/>
                    <a:pt x="45266" y="29565"/>
                  </a:cubicBezTo>
                  <a:cubicBezTo>
                    <a:pt x="45121" y="29630"/>
                    <a:pt x="44985" y="29717"/>
                    <a:pt x="44842" y="29780"/>
                  </a:cubicBezTo>
                  <a:cubicBezTo>
                    <a:pt x="44773" y="29810"/>
                    <a:pt x="44701" y="29819"/>
                    <a:pt x="44629" y="29819"/>
                  </a:cubicBezTo>
                  <a:cubicBezTo>
                    <a:pt x="44545" y="29819"/>
                    <a:pt x="44460" y="29807"/>
                    <a:pt x="44378" y="29804"/>
                  </a:cubicBezTo>
                  <a:cubicBezTo>
                    <a:pt x="44237" y="29798"/>
                    <a:pt x="44132" y="29764"/>
                    <a:pt x="43989" y="29636"/>
                  </a:cubicBezTo>
                  <a:cubicBezTo>
                    <a:pt x="43870" y="29528"/>
                    <a:pt x="43762" y="29453"/>
                    <a:pt x="43732" y="29332"/>
                  </a:cubicBezTo>
                  <a:cubicBezTo>
                    <a:pt x="43701" y="29198"/>
                    <a:pt x="43654" y="29040"/>
                    <a:pt x="43697" y="28904"/>
                  </a:cubicBezTo>
                  <a:cubicBezTo>
                    <a:pt x="43736" y="28776"/>
                    <a:pt x="43887" y="28685"/>
                    <a:pt x="43964" y="28566"/>
                  </a:cubicBezTo>
                  <a:cubicBezTo>
                    <a:pt x="44041" y="28448"/>
                    <a:pt x="44170" y="28376"/>
                    <a:pt x="44257" y="28278"/>
                  </a:cubicBezTo>
                  <a:cubicBezTo>
                    <a:pt x="44362" y="28159"/>
                    <a:pt x="44456" y="28014"/>
                    <a:pt x="44561" y="27882"/>
                  </a:cubicBezTo>
                  <a:cubicBezTo>
                    <a:pt x="44665" y="27751"/>
                    <a:pt x="44651" y="27549"/>
                    <a:pt x="44720" y="27403"/>
                  </a:cubicBezTo>
                  <a:cubicBezTo>
                    <a:pt x="44790" y="27256"/>
                    <a:pt x="44867" y="27125"/>
                    <a:pt x="44869" y="26955"/>
                  </a:cubicBezTo>
                  <a:cubicBezTo>
                    <a:pt x="44871" y="26777"/>
                    <a:pt x="44852" y="26606"/>
                    <a:pt x="44764" y="26464"/>
                  </a:cubicBezTo>
                  <a:cubicBezTo>
                    <a:pt x="44675" y="26319"/>
                    <a:pt x="44515" y="26245"/>
                    <a:pt x="44341" y="26196"/>
                  </a:cubicBezTo>
                  <a:cubicBezTo>
                    <a:pt x="44221" y="26044"/>
                    <a:pt x="44058" y="25933"/>
                    <a:pt x="43871" y="25879"/>
                  </a:cubicBezTo>
                  <a:cubicBezTo>
                    <a:pt x="43737" y="25841"/>
                    <a:pt x="43607" y="25735"/>
                    <a:pt x="43481" y="25735"/>
                  </a:cubicBezTo>
                  <a:cubicBezTo>
                    <a:pt x="43469" y="25735"/>
                    <a:pt x="43458" y="25736"/>
                    <a:pt x="43446" y="25738"/>
                  </a:cubicBezTo>
                  <a:cubicBezTo>
                    <a:pt x="43310" y="25761"/>
                    <a:pt x="43198" y="25911"/>
                    <a:pt x="43067" y="25972"/>
                  </a:cubicBezTo>
                  <a:cubicBezTo>
                    <a:pt x="42939" y="26032"/>
                    <a:pt x="42828" y="26127"/>
                    <a:pt x="42703" y="26196"/>
                  </a:cubicBezTo>
                  <a:cubicBezTo>
                    <a:pt x="42578" y="26264"/>
                    <a:pt x="42410" y="26254"/>
                    <a:pt x="42282" y="26305"/>
                  </a:cubicBezTo>
                  <a:cubicBezTo>
                    <a:pt x="42150" y="26357"/>
                    <a:pt x="41990" y="26441"/>
                    <a:pt x="41831" y="26441"/>
                  </a:cubicBezTo>
                  <a:cubicBezTo>
                    <a:pt x="41820" y="26441"/>
                    <a:pt x="41809" y="26441"/>
                    <a:pt x="41799" y="26440"/>
                  </a:cubicBezTo>
                  <a:cubicBezTo>
                    <a:pt x="41627" y="26429"/>
                    <a:pt x="41531" y="26316"/>
                    <a:pt x="41455" y="26142"/>
                  </a:cubicBezTo>
                  <a:cubicBezTo>
                    <a:pt x="41405" y="26028"/>
                    <a:pt x="41416" y="25941"/>
                    <a:pt x="41442" y="25816"/>
                  </a:cubicBezTo>
                  <a:cubicBezTo>
                    <a:pt x="41469" y="25690"/>
                    <a:pt x="41411" y="25540"/>
                    <a:pt x="41449" y="25432"/>
                  </a:cubicBezTo>
                  <a:cubicBezTo>
                    <a:pt x="41502" y="25281"/>
                    <a:pt x="41612" y="25148"/>
                    <a:pt x="41657" y="24994"/>
                  </a:cubicBezTo>
                  <a:cubicBezTo>
                    <a:pt x="41702" y="24838"/>
                    <a:pt x="41652" y="24674"/>
                    <a:pt x="41654" y="24515"/>
                  </a:cubicBezTo>
                  <a:cubicBezTo>
                    <a:pt x="41655" y="24360"/>
                    <a:pt x="41659" y="24221"/>
                    <a:pt x="41585" y="24066"/>
                  </a:cubicBezTo>
                  <a:cubicBezTo>
                    <a:pt x="41523" y="23930"/>
                    <a:pt x="41475" y="23784"/>
                    <a:pt x="41371" y="23678"/>
                  </a:cubicBezTo>
                  <a:cubicBezTo>
                    <a:pt x="41267" y="23570"/>
                    <a:pt x="41179" y="23413"/>
                    <a:pt x="41048" y="23342"/>
                  </a:cubicBezTo>
                  <a:cubicBezTo>
                    <a:pt x="40916" y="23270"/>
                    <a:pt x="40744" y="23243"/>
                    <a:pt x="40599" y="23214"/>
                  </a:cubicBezTo>
                  <a:cubicBezTo>
                    <a:pt x="40573" y="23209"/>
                    <a:pt x="40547" y="23207"/>
                    <a:pt x="40521" y="23207"/>
                  </a:cubicBezTo>
                  <a:cubicBezTo>
                    <a:pt x="40396" y="23207"/>
                    <a:pt x="40278" y="23261"/>
                    <a:pt x="40169" y="23283"/>
                  </a:cubicBezTo>
                  <a:cubicBezTo>
                    <a:pt x="40027" y="23308"/>
                    <a:pt x="39875" y="23308"/>
                    <a:pt x="39753" y="23382"/>
                  </a:cubicBezTo>
                  <a:cubicBezTo>
                    <a:pt x="39635" y="23453"/>
                    <a:pt x="39552" y="23585"/>
                    <a:pt x="39444" y="23682"/>
                  </a:cubicBezTo>
                  <a:cubicBezTo>
                    <a:pt x="39339" y="23776"/>
                    <a:pt x="39255" y="23894"/>
                    <a:pt x="39154" y="23993"/>
                  </a:cubicBezTo>
                  <a:cubicBezTo>
                    <a:pt x="39066" y="24080"/>
                    <a:pt x="38920" y="24107"/>
                    <a:pt x="38806" y="24161"/>
                  </a:cubicBezTo>
                  <a:cubicBezTo>
                    <a:pt x="38701" y="24211"/>
                    <a:pt x="38584" y="24321"/>
                    <a:pt x="38469" y="24321"/>
                  </a:cubicBezTo>
                  <a:cubicBezTo>
                    <a:pt x="38456" y="24321"/>
                    <a:pt x="38444" y="24319"/>
                    <a:pt x="38431" y="24316"/>
                  </a:cubicBezTo>
                  <a:cubicBezTo>
                    <a:pt x="38249" y="24275"/>
                    <a:pt x="38137" y="24119"/>
                    <a:pt x="38034" y="24028"/>
                  </a:cubicBezTo>
                  <a:cubicBezTo>
                    <a:pt x="37913" y="23920"/>
                    <a:pt x="37875" y="23782"/>
                    <a:pt x="37842" y="23622"/>
                  </a:cubicBezTo>
                  <a:cubicBezTo>
                    <a:pt x="37812" y="23480"/>
                    <a:pt x="37700" y="23320"/>
                    <a:pt x="37720" y="23152"/>
                  </a:cubicBezTo>
                  <a:cubicBezTo>
                    <a:pt x="37738" y="23003"/>
                    <a:pt x="37838" y="22855"/>
                    <a:pt x="37882" y="22696"/>
                  </a:cubicBezTo>
                  <a:cubicBezTo>
                    <a:pt x="37923" y="22546"/>
                    <a:pt x="37945" y="22384"/>
                    <a:pt x="37999" y="22233"/>
                  </a:cubicBezTo>
                  <a:cubicBezTo>
                    <a:pt x="38051" y="22084"/>
                    <a:pt x="38074" y="21918"/>
                    <a:pt x="38128" y="21776"/>
                  </a:cubicBezTo>
                  <a:cubicBezTo>
                    <a:pt x="38189" y="21616"/>
                    <a:pt x="38297" y="21487"/>
                    <a:pt x="38343" y="21351"/>
                  </a:cubicBezTo>
                  <a:cubicBezTo>
                    <a:pt x="38405" y="21169"/>
                    <a:pt x="38532" y="21021"/>
                    <a:pt x="38536" y="20904"/>
                  </a:cubicBezTo>
                  <a:cubicBezTo>
                    <a:pt x="38542" y="20752"/>
                    <a:pt x="38499" y="20583"/>
                    <a:pt x="38452" y="20438"/>
                  </a:cubicBezTo>
                  <a:cubicBezTo>
                    <a:pt x="38407" y="20292"/>
                    <a:pt x="38264" y="20189"/>
                    <a:pt x="38173" y="20067"/>
                  </a:cubicBezTo>
                  <a:cubicBezTo>
                    <a:pt x="38084" y="19943"/>
                    <a:pt x="37967" y="19868"/>
                    <a:pt x="37841" y="19781"/>
                  </a:cubicBezTo>
                  <a:cubicBezTo>
                    <a:pt x="37703" y="19686"/>
                    <a:pt x="37612" y="19569"/>
                    <a:pt x="37488" y="19535"/>
                  </a:cubicBezTo>
                  <a:cubicBezTo>
                    <a:pt x="37456" y="19527"/>
                    <a:pt x="37425" y="19523"/>
                    <a:pt x="37395" y="19523"/>
                  </a:cubicBezTo>
                  <a:cubicBezTo>
                    <a:pt x="37282" y="19523"/>
                    <a:pt x="37177" y="19571"/>
                    <a:pt x="37067" y="19588"/>
                  </a:cubicBezTo>
                  <a:cubicBezTo>
                    <a:pt x="37051" y="19590"/>
                    <a:pt x="37034" y="19591"/>
                    <a:pt x="37017" y="19591"/>
                  </a:cubicBezTo>
                  <a:cubicBezTo>
                    <a:pt x="36925" y="19591"/>
                    <a:pt x="36822" y="19561"/>
                    <a:pt x="36725" y="19561"/>
                  </a:cubicBezTo>
                  <a:cubicBezTo>
                    <a:pt x="36688" y="19561"/>
                    <a:pt x="36652" y="19565"/>
                    <a:pt x="36618" y="19578"/>
                  </a:cubicBezTo>
                  <a:cubicBezTo>
                    <a:pt x="36486" y="19628"/>
                    <a:pt x="36371" y="19736"/>
                    <a:pt x="36229" y="19783"/>
                  </a:cubicBezTo>
                  <a:cubicBezTo>
                    <a:pt x="36095" y="19825"/>
                    <a:pt x="35953" y="19822"/>
                    <a:pt x="35802" y="19837"/>
                  </a:cubicBezTo>
                  <a:cubicBezTo>
                    <a:pt x="35704" y="19845"/>
                    <a:pt x="35613" y="19861"/>
                    <a:pt x="35534" y="19861"/>
                  </a:cubicBezTo>
                  <a:cubicBezTo>
                    <a:pt x="35474" y="19861"/>
                    <a:pt x="35420" y="19852"/>
                    <a:pt x="35374" y="19825"/>
                  </a:cubicBezTo>
                  <a:cubicBezTo>
                    <a:pt x="35248" y="19751"/>
                    <a:pt x="35121" y="19626"/>
                    <a:pt x="35074" y="19484"/>
                  </a:cubicBezTo>
                  <a:cubicBezTo>
                    <a:pt x="35032" y="19355"/>
                    <a:pt x="35054" y="19187"/>
                    <a:pt x="35067" y="19038"/>
                  </a:cubicBezTo>
                  <a:cubicBezTo>
                    <a:pt x="35079" y="18895"/>
                    <a:pt x="35158" y="18760"/>
                    <a:pt x="35211" y="18630"/>
                  </a:cubicBezTo>
                  <a:cubicBezTo>
                    <a:pt x="35266" y="18487"/>
                    <a:pt x="35276" y="18307"/>
                    <a:pt x="35369" y="18213"/>
                  </a:cubicBezTo>
                  <a:cubicBezTo>
                    <a:pt x="35491" y="18092"/>
                    <a:pt x="35627" y="17986"/>
                    <a:pt x="35774" y="17895"/>
                  </a:cubicBezTo>
                  <a:cubicBezTo>
                    <a:pt x="35916" y="17806"/>
                    <a:pt x="36123" y="17839"/>
                    <a:pt x="36277" y="17774"/>
                  </a:cubicBezTo>
                  <a:cubicBezTo>
                    <a:pt x="36431" y="17708"/>
                    <a:pt x="36568" y="17595"/>
                    <a:pt x="36729" y="17539"/>
                  </a:cubicBezTo>
                  <a:cubicBezTo>
                    <a:pt x="36888" y="17487"/>
                    <a:pt x="37042" y="17420"/>
                    <a:pt x="37191" y="17339"/>
                  </a:cubicBezTo>
                  <a:cubicBezTo>
                    <a:pt x="37315" y="17270"/>
                    <a:pt x="37400" y="17168"/>
                    <a:pt x="37491" y="17071"/>
                  </a:cubicBezTo>
                  <a:cubicBezTo>
                    <a:pt x="37583" y="16976"/>
                    <a:pt x="37659" y="16867"/>
                    <a:pt x="37714" y="16744"/>
                  </a:cubicBezTo>
                  <a:cubicBezTo>
                    <a:pt x="37770" y="16621"/>
                    <a:pt x="37899" y="16507"/>
                    <a:pt x="37910" y="16368"/>
                  </a:cubicBezTo>
                  <a:cubicBezTo>
                    <a:pt x="37920" y="16236"/>
                    <a:pt x="37920" y="16076"/>
                    <a:pt x="37888" y="15937"/>
                  </a:cubicBezTo>
                  <a:cubicBezTo>
                    <a:pt x="37852" y="15785"/>
                    <a:pt x="37655" y="15704"/>
                    <a:pt x="37576" y="15577"/>
                  </a:cubicBezTo>
                  <a:cubicBezTo>
                    <a:pt x="37501" y="15456"/>
                    <a:pt x="37406" y="15347"/>
                    <a:pt x="37295" y="15255"/>
                  </a:cubicBezTo>
                  <a:cubicBezTo>
                    <a:pt x="37183" y="15156"/>
                    <a:pt x="37099" y="15031"/>
                    <a:pt x="36962" y="14962"/>
                  </a:cubicBezTo>
                  <a:cubicBezTo>
                    <a:pt x="36827" y="14893"/>
                    <a:pt x="36694" y="14828"/>
                    <a:pt x="36547" y="14793"/>
                  </a:cubicBezTo>
                  <a:cubicBezTo>
                    <a:pt x="36379" y="14750"/>
                    <a:pt x="36199" y="14700"/>
                    <a:pt x="36017" y="14692"/>
                  </a:cubicBezTo>
                  <a:cubicBezTo>
                    <a:pt x="35832" y="14683"/>
                    <a:pt x="35684" y="14638"/>
                    <a:pt x="35526" y="14562"/>
                  </a:cubicBezTo>
                  <a:cubicBezTo>
                    <a:pt x="35401" y="14504"/>
                    <a:pt x="35350" y="14453"/>
                    <a:pt x="35307" y="14335"/>
                  </a:cubicBezTo>
                  <a:cubicBezTo>
                    <a:pt x="35263" y="14217"/>
                    <a:pt x="35170" y="14104"/>
                    <a:pt x="35182" y="13981"/>
                  </a:cubicBezTo>
                  <a:cubicBezTo>
                    <a:pt x="35201" y="13810"/>
                    <a:pt x="35243" y="13640"/>
                    <a:pt x="35327" y="13509"/>
                  </a:cubicBezTo>
                  <a:cubicBezTo>
                    <a:pt x="35411" y="13378"/>
                    <a:pt x="35508" y="13220"/>
                    <a:pt x="35634" y="13114"/>
                  </a:cubicBezTo>
                  <a:cubicBezTo>
                    <a:pt x="35755" y="13011"/>
                    <a:pt x="35913" y="12939"/>
                    <a:pt x="36048" y="12851"/>
                  </a:cubicBezTo>
                  <a:cubicBezTo>
                    <a:pt x="36186" y="12760"/>
                    <a:pt x="36304" y="12649"/>
                    <a:pt x="36431" y="12561"/>
                  </a:cubicBezTo>
                  <a:cubicBezTo>
                    <a:pt x="36550" y="12477"/>
                    <a:pt x="36732" y="12470"/>
                    <a:pt x="36843" y="12366"/>
                  </a:cubicBezTo>
                  <a:cubicBezTo>
                    <a:pt x="36954" y="12262"/>
                    <a:pt x="37032" y="12130"/>
                    <a:pt x="37117" y="12009"/>
                  </a:cubicBezTo>
                  <a:cubicBezTo>
                    <a:pt x="37202" y="11887"/>
                    <a:pt x="37235" y="11740"/>
                    <a:pt x="37282" y="11600"/>
                  </a:cubicBezTo>
                  <a:cubicBezTo>
                    <a:pt x="37329" y="11459"/>
                    <a:pt x="37330" y="11331"/>
                    <a:pt x="37323" y="11176"/>
                  </a:cubicBezTo>
                  <a:cubicBezTo>
                    <a:pt x="37316" y="11000"/>
                    <a:pt x="37272" y="10892"/>
                    <a:pt x="37204" y="10771"/>
                  </a:cubicBezTo>
                  <a:cubicBezTo>
                    <a:pt x="37126" y="10636"/>
                    <a:pt x="37040" y="10563"/>
                    <a:pt x="36905" y="10482"/>
                  </a:cubicBezTo>
                  <a:cubicBezTo>
                    <a:pt x="36780" y="10407"/>
                    <a:pt x="36662" y="10337"/>
                    <a:pt x="36507" y="10294"/>
                  </a:cubicBezTo>
                  <a:cubicBezTo>
                    <a:pt x="36364" y="10255"/>
                    <a:pt x="36224" y="10182"/>
                    <a:pt x="36068" y="10159"/>
                  </a:cubicBezTo>
                  <a:cubicBezTo>
                    <a:pt x="35916" y="10138"/>
                    <a:pt x="35764" y="10098"/>
                    <a:pt x="35612" y="10083"/>
                  </a:cubicBezTo>
                  <a:cubicBezTo>
                    <a:pt x="35454" y="10067"/>
                    <a:pt x="35303" y="10020"/>
                    <a:pt x="35158" y="10000"/>
                  </a:cubicBezTo>
                  <a:cubicBezTo>
                    <a:pt x="34989" y="9977"/>
                    <a:pt x="34834" y="9980"/>
                    <a:pt x="34705" y="9938"/>
                  </a:cubicBezTo>
                  <a:cubicBezTo>
                    <a:pt x="34533" y="9879"/>
                    <a:pt x="34439" y="9791"/>
                    <a:pt x="34383" y="9662"/>
                  </a:cubicBezTo>
                  <a:cubicBezTo>
                    <a:pt x="34335" y="9550"/>
                    <a:pt x="34243" y="9399"/>
                    <a:pt x="34315" y="9208"/>
                  </a:cubicBezTo>
                  <a:cubicBezTo>
                    <a:pt x="34361" y="9090"/>
                    <a:pt x="34504" y="8988"/>
                    <a:pt x="34604" y="8833"/>
                  </a:cubicBezTo>
                  <a:cubicBezTo>
                    <a:pt x="34678" y="8718"/>
                    <a:pt x="34771" y="8600"/>
                    <a:pt x="34878" y="8463"/>
                  </a:cubicBezTo>
                  <a:cubicBezTo>
                    <a:pt x="34963" y="8352"/>
                    <a:pt x="35049" y="8225"/>
                    <a:pt x="35158" y="8097"/>
                  </a:cubicBezTo>
                  <a:cubicBezTo>
                    <a:pt x="35249" y="7990"/>
                    <a:pt x="35282" y="7851"/>
                    <a:pt x="35336" y="7724"/>
                  </a:cubicBezTo>
                  <a:cubicBezTo>
                    <a:pt x="35388" y="7596"/>
                    <a:pt x="35504" y="7478"/>
                    <a:pt x="35514" y="7339"/>
                  </a:cubicBezTo>
                  <a:cubicBezTo>
                    <a:pt x="35524" y="7204"/>
                    <a:pt x="35479" y="7057"/>
                    <a:pt x="35444" y="6919"/>
                  </a:cubicBezTo>
                  <a:cubicBezTo>
                    <a:pt x="35401" y="6753"/>
                    <a:pt x="35349" y="6575"/>
                    <a:pt x="35249" y="6438"/>
                  </a:cubicBezTo>
                  <a:cubicBezTo>
                    <a:pt x="35151" y="6300"/>
                    <a:pt x="34995" y="6202"/>
                    <a:pt x="34857" y="6101"/>
                  </a:cubicBezTo>
                  <a:cubicBezTo>
                    <a:pt x="34720" y="5998"/>
                    <a:pt x="34568" y="5917"/>
                    <a:pt x="34408" y="5859"/>
                  </a:cubicBezTo>
                  <a:cubicBezTo>
                    <a:pt x="34339" y="5836"/>
                    <a:pt x="34269" y="5829"/>
                    <a:pt x="34197" y="5829"/>
                  </a:cubicBezTo>
                  <a:cubicBezTo>
                    <a:pt x="34099" y="5829"/>
                    <a:pt x="34000" y="5842"/>
                    <a:pt x="33903" y="5843"/>
                  </a:cubicBezTo>
                  <a:cubicBezTo>
                    <a:pt x="33766" y="5845"/>
                    <a:pt x="33653" y="5872"/>
                    <a:pt x="33528" y="5909"/>
                  </a:cubicBezTo>
                  <a:cubicBezTo>
                    <a:pt x="33402" y="5944"/>
                    <a:pt x="33279" y="5987"/>
                    <a:pt x="33158" y="6037"/>
                  </a:cubicBezTo>
                  <a:cubicBezTo>
                    <a:pt x="33037" y="6089"/>
                    <a:pt x="32918" y="6155"/>
                    <a:pt x="32793" y="6199"/>
                  </a:cubicBezTo>
                  <a:cubicBezTo>
                    <a:pt x="32676" y="6239"/>
                    <a:pt x="32525" y="6282"/>
                    <a:pt x="32384" y="6282"/>
                  </a:cubicBezTo>
                  <a:cubicBezTo>
                    <a:pt x="32298" y="6282"/>
                    <a:pt x="32214" y="6266"/>
                    <a:pt x="32146" y="6223"/>
                  </a:cubicBezTo>
                  <a:cubicBezTo>
                    <a:pt x="32046" y="6162"/>
                    <a:pt x="32039" y="5988"/>
                    <a:pt x="31999" y="5880"/>
                  </a:cubicBezTo>
                  <a:cubicBezTo>
                    <a:pt x="31959" y="5771"/>
                    <a:pt x="32005" y="5657"/>
                    <a:pt x="32005" y="5549"/>
                  </a:cubicBezTo>
                  <a:cubicBezTo>
                    <a:pt x="32004" y="5374"/>
                    <a:pt x="31995" y="5216"/>
                    <a:pt x="32043" y="5051"/>
                  </a:cubicBezTo>
                  <a:cubicBezTo>
                    <a:pt x="32092" y="4885"/>
                    <a:pt x="32147" y="4723"/>
                    <a:pt x="32195" y="4560"/>
                  </a:cubicBezTo>
                  <a:cubicBezTo>
                    <a:pt x="32244" y="4395"/>
                    <a:pt x="32205" y="4218"/>
                    <a:pt x="32207" y="4043"/>
                  </a:cubicBezTo>
                  <a:cubicBezTo>
                    <a:pt x="32208" y="3910"/>
                    <a:pt x="32258" y="3773"/>
                    <a:pt x="32227" y="3644"/>
                  </a:cubicBezTo>
                  <a:cubicBezTo>
                    <a:pt x="32195" y="3515"/>
                    <a:pt x="32055" y="3431"/>
                    <a:pt x="31995" y="3311"/>
                  </a:cubicBezTo>
                  <a:cubicBezTo>
                    <a:pt x="31935" y="3192"/>
                    <a:pt x="31881" y="3088"/>
                    <a:pt x="31797" y="2984"/>
                  </a:cubicBezTo>
                  <a:cubicBezTo>
                    <a:pt x="31698" y="2861"/>
                    <a:pt x="31583" y="2751"/>
                    <a:pt x="31453" y="2659"/>
                  </a:cubicBezTo>
                  <a:cubicBezTo>
                    <a:pt x="31317" y="2562"/>
                    <a:pt x="31202" y="2455"/>
                    <a:pt x="31048" y="2399"/>
                  </a:cubicBezTo>
                  <a:cubicBezTo>
                    <a:pt x="30895" y="2343"/>
                    <a:pt x="30735" y="2337"/>
                    <a:pt x="30571" y="2323"/>
                  </a:cubicBezTo>
                  <a:cubicBezTo>
                    <a:pt x="30540" y="2320"/>
                    <a:pt x="30510" y="2319"/>
                    <a:pt x="30480" y="2319"/>
                  </a:cubicBezTo>
                  <a:cubicBezTo>
                    <a:pt x="30351" y="2319"/>
                    <a:pt x="30230" y="2343"/>
                    <a:pt x="30096" y="2363"/>
                  </a:cubicBezTo>
                  <a:cubicBezTo>
                    <a:pt x="29935" y="2389"/>
                    <a:pt x="29787" y="2411"/>
                    <a:pt x="29632" y="2474"/>
                  </a:cubicBezTo>
                  <a:cubicBezTo>
                    <a:pt x="29436" y="2552"/>
                    <a:pt x="29213" y="2582"/>
                    <a:pt x="29046" y="2711"/>
                  </a:cubicBezTo>
                  <a:cubicBezTo>
                    <a:pt x="28946" y="2791"/>
                    <a:pt x="28906" y="2933"/>
                    <a:pt x="28820" y="3028"/>
                  </a:cubicBezTo>
                  <a:cubicBezTo>
                    <a:pt x="28734" y="3122"/>
                    <a:pt x="28603" y="3172"/>
                    <a:pt x="28509" y="3259"/>
                  </a:cubicBezTo>
                  <a:cubicBezTo>
                    <a:pt x="28414" y="3350"/>
                    <a:pt x="28297" y="3414"/>
                    <a:pt x="28171" y="3446"/>
                  </a:cubicBezTo>
                  <a:cubicBezTo>
                    <a:pt x="28080" y="3468"/>
                    <a:pt x="27984" y="3491"/>
                    <a:pt x="27890" y="3491"/>
                  </a:cubicBezTo>
                  <a:cubicBezTo>
                    <a:pt x="27851" y="3491"/>
                    <a:pt x="27812" y="3487"/>
                    <a:pt x="27774" y="3478"/>
                  </a:cubicBezTo>
                  <a:cubicBezTo>
                    <a:pt x="27649" y="3446"/>
                    <a:pt x="27528" y="3370"/>
                    <a:pt x="27423" y="3283"/>
                  </a:cubicBezTo>
                  <a:cubicBezTo>
                    <a:pt x="27289" y="3169"/>
                    <a:pt x="27224" y="3026"/>
                    <a:pt x="27190" y="2881"/>
                  </a:cubicBezTo>
                  <a:cubicBezTo>
                    <a:pt x="27157" y="2736"/>
                    <a:pt x="27223" y="2576"/>
                    <a:pt x="27224" y="2417"/>
                  </a:cubicBezTo>
                  <a:cubicBezTo>
                    <a:pt x="27227" y="2259"/>
                    <a:pt x="27181" y="2100"/>
                    <a:pt x="27153" y="1952"/>
                  </a:cubicBezTo>
                  <a:cubicBezTo>
                    <a:pt x="27129" y="1820"/>
                    <a:pt x="27029" y="1718"/>
                    <a:pt x="26975" y="1597"/>
                  </a:cubicBezTo>
                  <a:cubicBezTo>
                    <a:pt x="26920" y="1476"/>
                    <a:pt x="26836" y="1386"/>
                    <a:pt x="26755" y="1281"/>
                  </a:cubicBezTo>
                  <a:cubicBezTo>
                    <a:pt x="26674" y="1176"/>
                    <a:pt x="26695" y="970"/>
                    <a:pt x="26593" y="885"/>
                  </a:cubicBezTo>
                  <a:cubicBezTo>
                    <a:pt x="26468" y="782"/>
                    <a:pt x="26280" y="768"/>
                    <a:pt x="26138" y="707"/>
                  </a:cubicBezTo>
                  <a:cubicBezTo>
                    <a:pt x="25991" y="646"/>
                    <a:pt x="25835" y="651"/>
                    <a:pt x="25680" y="634"/>
                  </a:cubicBezTo>
                  <a:cubicBezTo>
                    <a:pt x="25543" y="618"/>
                    <a:pt x="25402" y="546"/>
                    <a:pt x="25265" y="546"/>
                  </a:cubicBezTo>
                  <a:cubicBezTo>
                    <a:pt x="25246" y="546"/>
                    <a:pt x="25227" y="547"/>
                    <a:pt x="25208" y="550"/>
                  </a:cubicBezTo>
                  <a:cubicBezTo>
                    <a:pt x="25053" y="576"/>
                    <a:pt x="24884" y="612"/>
                    <a:pt x="24742" y="680"/>
                  </a:cubicBezTo>
                  <a:cubicBezTo>
                    <a:pt x="24601" y="745"/>
                    <a:pt x="24460" y="849"/>
                    <a:pt x="24341" y="953"/>
                  </a:cubicBezTo>
                  <a:cubicBezTo>
                    <a:pt x="24227" y="1051"/>
                    <a:pt x="24244" y="1240"/>
                    <a:pt x="24173" y="1355"/>
                  </a:cubicBezTo>
                  <a:cubicBezTo>
                    <a:pt x="24099" y="1475"/>
                    <a:pt x="24001" y="1573"/>
                    <a:pt x="23941" y="1701"/>
                  </a:cubicBezTo>
                  <a:cubicBezTo>
                    <a:pt x="23883" y="1824"/>
                    <a:pt x="23784" y="1929"/>
                    <a:pt x="23708" y="2052"/>
                  </a:cubicBezTo>
                  <a:cubicBezTo>
                    <a:pt x="23599" y="2232"/>
                    <a:pt x="23488" y="2383"/>
                    <a:pt x="23358" y="2393"/>
                  </a:cubicBezTo>
                  <a:cubicBezTo>
                    <a:pt x="23350" y="2394"/>
                    <a:pt x="23341" y="2394"/>
                    <a:pt x="23332" y="2394"/>
                  </a:cubicBezTo>
                  <a:cubicBezTo>
                    <a:pt x="23188" y="2394"/>
                    <a:pt x="22996" y="2310"/>
                    <a:pt x="22879" y="2194"/>
                  </a:cubicBezTo>
                  <a:cubicBezTo>
                    <a:pt x="22771" y="2086"/>
                    <a:pt x="22695" y="1902"/>
                    <a:pt x="22642" y="1755"/>
                  </a:cubicBezTo>
                  <a:cubicBezTo>
                    <a:pt x="22592" y="1612"/>
                    <a:pt x="22523" y="1475"/>
                    <a:pt x="22480" y="1332"/>
                  </a:cubicBezTo>
                  <a:cubicBezTo>
                    <a:pt x="22439" y="1189"/>
                    <a:pt x="22449" y="1034"/>
                    <a:pt x="22386" y="899"/>
                  </a:cubicBezTo>
                  <a:cubicBezTo>
                    <a:pt x="22325" y="768"/>
                    <a:pt x="22294" y="609"/>
                    <a:pt x="22183" y="495"/>
                  </a:cubicBezTo>
                  <a:cubicBezTo>
                    <a:pt x="22086" y="395"/>
                    <a:pt x="21964" y="312"/>
                    <a:pt x="21844" y="241"/>
                  </a:cubicBezTo>
                  <a:cubicBezTo>
                    <a:pt x="21725" y="168"/>
                    <a:pt x="21562" y="211"/>
                    <a:pt x="21428" y="174"/>
                  </a:cubicBezTo>
                  <a:cubicBezTo>
                    <a:pt x="21296" y="137"/>
                    <a:pt x="21177" y="0"/>
                    <a:pt x="21040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10"/>
            <p:cNvSpPr/>
            <p:nvPr/>
          </p:nvSpPr>
          <p:spPr>
            <a:xfrm flipH="1">
              <a:off x="6430688" y="2231348"/>
              <a:ext cx="1884486" cy="2188970"/>
            </a:xfrm>
            <a:custGeom>
              <a:rect b="b" l="l" r="r" t="t"/>
              <a:pathLst>
                <a:path extrusionOk="0" h="49418" w="42544">
                  <a:moveTo>
                    <a:pt x="18305" y="0"/>
                  </a:moveTo>
                  <a:cubicBezTo>
                    <a:pt x="12098" y="0"/>
                    <a:pt x="5497" y="4266"/>
                    <a:pt x="2918" y="10015"/>
                  </a:cubicBezTo>
                  <a:cubicBezTo>
                    <a:pt x="2567" y="10797"/>
                    <a:pt x="2274" y="11601"/>
                    <a:pt x="2041" y="12424"/>
                  </a:cubicBezTo>
                  <a:cubicBezTo>
                    <a:pt x="370" y="16304"/>
                    <a:pt x="0" y="22619"/>
                    <a:pt x="1611" y="29471"/>
                  </a:cubicBezTo>
                  <a:cubicBezTo>
                    <a:pt x="3415" y="37148"/>
                    <a:pt x="8351" y="43222"/>
                    <a:pt x="12593" y="45495"/>
                  </a:cubicBezTo>
                  <a:cubicBezTo>
                    <a:pt x="14034" y="46544"/>
                    <a:pt x="15663" y="47434"/>
                    <a:pt x="17437" y="48131"/>
                  </a:cubicBezTo>
                  <a:cubicBezTo>
                    <a:pt x="19641" y="48997"/>
                    <a:pt x="21950" y="49418"/>
                    <a:pt x="24228" y="49418"/>
                  </a:cubicBezTo>
                  <a:cubicBezTo>
                    <a:pt x="30770" y="49418"/>
                    <a:pt x="37062" y="45950"/>
                    <a:pt x="39920" y="39602"/>
                  </a:cubicBezTo>
                  <a:cubicBezTo>
                    <a:pt x="42415" y="34060"/>
                    <a:pt x="42543" y="29814"/>
                    <a:pt x="38794" y="25380"/>
                  </a:cubicBezTo>
                  <a:cubicBezTo>
                    <a:pt x="35435" y="21408"/>
                    <a:pt x="32468" y="21810"/>
                    <a:pt x="31237" y="18651"/>
                  </a:cubicBezTo>
                  <a:cubicBezTo>
                    <a:pt x="29871" y="15144"/>
                    <a:pt x="31302" y="13833"/>
                    <a:pt x="30711" y="9233"/>
                  </a:cubicBezTo>
                  <a:cubicBezTo>
                    <a:pt x="30192" y="5194"/>
                    <a:pt x="27278" y="2332"/>
                    <a:pt x="22225" y="625"/>
                  </a:cubicBezTo>
                  <a:cubicBezTo>
                    <a:pt x="20966" y="199"/>
                    <a:pt x="19645" y="0"/>
                    <a:pt x="1830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10"/>
            <p:cNvSpPr/>
            <p:nvPr/>
          </p:nvSpPr>
          <p:spPr>
            <a:xfrm flipH="1">
              <a:off x="7551721" y="2905175"/>
              <a:ext cx="155298" cy="154279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10"/>
            <p:cNvSpPr/>
            <p:nvPr/>
          </p:nvSpPr>
          <p:spPr>
            <a:xfrm flipH="1">
              <a:off x="7491505" y="2488176"/>
              <a:ext cx="584428" cy="605380"/>
            </a:xfrm>
            <a:custGeom>
              <a:rect b="b" l="l" r="r" t="t"/>
              <a:pathLst>
                <a:path extrusionOk="0" h="13667" w="13194">
                  <a:moveTo>
                    <a:pt x="12454" y="0"/>
                  </a:moveTo>
                  <a:cubicBezTo>
                    <a:pt x="12416" y="0"/>
                    <a:pt x="12377" y="2"/>
                    <a:pt x="12337" y="6"/>
                  </a:cubicBezTo>
                  <a:cubicBezTo>
                    <a:pt x="10388" y="175"/>
                    <a:pt x="8512" y="822"/>
                    <a:pt x="6873" y="1888"/>
                  </a:cubicBezTo>
                  <a:cubicBezTo>
                    <a:pt x="6600" y="2066"/>
                    <a:pt x="6314" y="2283"/>
                    <a:pt x="6240" y="2600"/>
                  </a:cubicBezTo>
                  <a:cubicBezTo>
                    <a:pt x="6174" y="2882"/>
                    <a:pt x="6394" y="3227"/>
                    <a:pt x="6661" y="3227"/>
                  </a:cubicBezTo>
                  <a:cubicBezTo>
                    <a:pt x="6694" y="3227"/>
                    <a:pt x="6728" y="3221"/>
                    <a:pt x="6762" y="3210"/>
                  </a:cubicBezTo>
                  <a:cubicBezTo>
                    <a:pt x="7022" y="3124"/>
                    <a:pt x="7182" y="2744"/>
                    <a:pt x="7426" y="2744"/>
                  </a:cubicBezTo>
                  <a:cubicBezTo>
                    <a:pt x="7450" y="2744"/>
                    <a:pt x="7476" y="2748"/>
                    <a:pt x="7502" y="2757"/>
                  </a:cubicBezTo>
                  <a:cubicBezTo>
                    <a:pt x="7669" y="2812"/>
                    <a:pt x="7720" y="3041"/>
                    <a:pt x="7649" y="3202"/>
                  </a:cubicBezTo>
                  <a:cubicBezTo>
                    <a:pt x="7576" y="3362"/>
                    <a:pt x="7424" y="3469"/>
                    <a:pt x="7282" y="3571"/>
                  </a:cubicBezTo>
                  <a:cubicBezTo>
                    <a:pt x="6132" y="4393"/>
                    <a:pt x="5134" y="5407"/>
                    <a:pt x="4329" y="6568"/>
                  </a:cubicBezTo>
                  <a:cubicBezTo>
                    <a:pt x="4211" y="6737"/>
                    <a:pt x="4065" y="6929"/>
                    <a:pt x="3859" y="6929"/>
                  </a:cubicBezTo>
                  <a:cubicBezTo>
                    <a:pt x="3633" y="6929"/>
                    <a:pt x="3473" y="6676"/>
                    <a:pt x="3490" y="6450"/>
                  </a:cubicBezTo>
                  <a:cubicBezTo>
                    <a:pt x="3507" y="6223"/>
                    <a:pt x="3647" y="6028"/>
                    <a:pt x="3789" y="5850"/>
                  </a:cubicBezTo>
                  <a:cubicBezTo>
                    <a:pt x="4183" y="5354"/>
                    <a:pt x="4623" y="4895"/>
                    <a:pt x="5104" y="4481"/>
                  </a:cubicBezTo>
                  <a:cubicBezTo>
                    <a:pt x="5347" y="4271"/>
                    <a:pt x="5630" y="3971"/>
                    <a:pt x="5499" y="3675"/>
                  </a:cubicBezTo>
                  <a:cubicBezTo>
                    <a:pt x="5428" y="3513"/>
                    <a:pt x="5247" y="3432"/>
                    <a:pt x="5066" y="3432"/>
                  </a:cubicBezTo>
                  <a:cubicBezTo>
                    <a:pt x="5003" y="3432"/>
                    <a:pt x="4940" y="3442"/>
                    <a:pt x="4881" y="3462"/>
                  </a:cubicBezTo>
                  <a:cubicBezTo>
                    <a:pt x="4653" y="3539"/>
                    <a:pt x="4480" y="3718"/>
                    <a:pt x="4315" y="3891"/>
                  </a:cubicBezTo>
                  <a:lnTo>
                    <a:pt x="3819" y="4413"/>
                  </a:lnTo>
                  <a:cubicBezTo>
                    <a:pt x="3769" y="4465"/>
                    <a:pt x="3716" y="4519"/>
                    <a:pt x="3648" y="4541"/>
                  </a:cubicBezTo>
                  <a:cubicBezTo>
                    <a:pt x="3627" y="4548"/>
                    <a:pt x="3606" y="4551"/>
                    <a:pt x="3585" y="4551"/>
                  </a:cubicBezTo>
                  <a:cubicBezTo>
                    <a:pt x="3434" y="4551"/>
                    <a:pt x="3301" y="4382"/>
                    <a:pt x="3306" y="4221"/>
                  </a:cubicBezTo>
                  <a:cubicBezTo>
                    <a:pt x="3311" y="4039"/>
                    <a:pt x="3434" y="3881"/>
                    <a:pt x="3553" y="3743"/>
                  </a:cubicBezTo>
                  <a:cubicBezTo>
                    <a:pt x="4113" y="3102"/>
                    <a:pt x="4771" y="2555"/>
                    <a:pt x="5503" y="2121"/>
                  </a:cubicBezTo>
                  <a:cubicBezTo>
                    <a:pt x="5747" y="1978"/>
                    <a:pt x="6011" y="1834"/>
                    <a:pt x="6145" y="1585"/>
                  </a:cubicBezTo>
                  <a:cubicBezTo>
                    <a:pt x="6280" y="1338"/>
                    <a:pt x="6197" y="951"/>
                    <a:pt x="5923" y="889"/>
                  </a:cubicBezTo>
                  <a:cubicBezTo>
                    <a:pt x="5895" y="882"/>
                    <a:pt x="5868" y="879"/>
                    <a:pt x="5841" y="879"/>
                  </a:cubicBezTo>
                  <a:cubicBezTo>
                    <a:pt x="5701" y="879"/>
                    <a:pt x="5563" y="954"/>
                    <a:pt x="5441" y="1029"/>
                  </a:cubicBezTo>
                  <a:cubicBezTo>
                    <a:pt x="3175" y="2418"/>
                    <a:pt x="1338" y="4409"/>
                    <a:pt x="138" y="6781"/>
                  </a:cubicBezTo>
                  <a:cubicBezTo>
                    <a:pt x="69" y="6919"/>
                    <a:pt x="0" y="7066"/>
                    <a:pt x="7" y="7221"/>
                  </a:cubicBezTo>
                  <a:cubicBezTo>
                    <a:pt x="20" y="7465"/>
                    <a:pt x="266" y="7650"/>
                    <a:pt x="502" y="7650"/>
                  </a:cubicBezTo>
                  <a:cubicBezTo>
                    <a:pt x="578" y="7650"/>
                    <a:pt x="652" y="7631"/>
                    <a:pt x="718" y="7589"/>
                  </a:cubicBezTo>
                  <a:cubicBezTo>
                    <a:pt x="954" y="7440"/>
                    <a:pt x="1005" y="7127"/>
                    <a:pt x="1116" y="6872"/>
                  </a:cubicBezTo>
                  <a:cubicBezTo>
                    <a:pt x="1201" y="6676"/>
                    <a:pt x="1405" y="6490"/>
                    <a:pt x="1595" y="6490"/>
                  </a:cubicBezTo>
                  <a:cubicBezTo>
                    <a:pt x="1652" y="6490"/>
                    <a:pt x="1709" y="6507"/>
                    <a:pt x="1760" y="6547"/>
                  </a:cubicBezTo>
                  <a:cubicBezTo>
                    <a:pt x="1971" y="6707"/>
                    <a:pt x="1857" y="7039"/>
                    <a:pt x="1733" y="7273"/>
                  </a:cubicBezTo>
                  <a:cubicBezTo>
                    <a:pt x="1044" y="8573"/>
                    <a:pt x="590" y="9984"/>
                    <a:pt x="393" y="11441"/>
                  </a:cubicBezTo>
                  <a:cubicBezTo>
                    <a:pt x="349" y="11770"/>
                    <a:pt x="384" y="12203"/>
                    <a:pt x="703" y="12293"/>
                  </a:cubicBezTo>
                  <a:cubicBezTo>
                    <a:pt x="734" y="12302"/>
                    <a:pt x="766" y="12306"/>
                    <a:pt x="798" y="12306"/>
                  </a:cubicBezTo>
                  <a:cubicBezTo>
                    <a:pt x="972" y="12306"/>
                    <a:pt x="1141" y="12182"/>
                    <a:pt x="1230" y="12026"/>
                  </a:cubicBezTo>
                  <a:cubicBezTo>
                    <a:pt x="1335" y="11840"/>
                    <a:pt x="1357" y="11621"/>
                    <a:pt x="1381" y="11409"/>
                  </a:cubicBezTo>
                  <a:cubicBezTo>
                    <a:pt x="1463" y="10715"/>
                    <a:pt x="1617" y="10031"/>
                    <a:pt x="1840" y="9369"/>
                  </a:cubicBezTo>
                  <a:cubicBezTo>
                    <a:pt x="2032" y="8797"/>
                    <a:pt x="2389" y="8157"/>
                    <a:pt x="2991" y="8112"/>
                  </a:cubicBezTo>
                  <a:cubicBezTo>
                    <a:pt x="3004" y="8111"/>
                    <a:pt x="3017" y="8111"/>
                    <a:pt x="3031" y="8111"/>
                  </a:cubicBezTo>
                  <a:cubicBezTo>
                    <a:pt x="3232" y="8111"/>
                    <a:pt x="3456" y="8222"/>
                    <a:pt x="3471" y="8419"/>
                  </a:cubicBezTo>
                  <a:cubicBezTo>
                    <a:pt x="3476" y="8493"/>
                    <a:pt x="3452" y="8565"/>
                    <a:pt x="3431" y="8637"/>
                  </a:cubicBezTo>
                  <a:cubicBezTo>
                    <a:pt x="3371" y="8836"/>
                    <a:pt x="3345" y="9073"/>
                    <a:pt x="3479" y="9232"/>
                  </a:cubicBezTo>
                  <a:cubicBezTo>
                    <a:pt x="3554" y="9322"/>
                    <a:pt x="3657" y="9360"/>
                    <a:pt x="3767" y="9360"/>
                  </a:cubicBezTo>
                  <a:cubicBezTo>
                    <a:pt x="3974" y="9360"/>
                    <a:pt x="4204" y="9225"/>
                    <a:pt x="4315" y="9036"/>
                  </a:cubicBezTo>
                  <a:cubicBezTo>
                    <a:pt x="4487" y="8747"/>
                    <a:pt x="4493" y="8393"/>
                    <a:pt x="4595" y="8074"/>
                  </a:cubicBezTo>
                  <a:cubicBezTo>
                    <a:pt x="4689" y="7781"/>
                    <a:pt x="4932" y="7487"/>
                    <a:pt x="5226" y="7487"/>
                  </a:cubicBezTo>
                  <a:cubicBezTo>
                    <a:pt x="5253" y="7487"/>
                    <a:pt x="5281" y="7490"/>
                    <a:pt x="5309" y="7495"/>
                  </a:cubicBezTo>
                  <a:cubicBezTo>
                    <a:pt x="5380" y="7506"/>
                    <a:pt x="5445" y="7540"/>
                    <a:pt x="5496" y="7590"/>
                  </a:cubicBezTo>
                  <a:cubicBezTo>
                    <a:pt x="5671" y="7768"/>
                    <a:pt x="5566" y="8064"/>
                    <a:pt x="5457" y="8288"/>
                  </a:cubicBezTo>
                  <a:cubicBezTo>
                    <a:pt x="4764" y="9708"/>
                    <a:pt x="4294" y="11227"/>
                    <a:pt x="4065" y="12791"/>
                  </a:cubicBezTo>
                  <a:cubicBezTo>
                    <a:pt x="4016" y="13113"/>
                    <a:pt x="4036" y="13536"/>
                    <a:pt x="4343" y="13645"/>
                  </a:cubicBezTo>
                  <a:cubicBezTo>
                    <a:pt x="4383" y="13659"/>
                    <a:pt x="4425" y="13666"/>
                    <a:pt x="4466" y="13666"/>
                  </a:cubicBezTo>
                  <a:cubicBezTo>
                    <a:pt x="4639" y="13666"/>
                    <a:pt x="4812" y="13548"/>
                    <a:pt x="4906" y="13395"/>
                  </a:cubicBezTo>
                  <a:cubicBezTo>
                    <a:pt x="5023" y="13206"/>
                    <a:pt x="5049" y="12977"/>
                    <a:pt x="5076" y="12755"/>
                  </a:cubicBezTo>
                  <a:cubicBezTo>
                    <a:pt x="5216" y="11598"/>
                    <a:pt x="5472" y="10443"/>
                    <a:pt x="5967" y="9387"/>
                  </a:cubicBezTo>
                  <a:cubicBezTo>
                    <a:pt x="6462" y="8331"/>
                    <a:pt x="7208" y="7374"/>
                    <a:pt x="8193" y="6749"/>
                  </a:cubicBezTo>
                  <a:cubicBezTo>
                    <a:pt x="8351" y="6649"/>
                    <a:pt x="8516" y="6555"/>
                    <a:pt x="8637" y="6413"/>
                  </a:cubicBezTo>
                  <a:cubicBezTo>
                    <a:pt x="8758" y="6271"/>
                    <a:pt x="8823" y="6063"/>
                    <a:pt x="8743" y="5896"/>
                  </a:cubicBezTo>
                  <a:cubicBezTo>
                    <a:pt x="8669" y="5735"/>
                    <a:pt x="8494" y="5663"/>
                    <a:pt x="8313" y="5663"/>
                  </a:cubicBezTo>
                  <a:cubicBezTo>
                    <a:pt x="8223" y="5663"/>
                    <a:pt x="8132" y="5680"/>
                    <a:pt x="8051" y="5714"/>
                  </a:cubicBezTo>
                  <a:cubicBezTo>
                    <a:pt x="7807" y="5813"/>
                    <a:pt x="7617" y="6011"/>
                    <a:pt x="7396" y="6153"/>
                  </a:cubicBezTo>
                  <a:cubicBezTo>
                    <a:pt x="7257" y="6241"/>
                    <a:pt x="7087" y="6305"/>
                    <a:pt x="6926" y="6305"/>
                  </a:cubicBezTo>
                  <a:cubicBezTo>
                    <a:pt x="6829" y="6305"/>
                    <a:pt x="6735" y="6282"/>
                    <a:pt x="6652" y="6225"/>
                  </a:cubicBezTo>
                  <a:cubicBezTo>
                    <a:pt x="6425" y="6070"/>
                    <a:pt x="6401" y="5728"/>
                    <a:pt x="6524" y="5482"/>
                  </a:cubicBezTo>
                  <a:cubicBezTo>
                    <a:pt x="6648" y="5236"/>
                    <a:pt x="6880" y="5065"/>
                    <a:pt x="7103" y="4905"/>
                  </a:cubicBezTo>
                  <a:lnTo>
                    <a:pt x="8232" y="4089"/>
                  </a:lnTo>
                  <a:cubicBezTo>
                    <a:pt x="8488" y="3902"/>
                    <a:pt x="8762" y="3711"/>
                    <a:pt x="9078" y="3684"/>
                  </a:cubicBezTo>
                  <a:cubicBezTo>
                    <a:pt x="9097" y="3682"/>
                    <a:pt x="9116" y="3681"/>
                    <a:pt x="9136" y="3681"/>
                  </a:cubicBezTo>
                  <a:cubicBezTo>
                    <a:pt x="9436" y="3681"/>
                    <a:pt x="9754" y="3883"/>
                    <a:pt x="9767" y="4181"/>
                  </a:cubicBezTo>
                  <a:cubicBezTo>
                    <a:pt x="9785" y="4616"/>
                    <a:pt x="9184" y="4956"/>
                    <a:pt x="9328" y="5367"/>
                  </a:cubicBezTo>
                  <a:cubicBezTo>
                    <a:pt x="9393" y="5554"/>
                    <a:pt x="9596" y="5646"/>
                    <a:pt x="9798" y="5646"/>
                  </a:cubicBezTo>
                  <a:cubicBezTo>
                    <a:pt x="9864" y="5646"/>
                    <a:pt x="9929" y="5636"/>
                    <a:pt x="9990" y="5617"/>
                  </a:cubicBezTo>
                  <a:cubicBezTo>
                    <a:pt x="10240" y="5539"/>
                    <a:pt x="10435" y="5351"/>
                    <a:pt x="10641" y="5189"/>
                  </a:cubicBezTo>
                  <a:cubicBezTo>
                    <a:pt x="11103" y="4831"/>
                    <a:pt x="11651" y="4600"/>
                    <a:pt x="12229" y="4518"/>
                  </a:cubicBezTo>
                  <a:cubicBezTo>
                    <a:pt x="12434" y="4490"/>
                    <a:pt x="12646" y="4478"/>
                    <a:pt x="12836" y="4394"/>
                  </a:cubicBezTo>
                  <a:cubicBezTo>
                    <a:pt x="13027" y="4312"/>
                    <a:pt x="13193" y="4131"/>
                    <a:pt x="13185" y="3924"/>
                  </a:cubicBezTo>
                  <a:cubicBezTo>
                    <a:pt x="13182" y="3782"/>
                    <a:pt x="13092" y="3658"/>
                    <a:pt x="12973" y="3575"/>
                  </a:cubicBezTo>
                  <a:cubicBezTo>
                    <a:pt x="12915" y="3536"/>
                    <a:pt x="12849" y="3506"/>
                    <a:pt x="12782" y="3489"/>
                  </a:cubicBezTo>
                  <a:cubicBezTo>
                    <a:pt x="12705" y="3468"/>
                    <a:pt x="12625" y="3460"/>
                    <a:pt x="12545" y="3460"/>
                  </a:cubicBezTo>
                  <a:cubicBezTo>
                    <a:pt x="12413" y="3460"/>
                    <a:pt x="12279" y="3482"/>
                    <a:pt x="12148" y="3503"/>
                  </a:cubicBezTo>
                  <a:lnTo>
                    <a:pt x="10856" y="3720"/>
                  </a:lnTo>
                  <a:cubicBezTo>
                    <a:pt x="10791" y="3731"/>
                    <a:pt x="10720" y="3738"/>
                    <a:pt x="10649" y="3738"/>
                  </a:cubicBezTo>
                  <a:cubicBezTo>
                    <a:pt x="10443" y="3738"/>
                    <a:pt x="10240" y="3680"/>
                    <a:pt x="10203" y="3493"/>
                  </a:cubicBezTo>
                  <a:cubicBezTo>
                    <a:pt x="10157" y="3261"/>
                    <a:pt x="10420" y="3103"/>
                    <a:pt x="10546" y="2904"/>
                  </a:cubicBezTo>
                  <a:cubicBezTo>
                    <a:pt x="10754" y="2575"/>
                    <a:pt x="10462" y="2069"/>
                    <a:pt x="10078" y="2069"/>
                  </a:cubicBezTo>
                  <a:cubicBezTo>
                    <a:pt x="10068" y="2069"/>
                    <a:pt x="10058" y="2069"/>
                    <a:pt x="10048" y="2070"/>
                  </a:cubicBezTo>
                  <a:cubicBezTo>
                    <a:pt x="9800" y="2087"/>
                    <a:pt x="9596" y="2266"/>
                    <a:pt x="9360" y="2347"/>
                  </a:cubicBezTo>
                  <a:cubicBezTo>
                    <a:pt x="9309" y="2365"/>
                    <a:pt x="9252" y="2373"/>
                    <a:pt x="9194" y="2373"/>
                  </a:cubicBezTo>
                  <a:cubicBezTo>
                    <a:pt x="8990" y="2373"/>
                    <a:pt x="8782" y="2266"/>
                    <a:pt x="8792" y="2071"/>
                  </a:cubicBezTo>
                  <a:cubicBezTo>
                    <a:pt x="8802" y="1887"/>
                    <a:pt x="9004" y="1781"/>
                    <a:pt x="9177" y="1716"/>
                  </a:cubicBezTo>
                  <a:cubicBezTo>
                    <a:pt x="10110" y="1372"/>
                    <a:pt x="11076" y="1130"/>
                    <a:pt x="12060" y="997"/>
                  </a:cubicBezTo>
                  <a:cubicBezTo>
                    <a:pt x="12306" y="964"/>
                    <a:pt x="12570" y="928"/>
                    <a:pt x="12755" y="762"/>
                  </a:cubicBezTo>
                  <a:cubicBezTo>
                    <a:pt x="12902" y="630"/>
                    <a:pt x="12936" y="421"/>
                    <a:pt x="12865" y="243"/>
                  </a:cubicBezTo>
                  <a:cubicBezTo>
                    <a:pt x="12787" y="49"/>
                    <a:pt x="12634" y="0"/>
                    <a:pt x="124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10"/>
            <p:cNvSpPr/>
            <p:nvPr/>
          </p:nvSpPr>
          <p:spPr>
            <a:xfrm flipH="1">
              <a:off x="7190871" y="3664232"/>
              <a:ext cx="678821" cy="530920"/>
            </a:xfrm>
            <a:custGeom>
              <a:rect b="b" l="l" r="r" t="t"/>
              <a:pathLst>
                <a:path extrusionOk="0" h="11986" w="15325">
                  <a:moveTo>
                    <a:pt x="3802" y="1"/>
                  </a:moveTo>
                  <a:cubicBezTo>
                    <a:pt x="3765" y="1"/>
                    <a:pt x="3728" y="6"/>
                    <a:pt x="3692" y="16"/>
                  </a:cubicBezTo>
                  <a:cubicBezTo>
                    <a:pt x="3553" y="56"/>
                    <a:pt x="3456" y="173"/>
                    <a:pt x="3406" y="309"/>
                  </a:cubicBezTo>
                  <a:cubicBezTo>
                    <a:pt x="3382" y="376"/>
                    <a:pt x="3369" y="446"/>
                    <a:pt x="3368" y="517"/>
                  </a:cubicBezTo>
                  <a:cubicBezTo>
                    <a:pt x="3367" y="730"/>
                    <a:pt x="3455" y="931"/>
                    <a:pt x="3542" y="1125"/>
                  </a:cubicBezTo>
                  <a:lnTo>
                    <a:pt x="4072" y="2324"/>
                  </a:lnTo>
                  <a:cubicBezTo>
                    <a:pt x="4176" y="2558"/>
                    <a:pt x="4245" y="2901"/>
                    <a:pt x="4013" y="3013"/>
                  </a:cubicBezTo>
                  <a:cubicBezTo>
                    <a:pt x="3974" y="3032"/>
                    <a:pt x="3935" y="3040"/>
                    <a:pt x="3895" y="3040"/>
                  </a:cubicBezTo>
                  <a:cubicBezTo>
                    <a:pt x="3720" y="3040"/>
                    <a:pt x="3541" y="2886"/>
                    <a:pt x="3360" y="2827"/>
                  </a:cubicBezTo>
                  <a:cubicBezTo>
                    <a:pt x="3315" y="2813"/>
                    <a:pt x="3269" y="2806"/>
                    <a:pt x="3224" y="2806"/>
                  </a:cubicBezTo>
                  <a:cubicBezTo>
                    <a:pt x="2885" y="2806"/>
                    <a:pt x="2563" y="3182"/>
                    <a:pt x="2673" y="3518"/>
                  </a:cubicBezTo>
                  <a:cubicBezTo>
                    <a:pt x="2751" y="3754"/>
                    <a:pt x="2977" y="3906"/>
                    <a:pt x="3114" y="4115"/>
                  </a:cubicBezTo>
                  <a:cubicBezTo>
                    <a:pt x="3250" y="4323"/>
                    <a:pt x="3232" y="4685"/>
                    <a:pt x="2987" y="4733"/>
                  </a:cubicBezTo>
                  <a:cubicBezTo>
                    <a:pt x="2970" y="4737"/>
                    <a:pt x="2954" y="4738"/>
                    <a:pt x="2938" y="4738"/>
                  </a:cubicBezTo>
                  <a:cubicBezTo>
                    <a:pt x="2779" y="4738"/>
                    <a:pt x="2645" y="4587"/>
                    <a:pt x="2548" y="4449"/>
                  </a:cubicBezTo>
                  <a:cubicBezTo>
                    <a:pt x="1982" y="3632"/>
                    <a:pt x="1509" y="2756"/>
                    <a:pt x="1135" y="1835"/>
                  </a:cubicBezTo>
                  <a:cubicBezTo>
                    <a:pt x="1041" y="1604"/>
                    <a:pt x="941" y="1357"/>
                    <a:pt x="735" y="1221"/>
                  </a:cubicBezTo>
                  <a:cubicBezTo>
                    <a:pt x="660" y="1172"/>
                    <a:pt x="576" y="1149"/>
                    <a:pt x="492" y="1149"/>
                  </a:cubicBezTo>
                  <a:cubicBezTo>
                    <a:pt x="390" y="1149"/>
                    <a:pt x="289" y="1182"/>
                    <a:pt x="205" y="1243"/>
                  </a:cubicBezTo>
                  <a:cubicBezTo>
                    <a:pt x="0" y="1393"/>
                    <a:pt x="30" y="1596"/>
                    <a:pt x="105" y="1813"/>
                  </a:cubicBezTo>
                  <a:cubicBezTo>
                    <a:pt x="754" y="3659"/>
                    <a:pt x="1847" y="5316"/>
                    <a:pt x="3287" y="6638"/>
                  </a:cubicBezTo>
                  <a:cubicBezTo>
                    <a:pt x="3524" y="6856"/>
                    <a:pt x="3800" y="7075"/>
                    <a:pt x="4121" y="7075"/>
                  </a:cubicBezTo>
                  <a:cubicBezTo>
                    <a:pt x="4125" y="7075"/>
                    <a:pt x="4129" y="7075"/>
                    <a:pt x="4133" y="7075"/>
                  </a:cubicBezTo>
                  <a:cubicBezTo>
                    <a:pt x="4458" y="7068"/>
                    <a:pt x="4771" y="6691"/>
                    <a:pt x="4595" y="6417"/>
                  </a:cubicBezTo>
                  <a:cubicBezTo>
                    <a:pt x="4430" y="6162"/>
                    <a:pt x="3952" y="6115"/>
                    <a:pt x="3972" y="5813"/>
                  </a:cubicBezTo>
                  <a:cubicBezTo>
                    <a:pt x="3982" y="5657"/>
                    <a:pt x="4148" y="5556"/>
                    <a:pt x="4306" y="5556"/>
                  </a:cubicBezTo>
                  <a:cubicBezTo>
                    <a:pt x="4327" y="5556"/>
                    <a:pt x="4347" y="5558"/>
                    <a:pt x="4366" y="5561"/>
                  </a:cubicBezTo>
                  <a:cubicBezTo>
                    <a:pt x="4539" y="5591"/>
                    <a:pt x="4680" y="5712"/>
                    <a:pt x="4815" y="5824"/>
                  </a:cubicBezTo>
                  <a:cubicBezTo>
                    <a:pt x="5897" y="6732"/>
                    <a:pt x="7127" y="7447"/>
                    <a:pt x="8452" y="7939"/>
                  </a:cubicBezTo>
                  <a:cubicBezTo>
                    <a:pt x="8645" y="8010"/>
                    <a:pt x="8867" y="8104"/>
                    <a:pt x="8918" y="8305"/>
                  </a:cubicBezTo>
                  <a:cubicBezTo>
                    <a:pt x="8975" y="8524"/>
                    <a:pt x="8769" y="8741"/>
                    <a:pt x="8546" y="8781"/>
                  </a:cubicBezTo>
                  <a:cubicBezTo>
                    <a:pt x="8508" y="8788"/>
                    <a:pt x="8470" y="8791"/>
                    <a:pt x="8432" y="8791"/>
                  </a:cubicBezTo>
                  <a:cubicBezTo>
                    <a:pt x="8247" y="8791"/>
                    <a:pt x="8063" y="8717"/>
                    <a:pt x="7892" y="8640"/>
                  </a:cubicBezTo>
                  <a:cubicBezTo>
                    <a:pt x="7312" y="8381"/>
                    <a:pt x="6759" y="8069"/>
                    <a:pt x="6238" y="7706"/>
                  </a:cubicBezTo>
                  <a:cubicBezTo>
                    <a:pt x="6052" y="7577"/>
                    <a:pt x="5818" y="7440"/>
                    <a:pt x="5607" y="7440"/>
                  </a:cubicBezTo>
                  <a:cubicBezTo>
                    <a:pt x="5519" y="7440"/>
                    <a:pt x="5435" y="7464"/>
                    <a:pt x="5360" y="7523"/>
                  </a:cubicBezTo>
                  <a:cubicBezTo>
                    <a:pt x="5172" y="7671"/>
                    <a:pt x="5178" y="7973"/>
                    <a:pt x="5307" y="8175"/>
                  </a:cubicBezTo>
                  <a:cubicBezTo>
                    <a:pt x="5435" y="8376"/>
                    <a:pt x="5653" y="8501"/>
                    <a:pt x="5862" y="8617"/>
                  </a:cubicBezTo>
                  <a:lnTo>
                    <a:pt x="6491" y="8969"/>
                  </a:lnTo>
                  <a:cubicBezTo>
                    <a:pt x="6554" y="9004"/>
                    <a:pt x="6619" y="9041"/>
                    <a:pt x="6658" y="9101"/>
                  </a:cubicBezTo>
                  <a:cubicBezTo>
                    <a:pt x="6756" y="9256"/>
                    <a:pt x="6611" y="9472"/>
                    <a:pt x="6432" y="9512"/>
                  </a:cubicBezTo>
                  <a:cubicBezTo>
                    <a:pt x="6398" y="9519"/>
                    <a:pt x="6365" y="9523"/>
                    <a:pt x="6331" y="9523"/>
                  </a:cubicBezTo>
                  <a:cubicBezTo>
                    <a:pt x="6186" y="9523"/>
                    <a:pt x="6040" y="9458"/>
                    <a:pt x="5907" y="9391"/>
                  </a:cubicBezTo>
                  <a:cubicBezTo>
                    <a:pt x="5148" y="9010"/>
                    <a:pt x="4454" y="8508"/>
                    <a:pt x="3853" y="7905"/>
                  </a:cubicBezTo>
                  <a:cubicBezTo>
                    <a:pt x="3652" y="7706"/>
                    <a:pt x="3448" y="7486"/>
                    <a:pt x="3173" y="7418"/>
                  </a:cubicBezTo>
                  <a:cubicBezTo>
                    <a:pt x="3133" y="7407"/>
                    <a:pt x="3091" y="7402"/>
                    <a:pt x="3048" y="7402"/>
                  </a:cubicBezTo>
                  <a:cubicBezTo>
                    <a:pt x="2804" y="7402"/>
                    <a:pt x="2547" y="7566"/>
                    <a:pt x="2553" y="7807"/>
                  </a:cubicBezTo>
                  <a:cubicBezTo>
                    <a:pt x="2558" y="7978"/>
                    <a:pt x="2687" y="8118"/>
                    <a:pt x="2809" y="8238"/>
                  </a:cubicBezTo>
                  <a:cubicBezTo>
                    <a:pt x="4719" y="10087"/>
                    <a:pt x="7103" y="11371"/>
                    <a:pt x="9699" y="11944"/>
                  </a:cubicBezTo>
                  <a:cubicBezTo>
                    <a:pt x="9795" y="11965"/>
                    <a:pt x="9896" y="11985"/>
                    <a:pt x="9994" y="11985"/>
                  </a:cubicBezTo>
                  <a:cubicBezTo>
                    <a:pt x="10050" y="11985"/>
                    <a:pt x="10105" y="11979"/>
                    <a:pt x="10158" y="11963"/>
                  </a:cubicBezTo>
                  <a:cubicBezTo>
                    <a:pt x="10465" y="11866"/>
                    <a:pt x="10572" y="11402"/>
                    <a:pt x="10337" y="11182"/>
                  </a:cubicBezTo>
                  <a:cubicBezTo>
                    <a:pt x="10134" y="10990"/>
                    <a:pt x="9818" y="11019"/>
                    <a:pt x="9544" y="10975"/>
                  </a:cubicBezTo>
                  <a:cubicBezTo>
                    <a:pt x="9269" y="10930"/>
                    <a:pt x="8959" y="10687"/>
                    <a:pt x="9069" y="10431"/>
                  </a:cubicBezTo>
                  <a:cubicBezTo>
                    <a:pt x="9132" y="10282"/>
                    <a:pt x="9287" y="10234"/>
                    <a:pt x="9457" y="10234"/>
                  </a:cubicBezTo>
                  <a:cubicBezTo>
                    <a:pt x="9565" y="10234"/>
                    <a:pt x="9679" y="10254"/>
                    <a:pt x="9780" y="10278"/>
                  </a:cubicBezTo>
                  <a:cubicBezTo>
                    <a:pt x="10738" y="10508"/>
                    <a:pt x="11718" y="10624"/>
                    <a:pt x="12700" y="10624"/>
                  </a:cubicBezTo>
                  <a:cubicBezTo>
                    <a:pt x="13184" y="10624"/>
                    <a:pt x="13669" y="10596"/>
                    <a:pt x="14151" y="10539"/>
                  </a:cubicBezTo>
                  <a:cubicBezTo>
                    <a:pt x="14480" y="10501"/>
                    <a:pt x="14892" y="10359"/>
                    <a:pt x="14899" y="10029"/>
                  </a:cubicBezTo>
                  <a:cubicBezTo>
                    <a:pt x="14903" y="9816"/>
                    <a:pt x="14713" y="9640"/>
                    <a:pt x="14508" y="9584"/>
                  </a:cubicBezTo>
                  <a:cubicBezTo>
                    <a:pt x="14428" y="9562"/>
                    <a:pt x="14345" y="9554"/>
                    <a:pt x="14262" y="9554"/>
                  </a:cubicBezTo>
                  <a:cubicBezTo>
                    <a:pt x="14133" y="9554"/>
                    <a:pt x="14002" y="9574"/>
                    <a:pt x="13874" y="9591"/>
                  </a:cubicBezTo>
                  <a:cubicBezTo>
                    <a:pt x="13429" y="9652"/>
                    <a:pt x="12980" y="9682"/>
                    <a:pt x="12531" y="9682"/>
                  </a:cubicBezTo>
                  <a:cubicBezTo>
                    <a:pt x="12282" y="9682"/>
                    <a:pt x="12033" y="9673"/>
                    <a:pt x="11784" y="9654"/>
                  </a:cubicBezTo>
                  <a:cubicBezTo>
                    <a:pt x="11181" y="9610"/>
                    <a:pt x="10473" y="9423"/>
                    <a:pt x="10280" y="8851"/>
                  </a:cubicBezTo>
                  <a:cubicBezTo>
                    <a:pt x="10212" y="8650"/>
                    <a:pt x="10257" y="8377"/>
                    <a:pt x="10458" y="8309"/>
                  </a:cubicBezTo>
                  <a:cubicBezTo>
                    <a:pt x="10500" y="8295"/>
                    <a:pt x="10544" y="8292"/>
                    <a:pt x="10588" y="8292"/>
                  </a:cubicBezTo>
                  <a:cubicBezTo>
                    <a:pt x="10618" y="8292"/>
                    <a:pt x="10648" y="8294"/>
                    <a:pt x="10678" y="8295"/>
                  </a:cubicBezTo>
                  <a:cubicBezTo>
                    <a:pt x="10697" y="8295"/>
                    <a:pt x="10716" y="8296"/>
                    <a:pt x="10735" y="8296"/>
                  </a:cubicBezTo>
                  <a:cubicBezTo>
                    <a:pt x="10928" y="8296"/>
                    <a:pt x="11133" y="8254"/>
                    <a:pt x="11244" y="8100"/>
                  </a:cubicBezTo>
                  <a:cubicBezTo>
                    <a:pt x="11439" y="7827"/>
                    <a:pt x="11169" y="7432"/>
                    <a:pt x="10847" y="7338"/>
                  </a:cubicBezTo>
                  <a:cubicBezTo>
                    <a:pt x="10723" y="7301"/>
                    <a:pt x="10596" y="7291"/>
                    <a:pt x="10467" y="7291"/>
                  </a:cubicBezTo>
                  <a:cubicBezTo>
                    <a:pt x="10299" y="7291"/>
                    <a:pt x="10129" y="7308"/>
                    <a:pt x="9961" y="7308"/>
                  </a:cubicBezTo>
                  <a:cubicBezTo>
                    <a:pt x="9922" y="7308"/>
                    <a:pt x="9884" y="7308"/>
                    <a:pt x="9845" y="7305"/>
                  </a:cubicBezTo>
                  <a:cubicBezTo>
                    <a:pt x="9510" y="7287"/>
                    <a:pt x="9127" y="7093"/>
                    <a:pt x="9106" y="6759"/>
                  </a:cubicBezTo>
                  <a:cubicBezTo>
                    <a:pt x="9100" y="6687"/>
                    <a:pt x="9117" y="6616"/>
                    <a:pt x="9153" y="6553"/>
                  </a:cubicBezTo>
                  <a:cubicBezTo>
                    <a:pt x="9231" y="6423"/>
                    <a:pt x="9378" y="6383"/>
                    <a:pt x="9537" y="6383"/>
                  </a:cubicBezTo>
                  <a:cubicBezTo>
                    <a:pt x="9638" y="6383"/>
                    <a:pt x="9743" y="6399"/>
                    <a:pt x="9838" y="6418"/>
                  </a:cubicBezTo>
                  <a:cubicBezTo>
                    <a:pt x="10858" y="6628"/>
                    <a:pt x="11895" y="6733"/>
                    <a:pt x="12934" y="6733"/>
                  </a:cubicBezTo>
                  <a:cubicBezTo>
                    <a:pt x="13472" y="6733"/>
                    <a:pt x="14010" y="6705"/>
                    <a:pt x="14546" y="6648"/>
                  </a:cubicBezTo>
                  <a:cubicBezTo>
                    <a:pt x="14871" y="6613"/>
                    <a:pt x="15274" y="6491"/>
                    <a:pt x="15304" y="6165"/>
                  </a:cubicBezTo>
                  <a:cubicBezTo>
                    <a:pt x="15324" y="5945"/>
                    <a:pt x="15134" y="5749"/>
                    <a:pt x="14922" y="5682"/>
                  </a:cubicBezTo>
                  <a:cubicBezTo>
                    <a:pt x="14831" y="5654"/>
                    <a:pt x="14737" y="5644"/>
                    <a:pt x="14641" y="5644"/>
                  </a:cubicBezTo>
                  <a:cubicBezTo>
                    <a:pt x="14515" y="5644"/>
                    <a:pt x="14386" y="5661"/>
                    <a:pt x="14261" y="5677"/>
                  </a:cubicBezTo>
                  <a:cubicBezTo>
                    <a:pt x="13672" y="5754"/>
                    <a:pt x="13077" y="5802"/>
                    <a:pt x="12484" y="5802"/>
                  </a:cubicBezTo>
                  <a:cubicBezTo>
                    <a:pt x="11911" y="5802"/>
                    <a:pt x="11340" y="5757"/>
                    <a:pt x="10778" y="5650"/>
                  </a:cubicBezTo>
                  <a:cubicBezTo>
                    <a:pt x="9632" y="5434"/>
                    <a:pt x="8519" y="4948"/>
                    <a:pt x="7669" y="4149"/>
                  </a:cubicBezTo>
                  <a:cubicBezTo>
                    <a:pt x="7533" y="4023"/>
                    <a:pt x="7401" y="3885"/>
                    <a:pt x="7234" y="3804"/>
                  </a:cubicBezTo>
                  <a:cubicBezTo>
                    <a:pt x="7152" y="3764"/>
                    <a:pt x="7059" y="3741"/>
                    <a:pt x="6969" y="3741"/>
                  </a:cubicBezTo>
                  <a:cubicBezTo>
                    <a:pt x="6873" y="3741"/>
                    <a:pt x="6779" y="3768"/>
                    <a:pt x="6705" y="3829"/>
                  </a:cubicBezTo>
                  <a:cubicBezTo>
                    <a:pt x="6500" y="3996"/>
                    <a:pt x="6543" y="4333"/>
                    <a:pt x="6700" y="4544"/>
                  </a:cubicBezTo>
                  <a:cubicBezTo>
                    <a:pt x="6858" y="4756"/>
                    <a:pt x="7096" y="4890"/>
                    <a:pt x="7289" y="5070"/>
                  </a:cubicBezTo>
                  <a:cubicBezTo>
                    <a:pt x="7481" y="5251"/>
                    <a:pt x="7634" y="5524"/>
                    <a:pt x="7545" y="5771"/>
                  </a:cubicBezTo>
                  <a:cubicBezTo>
                    <a:pt x="7467" y="5985"/>
                    <a:pt x="7232" y="6096"/>
                    <a:pt x="7001" y="6096"/>
                  </a:cubicBezTo>
                  <a:cubicBezTo>
                    <a:pt x="6951" y="6096"/>
                    <a:pt x="6902" y="6091"/>
                    <a:pt x="6855" y="6081"/>
                  </a:cubicBezTo>
                  <a:cubicBezTo>
                    <a:pt x="6587" y="6023"/>
                    <a:pt x="6363" y="5841"/>
                    <a:pt x="6153" y="5665"/>
                  </a:cubicBezTo>
                  <a:lnTo>
                    <a:pt x="5083" y="4773"/>
                  </a:lnTo>
                  <a:cubicBezTo>
                    <a:pt x="4838" y="4571"/>
                    <a:pt x="4585" y="4354"/>
                    <a:pt x="4478" y="4054"/>
                  </a:cubicBezTo>
                  <a:cubicBezTo>
                    <a:pt x="4373" y="3755"/>
                    <a:pt x="4487" y="3356"/>
                    <a:pt x="4790" y="3263"/>
                  </a:cubicBezTo>
                  <a:cubicBezTo>
                    <a:pt x="4838" y="3249"/>
                    <a:pt x="4887" y="3243"/>
                    <a:pt x="4937" y="3243"/>
                  </a:cubicBezTo>
                  <a:cubicBezTo>
                    <a:pt x="5231" y="3243"/>
                    <a:pt x="5543" y="3461"/>
                    <a:pt x="5818" y="3461"/>
                  </a:cubicBezTo>
                  <a:cubicBezTo>
                    <a:pt x="5899" y="3461"/>
                    <a:pt x="5976" y="3442"/>
                    <a:pt x="6049" y="3393"/>
                  </a:cubicBezTo>
                  <a:cubicBezTo>
                    <a:pt x="6265" y="3248"/>
                    <a:pt x="6264" y="2911"/>
                    <a:pt x="6126" y="2689"/>
                  </a:cubicBezTo>
                  <a:cubicBezTo>
                    <a:pt x="5988" y="2467"/>
                    <a:pt x="5756" y="2325"/>
                    <a:pt x="5550" y="2166"/>
                  </a:cubicBezTo>
                  <a:cubicBezTo>
                    <a:pt x="5088" y="1808"/>
                    <a:pt x="4729" y="1334"/>
                    <a:pt x="4505" y="795"/>
                  </a:cubicBezTo>
                  <a:cubicBezTo>
                    <a:pt x="4426" y="604"/>
                    <a:pt x="4363" y="400"/>
                    <a:pt x="4235" y="237"/>
                  </a:cubicBezTo>
                  <a:cubicBezTo>
                    <a:pt x="4131" y="103"/>
                    <a:pt x="3967" y="1"/>
                    <a:pt x="380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10"/>
            <p:cNvSpPr/>
            <p:nvPr/>
          </p:nvSpPr>
          <p:spPr>
            <a:xfrm flipH="1">
              <a:off x="6821349" y="3920263"/>
              <a:ext cx="358568" cy="359985"/>
            </a:xfrm>
            <a:custGeom>
              <a:rect b="b" l="l" r="r" t="t"/>
              <a:pathLst>
                <a:path extrusionOk="0" h="8127" w="8095">
                  <a:moveTo>
                    <a:pt x="3838" y="1"/>
                  </a:moveTo>
                  <a:cubicBezTo>
                    <a:pt x="3835" y="1"/>
                    <a:pt x="3831" y="1"/>
                    <a:pt x="3828" y="1"/>
                  </a:cubicBezTo>
                  <a:cubicBezTo>
                    <a:pt x="3747" y="7"/>
                    <a:pt x="3674" y="101"/>
                    <a:pt x="3593" y="111"/>
                  </a:cubicBezTo>
                  <a:cubicBezTo>
                    <a:pt x="3514" y="121"/>
                    <a:pt x="3441" y="160"/>
                    <a:pt x="3362" y="176"/>
                  </a:cubicBezTo>
                  <a:cubicBezTo>
                    <a:pt x="3356" y="177"/>
                    <a:pt x="3350" y="178"/>
                    <a:pt x="3344" y="178"/>
                  </a:cubicBezTo>
                  <a:cubicBezTo>
                    <a:pt x="3276" y="178"/>
                    <a:pt x="3195" y="116"/>
                    <a:pt x="3127" y="116"/>
                  </a:cubicBezTo>
                  <a:cubicBezTo>
                    <a:pt x="3119" y="116"/>
                    <a:pt x="3111" y="117"/>
                    <a:pt x="3103" y="119"/>
                  </a:cubicBezTo>
                  <a:cubicBezTo>
                    <a:pt x="3025" y="139"/>
                    <a:pt x="2964" y="222"/>
                    <a:pt x="2885" y="246"/>
                  </a:cubicBezTo>
                  <a:cubicBezTo>
                    <a:pt x="2868" y="251"/>
                    <a:pt x="2849" y="253"/>
                    <a:pt x="2830" y="253"/>
                  </a:cubicBezTo>
                  <a:cubicBezTo>
                    <a:pt x="2787" y="253"/>
                    <a:pt x="2741" y="244"/>
                    <a:pt x="2698" y="244"/>
                  </a:cubicBezTo>
                  <a:cubicBezTo>
                    <a:pt x="2675" y="244"/>
                    <a:pt x="2653" y="247"/>
                    <a:pt x="2632" y="254"/>
                  </a:cubicBezTo>
                  <a:cubicBezTo>
                    <a:pt x="2557" y="283"/>
                    <a:pt x="2517" y="401"/>
                    <a:pt x="2443" y="435"/>
                  </a:cubicBezTo>
                  <a:cubicBezTo>
                    <a:pt x="2369" y="468"/>
                    <a:pt x="2284" y="473"/>
                    <a:pt x="2213" y="510"/>
                  </a:cubicBezTo>
                  <a:cubicBezTo>
                    <a:pt x="2140" y="549"/>
                    <a:pt x="2055" y="563"/>
                    <a:pt x="1987" y="603"/>
                  </a:cubicBezTo>
                  <a:cubicBezTo>
                    <a:pt x="1917" y="644"/>
                    <a:pt x="1880" y="735"/>
                    <a:pt x="1814" y="780"/>
                  </a:cubicBezTo>
                  <a:cubicBezTo>
                    <a:pt x="1747" y="826"/>
                    <a:pt x="1701" y="894"/>
                    <a:pt x="1637" y="945"/>
                  </a:cubicBezTo>
                  <a:cubicBezTo>
                    <a:pt x="1573" y="995"/>
                    <a:pt x="1458" y="981"/>
                    <a:pt x="1397" y="1033"/>
                  </a:cubicBezTo>
                  <a:cubicBezTo>
                    <a:pt x="1337" y="1087"/>
                    <a:pt x="1319" y="1184"/>
                    <a:pt x="1260" y="1241"/>
                  </a:cubicBezTo>
                  <a:cubicBezTo>
                    <a:pt x="1202" y="1298"/>
                    <a:pt x="1079" y="1291"/>
                    <a:pt x="1024" y="1352"/>
                  </a:cubicBezTo>
                  <a:cubicBezTo>
                    <a:pt x="972" y="1413"/>
                    <a:pt x="1015" y="1555"/>
                    <a:pt x="965" y="1619"/>
                  </a:cubicBezTo>
                  <a:cubicBezTo>
                    <a:pt x="915" y="1682"/>
                    <a:pt x="879" y="1751"/>
                    <a:pt x="833" y="1817"/>
                  </a:cubicBezTo>
                  <a:cubicBezTo>
                    <a:pt x="787" y="1882"/>
                    <a:pt x="612" y="1866"/>
                    <a:pt x="571" y="1935"/>
                  </a:cubicBezTo>
                  <a:cubicBezTo>
                    <a:pt x="530" y="2004"/>
                    <a:pt x="511" y="2091"/>
                    <a:pt x="474" y="2162"/>
                  </a:cubicBezTo>
                  <a:cubicBezTo>
                    <a:pt x="436" y="2233"/>
                    <a:pt x="426" y="2321"/>
                    <a:pt x="392" y="2395"/>
                  </a:cubicBezTo>
                  <a:cubicBezTo>
                    <a:pt x="359" y="2468"/>
                    <a:pt x="281" y="2526"/>
                    <a:pt x="251" y="2601"/>
                  </a:cubicBezTo>
                  <a:cubicBezTo>
                    <a:pt x="223" y="2677"/>
                    <a:pt x="261" y="2778"/>
                    <a:pt x="237" y="2854"/>
                  </a:cubicBezTo>
                  <a:cubicBezTo>
                    <a:pt x="211" y="2933"/>
                    <a:pt x="223" y="3018"/>
                    <a:pt x="203" y="3096"/>
                  </a:cubicBezTo>
                  <a:cubicBezTo>
                    <a:pt x="183" y="3174"/>
                    <a:pt x="201" y="3258"/>
                    <a:pt x="187" y="3338"/>
                  </a:cubicBezTo>
                  <a:cubicBezTo>
                    <a:pt x="172" y="3417"/>
                    <a:pt x="137" y="3490"/>
                    <a:pt x="127" y="3570"/>
                  </a:cubicBezTo>
                  <a:cubicBezTo>
                    <a:pt x="117" y="3651"/>
                    <a:pt x="11" y="3722"/>
                    <a:pt x="7" y="3803"/>
                  </a:cubicBezTo>
                  <a:cubicBezTo>
                    <a:pt x="1" y="3882"/>
                    <a:pt x="71" y="3966"/>
                    <a:pt x="71" y="4047"/>
                  </a:cubicBezTo>
                  <a:cubicBezTo>
                    <a:pt x="71" y="4128"/>
                    <a:pt x="90" y="4206"/>
                    <a:pt x="95" y="4288"/>
                  </a:cubicBezTo>
                  <a:cubicBezTo>
                    <a:pt x="99" y="4369"/>
                    <a:pt x="65" y="4451"/>
                    <a:pt x="75" y="4532"/>
                  </a:cubicBezTo>
                  <a:cubicBezTo>
                    <a:pt x="83" y="4612"/>
                    <a:pt x="63" y="4697"/>
                    <a:pt x="78" y="4777"/>
                  </a:cubicBezTo>
                  <a:cubicBezTo>
                    <a:pt x="93" y="4856"/>
                    <a:pt x="224" y="4910"/>
                    <a:pt x="243" y="4988"/>
                  </a:cubicBezTo>
                  <a:cubicBezTo>
                    <a:pt x="262" y="5067"/>
                    <a:pt x="199" y="5166"/>
                    <a:pt x="221" y="5243"/>
                  </a:cubicBezTo>
                  <a:cubicBezTo>
                    <a:pt x="245" y="5321"/>
                    <a:pt x="321" y="5379"/>
                    <a:pt x="349" y="5455"/>
                  </a:cubicBezTo>
                  <a:cubicBezTo>
                    <a:pt x="378" y="5530"/>
                    <a:pt x="307" y="5648"/>
                    <a:pt x="339" y="5721"/>
                  </a:cubicBezTo>
                  <a:cubicBezTo>
                    <a:pt x="372" y="5794"/>
                    <a:pt x="520" y="5814"/>
                    <a:pt x="557" y="5885"/>
                  </a:cubicBezTo>
                  <a:cubicBezTo>
                    <a:pt x="594" y="5957"/>
                    <a:pt x="588" y="6050"/>
                    <a:pt x="631" y="6120"/>
                  </a:cubicBezTo>
                  <a:cubicBezTo>
                    <a:pt x="672" y="6188"/>
                    <a:pt x="710" y="6261"/>
                    <a:pt x="756" y="6326"/>
                  </a:cubicBezTo>
                  <a:cubicBezTo>
                    <a:pt x="801" y="6393"/>
                    <a:pt x="905" y="6414"/>
                    <a:pt x="955" y="6478"/>
                  </a:cubicBezTo>
                  <a:cubicBezTo>
                    <a:pt x="1005" y="6542"/>
                    <a:pt x="1020" y="6630"/>
                    <a:pt x="1074" y="6690"/>
                  </a:cubicBezTo>
                  <a:cubicBezTo>
                    <a:pt x="1127" y="6751"/>
                    <a:pt x="1140" y="6852"/>
                    <a:pt x="1197" y="6908"/>
                  </a:cubicBezTo>
                  <a:cubicBezTo>
                    <a:pt x="1252" y="6964"/>
                    <a:pt x="1333" y="7000"/>
                    <a:pt x="1393" y="7054"/>
                  </a:cubicBezTo>
                  <a:cubicBezTo>
                    <a:pt x="1454" y="7107"/>
                    <a:pt x="1499" y="7181"/>
                    <a:pt x="1563" y="7230"/>
                  </a:cubicBezTo>
                  <a:cubicBezTo>
                    <a:pt x="1626" y="7280"/>
                    <a:pt x="1727" y="7280"/>
                    <a:pt x="1792" y="7327"/>
                  </a:cubicBezTo>
                  <a:cubicBezTo>
                    <a:pt x="1859" y="7372"/>
                    <a:pt x="1885" y="7482"/>
                    <a:pt x="1954" y="7523"/>
                  </a:cubicBezTo>
                  <a:cubicBezTo>
                    <a:pt x="2022" y="7566"/>
                    <a:pt x="2105" y="7590"/>
                    <a:pt x="2176" y="7628"/>
                  </a:cubicBezTo>
                  <a:cubicBezTo>
                    <a:pt x="2247" y="7665"/>
                    <a:pt x="2332" y="7682"/>
                    <a:pt x="2404" y="7715"/>
                  </a:cubicBezTo>
                  <a:cubicBezTo>
                    <a:pt x="2476" y="7748"/>
                    <a:pt x="2558" y="7759"/>
                    <a:pt x="2635" y="7788"/>
                  </a:cubicBezTo>
                  <a:cubicBezTo>
                    <a:pt x="2712" y="7817"/>
                    <a:pt x="2759" y="7928"/>
                    <a:pt x="2836" y="7953"/>
                  </a:cubicBezTo>
                  <a:cubicBezTo>
                    <a:pt x="2858" y="7959"/>
                    <a:pt x="2882" y="7962"/>
                    <a:pt x="2906" y="7962"/>
                  </a:cubicBezTo>
                  <a:cubicBezTo>
                    <a:pt x="2946" y="7962"/>
                    <a:pt x="2987" y="7956"/>
                    <a:pt x="3026" y="7956"/>
                  </a:cubicBezTo>
                  <a:cubicBezTo>
                    <a:pt x="3047" y="7956"/>
                    <a:pt x="3068" y="7958"/>
                    <a:pt x="3087" y="7962"/>
                  </a:cubicBezTo>
                  <a:cubicBezTo>
                    <a:pt x="3108" y="7968"/>
                    <a:pt x="3129" y="7969"/>
                    <a:pt x="3150" y="7969"/>
                  </a:cubicBezTo>
                  <a:cubicBezTo>
                    <a:pt x="3194" y="7969"/>
                    <a:pt x="3239" y="7962"/>
                    <a:pt x="3282" y="7962"/>
                  </a:cubicBezTo>
                  <a:cubicBezTo>
                    <a:pt x="3300" y="7962"/>
                    <a:pt x="3318" y="7963"/>
                    <a:pt x="3335" y="7967"/>
                  </a:cubicBezTo>
                  <a:cubicBezTo>
                    <a:pt x="3413" y="7981"/>
                    <a:pt x="3492" y="7980"/>
                    <a:pt x="3574" y="7989"/>
                  </a:cubicBezTo>
                  <a:cubicBezTo>
                    <a:pt x="3653" y="7999"/>
                    <a:pt x="3727" y="8062"/>
                    <a:pt x="3808" y="8066"/>
                  </a:cubicBezTo>
                  <a:cubicBezTo>
                    <a:pt x="3889" y="8072"/>
                    <a:pt x="3970" y="8106"/>
                    <a:pt x="4050" y="8107"/>
                  </a:cubicBezTo>
                  <a:cubicBezTo>
                    <a:pt x="4124" y="8107"/>
                    <a:pt x="4202" y="8126"/>
                    <a:pt x="4275" y="8126"/>
                  </a:cubicBezTo>
                  <a:cubicBezTo>
                    <a:pt x="4282" y="8126"/>
                    <a:pt x="4289" y="8126"/>
                    <a:pt x="4296" y="8126"/>
                  </a:cubicBezTo>
                  <a:cubicBezTo>
                    <a:pt x="4377" y="8122"/>
                    <a:pt x="4445" y="7972"/>
                    <a:pt x="4525" y="7964"/>
                  </a:cubicBezTo>
                  <a:cubicBezTo>
                    <a:pt x="4529" y="7963"/>
                    <a:pt x="4533" y="7963"/>
                    <a:pt x="4538" y="7963"/>
                  </a:cubicBezTo>
                  <a:cubicBezTo>
                    <a:pt x="4608" y="7963"/>
                    <a:pt x="4688" y="8029"/>
                    <a:pt x="4760" y="8029"/>
                  </a:cubicBezTo>
                  <a:cubicBezTo>
                    <a:pt x="4766" y="8029"/>
                    <a:pt x="4772" y="8029"/>
                    <a:pt x="4778" y="8028"/>
                  </a:cubicBezTo>
                  <a:cubicBezTo>
                    <a:pt x="4857" y="8014"/>
                    <a:pt x="4934" y="7981"/>
                    <a:pt x="5012" y="7962"/>
                  </a:cubicBezTo>
                  <a:cubicBezTo>
                    <a:pt x="5090" y="7943"/>
                    <a:pt x="5142" y="7835"/>
                    <a:pt x="5220" y="7810"/>
                  </a:cubicBezTo>
                  <a:cubicBezTo>
                    <a:pt x="5297" y="7788"/>
                    <a:pt x="5369" y="7766"/>
                    <a:pt x="5444" y="7738"/>
                  </a:cubicBezTo>
                  <a:cubicBezTo>
                    <a:pt x="5521" y="7709"/>
                    <a:pt x="5609" y="7721"/>
                    <a:pt x="5683" y="7688"/>
                  </a:cubicBezTo>
                  <a:cubicBezTo>
                    <a:pt x="5700" y="7680"/>
                    <a:pt x="5719" y="7678"/>
                    <a:pt x="5739" y="7678"/>
                  </a:cubicBezTo>
                  <a:cubicBezTo>
                    <a:pt x="5786" y="7678"/>
                    <a:pt x="5841" y="7692"/>
                    <a:pt x="5888" y="7692"/>
                  </a:cubicBezTo>
                  <a:cubicBezTo>
                    <a:pt x="5911" y="7692"/>
                    <a:pt x="5932" y="7689"/>
                    <a:pt x="5949" y="7680"/>
                  </a:cubicBezTo>
                  <a:cubicBezTo>
                    <a:pt x="6022" y="7643"/>
                    <a:pt x="6039" y="7506"/>
                    <a:pt x="6108" y="7465"/>
                  </a:cubicBezTo>
                  <a:cubicBezTo>
                    <a:pt x="6177" y="7422"/>
                    <a:pt x="6232" y="7365"/>
                    <a:pt x="6299" y="7318"/>
                  </a:cubicBezTo>
                  <a:cubicBezTo>
                    <a:pt x="6366" y="7273"/>
                    <a:pt x="6474" y="7287"/>
                    <a:pt x="6538" y="7237"/>
                  </a:cubicBezTo>
                  <a:cubicBezTo>
                    <a:pt x="6602" y="7186"/>
                    <a:pt x="6600" y="7063"/>
                    <a:pt x="6661" y="7009"/>
                  </a:cubicBezTo>
                  <a:cubicBezTo>
                    <a:pt x="6721" y="6956"/>
                    <a:pt x="6816" y="6942"/>
                    <a:pt x="6873" y="6885"/>
                  </a:cubicBezTo>
                  <a:cubicBezTo>
                    <a:pt x="6930" y="6828"/>
                    <a:pt x="6954" y="6743"/>
                    <a:pt x="7008" y="6683"/>
                  </a:cubicBezTo>
                  <a:cubicBezTo>
                    <a:pt x="7062" y="6622"/>
                    <a:pt x="7183" y="6619"/>
                    <a:pt x="7233" y="6555"/>
                  </a:cubicBezTo>
                  <a:cubicBezTo>
                    <a:pt x="7283" y="6492"/>
                    <a:pt x="7320" y="6417"/>
                    <a:pt x="7365" y="6350"/>
                  </a:cubicBezTo>
                  <a:cubicBezTo>
                    <a:pt x="7411" y="6285"/>
                    <a:pt x="7392" y="6177"/>
                    <a:pt x="7433" y="6109"/>
                  </a:cubicBezTo>
                  <a:cubicBezTo>
                    <a:pt x="7476" y="6040"/>
                    <a:pt x="7513" y="5971"/>
                    <a:pt x="7550" y="5901"/>
                  </a:cubicBezTo>
                  <a:cubicBezTo>
                    <a:pt x="7588" y="5830"/>
                    <a:pt x="7617" y="5757"/>
                    <a:pt x="7651" y="5684"/>
                  </a:cubicBezTo>
                  <a:cubicBezTo>
                    <a:pt x="7684" y="5611"/>
                    <a:pt x="7829" y="5584"/>
                    <a:pt x="7857" y="5509"/>
                  </a:cubicBezTo>
                  <a:cubicBezTo>
                    <a:pt x="7887" y="5432"/>
                    <a:pt x="7935" y="5359"/>
                    <a:pt x="7959" y="5281"/>
                  </a:cubicBezTo>
                  <a:cubicBezTo>
                    <a:pt x="7983" y="5204"/>
                    <a:pt x="7922" y="5102"/>
                    <a:pt x="7942" y="5024"/>
                  </a:cubicBezTo>
                  <a:cubicBezTo>
                    <a:pt x="7961" y="4944"/>
                    <a:pt x="7992" y="4870"/>
                    <a:pt x="8006" y="4789"/>
                  </a:cubicBezTo>
                  <a:cubicBezTo>
                    <a:pt x="8020" y="4710"/>
                    <a:pt x="8046" y="4633"/>
                    <a:pt x="8056" y="4552"/>
                  </a:cubicBezTo>
                  <a:cubicBezTo>
                    <a:pt x="8066" y="4472"/>
                    <a:pt x="8072" y="4391"/>
                    <a:pt x="8076" y="4310"/>
                  </a:cubicBezTo>
                  <a:cubicBezTo>
                    <a:pt x="8082" y="4229"/>
                    <a:pt x="8013" y="4148"/>
                    <a:pt x="8013" y="4067"/>
                  </a:cubicBezTo>
                  <a:cubicBezTo>
                    <a:pt x="8013" y="3986"/>
                    <a:pt x="8094" y="3905"/>
                    <a:pt x="8090" y="3824"/>
                  </a:cubicBezTo>
                  <a:cubicBezTo>
                    <a:pt x="8084" y="3743"/>
                    <a:pt x="8043" y="3665"/>
                    <a:pt x="8033" y="3585"/>
                  </a:cubicBezTo>
                  <a:cubicBezTo>
                    <a:pt x="8023" y="3506"/>
                    <a:pt x="7991" y="3430"/>
                    <a:pt x="7976" y="3351"/>
                  </a:cubicBezTo>
                  <a:cubicBezTo>
                    <a:pt x="7962" y="3271"/>
                    <a:pt x="8015" y="3177"/>
                    <a:pt x="7996" y="3099"/>
                  </a:cubicBezTo>
                  <a:cubicBezTo>
                    <a:pt x="7976" y="3019"/>
                    <a:pt x="7863" y="2968"/>
                    <a:pt x="7838" y="2891"/>
                  </a:cubicBezTo>
                  <a:cubicBezTo>
                    <a:pt x="7814" y="2815"/>
                    <a:pt x="7804" y="2736"/>
                    <a:pt x="7776" y="2660"/>
                  </a:cubicBezTo>
                  <a:cubicBezTo>
                    <a:pt x="7747" y="2584"/>
                    <a:pt x="7790" y="2479"/>
                    <a:pt x="7757" y="2407"/>
                  </a:cubicBezTo>
                  <a:cubicBezTo>
                    <a:pt x="7725" y="2333"/>
                    <a:pt x="7679" y="2262"/>
                    <a:pt x="7642" y="2191"/>
                  </a:cubicBezTo>
                  <a:cubicBezTo>
                    <a:pt x="7605" y="2119"/>
                    <a:pt x="7600" y="2027"/>
                    <a:pt x="7558" y="1957"/>
                  </a:cubicBezTo>
                  <a:cubicBezTo>
                    <a:pt x="7516" y="1888"/>
                    <a:pt x="7422" y="1849"/>
                    <a:pt x="7376" y="1783"/>
                  </a:cubicBezTo>
                  <a:cubicBezTo>
                    <a:pt x="7331" y="1716"/>
                    <a:pt x="7307" y="1632"/>
                    <a:pt x="7257" y="1568"/>
                  </a:cubicBezTo>
                  <a:cubicBezTo>
                    <a:pt x="7207" y="1505"/>
                    <a:pt x="7139" y="1454"/>
                    <a:pt x="7086" y="1393"/>
                  </a:cubicBezTo>
                  <a:cubicBezTo>
                    <a:pt x="7032" y="1333"/>
                    <a:pt x="7017" y="1232"/>
                    <a:pt x="6960" y="1176"/>
                  </a:cubicBezTo>
                  <a:cubicBezTo>
                    <a:pt x="6903" y="1119"/>
                    <a:pt x="6740" y="1173"/>
                    <a:pt x="6680" y="1120"/>
                  </a:cubicBezTo>
                  <a:cubicBezTo>
                    <a:pt x="6619" y="1066"/>
                    <a:pt x="6568" y="1006"/>
                    <a:pt x="6505" y="957"/>
                  </a:cubicBezTo>
                  <a:cubicBezTo>
                    <a:pt x="6442" y="907"/>
                    <a:pt x="6378" y="863"/>
                    <a:pt x="6312" y="816"/>
                  </a:cubicBezTo>
                  <a:cubicBezTo>
                    <a:pt x="6246" y="770"/>
                    <a:pt x="6208" y="685"/>
                    <a:pt x="6138" y="644"/>
                  </a:cubicBezTo>
                  <a:cubicBezTo>
                    <a:pt x="6070" y="601"/>
                    <a:pt x="6029" y="506"/>
                    <a:pt x="5958" y="469"/>
                  </a:cubicBezTo>
                  <a:cubicBezTo>
                    <a:pt x="5887" y="432"/>
                    <a:pt x="5790" y="441"/>
                    <a:pt x="5717" y="406"/>
                  </a:cubicBezTo>
                  <a:cubicBezTo>
                    <a:pt x="5645" y="372"/>
                    <a:pt x="5547" y="401"/>
                    <a:pt x="5471" y="372"/>
                  </a:cubicBezTo>
                  <a:cubicBezTo>
                    <a:pt x="5395" y="342"/>
                    <a:pt x="5346" y="244"/>
                    <a:pt x="5270" y="220"/>
                  </a:cubicBezTo>
                  <a:cubicBezTo>
                    <a:pt x="5258" y="217"/>
                    <a:pt x="5246" y="215"/>
                    <a:pt x="5233" y="215"/>
                  </a:cubicBezTo>
                  <a:cubicBezTo>
                    <a:pt x="5172" y="215"/>
                    <a:pt x="5103" y="251"/>
                    <a:pt x="5043" y="251"/>
                  </a:cubicBezTo>
                  <a:cubicBezTo>
                    <a:pt x="5032" y="251"/>
                    <a:pt x="5022" y="250"/>
                    <a:pt x="5012" y="247"/>
                  </a:cubicBezTo>
                  <a:cubicBezTo>
                    <a:pt x="4934" y="227"/>
                    <a:pt x="4869" y="168"/>
                    <a:pt x="4789" y="153"/>
                  </a:cubicBezTo>
                  <a:cubicBezTo>
                    <a:pt x="4709" y="138"/>
                    <a:pt x="4633" y="123"/>
                    <a:pt x="4552" y="114"/>
                  </a:cubicBezTo>
                  <a:cubicBezTo>
                    <a:pt x="4472" y="104"/>
                    <a:pt x="4399" y="8"/>
                    <a:pt x="4318" y="4"/>
                  </a:cubicBezTo>
                  <a:cubicBezTo>
                    <a:pt x="4314" y="4"/>
                    <a:pt x="4309" y="4"/>
                    <a:pt x="4305" y="4"/>
                  </a:cubicBezTo>
                  <a:cubicBezTo>
                    <a:pt x="4228" y="4"/>
                    <a:pt x="4149" y="45"/>
                    <a:pt x="4073" y="45"/>
                  </a:cubicBezTo>
                  <a:cubicBezTo>
                    <a:pt x="3995" y="45"/>
                    <a:pt x="3916" y="1"/>
                    <a:pt x="38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10"/>
            <p:cNvSpPr/>
            <p:nvPr/>
          </p:nvSpPr>
          <p:spPr>
            <a:xfrm flipH="1">
              <a:off x="6850406" y="3952067"/>
              <a:ext cx="298947" cy="297175"/>
            </a:xfrm>
            <a:custGeom>
              <a:rect b="b" l="l" r="r" t="t"/>
              <a:pathLst>
                <a:path extrusionOk="0" h="6709" w="6749">
                  <a:moveTo>
                    <a:pt x="3584" y="1"/>
                  </a:moveTo>
                  <a:cubicBezTo>
                    <a:pt x="3520" y="1"/>
                    <a:pt x="3453" y="55"/>
                    <a:pt x="3388" y="55"/>
                  </a:cubicBezTo>
                  <a:cubicBezTo>
                    <a:pt x="3386" y="55"/>
                    <a:pt x="3383" y="55"/>
                    <a:pt x="3381" y="55"/>
                  </a:cubicBezTo>
                  <a:cubicBezTo>
                    <a:pt x="3317" y="55"/>
                    <a:pt x="3254" y="72"/>
                    <a:pt x="3189" y="75"/>
                  </a:cubicBezTo>
                  <a:cubicBezTo>
                    <a:pt x="3186" y="75"/>
                    <a:pt x="3183" y="75"/>
                    <a:pt x="3180" y="75"/>
                  </a:cubicBezTo>
                  <a:cubicBezTo>
                    <a:pt x="3123" y="75"/>
                    <a:pt x="3065" y="55"/>
                    <a:pt x="3009" y="55"/>
                  </a:cubicBezTo>
                  <a:cubicBezTo>
                    <a:pt x="3002" y="55"/>
                    <a:pt x="2995" y="56"/>
                    <a:pt x="2987" y="57"/>
                  </a:cubicBezTo>
                  <a:cubicBezTo>
                    <a:pt x="2973" y="58"/>
                    <a:pt x="2958" y="59"/>
                    <a:pt x="2943" y="59"/>
                  </a:cubicBezTo>
                  <a:cubicBezTo>
                    <a:pt x="2910" y="59"/>
                    <a:pt x="2876" y="56"/>
                    <a:pt x="2843" y="56"/>
                  </a:cubicBezTo>
                  <a:cubicBezTo>
                    <a:pt x="2822" y="56"/>
                    <a:pt x="2802" y="57"/>
                    <a:pt x="2783" y="61"/>
                  </a:cubicBezTo>
                  <a:cubicBezTo>
                    <a:pt x="2717" y="72"/>
                    <a:pt x="2673" y="182"/>
                    <a:pt x="2608" y="197"/>
                  </a:cubicBezTo>
                  <a:cubicBezTo>
                    <a:pt x="2599" y="199"/>
                    <a:pt x="2590" y="200"/>
                    <a:pt x="2581" y="200"/>
                  </a:cubicBezTo>
                  <a:cubicBezTo>
                    <a:pt x="2531" y="200"/>
                    <a:pt x="2476" y="175"/>
                    <a:pt x="2426" y="175"/>
                  </a:cubicBezTo>
                  <a:cubicBezTo>
                    <a:pt x="2416" y="175"/>
                    <a:pt x="2406" y="176"/>
                    <a:pt x="2396" y="179"/>
                  </a:cubicBezTo>
                  <a:cubicBezTo>
                    <a:pt x="2332" y="199"/>
                    <a:pt x="2284" y="261"/>
                    <a:pt x="2221" y="285"/>
                  </a:cubicBezTo>
                  <a:cubicBezTo>
                    <a:pt x="2210" y="289"/>
                    <a:pt x="2199" y="291"/>
                    <a:pt x="2186" y="291"/>
                  </a:cubicBezTo>
                  <a:cubicBezTo>
                    <a:pt x="2140" y="291"/>
                    <a:pt x="2085" y="270"/>
                    <a:pt x="2039" y="270"/>
                  </a:cubicBezTo>
                  <a:cubicBezTo>
                    <a:pt x="2025" y="270"/>
                    <a:pt x="2011" y="272"/>
                    <a:pt x="1999" y="277"/>
                  </a:cubicBezTo>
                  <a:cubicBezTo>
                    <a:pt x="1938" y="304"/>
                    <a:pt x="1922" y="426"/>
                    <a:pt x="1863" y="458"/>
                  </a:cubicBezTo>
                  <a:cubicBezTo>
                    <a:pt x="1803" y="489"/>
                    <a:pt x="1726" y="485"/>
                    <a:pt x="1668" y="519"/>
                  </a:cubicBezTo>
                  <a:cubicBezTo>
                    <a:pt x="1611" y="553"/>
                    <a:pt x="1551" y="585"/>
                    <a:pt x="1497" y="622"/>
                  </a:cubicBezTo>
                  <a:cubicBezTo>
                    <a:pt x="1442" y="661"/>
                    <a:pt x="1423" y="746"/>
                    <a:pt x="1371" y="787"/>
                  </a:cubicBezTo>
                  <a:cubicBezTo>
                    <a:pt x="1318" y="829"/>
                    <a:pt x="1244" y="843"/>
                    <a:pt x="1195" y="887"/>
                  </a:cubicBezTo>
                  <a:cubicBezTo>
                    <a:pt x="1145" y="931"/>
                    <a:pt x="1061" y="941"/>
                    <a:pt x="1014" y="988"/>
                  </a:cubicBezTo>
                  <a:cubicBezTo>
                    <a:pt x="967" y="1035"/>
                    <a:pt x="939" y="1102"/>
                    <a:pt x="893" y="1151"/>
                  </a:cubicBezTo>
                  <a:cubicBezTo>
                    <a:pt x="849" y="1201"/>
                    <a:pt x="788" y="1239"/>
                    <a:pt x="747" y="1292"/>
                  </a:cubicBezTo>
                  <a:cubicBezTo>
                    <a:pt x="706" y="1345"/>
                    <a:pt x="706" y="1428"/>
                    <a:pt x="667" y="1483"/>
                  </a:cubicBezTo>
                  <a:cubicBezTo>
                    <a:pt x="629" y="1538"/>
                    <a:pt x="538" y="1559"/>
                    <a:pt x="504" y="1616"/>
                  </a:cubicBezTo>
                  <a:cubicBezTo>
                    <a:pt x="470" y="1674"/>
                    <a:pt x="448" y="1743"/>
                    <a:pt x="417" y="1801"/>
                  </a:cubicBezTo>
                  <a:cubicBezTo>
                    <a:pt x="386" y="1859"/>
                    <a:pt x="373" y="1929"/>
                    <a:pt x="344" y="1990"/>
                  </a:cubicBezTo>
                  <a:cubicBezTo>
                    <a:pt x="317" y="2051"/>
                    <a:pt x="309" y="2119"/>
                    <a:pt x="285" y="2183"/>
                  </a:cubicBezTo>
                  <a:cubicBezTo>
                    <a:pt x="261" y="2246"/>
                    <a:pt x="168" y="2286"/>
                    <a:pt x="148" y="2350"/>
                  </a:cubicBezTo>
                  <a:cubicBezTo>
                    <a:pt x="127" y="2414"/>
                    <a:pt x="155" y="2493"/>
                    <a:pt x="140" y="2559"/>
                  </a:cubicBezTo>
                  <a:cubicBezTo>
                    <a:pt x="123" y="2624"/>
                    <a:pt x="148" y="2697"/>
                    <a:pt x="135" y="2763"/>
                  </a:cubicBezTo>
                  <a:cubicBezTo>
                    <a:pt x="124" y="2829"/>
                    <a:pt x="126" y="2894"/>
                    <a:pt x="117" y="2961"/>
                  </a:cubicBezTo>
                  <a:cubicBezTo>
                    <a:pt x="108" y="3029"/>
                    <a:pt x="57" y="3089"/>
                    <a:pt x="53" y="3157"/>
                  </a:cubicBezTo>
                  <a:cubicBezTo>
                    <a:pt x="49" y="3224"/>
                    <a:pt x="20" y="3291"/>
                    <a:pt x="20" y="3358"/>
                  </a:cubicBezTo>
                  <a:cubicBezTo>
                    <a:pt x="19" y="3424"/>
                    <a:pt x="0" y="3496"/>
                    <a:pt x="3" y="3562"/>
                  </a:cubicBezTo>
                  <a:cubicBezTo>
                    <a:pt x="8" y="3629"/>
                    <a:pt x="131" y="3685"/>
                    <a:pt x="138" y="3751"/>
                  </a:cubicBezTo>
                  <a:cubicBezTo>
                    <a:pt x="147" y="3818"/>
                    <a:pt x="73" y="3895"/>
                    <a:pt x="86" y="3962"/>
                  </a:cubicBezTo>
                  <a:cubicBezTo>
                    <a:pt x="97" y="4029"/>
                    <a:pt x="124" y="4091"/>
                    <a:pt x="140" y="4157"/>
                  </a:cubicBezTo>
                  <a:cubicBezTo>
                    <a:pt x="155" y="4222"/>
                    <a:pt x="245" y="4265"/>
                    <a:pt x="265" y="4329"/>
                  </a:cubicBezTo>
                  <a:cubicBezTo>
                    <a:pt x="285" y="4393"/>
                    <a:pt x="303" y="4454"/>
                    <a:pt x="326" y="4516"/>
                  </a:cubicBezTo>
                  <a:cubicBezTo>
                    <a:pt x="350" y="4579"/>
                    <a:pt x="340" y="4651"/>
                    <a:pt x="367" y="4714"/>
                  </a:cubicBezTo>
                  <a:cubicBezTo>
                    <a:pt x="394" y="4775"/>
                    <a:pt x="343" y="4875"/>
                    <a:pt x="374" y="4934"/>
                  </a:cubicBezTo>
                  <a:cubicBezTo>
                    <a:pt x="404" y="4995"/>
                    <a:pt x="519" y="5008"/>
                    <a:pt x="553" y="5067"/>
                  </a:cubicBezTo>
                  <a:cubicBezTo>
                    <a:pt x="588" y="5123"/>
                    <a:pt x="636" y="5169"/>
                    <a:pt x="674" y="5224"/>
                  </a:cubicBezTo>
                  <a:cubicBezTo>
                    <a:pt x="711" y="5281"/>
                    <a:pt x="700" y="5369"/>
                    <a:pt x="741" y="5423"/>
                  </a:cubicBezTo>
                  <a:cubicBezTo>
                    <a:pt x="782" y="5476"/>
                    <a:pt x="886" y="5475"/>
                    <a:pt x="930" y="5526"/>
                  </a:cubicBezTo>
                  <a:cubicBezTo>
                    <a:pt x="974" y="5575"/>
                    <a:pt x="986" y="5654"/>
                    <a:pt x="1034" y="5701"/>
                  </a:cubicBezTo>
                  <a:cubicBezTo>
                    <a:pt x="1081" y="5749"/>
                    <a:pt x="1151" y="5769"/>
                    <a:pt x="1200" y="5813"/>
                  </a:cubicBezTo>
                  <a:cubicBezTo>
                    <a:pt x="1251" y="5857"/>
                    <a:pt x="1254" y="5958"/>
                    <a:pt x="1305" y="5999"/>
                  </a:cubicBezTo>
                  <a:cubicBezTo>
                    <a:pt x="1358" y="6040"/>
                    <a:pt x="1422" y="6072"/>
                    <a:pt x="1476" y="6110"/>
                  </a:cubicBezTo>
                  <a:cubicBezTo>
                    <a:pt x="1532" y="6147"/>
                    <a:pt x="1620" y="6131"/>
                    <a:pt x="1677" y="6167"/>
                  </a:cubicBezTo>
                  <a:cubicBezTo>
                    <a:pt x="1735" y="6201"/>
                    <a:pt x="1790" y="6232"/>
                    <a:pt x="1850" y="6264"/>
                  </a:cubicBezTo>
                  <a:cubicBezTo>
                    <a:pt x="1908" y="6293"/>
                    <a:pt x="1968" y="6319"/>
                    <a:pt x="2029" y="6346"/>
                  </a:cubicBezTo>
                  <a:cubicBezTo>
                    <a:pt x="2090" y="6373"/>
                    <a:pt x="2113" y="6494"/>
                    <a:pt x="2176" y="6518"/>
                  </a:cubicBezTo>
                  <a:cubicBezTo>
                    <a:pt x="2240" y="6542"/>
                    <a:pt x="2298" y="6579"/>
                    <a:pt x="2363" y="6599"/>
                  </a:cubicBezTo>
                  <a:cubicBezTo>
                    <a:pt x="2375" y="6603"/>
                    <a:pt x="2386" y="6604"/>
                    <a:pt x="2399" y="6604"/>
                  </a:cubicBezTo>
                  <a:cubicBezTo>
                    <a:pt x="2447" y="6604"/>
                    <a:pt x="2501" y="6582"/>
                    <a:pt x="2549" y="6582"/>
                  </a:cubicBezTo>
                  <a:cubicBezTo>
                    <a:pt x="2558" y="6582"/>
                    <a:pt x="2568" y="6583"/>
                    <a:pt x="2576" y="6585"/>
                  </a:cubicBezTo>
                  <a:cubicBezTo>
                    <a:pt x="2642" y="6600"/>
                    <a:pt x="2704" y="6626"/>
                    <a:pt x="2771" y="6639"/>
                  </a:cubicBezTo>
                  <a:cubicBezTo>
                    <a:pt x="2837" y="6652"/>
                    <a:pt x="2902" y="6670"/>
                    <a:pt x="2969" y="6680"/>
                  </a:cubicBezTo>
                  <a:cubicBezTo>
                    <a:pt x="3034" y="6689"/>
                    <a:pt x="3102" y="6693"/>
                    <a:pt x="3169" y="6697"/>
                  </a:cubicBezTo>
                  <a:cubicBezTo>
                    <a:pt x="3172" y="6697"/>
                    <a:pt x="3174" y="6697"/>
                    <a:pt x="3177" y="6697"/>
                  </a:cubicBezTo>
                  <a:cubicBezTo>
                    <a:pt x="3240" y="6697"/>
                    <a:pt x="3304" y="6646"/>
                    <a:pt x="3369" y="6646"/>
                  </a:cubicBezTo>
                  <a:cubicBezTo>
                    <a:pt x="3369" y="6646"/>
                    <a:pt x="3370" y="6646"/>
                    <a:pt x="3371" y="6646"/>
                  </a:cubicBezTo>
                  <a:cubicBezTo>
                    <a:pt x="3436" y="6646"/>
                    <a:pt x="3502" y="6709"/>
                    <a:pt x="3567" y="6709"/>
                  </a:cubicBezTo>
                  <a:cubicBezTo>
                    <a:pt x="3569" y="6709"/>
                    <a:pt x="3571" y="6709"/>
                    <a:pt x="3573" y="6709"/>
                  </a:cubicBezTo>
                  <a:cubicBezTo>
                    <a:pt x="3640" y="6704"/>
                    <a:pt x="3704" y="6670"/>
                    <a:pt x="3771" y="6662"/>
                  </a:cubicBezTo>
                  <a:cubicBezTo>
                    <a:pt x="3837" y="6653"/>
                    <a:pt x="3900" y="6626"/>
                    <a:pt x="3965" y="6615"/>
                  </a:cubicBezTo>
                  <a:cubicBezTo>
                    <a:pt x="3974" y="6613"/>
                    <a:pt x="3983" y="6612"/>
                    <a:pt x="3992" y="6612"/>
                  </a:cubicBezTo>
                  <a:cubicBezTo>
                    <a:pt x="4042" y="6612"/>
                    <a:pt x="4095" y="6634"/>
                    <a:pt x="4144" y="6634"/>
                  </a:cubicBezTo>
                  <a:cubicBezTo>
                    <a:pt x="4154" y="6634"/>
                    <a:pt x="4165" y="6633"/>
                    <a:pt x="4174" y="6630"/>
                  </a:cubicBezTo>
                  <a:cubicBezTo>
                    <a:pt x="4240" y="6615"/>
                    <a:pt x="4282" y="6519"/>
                    <a:pt x="4346" y="6500"/>
                  </a:cubicBezTo>
                  <a:cubicBezTo>
                    <a:pt x="4410" y="6480"/>
                    <a:pt x="4477" y="6473"/>
                    <a:pt x="4540" y="6448"/>
                  </a:cubicBezTo>
                  <a:cubicBezTo>
                    <a:pt x="4557" y="6442"/>
                    <a:pt x="4577" y="6440"/>
                    <a:pt x="4598" y="6440"/>
                  </a:cubicBezTo>
                  <a:cubicBezTo>
                    <a:pt x="4626" y="6440"/>
                    <a:pt x="4657" y="6444"/>
                    <a:pt x="4685" y="6444"/>
                  </a:cubicBezTo>
                  <a:cubicBezTo>
                    <a:pt x="4708" y="6444"/>
                    <a:pt x="4731" y="6441"/>
                    <a:pt x="4750" y="6433"/>
                  </a:cubicBezTo>
                  <a:cubicBezTo>
                    <a:pt x="4811" y="6406"/>
                    <a:pt x="4870" y="6369"/>
                    <a:pt x="4929" y="6337"/>
                  </a:cubicBezTo>
                  <a:cubicBezTo>
                    <a:pt x="4988" y="6306"/>
                    <a:pt x="5066" y="6300"/>
                    <a:pt x="5123" y="6266"/>
                  </a:cubicBezTo>
                  <a:cubicBezTo>
                    <a:pt x="5179" y="6232"/>
                    <a:pt x="5212" y="6154"/>
                    <a:pt x="5268" y="6116"/>
                  </a:cubicBezTo>
                  <a:cubicBezTo>
                    <a:pt x="5322" y="6079"/>
                    <a:pt x="5393" y="6057"/>
                    <a:pt x="5445" y="6018"/>
                  </a:cubicBezTo>
                  <a:cubicBezTo>
                    <a:pt x="5498" y="5976"/>
                    <a:pt x="5541" y="5919"/>
                    <a:pt x="5590" y="5875"/>
                  </a:cubicBezTo>
                  <a:cubicBezTo>
                    <a:pt x="5640" y="5831"/>
                    <a:pt x="5724" y="5817"/>
                    <a:pt x="5771" y="5770"/>
                  </a:cubicBezTo>
                  <a:cubicBezTo>
                    <a:pt x="5818" y="5723"/>
                    <a:pt x="5772" y="5587"/>
                    <a:pt x="5818" y="5537"/>
                  </a:cubicBezTo>
                  <a:cubicBezTo>
                    <a:pt x="5862" y="5487"/>
                    <a:pt x="5912" y="5445"/>
                    <a:pt x="5953" y="5393"/>
                  </a:cubicBezTo>
                  <a:cubicBezTo>
                    <a:pt x="5994" y="5341"/>
                    <a:pt x="6031" y="5288"/>
                    <a:pt x="6069" y="5233"/>
                  </a:cubicBezTo>
                  <a:cubicBezTo>
                    <a:pt x="6106" y="5177"/>
                    <a:pt x="6177" y="5146"/>
                    <a:pt x="6213" y="5089"/>
                  </a:cubicBezTo>
                  <a:cubicBezTo>
                    <a:pt x="6247" y="5032"/>
                    <a:pt x="6325" y="4998"/>
                    <a:pt x="6357" y="4939"/>
                  </a:cubicBezTo>
                  <a:cubicBezTo>
                    <a:pt x="6388" y="4880"/>
                    <a:pt x="6382" y="4801"/>
                    <a:pt x="6409" y="4740"/>
                  </a:cubicBezTo>
                  <a:cubicBezTo>
                    <a:pt x="6436" y="4678"/>
                    <a:pt x="6413" y="4597"/>
                    <a:pt x="6438" y="4535"/>
                  </a:cubicBezTo>
                  <a:cubicBezTo>
                    <a:pt x="6462" y="4472"/>
                    <a:pt x="6543" y="4431"/>
                    <a:pt x="6564" y="4367"/>
                  </a:cubicBezTo>
                  <a:cubicBezTo>
                    <a:pt x="6584" y="4303"/>
                    <a:pt x="6526" y="4219"/>
                    <a:pt x="6541" y="4154"/>
                  </a:cubicBezTo>
                  <a:cubicBezTo>
                    <a:pt x="6558" y="4088"/>
                    <a:pt x="6607" y="4034"/>
                    <a:pt x="6620" y="3969"/>
                  </a:cubicBezTo>
                  <a:cubicBezTo>
                    <a:pt x="6632" y="3902"/>
                    <a:pt x="6644" y="3838"/>
                    <a:pt x="6652" y="3773"/>
                  </a:cubicBezTo>
                  <a:cubicBezTo>
                    <a:pt x="6661" y="3706"/>
                    <a:pt x="6739" y="3646"/>
                    <a:pt x="6743" y="3578"/>
                  </a:cubicBezTo>
                  <a:cubicBezTo>
                    <a:pt x="6748" y="3511"/>
                    <a:pt x="6709" y="3442"/>
                    <a:pt x="6709" y="3375"/>
                  </a:cubicBezTo>
                  <a:cubicBezTo>
                    <a:pt x="6709" y="3308"/>
                    <a:pt x="6749" y="3238"/>
                    <a:pt x="6745" y="3171"/>
                  </a:cubicBezTo>
                  <a:cubicBezTo>
                    <a:pt x="6740" y="3105"/>
                    <a:pt x="6662" y="3043"/>
                    <a:pt x="6654" y="2978"/>
                  </a:cubicBezTo>
                  <a:cubicBezTo>
                    <a:pt x="6647" y="2911"/>
                    <a:pt x="6613" y="2850"/>
                    <a:pt x="6601" y="2785"/>
                  </a:cubicBezTo>
                  <a:cubicBezTo>
                    <a:pt x="6588" y="2719"/>
                    <a:pt x="6664" y="2635"/>
                    <a:pt x="6648" y="2570"/>
                  </a:cubicBezTo>
                  <a:cubicBezTo>
                    <a:pt x="6631" y="2505"/>
                    <a:pt x="6563" y="2454"/>
                    <a:pt x="6543" y="2390"/>
                  </a:cubicBezTo>
                  <a:cubicBezTo>
                    <a:pt x="6523" y="2326"/>
                    <a:pt x="6558" y="2242"/>
                    <a:pt x="6534" y="2179"/>
                  </a:cubicBezTo>
                  <a:cubicBezTo>
                    <a:pt x="6512" y="2117"/>
                    <a:pt x="6413" y="2084"/>
                    <a:pt x="6386" y="2023"/>
                  </a:cubicBezTo>
                  <a:cubicBezTo>
                    <a:pt x="6358" y="1962"/>
                    <a:pt x="6354" y="1891"/>
                    <a:pt x="6322" y="1832"/>
                  </a:cubicBezTo>
                  <a:cubicBezTo>
                    <a:pt x="6291" y="1773"/>
                    <a:pt x="6280" y="1701"/>
                    <a:pt x="6246" y="1645"/>
                  </a:cubicBezTo>
                  <a:cubicBezTo>
                    <a:pt x="6212" y="1586"/>
                    <a:pt x="6135" y="1556"/>
                    <a:pt x="6098" y="1501"/>
                  </a:cubicBezTo>
                  <a:cubicBezTo>
                    <a:pt x="6059" y="1446"/>
                    <a:pt x="6003" y="1407"/>
                    <a:pt x="5961" y="1355"/>
                  </a:cubicBezTo>
                  <a:cubicBezTo>
                    <a:pt x="5920" y="1302"/>
                    <a:pt x="5933" y="1205"/>
                    <a:pt x="5889" y="1156"/>
                  </a:cubicBezTo>
                  <a:cubicBezTo>
                    <a:pt x="5845" y="1106"/>
                    <a:pt x="5764" y="1089"/>
                    <a:pt x="5717" y="1042"/>
                  </a:cubicBezTo>
                  <a:cubicBezTo>
                    <a:pt x="5670" y="995"/>
                    <a:pt x="5674" y="891"/>
                    <a:pt x="5624" y="846"/>
                  </a:cubicBezTo>
                  <a:cubicBezTo>
                    <a:pt x="5575" y="802"/>
                    <a:pt x="5457" y="839"/>
                    <a:pt x="5404" y="797"/>
                  </a:cubicBezTo>
                  <a:cubicBezTo>
                    <a:pt x="5351" y="756"/>
                    <a:pt x="5295" y="725"/>
                    <a:pt x="5239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5"/>
                    <a:pt x="5010" y="421"/>
                    <a:pt x="4952" y="389"/>
                  </a:cubicBezTo>
                  <a:cubicBezTo>
                    <a:pt x="4894" y="358"/>
                    <a:pt x="4820" y="349"/>
                    <a:pt x="4760" y="321"/>
                  </a:cubicBezTo>
                  <a:cubicBezTo>
                    <a:pt x="4699" y="294"/>
                    <a:pt x="4651" y="229"/>
                    <a:pt x="4588" y="204"/>
                  </a:cubicBezTo>
                  <a:cubicBezTo>
                    <a:pt x="4569" y="197"/>
                    <a:pt x="4547" y="195"/>
                    <a:pt x="4525" y="195"/>
                  </a:cubicBezTo>
                  <a:cubicBezTo>
                    <a:pt x="4495" y="195"/>
                    <a:pt x="4463" y="199"/>
                    <a:pt x="4433" y="199"/>
                  </a:cubicBezTo>
                  <a:cubicBezTo>
                    <a:pt x="4414" y="199"/>
                    <a:pt x="4395" y="197"/>
                    <a:pt x="4378" y="192"/>
                  </a:cubicBezTo>
                  <a:cubicBezTo>
                    <a:pt x="4314" y="172"/>
                    <a:pt x="4243" y="180"/>
                    <a:pt x="4177" y="165"/>
                  </a:cubicBezTo>
                  <a:cubicBezTo>
                    <a:pt x="4148" y="157"/>
                    <a:pt x="4118" y="156"/>
                    <a:pt x="4087" y="156"/>
                  </a:cubicBezTo>
                  <a:cubicBezTo>
                    <a:pt x="4076" y="156"/>
                    <a:pt x="4065" y="156"/>
                    <a:pt x="4054" y="156"/>
                  </a:cubicBezTo>
                  <a:cubicBezTo>
                    <a:pt x="4028" y="156"/>
                    <a:pt x="4002" y="155"/>
                    <a:pt x="3977" y="150"/>
                  </a:cubicBezTo>
                  <a:cubicBezTo>
                    <a:pt x="3911" y="139"/>
                    <a:pt x="3852" y="109"/>
                    <a:pt x="3785" y="102"/>
                  </a:cubicBezTo>
                  <a:cubicBezTo>
                    <a:pt x="3718" y="94"/>
                    <a:pt x="3658" y="5"/>
                    <a:pt x="3591" y="1"/>
                  </a:cubicBezTo>
                  <a:cubicBezTo>
                    <a:pt x="3589" y="1"/>
                    <a:pt x="3587" y="1"/>
                    <a:pt x="35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10"/>
            <p:cNvSpPr/>
            <p:nvPr/>
          </p:nvSpPr>
          <p:spPr>
            <a:xfrm flipH="1">
              <a:off x="7048182" y="4010449"/>
              <a:ext cx="27551" cy="38404"/>
            </a:xfrm>
            <a:custGeom>
              <a:rect b="b" l="l" r="r" t="t"/>
              <a:pathLst>
                <a:path extrusionOk="0" h="867" w="622">
                  <a:moveTo>
                    <a:pt x="169" y="1"/>
                  </a:moveTo>
                  <a:cubicBezTo>
                    <a:pt x="147" y="1"/>
                    <a:pt x="125" y="6"/>
                    <a:pt x="104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0" y="150"/>
                    <a:pt x="9" y="194"/>
                  </a:cubicBezTo>
                  <a:lnTo>
                    <a:pt x="9" y="193"/>
                  </a:lnTo>
                  <a:cubicBezTo>
                    <a:pt x="17" y="236"/>
                    <a:pt x="27" y="277"/>
                    <a:pt x="39" y="318"/>
                  </a:cubicBezTo>
                  <a:cubicBezTo>
                    <a:pt x="53" y="374"/>
                    <a:pt x="74" y="429"/>
                    <a:pt x="94" y="483"/>
                  </a:cubicBezTo>
                  <a:cubicBezTo>
                    <a:pt x="124" y="565"/>
                    <a:pt x="152" y="649"/>
                    <a:pt x="181" y="733"/>
                  </a:cubicBezTo>
                  <a:cubicBezTo>
                    <a:pt x="192" y="760"/>
                    <a:pt x="209" y="784"/>
                    <a:pt x="232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9" y="867"/>
                    <a:pt x="450" y="860"/>
                    <a:pt x="479" y="848"/>
                  </a:cubicBezTo>
                  <a:cubicBezTo>
                    <a:pt x="533" y="823"/>
                    <a:pt x="576" y="779"/>
                    <a:pt x="597" y="722"/>
                  </a:cubicBezTo>
                  <a:cubicBezTo>
                    <a:pt x="616" y="669"/>
                    <a:pt x="622" y="601"/>
                    <a:pt x="593" y="550"/>
                  </a:cubicBezTo>
                  <a:cubicBezTo>
                    <a:pt x="549" y="473"/>
                    <a:pt x="505" y="396"/>
                    <a:pt x="462" y="318"/>
                  </a:cubicBezTo>
                  <a:cubicBezTo>
                    <a:pt x="435" y="270"/>
                    <a:pt x="410" y="219"/>
                    <a:pt x="377" y="172"/>
                  </a:cubicBezTo>
                  <a:cubicBezTo>
                    <a:pt x="353" y="136"/>
                    <a:pt x="327" y="98"/>
                    <a:pt x="302" y="62"/>
                  </a:cubicBezTo>
                  <a:lnTo>
                    <a:pt x="272" y="32"/>
                  </a:lnTo>
                  <a:cubicBezTo>
                    <a:pt x="253" y="18"/>
                    <a:pt x="232" y="10"/>
                    <a:pt x="211" y="7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10"/>
            <p:cNvSpPr/>
            <p:nvPr/>
          </p:nvSpPr>
          <p:spPr>
            <a:xfrm flipH="1">
              <a:off x="7004551" y="4039729"/>
              <a:ext cx="30918" cy="25647"/>
            </a:xfrm>
            <a:custGeom>
              <a:rect b="b" l="l" r="r" t="t"/>
              <a:pathLst>
                <a:path extrusionOk="0" h="579" w="698">
                  <a:moveTo>
                    <a:pt x="449" y="0"/>
                  </a:moveTo>
                  <a:cubicBezTo>
                    <a:pt x="438" y="0"/>
                    <a:pt x="427" y="1"/>
                    <a:pt x="416" y="3"/>
                  </a:cubicBezTo>
                  <a:cubicBezTo>
                    <a:pt x="376" y="10"/>
                    <a:pt x="338" y="27"/>
                    <a:pt x="307" y="52"/>
                  </a:cubicBezTo>
                  <a:cubicBezTo>
                    <a:pt x="261" y="88"/>
                    <a:pt x="216" y="123"/>
                    <a:pt x="172" y="159"/>
                  </a:cubicBezTo>
                  <a:cubicBezTo>
                    <a:pt x="160" y="167"/>
                    <a:pt x="149" y="175"/>
                    <a:pt x="138" y="183"/>
                  </a:cubicBezTo>
                  <a:cubicBezTo>
                    <a:pt x="113" y="202"/>
                    <a:pt x="92" y="223"/>
                    <a:pt x="75" y="246"/>
                  </a:cubicBezTo>
                  <a:cubicBezTo>
                    <a:pt x="67" y="256"/>
                    <a:pt x="59" y="267"/>
                    <a:pt x="52" y="278"/>
                  </a:cubicBezTo>
                  <a:cubicBezTo>
                    <a:pt x="41" y="297"/>
                    <a:pt x="31" y="315"/>
                    <a:pt x="21" y="335"/>
                  </a:cubicBezTo>
                  <a:cubicBezTo>
                    <a:pt x="13" y="356"/>
                    <a:pt x="9" y="377"/>
                    <a:pt x="8" y="399"/>
                  </a:cubicBezTo>
                  <a:lnTo>
                    <a:pt x="8" y="399"/>
                  </a:lnTo>
                  <a:cubicBezTo>
                    <a:pt x="0" y="472"/>
                    <a:pt x="45" y="542"/>
                    <a:pt x="115" y="565"/>
                  </a:cubicBezTo>
                  <a:lnTo>
                    <a:pt x="115" y="565"/>
                  </a:lnTo>
                  <a:cubicBezTo>
                    <a:pt x="137" y="574"/>
                    <a:pt x="160" y="578"/>
                    <a:pt x="184" y="578"/>
                  </a:cubicBezTo>
                  <a:cubicBezTo>
                    <a:pt x="186" y="578"/>
                    <a:pt x="188" y="578"/>
                    <a:pt x="190" y="578"/>
                  </a:cubicBezTo>
                  <a:cubicBezTo>
                    <a:pt x="195" y="579"/>
                    <a:pt x="200" y="579"/>
                    <a:pt x="205" y="579"/>
                  </a:cubicBezTo>
                  <a:cubicBezTo>
                    <a:pt x="229" y="579"/>
                    <a:pt x="252" y="576"/>
                    <a:pt x="276" y="573"/>
                  </a:cubicBezTo>
                  <a:cubicBezTo>
                    <a:pt x="304" y="567"/>
                    <a:pt x="332" y="558"/>
                    <a:pt x="359" y="544"/>
                  </a:cubicBezTo>
                  <a:cubicBezTo>
                    <a:pt x="371" y="538"/>
                    <a:pt x="384" y="533"/>
                    <a:pt x="396" y="527"/>
                  </a:cubicBezTo>
                  <a:cubicBezTo>
                    <a:pt x="449" y="503"/>
                    <a:pt x="500" y="480"/>
                    <a:pt x="553" y="456"/>
                  </a:cubicBezTo>
                  <a:cubicBezTo>
                    <a:pt x="610" y="429"/>
                    <a:pt x="655" y="382"/>
                    <a:pt x="678" y="324"/>
                  </a:cubicBezTo>
                  <a:cubicBezTo>
                    <a:pt x="694" y="284"/>
                    <a:pt x="698" y="241"/>
                    <a:pt x="691" y="199"/>
                  </a:cubicBezTo>
                  <a:cubicBezTo>
                    <a:pt x="669" y="82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10"/>
            <p:cNvSpPr/>
            <p:nvPr/>
          </p:nvSpPr>
          <p:spPr>
            <a:xfrm flipH="1">
              <a:off x="7071039" y="4064801"/>
              <a:ext cx="34506" cy="38182"/>
            </a:xfrm>
            <a:custGeom>
              <a:rect b="b" l="l" r="r" t="t"/>
              <a:pathLst>
                <a:path extrusionOk="0" h="862" w="779">
                  <a:moveTo>
                    <a:pt x="191" y="0"/>
                  </a:moveTo>
                  <a:cubicBezTo>
                    <a:pt x="150" y="0"/>
                    <a:pt x="106" y="16"/>
                    <a:pt x="76" y="41"/>
                  </a:cubicBezTo>
                  <a:cubicBezTo>
                    <a:pt x="26" y="81"/>
                    <a:pt x="1" y="146"/>
                    <a:pt x="12" y="208"/>
                  </a:cubicBezTo>
                  <a:lnTo>
                    <a:pt x="15" y="221"/>
                  </a:lnTo>
                  <a:cubicBezTo>
                    <a:pt x="21" y="287"/>
                    <a:pt x="62" y="358"/>
                    <a:pt x="95" y="408"/>
                  </a:cubicBezTo>
                  <a:cubicBezTo>
                    <a:pt x="119" y="446"/>
                    <a:pt x="146" y="481"/>
                    <a:pt x="173" y="518"/>
                  </a:cubicBezTo>
                  <a:lnTo>
                    <a:pt x="294" y="686"/>
                  </a:lnTo>
                  <a:cubicBezTo>
                    <a:pt x="308" y="725"/>
                    <a:pt x="329" y="757"/>
                    <a:pt x="358" y="784"/>
                  </a:cubicBezTo>
                  <a:cubicBezTo>
                    <a:pt x="400" y="825"/>
                    <a:pt x="458" y="861"/>
                    <a:pt x="518" y="861"/>
                  </a:cubicBezTo>
                  <a:cubicBezTo>
                    <a:pt x="519" y="861"/>
                    <a:pt x="520" y="861"/>
                    <a:pt x="521" y="861"/>
                  </a:cubicBezTo>
                  <a:lnTo>
                    <a:pt x="581" y="860"/>
                  </a:lnTo>
                  <a:cubicBezTo>
                    <a:pt x="609" y="855"/>
                    <a:pt x="638" y="845"/>
                    <a:pt x="661" y="827"/>
                  </a:cubicBezTo>
                  <a:cubicBezTo>
                    <a:pt x="700" y="803"/>
                    <a:pt x="744" y="763"/>
                    <a:pt x="756" y="716"/>
                  </a:cubicBezTo>
                  <a:cubicBezTo>
                    <a:pt x="769" y="672"/>
                    <a:pt x="779" y="635"/>
                    <a:pt x="770" y="588"/>
                  </a:cubicBezTo>
                  <a:cubicBezTo>
                    <a:pt x="766" y="561"/>
                    <a:pt x="757" y="535"/>
                    <a:pt x="747" y="511"/>
                  </a:cubicBezTo>
                  <a:cubicBezTo>
                    <a:pt x="726" y="470"/>
                    <a:pt x="696" y="435"/>
                    <a:pt x="658" y="408"/>
                  </a:cubicBezTo>
                  <a:lnTo>
                    <a:pt x="516" y="241"/>
                  </a:lnTo>
                  <a:cubicBezTo>
                    <a:pt x="487" y="208"/>
                    <a:pt x="460" y="174"/>
                    <a:pt x="432" y="143"/>
                  </a:cubicBezTo>
                  <a:cubicBezTo>
                    <a:pt x="387" y="95"/>
                    <a:pt x="322" y="35"/>
                    <a:pt x="256" y="16"/>
                  </a:cubicBezTo>
                  <a:lnTo>
                    <a:pt x="256" y="16"/>
                  </a:lnTo>
                  <a:lnTo>
                    <a:pt x="251" y="14"/>
                  </a:lnTo>
                  <a:cubicBezTo>
                    <a:pt x="233" y="5"/>
                    <a:pt x="212" y="0"/>
                    <a:pt x="19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10"/>
            <p:cNvSpPr/>
            <p:nvPr/>
          </p:nvSpPr>
          <p:spPr>
            <a:xfrm flipH="1">
              <a:off x="6978771" y="4116007"/>
              <a:ext cx="47617" cy="31804"/>
            </a:xfrm>
            <a:custGeom>
              <a:rect b="b" l="l" r="r" t="t"/>
              <a:pathLst>
                <a:path extrusionOk="0" h="718" w="1075">
                  <a:moveTo>
                    <a:pt x="779" y="1"/>
                  </a:moveTo>
                  <a:cubicBezTo>
                    <a:pt x="746" y="1"/>
                    <a:pt x="713" y="7"/>
                    <a:pt x="685" y="23"/>
                  </a:cubicBezTo>
                  <a:cubicBezTo>
                    <a:pt x="589" y="75"/>
                    <a:pt x="493" y="126"/>
                    <a:pt x="399" y="180"/>
                  </a:cubicBezTo>
                  <a:lnTo>
                    <a:pt x="260" y="262"/>
                  </a:lnTo>
                  <a:cubicBezTo>
                    <a:pt x="224" y="282"/>
                    <a:pt x="190" y="304"/>
                    <a:pt x="157" y="328"/>
                  </a:cubicBezTo>
                  <a:lnTo>
                    <a:pt x="89" y="379"/>
                  </a:lnTo>
                  <a:cubicBezTo>
                    <a:pt x="22" y="434"/>
                    <a:pt x="1" y="525"/>
                    <a:pt x="35" y="605"/>
                  </a:cubicBezTo>
                  <a:cubicBezTo>
                    <a:pt x="49" y="635"/>
                    <a:pt x="71" y="660"/>
                    <a:pt x="96" y="680"/>
                  </a:cubicBezTo>
                  <a:cubicBezTo>
                    <a:pt x="129" y="705"/>
                    <a:pt x="167" y="717"/>
                    <a:pt x="207" y="717"/>
                  </a:cubicBezTo>
                  <a:cubicBezTo>
                    <a:pt x="218" y="717"/>
                    <a:pt x="229" y="716"/>
                    <a:pt x="240" y="714"/>
                  </a:cubicBezTo>
                  <a:cubicBezTo>
                    <a:pt x="305" y="702"/>
                    <a:pt x="369" y="683"/>
                    <a:pt x="433" y="662"/>
                  </a:cubicBezTo>
                  <a:lnTo>
                    <a:pt x="588" y="605"/>
                  </a:lnTo>
                  <a:cubicBezTo>
                    <a:pt x="690" y="567"/>
                    <a:pt x="790" y="524"/>
                    <a:pt x="891" y="483"/>
                  </a:cubicBezTo>
                  <a:cubicBezTo>
                    <a:pt x="1017" y="426"/>
                    <a:pt x="1074" y="278"/>
                    <a:pt x="1017" y="150"/>
                  </a:cubicBezTo>
                  <a:cubicBezTo>
                    <a:pt x="989" y="92"/>
                    <a:pt x="941" y="39"/>
                    <a:pt x="878" y="18"/>
                  </a:cubicBezTo>
                  <a:cubicBezTo>
                    <a:pt x="847" y="8"/>
                    <a:pt x="813" y="1"/>
                    <a:pt x="7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10"/>
            <p:cNvSpPr/>
            <p:nvPr/>
          </p:nvSpPr>
          <p:spPr>
            <a:xfrm flipH="1">
              <a:off x="6933456" y="4024491"/>
              <a:ext cx="30298" cy="49300"/>
            </a:xfrm>
            <a:custGeom>
              <a:rect b="b" l="l" r="r" t="t"/>
              <a:pathLst>
                <a:path extrusionOk="0" h="1113" w="684">
                  <a:moveTo>
                    <a:pt x="173" y="1"/>
                  </a:moveTo>
                  <a:cubicBezTo>
                    <a:pt x="157" y="1"/>
                    <a:pt x="140" y="3"/>
                    <a:pt x="124" y="8"/>
                  </a:cubicBezTo>
                  <a:cubicBezTo>
                    <a:pt x="63" y="25"/>
                    <a:pt x="4" y="85"/>
                    <a:pt x="3" y="152"/>
                  </a:cubicBezTo>
                  <a:cubicBezTo>
                    <a:pt x="0" y="223"/>
                    <a:pt x="9" y="294"/>
                    <a:pt x="27" y="364"/>
                  </a:cubicBezTo>
                  <a:cubicBezTo>
                    <a:pt x="44" y="423"/>
                    <a:pt x="61" y="483"/>
                    <a:pt x="77" y="543"/>
                  </a:cubicBezTo>
                  <a:cubicBezTo>
                    <a:pt x="105" y="661"/>
                    <a:pt x="132" y="780"/>
                    <a:pt x="164" y="897"/>
                  </a:cubicBezTo>
                  <a:cubicBezTo>
                    <a:pt x="171" y="941"/>
                    <a:pt x="189" y="982"/>
                    <a:pt x="216" y="1016"/>
                  </a:cubicBezTo>
                  <a:lnTo>
                    <a:pt x="264" y="1063"/>
                  </a:lnTo>
                  <a:cubicBezTo>
                    <a:pt x="308" y="1095"/>
                    <a:pt x="360" y="1113"/>
                    <a:pt x="414" y="1113"/>
                  </a:cubicBezTo>
                  <a:cubicBezTo>
                    <a:pt x="440" y="1113"/>
                    <a:pt x="466" y="1108"/>
                    <a:pt x="492" y="1100"/>
                  </a:cubicBezTo>
                  <a:cubicBezTo>
                    <a:pt x="556" y="1082"/>
                    <a:pt x="611" y="1037"/>
                    <a:pt x="643" y="978"/>
                  </a:cubicBezTo>
                  <a:cubicBezTo>
                    <a:pt x="681" y="907"/>
                    <a:pt x="684" y="823"/>
                    <a:pt x="653" y="750"/>
                  </a:cubicBezTo>
                  <a:cubicBezTo>
                    <a:pt x="647" y="736"/>
                    <a:pt x="641" y="723"/>
                    <a:pt x="634" y="712"/>
                  </a:cubicBezTo>
                  <a:cubicBezTo>
                    <a:pt x="589" y="612"/>
                    <a:pt x="540" y="516"/>
                    <a:pt x="493" y="418"/>
                  </a:cubicBezTo>
                  <a:cubicBezTo>
                    <a:pt x="435" y="295"/>
                    <a:pt x="394" y="166"/>
                    <a:pt x="304" y="62"/>
                  </a:cubicBezTo>
                  <a:cubicBezTo>
                    <a:pt x="271" y="23"/>
                    <a:pt x="223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10"/>
            <p:cNvSpPr/>
            <p:nvPr/>
          </p:nvSpPr>
          <p:spPr>
            <a:xfrm flipH="1">
              <a:off x="6961982" y="3978556"/>
              <a:ext cx="40884" cy="29988"/>
            </a:xfrm>
            <a:custGeom>
              <a:rect b="b" l="l" r="r" t="t"/>
              <a:pathLst>
                <a:path extrusionOk="0" h="677" w="923">
                  <a:moveTo>
                    <a:pt x="682" y="0"/>
                  </a:moveTo>
                  <a:cubicBezTo>
                    <a:pt x="649" y="0"/>
                    <a:pt x="616" y="7"/>
                    <a:pt x="584" y="22"/>
                  </a:cubicBezTo>
                  <a:cubicBezTo>
                    <a:pt x="492" y="77"/>
                    <a:pt x="398" y="130"/>
                    <a:pt x="309" y="188"/>
                  </a:cubicBezTo>
                  <a:lnTo>
                    <a:pt x="195" y="260"/>
                  </a:lnTo>
                  <a:cubicBezTo>
                    <a:pt x="159" y="285"/>
                    <a:pt x="124" y="313"/>
                    <a:pt x="91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3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6" y="661"/>
                    <a:pt x="353" y="646"/>
                    <a:pt x="408" y="624"/>
                  </a:cubicBezTo>
                  <a:lnTo>
                    <a:pt x="533" y="573"/>
                  </a:lnTo>
                  <a:cubicBezTo>
                    <a:pt x="617" y="539"/>
                    <a:pt x="698" y="499"/>
                    <a:pt x="781" y="462"/>
                  </a:cubicBezTo>
                  <a:cubicBezTo>
                    <a:pt x="860" y="427"/>
                    <a:pt x="914" y="351"/>
                    <a:pt x="923" y="265"/>
                  </a:cubicBezTo>
                  <a:cubicBezTo>
                    <a:pt x="921" y="222"/>
                    <a:pt x="923" y="184"/>
                    <a:pt x="903" y="142"/>
                  </a:cubicBezTo>
                  <a:cubicBezTo>
                    <a:pt x="886" y="105"/>
                    <a:pt x="859" y="73"/>
                    <a:pt x="826" y="47"/>
                  </a:cubicBezTo>
                  <a:cubicBezTo>
                    <a:pt x="783" y="16"/>
                    <a:pt x="733" y="0"/>
                    <a:pt x="68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10"/>
            <p:cNvSpPr/>
            <p:nvPr/>
          </p:nvSpPr>
          <p:spPr>
            <a:xfrm flipH="1">
              <a:off x="7046144" y="4145508"/>
              <a:ext cx="24052" cy="34196"/>
            </a:xfrm>
            <a:custGeom>
              <a:rect b="b" l="l" r="r" t="t"/>
              <a:pathLst>
                <a:path extrusionOk="0" h="772" w="543">
                  <a:moveTo>
                    <a:pt x="196" y="0"/>
                  </a:moveTo>
                  <a:cubicBezTo>
                    <a:pt x="172" y="0"/>
                    <a:pt x="149" y="5"/>
                    <a:pt x="127" y="14"/>
                  </a:cubicBezTo>
                  <a:cubicBezTo>
                    <a:pt x="77" y="36"/>
                    <a:pt x="39" y="75"/>
                    <a:pt x="19" y="125"/>
                  </a:cubicBezTo>
                  <a:cubicBezTo>
                    <a:pt x="10" y="146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7" y="419"/>
                    <a:pt x="23" y="452"/>
                    <a:pt x="30" y="483"/>
                  </a:cubicBezTo>
                  <a:cubicBezTo>
                    <a:pt x="35" y="500"/>
                    <a:pt x="37" y="516"/>
                    <a:pt x="42" y="532"/>
                  </a:cubicBezTo>
                  <a:cubicBezTo>
                    <a:pt x="56" y="584"/>
                    <a:pt x="67" y="638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39" y="763"/>
                  </a:cubicBezTo>
                  <a:cubicBezTo>
                    <a:pt x="254" y="768"/>
                    <a:pt x="268" y="771"/>
                    <a:pt x="283" y="771"/>
                  </a:cubicBezTo>
                  <a:cubicBezTo>
                    <a:pt x="290" y="771"/>
                    <a:pt x="296" y="771"/>
                    <a:pt x="303" y="769"/>
                  </a:cubicBezTo>
                  <a:cubicBezTo>
                    <a:pt x="306" y="769"/>
                    <a:pt x="309" y="769"/>
                    <a:pt x="313" y="769"/>
                  </a:cubicBezTo>
                  <a:cubicBezTo>
                    <a:pt x="341" y="769"/>
                    <a:pt x="369" y="763"/>
                    <a:pt x="394" y="751"/>
                  </a:cubicBezTo>
                  <a:cubicBezTo>
                    <a:pt x="433" y="732"/>
                    <a:pt x="465" y="705"/>
                    <a:pt x="491" y="672"/>
                  </a:cubicBezTo>
                  <a:cubicBezTo>
                    <a:pt x="512" y="647"/>
                    <a:pt x="525" y="616"/>
                    <a:pt x="529" y="583"/>
                  </a:cubicBezTo>
                  <a:cubicBezTo>
                    <a:pt x="541" y="553"/>
                    <a:pt x="542" y="520"/>
                    <a:pt x="535" y="489"/>
                  </a:cubicBezTo>
                  <a:cubicBezTo>
                    <a:pt x="532" y="435"/>
                    <a:pt x="497" y="390"/>
                    <a:pt x="474" y="344"/>
                  </a:cubicBezTo>
                  <a:cubicBezTo>
                    <a:pt x="460" y="314"/>
                    <a:pt x="445" y="286"/>
                    <a:pt x="433" y="255"/>
                  </a:cubicBezTo>
                  <a:cubicBezTo>
                    <a:pt x="420" y="225"/>
                    <a:pt x="411" y="193"/>
                    <a:pt x="397" y="165"/>
                  </a:cubicBezTo>
                  <a:cubicBezTo>
                    <a:pt x="390" y="149"/>
                    <a:pt x="383" y="135"/>
                    <a:pt x="376" y="119"/>
                  </a:cubicBezTo>
                  <a:cubicBezTo>
                    <a:pt x="354" y="73"/>
                    <a:pt x="315" y="34"/>
                    <a:pt x="265" y="14"/>
                  </a:cubicBezTo>
                  <a:cubicBezTo>
                    <a:pt x="243" y="5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10"/>
            <p:cNvSpPr/>
            <p:nvPr/>
          </p:nvSpPr>
          <p:spPr>
            <a:xfrm flipH="1">
              <a:off x="6957243" y="4172573"/>
              <a:ext cx="36942" cy="26533"/>
            </a:xfrm>
            <a:custGeom>
              <a:rect b="b" l="l" r="r" t="t"/>
              <a:pathLst>
                <a:path extrusionOk="0" h="599" w="834">
                  <a:moveTo>
                    <a:pt x="11" y="342"/>
                  </a:moveTo>
                  <a:lnTo>
                    <a:pt x="8" y="356"/>
                  </a:lnTo>
                  <a:lnTo>
                    <a:pt x="8" y="356"/>
                  </a:lnTo>
                  <a:cubicBezTo>
                    <a:pt x="9" y="351"/>
                    <a:pt x="10" y="347"/>
                    <a:pt x="11" y="342"/>
                  </a:cubicBezTo>
                  <a:close/>
                  <a:moveTo>
                    <a:pt x="573" y="0"/>
                  </a:moveTo>
                  <a:cubicBezTo>
                    <a:pt x="551" y="0"/>
                    <a:pt x="528" y="4"/>
                    <a:pt x="506" y="10"/>
                  </a:cubicBezTo>
                  <a:cubicBezTo>
                    <a:pt x="495" y="13"/>
                    <a:pt x="484" y="17"/>
                    <a:pt x="472" y="20"/>
                  </a:cubicBezTo>
                  <a:lnTo>
                    <a:pt x="461" y="26"/>
                  </a:lnTo>
                  <a:lnTo>
                    <a:pt x="407" y="50"/>
                  </a:lnTo>
                  <a:lnTo>
                    <a:pt x="300" y="97"/>
                  </a:lnTo>
                  <a:lnTo>
                    <a:pt x="197" y="141"/>
                  </a:lnTo>
                  <a:cubicBezTo>
                    <a:pt x="162" y="155"/>
                    <a:pt x="130" y="175"/>
                    <a:pt x="101" y="199"/>
                  </a:cubicBezTo>
                  <a:cubicBezTo>
                    <a:pt x="83" y="216"/>
                    <a:pt x="64" y="234"/>
                    <a:pt x="49" y="253"/>
                  </a:cubicBezTo>
                  <a:cubicBezTo>
                    <a:pt x="29" y="278"/>
                    <a:pt x="16" y="306"/>
                    <a:pt x="10" y="336"/>
                  </a:cubicBezTo>
                  <a:cubicBezTo>
                    <a:pt x="6" y="346"/>
                    <a:pt x="5" y="358"/>
                    <a:pt x="5" y="369"/>
                  </a:cubicBezTo>
                  <a:lnTo>
                    <a:pt x="5" y="369"/>
                  </a:lnTo>
                  <a:lnTo>
                    <a:pt x="3" y="376"/>
                  </a:lnTo>
                  <a:cubicBezTo>
                    <a:pt x="0" y="400"/>
                    <a:pt x="3" y="425"/>
                    <a:pt x="12" y="448"/>
                  </a:cubicBezTo>
                  <a:cubicBezTo>
                    <a:pt x="23" y="488"/>
                    <a:pt x="46" y="524"/>
                    <a:pt x="80" y="548"/>
                  </a:cubicBezTo>
                  <a:lnTo>
                    <a:pt x="80" y="548"/>
                  </a:lnTo>
                  <a:cubicBezTo>
                    <a:pt x="91" y="557"/>
                    <a:pt x="104" y="565"/>
                    <a:pt x="117" y="570"/>
                  </a:cubicBezTo>
                  <a:cubicBezTo>
                    <a:pt x="133" y="582"/>
                    <a:pt x="151" y="589"/>
                    <a:pt x="170" y="590"/>
                  </a:cubicBezTo>
                  <a:cubicBezTo>
                    <a:pt x="182" y="595"/>
                    <a:pt x="195" y="596"/>
                    <a:pt x="206" y="599"/>
                  </a:cubicBezTo>
                  <a:cubicBezTo>
                    <a:pt x="229" y="599"/>
                    <a:pt x="252" y="599"/>
                    <a:pt x="273" y="597"/>
                  </a:cubicBezTo>
                  <a:cubicBezTo>
                    <a:pt x="282" y="597"/>
                    <a:pt x="292" y="597"/>
                    <a:pt x="300" y="596"/>
                  </a:cubicBezTo>
                  <a:cubicBezTo>
                    <a:pt x="323" y="592"/>
                    <a:pt x="344" y="585"/>
                    <a:pt x="366" y="576"/>
                  </a:cubicBezTo>
                  <a:lnTo>
                    <a:pt x="379" y="572"/>
                  </a:lnTo>
                  <a:lnTo>
                    <a:pt x="492" y="533"/>
                  </a:lnTo>
                  <a:lnTo>
                    <a:pt x="603" y="497"/>
                  </a:lnTo>
                  <a:lnTo>
                    <a:pt x="656" y="479"/>
                  </a:lnTo>
                  <a:cubicBezTo>
                    <a:pt x="661" y="477"/>
                    <a:pt x="667" y="475"/>
                    <a:pt x="673" y="474"/>
                  </a:cubicBezTo>
                  <a:lnTo>
                    <a:pt x="678" y="471"/>
                  </a:lnTo>
                  <a:lnTo>
                    <a:pt x="731" y="438"/>
                  </a:lnTo>
                  <a:lnTo>
                    <a:pt x="775" y="391"/>
                  </a:lnTo>
                  <a:cubicBezTo>
                    <a:pt x="787" y="371"/>
                    <a:pt x="798" y="352"/>
                    <a:pt x="809" y="332"/>
                  </a:cubicBezTo>
                  <a:lnTo>
                    <a:pt x="814" y="322"/>
                  </a:lnTo>
                  <a:cubicBezTo>
                    <a:pt x="833" y="263"/>
                    <a:pt x="832" y="199"/>
                    <a:pt x="809" y="143"/>
                  </a:cubicBezTo>
                  <a:cubicBezTo>
                    <a:pt x="784" y="86"/>
                    <a:pt x="737" y="42"/>
                    <a:pt x="678" y="19"/>
                  </a:cubicBezTo>
                  <a:lnTo>
                    <a:pt x="670" y="16"/>
                  </a:lnTo>
                  <a:cubicBezTo>
                    <a:pt x="657" y="12"/>
                    <a:pt x="646" y="9"/>
                    <a:pt x="633" y="7"/>
                  </a:cubicBezTo>
                  <a:cubicBezTo>
                    <a:pt x="613" y="3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10"/>
            <p:cNvSpPr/>
            <p:nvPr/>
          </p:nvSpPr>
          <p:spPr>
            <a:xfrm flipH="1">
              <a:off x="6886989" y="4129916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4" y="1"/>
                  </a:moveTo>
                  <a:cubicBezTo>
                    <a:pt x="218" y="1"/>
                    <a:pt x="212" y="1"/>
                    <a:pt x="206" y="2"/>
                  </a:cubicBezTo>
                  <a:cubicBezTo>
                    <a:pt x="204" y="2"/>
                    <a:pt x="201" y="2"/>
                    <a:pt x="198" y="2"/>
                  </a:cubicBezTo>
                  <a:cubicBezTo>
                    <a:pt x="174" y="2"/>
                    <a:pt x="150" y="8"/>
                    <a:pt x="128" y="19"/>
                  </a:cubicBezTo>
                  <a:cubicBezTo>
                    <a:pt x="96" y="35"/>
                    <a:pt x="67" y="58"/>
                    <a:pt x="44" y="86"/>
                  </a:cubicBezTo>
                  <a:cubicBezTo>
                    <a:pt x="27" y="108"/>
                    <a:pt x="14" y="135"/>
                    <a:pt x="12" y="163"/>
                  </a:cubicBezTo>
                  <a:cubicBezTo>
                    <a:pt x="2" y="189"/>
                    <a:pt x="0" y="217"/>
                    <a:pt x="6" y="244"/>
                  </a:cubicBezTo>
                  <a:lnTo>
                    <a:pt x="6" y="243"/>
                  </a:lnTo>
                  <a:cubicBezTo>
                    <a:pt x="22" y="304"/>
                    <a:pt x="40" y="363"/>
                    <a:pt x="63" y="422"/>
                  </a:cubicBezTo>
                  <a:cubicBezTo>
                    <a:pt x="84" y="476"/>
                    <a:pt x="107" y="528"/>
                    <a:pt x="128" y="582"/>
                  </a:cubicBezTo>
                  <a:lnTo>
                    <a:pt x="144" y="618"/>
                  </a:lnTo>
                  <a:cubicBezTo>
                    <a:pt x="145" y="622"/>
                    <a:pt x="147" y="628"/>
                    <a:pt x="150" y="632"/>
                  </a:cubicBezTo>
                  <a:cubicBezTo>
                    <a:pt x="151" y="635"/>
                    <a:pt x="151" y="636"/>
                    <a:pt x="152" y="639"/>
                  </a:cubicBezTo>
                  <a:lnTo>
                    <a:pt x="154" y="642"/>
                  </a:lnTo>
                  <a:lnTo>
                    <a:pt x="188" y="698"/>
                  </a:lnTo>
                  <a:cubicBezTo>
                    <a:pt x="201" y="716"/>
                    <a:pt x="216" y="732"/>
                    <a:pt x="236" y="743"/>
                  </a:cubicBezTo>
                  <a:cubicBezTo>
                    <a:pt x="283" y="778"/>
                    <a:pt x="335" y="793"/>
                    <a:pt x="387" y="793"/>
                  </a:cubicBezTo>
                  <a:cubicBezTo>
                    <a:pt x="510" y="793"/>
                    <a:pt x="626" y="702"/>
                    <a:pt x="640" y="564"/>
                  </a:cubicBezTo>
                  <a:cubicBezTo>
                    <a:pt x="640" y="550"/>
                    <a:pt x="640" y="510"/>
                    <a:pt x="637" y="496"/>
                  </a:cubicBezTo>
                  <a:cubicBezTo>
                    <a:pt x="630" y="453"/>
                    <a:pt x="612" y="412"/>
                    <a:pt x="585" y="378"/>
                  </a:cubicBezTo>
                  <a:lnTo>
                    <a:pt x="582" y="373"/>
                  </a:lnTo>
                  <a:cubicBezTo>
                    <a:pt x="579" y="369"/>
                    <a:pt x="576" y="365"/>
                    <a:pt x="573" y="362"/>
                  </a:cubicBezTo>
                  <a:cubicBezTo>
                    <a:pt x="567" y="353"/>
                    <a:pt x="560" y="344"/>
                    <a:pt x="555" y="335"/>
                  </a:cubicBezTo>
                  <a:cubicBezTo>
                    <a:pt x="540" y="312"/>
                    <a:pt x="526" y="291"/>
                    <a:pt x="511" y="270"/>
                  </a:cubicBezTo>
                  <a:cubicBezTo>
                    <a:pt x="479" y="223"/>
                    <a:pt x="450" y="174"/>
                    <a:pt x="415" y="130"/>
                  </a:cubicBezTo>
                  <a:cubicBezTo>
                    <a:pt x="401" y="113"/>
                    <a:pt x="388" y="96"/>
                    <a:pt x="376" y="79"/>
                  </a:cubicBezTo>
                  <a:lnTo>
                    <a:pt x="337" y="41"/>
                  </a:lnTo>
                  <a:cubicBezTo>
                    <a:pt x="314" y="24"/>
                    <a:pt x="289" y="12"/>
                    <a:pt x="260" y="8"/>
                  </a:cubicBezTo>
                  <a:cubicBezTo>
                    <a:pt x="249" y="3"/>
                    <a:pt x="236" y="1"/>
                    <a:pt x="2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10"/>
            <p:cNvSpPr/>
            <p:nvPr/>
          </p:nvSpPr>
          <p:spPr>
            <a:xfrm flipH="1">
              <a:off x="6879326" y="4079994"/>
              <a:ext cx="40441" cy="30431"/>
            </a:xfrm>
            <a:custGeom>
              <a:rect b="b" l="l" r="r" t="t"/>
              <a:pathLst>
                <a:path extrusionOk="0" h="687" w="913">
                  <a:moveTo>
                    <a:pt x="582" y="565"/>
                  </a:moveTo>
                  <a:lnTo>
                    <a:pt x="554" y="574"/>
                  </a:lnTo>
                  <a:lnTo>
                    <a:pt x="554" y="574"/>
                  </a:lnTo>
                  <a:cubicBezTo>
                    <a:pt x="563" y="571"/>
                    <a:pt x="573" y="568"/>
                    <a:pt x="582" y="565"/>
                  </a:cubicBezTo>
                  <a:close/>
                  <a:moveTo>
                    <a:pt x="634" y="1"/>
                  </a:moveTo>
                  <a:cubicBezTo>
                    <a:pt x="595" y="1"/>
                    <a:pt x="557" y="8"/>
                    <a:pt x="521" y="25"/>
                  </a:cubicBezTo>
                  <a:cubicBezTo>
                    <a:pt x="449" y="52"/>
                    <a:pt x="377" y="84"/>
                    <a:pt x="311" y="124"/>
                  </a:cubicBezTo>
                  <a:cubicBezTo>
                    <a:pt x="259" y="151"/>
                    <a:pt x="211" y="183"/>
                    <a:pt x="164" y="217"/>
                  </a:cubicBezTo>
                  <a:cubicBezTo>
                    <a:pt x="123" y="254"/>
                    <a:pt x="83" y="293"/>
                    <a:pt x="45" y="336"/>
                  </a:cubicBezTo>
                  <a:lnTo>
                    <a:pt x="16" y="387"/>
                  </a:lnTo>
                  <a:cubicBezTo>
                    <a:pt x="5" y="414"/>
                    <a:pt x="1" y="444"/>
                    <a:pt x="4" y="474"/>
                  </a:cubicBezTo>
                  <a:cubicBezTo>
                    <a:pt x="5" y="521"/>
                    <a:pt x="21" y="566"/>
                    <a:pt x="51" y="603"/>
                  </a:cubicBezTo>
                  <a:cubicBezTo>
                    <a:pt x="76" y="633"/>
                    <a:pt x="109" y="656"/>
                    <a:pt x="144" y="672"/>
                  </a:cubicBezTo>
                  <a:cubicBezTo>
                    <a:pt x="169" y="681"/>
                    <a:pt x="196" y="686"/>
                    <a:pt x="222" y="686"/>
                  </a:cubicBezTo>
                  <a:cubicBezTo>
                    <a:pt x="253" y="686"/>
                    <a:pt x="284" y="680"/>
                    <a:pt x="312" y="667"/>
                  </a:cubicBezTo>
                  <a:cubicBezTo>
                    <a:pt x="356" y="649"/>
                    <a:pt x="402" y="633"/>
                    <a:pt x="446" y="615"/>
                  </a:cubicBezTo>
                  <a:cubicBezTo>
                    <a:pt x="474" y="602"/>
                    <a:pt x="504" y="591"/>
                    <a:pt x="533" y="581"/>
                  </a:cubicBezTo>
                  <a:lnTo>
                    <a:pt x="533" y="581"/>
                  </a:lnTo>
                  <a:cubicBezTo>
                    <a:pt x="580" y="567"/>
                    <a:pt x="629" y="557"/>
                    <a:pt x="677" y="549"/>
                  </a:cubicBezTo>
                  <a:cubicBezTo>
                    <a:pt x="749" y="536"/>
                    <a:pt x="813" y="497"/>
                    <a:pt x="855" y="440"/>
                  </a:cubicBezTo>
                  <a:cubicBezTo>
                    <a:pt x="885" y="400"/>
                    <a:pt x="903" y="353"/>
                    <a:pt x="908" y="303"/>
                  </a:cubicBezTo>
                  <a:cubicBezTo>
                    <a:pt x="912" y="232"/>
                    <a:pt x="891" y="161"/>
                    <a:pt x="848" y="104"/>
                  </a:cubicBezTo>
                  <a:cubicBezTo>
                    <a:pt x="827" y="74"/>
                    <a:pt x="798" y="52"/>
                    <a:pt x="764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3" y="1"/>
                    <a:pt x="63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10"/>
            <p:cNvSpPr/>
            <p:nvPr/>
          </p:nvSpPr>
          <p:spPr>
            <a:xfrm flipH="1">
              <a:off x="7095939" y="2645780"/>
              <a:ext cx="358479" cy="359941"/>
            </a:xfrm>
            <a:custGeom>
              <a:rect b="b" l="l" r="r" t="t"/>
              <a:pathLst>
                <a:path extrusionOk="0" h="8126" w="8093">
                  <a:moveTo>
                    <a:pt x="3837" y="0"/>
                  </a:moveTo>
                  <a:cubicBezTo>
                    <a:pt x="3834" y="0"/>
                    <a:pt x="3830" y="0"/>
                    <a:pt x="3827" y="0"/>
                  </a:cubicBezTo>
                  <a:cubicBezTo>
                    <a:pt x="3747" y="5"/>
                    <a:pt x="3673" y="100"/>
                    <a:pt x="3593" y="110"/>
                  </a:cubicBezTo>
                  <a:cubicBezTo>
                    <a:pt x="3512" y="120"/>
                    <a:pt x="3441" y="160"/>
                    <a:pt x="3362" y="174"/>
                  </a:cubicBezTo>
                  <a:cubicBezTo>
                    <a:pt x="3355" y="175"/>
                    <a:pt x="3349" y="176"/>
                    <a:pt x="3342" y="176"/>
                  </a:cubicBezTo>
                  <a:cubicBezTo>
                    <a:pt x="3274" y="176"/>
                    <a:pt x="3194" y="116"/>
                    <a:pt x="3126" y="116"/>
                  </a:cubicBezTo>
                  <a:cubicBezTo>
                    <a:pt x="3118" y="116"/>
                    <a:pt x="3109" y="116"/>
                    <a:pt x="3102" y="118"/>
                  </a:cubicBezTo>
                  <a:cubicBezTo>
                    <a:pt x="3023" y="138"/>
                    <a:pt x="2962" y="221"/>
                    <a:pt x="2885" y="245"/>
                  </a:cubicBezTo>
                  <a:cubicBezTo>
                    <a:pt x="2868" y="250"/>
                    <a:pt x="2849" y="252"/>
                    <a:pt x="2830" y="252"/>
                  </a:cubicBezTo>
                  <a:cubicBezTo>
                    <a:pt x="2787" y="252"/>
                    <a:pt x="2740" y="243"/>
                    <a:pt x="2697" y="243"/>
                  </a:cubicBezTo>
                  <a:cubicBezTo>
                    <a:pt x="2674" y="243"/>
                    <a:pt x="2651" y="246"/>
                    <a:pt x="2631" y="253"/>
                  </a:cubicBezTo>
                  <a:cubicBezTo>
                    <a:pt x="2556" y="282"/>
                    <a:pt x="2517" y="401"/>
                    <a:pt x="2443" y="434"/>
                  </a:cubicBezTo>
                  <a:cubicBezTo>
                    <a:pt x="2369" y="467"/>
                    <a:pt x="2284" y="472"/>
                    <a:pt x="2212" y="509"/>
                  </a:cubicBezTo>
                  <a:cubicBezTo>
                    <a:pt x="2141" y="548"/>
                    <a:pt x="2055" y="561"/>
                    <a:pt x="1986" y="602"/>
                  </a:cubicBezTo>
                  <a:cubicBezTo>
                    <a:pt x="1917" y="643"/>
                    <a:pt x="1880" y="735"/>
                    <a:pt x="1814" y="781"/>
                  </a:cubicBezTo>
                  <a:cubicBezTo>
                    <a:pt x="1747" y="826"/>
                    <a:pt x="1700" y="895"/>
                    <a:pt x="1637" y="944"/>
                  </a:cubicBezTo>
                  <a:cubicBezTo>
                    <a:pt x="1573" y="994"/>
                    <a:pt x="1458" y="980"/>
                    <a:pt x="1397" y="1034"/>
                  </a:cubicBezTo>
                  <a:cubicBezTo>
                    <a:pt x="1337" y="1087"/>
                    <a:pt x="1317" y="1183"/>
                    <a:pt x="1261" y="1240"/>
                  </a:cubicBezTo>
                  <a:cubicBezTo>
                    <a:pt x="1202" y="1297"/>
                    <a:pt x="1079" y="1291"/>
                    <a:pt x="1025" y="1352"/>
                  </a:cubicBezTo>
                  <a:cubicBezTo>
                    <a:pt x="971" y="1412"/>
                    <a:pt x="1015" y="1554"/>
                    <a:pt x="965" y="1618"/>
                  </a:cubicBezTo>
                  <a:cubicBezTo>
                    <a:pt x="915" y="1681"/>
                    <a:pt x="878" y="1750"/>
                    <a:pt x="833" y="1816"/>
                  </a:cubicBezTo>
                  <a:cubicBezTo>
                    <a:pt x="787" y="1881"/>
                    <a:pt x="612" y="1866"/>
                    <a:pt x="571" y="1934"/>
                  </a:cubicBezTo>
                  <a:cubicBezTo>
                    <a:pt x="530" y="2004"/>
                    <a:pt x="511" y="2090"/>
                    <a:pt x="473" y="2161"/>
                  </a:cubicBezTo>
                  <a:cubicBezTo>
                    <a:pt x="436" y="2232"/>
                    <a:pt x="425" y="2321"/>
                    <a:pt x="392" y="2394"/>
                  </a:cubicBezTo>
                  <a:cubicBezTo>
                    <a:pt x="359" y="2467"/>
                    <a:pt x="280" y="2525"/>
                    <a:pt x="251" y="2601"/>
                  </a:cubicBezTo>
                  <a:cubicBezTo>
                    <a:pt x="223" y="2676"/>
                    <a:pt x="260" y="2777"/>
                    <a:pt x="236" y="2854"/>
                  </a:cubicBezTo>
                  <a:cubicBezTo>
                    <a:pt x="211" y="2932"/>
                    <a:pt x="221" y="3017"/>
                    <a:pt x="203" y="3095"/>
                  </a:cubicBezTo>
                  <a:cubicBezTo>
                    <a:pt x="183" y="3174"/>
                    <a:pt x="201" y="3257"/>
                    <a:pt x="186" y="3337"/>
                  </a:cubicBezTo>
                  <a:cubicBezTo>
                    <a:pt x="172" y="3417"/>
                    <a:pt x="136" y="3489"/>
                    <a:pt x="126" y="3569"/>
                  </a:cubicBezTo>
                  <a:cubicBezTo>
                    <a:pt x="116" y="3650"/>
                    <a:pt x="11" y="3721"/>
                    <a:pt x="7" y="3800"/>
                  </a:cubicBezTo>
                  <a:cubicBezTo>
                    <a:pt x="1" y="3882"/>
                    <a:pt x="71" y="3967"/>
                    <a:pt x="71" y="4046"/>
                  </a:cubicBezTo>
                  <a:cubicBezTo>
                    <a:pt x="69" y="4126"/>
                    <a:pt x="91" y="4206"/>
                    <a:pt x="95" y="4287"/>
                  </a:cubicBezTo>
                  <a:cubicBezTo>
                    <a:pt x="99" y="4368"/>
                    <a:pt x="65" y="4450"/>
                    <a:pt x="73" y="4530"/>
                  </a:cubicBezTo>
                  <a:cubicBezTo>
                    <a:pt x="83" y="4611"/>
                    <a:pt x="63" y="4696"/>
                    <a:pt x="78" y="4776"/>
                  </a:cubicBezTo>
                  <a:cubicBezTo>
                    <a:pt x="92" y="4855"/>
                    <a:pt x="224" y="4909"/>
                    <a:pt x="243" y="4988"/>
                  </a:cubicBezTo>
                  <a:cubicBezTo>
                    <a:pt x="263" y="5066"/>
                    <a:pt x="197" y="5165"/>
                    <a:pt x="221" y="5242"/>
                  </a:cubicBezTo>
                  <a:cubicBezTo>
                    <a:pt x="245" y="5319"/>
                    <a:pt x="321" y="5379"/>
                    <a:pt x="349" y="5454"/>
                  </a:cubicBezTo>
                  <a:cubicBezTo>
                    <a:pt x="378" y="5529"/>
                    <a:pt x="305" y="5647"/>
                    <a:pt x="339" y="5720"/>
                  </a:cubicBezTo>
                  <a:cubicBezTo>
                    <a:pt x="372" y="5794"/>
                    <a:pt x="518" y="5812"/>
                    <a:pt x="557" y="5885"/>
                  </a:cubicBezTo>
                  <a:cubicBezTo>
                    <a:pt x="594" y="5956"/>
                    <a:pt x="588" y="6050"/>
                    <a:pt x="629" y="6118"/>
                  </a:cubicBezTo>
                  <a:cubicBezTo>
                    <a:pt x="672" y="6187"/>
                    <a:pt x="709" y="6259"/>
                    <a:pt x="756" y="6325"/>
                  </a:cubicBezTo>
                  <a:cubicBezTo>
                    <a:pt x="801" y="6392"/>
                    <a:pt x="905" y="6413"/>
                    <a:pt x="955" y="6477"/>
                  </a:cubicBezTo>
                  <a:cubicBezTo>
                    <a:pt x="1003" y="6541"/>
                    <a:pt x="1020" y="6630"/>
                    <a:pt x="1073" y="6689"/>
                  </a:cubicBezTo>
                  <a:cubicBezTo>
                    <a:pt x="1127" y="6750"/>
                    <a:pt x="1138" y="6851"/>
                    <a:pt x="1195" y="6907"/>
                  </a:cubicBezTo>
                  <a:cubicBezTo>
                    <a:pt x="1252" y="6964"/>
                    <a:pt x="1333" y="6999"/>
                    <a:pt x="1393" y="7052"/>
                  </a:cubicBezTo>
                  <a:cubicBezTo>
                    <a:pt x="1452" y="7106"/>
                    <a:pt x="1499" y="7180"/>
                    <a:pt x="1562" y="7228"/>
                  </a:cubicBezTo>
                  <a:cubicBezTo>
                    <a:pt x="1626" y="7278"/>
                    <a:pt x="1727" y="7279"/>
                    <a:pt x="1792" y="7325"/>
                  </a:cubicBezTo>
                  <a:cubicBezTo>
                    <a:pt x="1858" y="7372"/>
                    <a:pt x="1885" y="7481"/>
                    <a:pt x="1953" y="7522"/>
                  </a:cubicBezTo>
                  <a:cubicBezTo>
                    <a:pt x="2023" y="7565"/>
                    <a:pt x="2105" y="7589"/>
                    <a:pt x="2176" y="7628"/>
                  </a:cubicBezTo>
                  <a:cubicBezTo>
                    <a:pt x="2247" y="7665"/>
                    <a:pt x="2331" y="7682"/>
                    <a:pt x="2404" y="7714"/>
                  </a:cubicBezTo>
                  <a:cubicBezTo>
                    <a:pt x="2476" y="7747"/>
                    <a:pt x="2558" y="7758"/>
                    <a:pt x="2635" y="7787"/>
                  </a:cubicBezTo>
                  <a:cubicBezTo>
                    <a:pt x="2712" y="7815"/>
                    <a:pt x="2759" y="7928"/>
                    <a:pt x="2836" y="7952"/>
                  </a:cubicBezTo>
                  <a:cubicBezTo>
                    <a:pt x="2858" y="7959"/>
                    <a:pt x="2881" y="7961"/>
                    <a:pt x="2906" y="7961"/>
                  </a:cubicBezTo>
                  <a:cubicBezTo>
                    <a:pt x="2945" y="7961"/>
                    <a:pt x="2987" y="7955"/>
                    <a:pt x="3026" y="7955"/>
                  </a:cubicBezTo>
                  <a:cubicBezTo>
                    <a:pt x="3047" y="7955"/>
                    <a:pt x="3068" y="7957"/>
                    <a:pt x="3087" y="7962"/>
                  </a:cubicBezTo>
                  <a:cubicBezTo>
                    <a:pt x="3108" y="7967"/>
                    <a:pt x="3129" y="7969"/>
                    <a:pt x="3150" y="7969"/>
                  </a:cubicBezTo>
                  <a:cubicBezTo>
                    <a:pt x="3193" y="7969"/>
                    <a:pt x="3239" y="7961"/>
                    <a:pt x="3282" y="7961"/>
                  </a:cubicBezTo>
                  <a:cubicBezTo>
                    <a:pt x="3300" y="7961"/>
                    <a:pt x="3318" y="7963"/>
                    <a:pt x="3335" y="7966"/>
                  </a:cubicBezTo>
                  <a:cubicBezTo>
                    <a:pt x="3413" y="7980"/>
                    <a:pt x="3493" y="7979"/>
                    <a:pt x="3574" y="7989"/>
                  </a:cubicBezTo>
                  <a:cubicBezTo>
                    <a:pt x="3653" y="7999"/>
                    <a:pt x="3727" y="8061"/>
                    <a:pt x="3808" y="8065"/>
                  </a:cubicBezTo>
                  <a:cubicBezTo>
                    <a:pt x="3888" y="8070"/>
                    <a:pt x="3969" y="8105"/>
                    <a:pt x="4050" y="8105"/>
                  </a:cubicBezTo>
                  <a:cubicBezTo>
                    <a:pt x="4124" y="8107"/>
                    <a:pt x="4200" y="8126"/>
                    <a:pt x="4275" y="8126"/>
                  </a:cubicBezTo>
                  <a:cubicBezTo>
                    <a:pt x="4282" y="8126"/>
                    <a:pt x="4289" y="8126"/>
                    <a:pt x="4296" y="8125"/>
                  </a:cubicBezTo>
                  <a:cubicBezTo>
                    <a:pt x="4377" y="8119"/>
                    <a:pt x="4444" y="7972"/>
                    <a:pt x="4525" y="7963"/>
                  </a:cubicBezTo>
                  <a:cubicBezTo>
                    <a:pt x="4529" y="7963"/>
                    <a:pt x="4533" y="7962"/>
                    <a:pt x="4538" y="7962"/>
                  </a:cubicBezTo>
                  <a:cubicBezTo>
                    <a:pt x="4608" y="7962"/>
                    <a:pt x="4688" y="8029"/>
                    <a:pt x="4760" y="8029"/>
                  </a:cubicBezTo>
                  <a:cubicBezTo>
                    <a:pt x="4766" y="8029"/>
                    <a:pt x="4772" y="8028"/>
                    <a:pt x="4778" y="8027"/>
                  </a:cubicBezTo>
                  <a:cubicBezTo>
                    <a:pt x="4857" y="8013"/>
                    <a:pt x="4934" y="7980"/>
                    <a:pt x="5012" y="7962"/>
                  </a:cubicBezTo>
                  <a:cubicBezTo>
                    <a:pt x="5090" y="7942"/>
                    <a:pt x="5142" y="7834"/>
                    <a:pt x="5218" y="7810"/>
                  </a:cubicBezTo>
                  <a:cubicBezTo>
                    <a:pt x="5297" y="7785"/>
                    <a:pt x="5369" y="7764"/>
                    <a:pt x="5444" y="7736"/>
                  </a:cubicBezTo>
                  <a:cubicBezTo>
                    <a:pt x="5520" y="7707"/>
                    <a:pt x="5609" y="7720"/>
                    <a:pt x="5682" y="7687"/>
                  </a:cubicBezTo>
                  <a:cubicBezTo>
                    <a:pt x="5699" y="7680"/>
                    <a:pt x="5718" y="7677"/>
                    <a:pt x="5738" y="7677"/>
                  </a:cubicBezTo>
                  <a:cubicBezTo>
                    <a:pt x="5786" y="7677"/>
                    <a:pt x="5841" y="7691"/>
                    <a:pt x="5888" y="7691"/>
                  </a:cubicBezTo>
                  <a:cubicBezTo>
                    <a:pt x="5911" y="7691"/>
                    <a:pt x="5932" y="7688"/>
                    <a:pt x="5949" y="7679"/>
                  </a:cubicBezTo>
                  <a:cubicBezTo>
                    <a:pt x="6020" y="7640"/>
                    <a:pt x="6039" y="7505"/>
                    <a:pt x="6107" y="7463"/>
                  </a:cubicBezTo>
                  <a:cubicBezTo>
                    <a:pt x="6177" y="7421"/>
                    <a:pt x="6232" y="7365"/>
                    <a:pt x="6299" y="7318"/>
                  </a:cubicBezTo>
                  <a:cubicBezTo>
                    <a:pt x="6366" y="7271"/>
                    <a:pt x="6472" y="7286"/>
                    <a:pt x="6538" y="7235"/>
                  </a:cubicBezTo>
                  <a:cubicBezTo>
                    <a:pt x="6602" y="7185"/>
                    <a:pt x="6602" y="7062"/>
                    <a:pt x="6661" y="7008"/>
                  </a:cubicBezTo>
                  <a:cubicBezTo>
                    <a:pt x="6723" y="6955"/>
                    <a:pt x="6816" y="6941"/>
                    <a:pt x="6873" y="6884"/>
                  </a:cubicBezTo>
                  <a:cubicBezTo>
                    <a:pt x="6930" y="6827"/>
                    <a:pt x="6956" y="6742"/>
                    <a:pt x="7008" y="6681"/>
                  </a:cubicBezTo>
                  <a:cubicBezTo>
                    <a:pt x="7062" y="6621"/>
                    <a:pt x="7183" y="6618"/>
                    <a:pt x="7233" y="6554"/>
                  </a:cubicBezTo>
                  <a:cubicBezTo>
                    <a:pt x="7283" y="6492"/>
                    <a:pt x="7320" y="6416"/>
                    <a:pt x="7365" y="6350"/>
                  </a:cubicBezTo>
                  <a:cubicBezTo>
                    <a:pt x="7412" y="6284"/>
                    <a:pt x="7392" y="6176"/>
                    <a:pt x="7435" y="6108"/>
                  </a:cubicBezTo>
                  <a:cubicBezTo>
                    <a:pt x="7476" y="6040"/>
                    <a:pt x="7513" y="5970"/>
                    <a:pt x="7551" y="5899"/>
                  </a:cubicBezTo>
                  <a:cubicBezTo>
                    <a:pt x="7588" y="5828"/>
                    <a:pt x="7618" y="5757"/>
                    <a:pt x="7651" y="5683"/>
                  </a:cubicBezTo>
                  <a:cubicBezTo>
                    <a:pt x="7684" y="5610"/>
                    <a:pt x="7829" y="5583"/>
                    <a:pt x="7858" y="5508"/>
                  </a:cubicBezTo>
                  <a:cubicBezTo>
                    <a:pt x="7887" y="5431"/>
                    <a:pt x="7935" y="5359"/>
                    <a:pt x="7959" y="5280"/>
                  </a:cubicBezTo>
                  <a:cubicBezTo>
                    <a:pt x="7982" y="5204"/>
                    <a:pt x="7921" y="5101"/>
                    <a:pt x="7941" y="5022"/>
                  </a:cubicBezTo>
                  <a:cubicBezTo>
                    <a:pt x="7961" y="4944"/>
                    <a:pt x="7991" y="4868"/>
                    <a:pt x="8006" y="4789"/>
                  </a:cubicBezTo>
                  <a:cubicBezTo>
                    <a:pt x="8020" y="4709"/>
                    <a:pt x="8046" y="4631"/>
                    <a:pt x="8056" y="4551"/>
                  </a:cubicBezTo>
                  <a:cubicBezTo>
                    <a:pt x="8066" y="4470"/>
                    <a:pt x="8070" y="4390"/>
                    <a:pt x="8076" y="4309"/>
                  </a:cubicBezTo>
                  <a:cubicBezTo>
                    <a:pt x="8082" y="4228"/>
                    <a:pt x="8013" y="4147"/>
                    <a:pt x="8013" y="4066"/>
                  </a:cubicBezTo>
                  <a:cubicBezTo>
                    <a:pt x="8013" y="3985"/>
                    <a:pt x="8093" y="3904"/>
                    <a:pt x="8089" y="3823"/>
                  </a:cubicBezTo>
                  <a:cubicBezTo>
                    <a:pt x="8084" y="3742"/>
                    <a:pt x="8042" y="3664"/>
                    <a:pt x="8033" y="3584"/>
                  </a:cubicBezTo>
                  <a:cubicBezTo>
                    <a:pt x="8023" y="3503"/>
                    <a:pt x="7991" y="3428"/>
                    <a:pt x="7975" y="3350"/>
                  </a:cubicBezTo>
                  <a:cubicBezTo>
                    <a:pt x="7961" y="3270"/>
                    <a:pt x="8015" y="3176"/>
                    <a:pt x="7995" y="3097"/>
                  </a:cubicBezTo>
                  <a:cubicBezTo>
                    <a:pt x="7976" y="3019"/>
                    <a:pt x="7861" y="2966"/>
                    <a:pt x="7837" y="2891"/>
                  </a:cubicBezTo>
                  <a:cubicBezTo>
                    <a:pt x="7814" y="2814"/>
                    <a:pt x="7804" y="2736"/>
                    <a:pt x="7776" y="2659"/>
                  </a:cubicBezTo>
                  <a:cubicBezTo>
                    <a:pt x="7748" y="2582"/>
                    <a:pt x="7790" y="2478"/>
                    <a:pt x="7757" y="2404"/>
                  </a:cubicBezTo>
                  <a:cubicBezTo>
                    <a:pt x="7725" y="2332"/>
                    <a:pt x="7679" y="2261"/>
                    <a:pt x="7642" y="2190"/>
                  </a:cubicBezTo>
                  <a:cubicBezTo>
                    <a:pt x="7605" y="2119"/>
                    <a:pt x="7598" y="2025"/>
                    <a:pt x="7557" y="1957"/>
                  </a:cubicBezTo>
                  <a:cubicBezTo>
                    <a:pt x="7516" y="1887"/>
                    <a:pt x="7422" y="1849"/>
                    <a:pt x="7376" y="1782"/>
                  </a:cubicBezTo>
                  <a:cubicBezTo>
                    <a:pt x="7331" y="1715"/>
                    <a:pt x="7307" y="1631"/>
                    <a:pt x="7257" y="1567"/>
                  </a:cubicBezTo>
                  <a:cubicBezTo>
                    <a:pt x="7207" y="1503"/>
                    <a:pt x="7139" y="1452"/>
                    <a:pt x="7085" y="1392"/>
                  </a:cubicBezTo>
                  <a:cubicBezTo>
                    <a:pt x="7032" y="1331"/>
                    <a:pt x="7017" y="1232"/>
                    <a:pt x="6960" y="1175"/>
                  </a:cubicBezTo>
                  <a:cubicBezTo>
                    <a:pt x="6903" y="1118"/>
                    <a:pt x="6738" y="1172"/>
                    <a:pt x="6678" y="1119"/>
                  </a:cubicBezTo>
                  <a:cubicBezTo>
                    <a:pt x="6619" y="1065"/>
                    <a:pt x="6568" y="1006"/>
                    <a:pt x="6505" y="956"/>
                  </a:cubicBezTo>
                  <a:cubicBezTo>
                    <a:pt x="6441" y="906"/>
                    <a:pt x="6377" y="861"/>
                    <a:pt x="6312" y="815"/>
                  </a:cubicBezTo>
                  <a:cubicBezTo>
                    <a:pt x="6246" y="770"/>
                    <a:pt x="6206" y="684"/>
                    <a:pt x="6138" y="642"/>
                  </a:cubicBezTo>
                  <a:cubicBezTo>
                    <a:pt x="6070" y="600"/>
                    <a:pt x="6029" y="505"/>
                    <a:pt x="5958" y="468"/>
                  </a:cubicBezTo>
                  <a:cubicBezTo>
                    <a:pt x="5887" y="431"/>
                    <a:pt x="5790" y="438"/>
                    <a:pt x="5717" y="406"/>
                  </a:cubicBezTo>
                  <a:cubicBezTo>
                    <a:pt x="5643" y="371"/>
                    <a:pt x="5547" y="400"/>
                    <a:pt x="5470" y="371"/>
                  </a:cubicBezTo>
                  <a:cubicBezTo>
                    <a:pt x="5395" y="342"/>
                    <a:pt x="5346" y="244"/>
                    <a:pt x="5268" y="219"/>
                  </a:cubicBezTo>
                  <a:cubicBezTo>
                    <a:pt x="5257" y="216"/>
                    <a:pt x="5244" y="214"/>
                    <a:pt x="5232" y="214"/>
                  </a:cubicBezTo>
                  <a:cubicBezTo>
                    <a:pt x="5171" y="214"/>
                    <a:pt x="5102" y="250"/>
                    <a:pt x="5040" y="250"/>
                  </a:cubicBezTo>
                  <a:cubicBezTo>
                    <a:pt x="5030" y="250"/>
                    <a:pt x="5020" y="249"/>
                    <a:pt x="5011" y="246"/>
                  </a:cubicBezTo>
                  <a:cubicBezTo>
                    <a:pt x="4933" y="226"/>
                    <a:pt x="4867" y="167"/>
                    <a:pt x="4788" y="153"/>
                  </a:cubicBezTo>
                  <a:cubicBezTo>
                    <a:pt x="4708" y="137"/>
                    <a:pt x="4631" y="123"/>
                    <a:pt x="4552" y="113"/>
                  </a:cubicBezTo>
                  <a:cubicBezTo>
                    <a:pt x="4471" y="103"/>
                    <a:pt x="4398" y="8"/>
                    <a:pt x="4317" y="2"/>
                  </a:cubicBezTo>
                  <a:cubicBezTo>
                    <a:pt x="4314" y="2"/>
                    <a:pt x="4310" y="2"/>
                    <a:pt x="4307" y="2"/>
                  </a:cubicBezTo>
                  <a:cubicBezTo>
                    <a:pt x="4230" y="2"/>
                    <a:pt x="4150" y="44"/>
                    <a:pt x="4073" y="44"/>
                  </a:cubicBezTo>
                  <a:cubicBezTo>
                    <a:pt x="3995" y="43"/>
                    <a:pt x="3915" y="0"/>
                    <a:pt x="383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10"/>
            <p:cNvSpPr/>
            <p:nvPr/>
          </p:nvSpPr>
          <p:spPr>
            <a:xfrm flipH="1">
              <a:off x="7124863" y="2677585"/>
              <a:ext cx="298991" cy="297087"/>
            </a:xfrm>
            <a:custGeom>
              <a:rect b="b" l="l" r="r" t="t"/>
              <a:pathLst>
                <a:path extrusionOk="0" h="6707" w="6750">
                  <a:moveTo>
                    <a:pt x="3586" y="0"/>
                  </a:moveTo>
                  <a:cubicBezTo>
                    <a:pt x="3521" y="0"/>
                    <a:pt x="3454" y="54"/>
                    <a:pt x="3388" y="54"/>
                  </a:cubicBezTo>
                  <a:cubicBezTo>
                    <a:pt x="3386" y="54"/>
                    <a:pt x="3383" y="54"/>
                    <a:pt x="3381" y="54"/>
                  </a:cubicBezTo>
                  <a:cubicBezTo>
                    <a:pt x="3317" y="54"/>
                    <a:pt x="3255" y="72"/>
                    <a:pt x="3189" y="74"/>
                  </a:cubicBezTo>
                  <a:cubicBezTo>
                    <a:pt x="3186" y="74"/>
                    <a:pt x="3183" y="74"/>
                    <a:pt x="3180" y="74"/>
                  </a:cubicBezTo>
                  <a:cubicBezTo>
                    <a:pt x="3123" y="74"/>
                    <a:pt x="3066" y="55"/>
                    <a:pt x="3010" y="55"/>
                  </a:cubicBezTo>
                  <a:cubicBezTo>
                    <a:pt x="3002" y="55"/>
                    <a:pt x="2995" y="55"/>
                    <a:pt x="2987" y="56"/>
                  </a:cubicBezTo>
                  <a:cubicBezTo>
                    <a:pt x="2973" y="58"/>
                    <a:pt x="2958" y="58"/>
                    <a:pt x="2943" y="58"/>
                  </a:cubicBezTo>
                  <a:cubicBezTo>
                    <a:pt x="2910" y="58"/>
                    <a:pt x="2876" y="55"/>
                    <a:pt x="2843" y="55"/>
                  </a:cubicBezTo>
                  <a:cubicBezTo>
                    <a:pt x="2823" y="55"/>
                    <a:pt x="2803" y="56"/>
                    <a:pt x="2784" y="60"/>
                  </a:cubicBezTo>
                  <a:cubicBezTo>
                    <a:pt x="2717" y="71"/>
                    <a:pt x="2673" y="181"/>
                    <a:pt x="2608" y="197"/>
                  </a:cubicBezTo>
                  <a:cubicBezTo>
                    <a:pt x="2599" y="199"/>
                    <a:pt x="2590" y="199"/>
                    <a:pt x="2581" y="199"/>
                  </a:cubicBezTo>
                  <a:cubicBezTo>
                    <a:pt x="2532" y="199"/>
                    <a:pt x="2476" y="174"/>
                    <a:pt x="2427" y="174"/>
                  </a:cubicBezTo>
                  <a:cubicBezTo>
                    <a:pt x="2416" y="174"/>
                    <a:pt x="2406" y="175"/>
                    <a:pt x="2396" y="178"/>
                  </a:cubicBezTo>
                  <a:cubicBezTo>
                    <a:pt x="2332" y="198"/>
                    <a:pt x="2284" y="261"/>
                    <a:pt x="2221" y="285"/>
                  </a:cubicBezTo>
                  <a:cubicBezTo>
                    <a:pt x="2210" y="289"/>
                    <a:pt x="2199" y="290"/>
                    <a:pt x="2186" y="290"/>
                  </a:cubicBezTo>
                  <a:cubicBezTo>
                    <a:pt x="2140" y="290"/>
                    <a:pt x="2085" y="269"/>
                    <a:pt x="2039" y="269"/>
                  </a:cubicBezTo>
                  <a:cubicBezTo>
                    <a:pt x="2025" y="269"/>
                    <a:pt x="2011" y="271"/>
                    <a:pt x="1999" y="276"/>
                  </a:cubicBezTo>
                  <a:cubicBezTo>
                    <a:pt x="1938" y="303"/>
                    <a:pt x="1923" y="425"/>
                    <a:pt x="1863" y="457"/>
                  </a:cubicBezTo>
                  <a:cubicBezTo>
                    <a:pt x="1805" y="488"/>
                    <a:pt x="1726" y="484"/>
                    <a:pt x="1669" y="518"/>
                  </a:cubicBezTo>
                  <a:cubicBezTo>
                    <a:pt x="1611" y="552"/>
                    <a:pt x="1553" y="585"/>
                    <a:pt x="1497" y="622"/>
                  </a:cubicBezTo>
                  <a:cubicBezTo>
                    <a:pt x="1442" y="660"/>
                    <a:pt x="1424" y="745"/>
                    <a:pt x="1371" y="787"/>
                  </a:cubicBezTo>
                  <a:cubicBezTo>
                    <a:pt x="1318" y="828"/>
                    <a:pt x="1246" y="842"/>
                    <a:pt x="1195" y="886"/>
                  </a:cubicBezTo>
                  <a:cubicBezTo>
                    <a:pt x="1145" y="930"/>
                    <a:pt x="1062" y="940"/>
                    <a:pt x="1014" y="987"/>
                  </a:cubicBezTo>
                  <a:cubicBezTo>
                    <a:pt x="967" y="1034"/>
                    <a:pt x="939" y="1101"/>
                    <a:pt x="895" y="1150"/>
                  </a:cubicBezTo>
                  <a:cubicBezTo>
                    <a:pt x="851" y="1200"/>
                    <a:pt x="789" y="1239"/>
                    <a:pt x="748" y="1291"/>
                  </a:cubicBezTo>
                  <a:cubicBezTo>
                    <a:pt x="707" y="1344"/>
                    <a:pt x="706" y="1428"/>
                    <a:pt x="667" y="1482"/>
                  </a:cubicBezTo>
                  <a:cubicBezTo>
                    <a:pt x="630" y="1537"/>
                    <a:pt x="538" y="1558"/>
                    <a:pt x="504" y="1615"/>
                  </a:cubicBezTo>
                  <a:cubicBezTo>
                    <a:pt x="470" y="1674"/>
                    <a:pt x="448" y="1742"/>
                    <a:pt x="417" y="1800"/>
                  </a:cubicBezTo>
                  <a:cubicBezTo>
                    <a:pt x="387" y="1858"/>
                    <a:pt x="373" y="1930"/>
                    <a:pt x="346" y="1989"/>
                  </a:cubicBezTo>
                  <a:cubicBezTo>
                    <a:pt x="317" y="2050"/>
                    <a:pt x="309" y="2119"/>
                    <a:pt x="285" y="2183"/>
                  </a:cubicBezTo>
                  <a:cubicBezTo>
                    <a:pt x="261" y="2245"/>
                    <a:pt x="168" y="2285"/>
                    <a:pt x="148" y="2349"/>
                  </a:cubicBezTo>
                  <a:cubicBezTo>
                    <a:pt x="128" y="2413"/>
                    <a:pt x="155" y="2493"/>
                    <a:pt x="140" y="2558"/>
                  </a:cubicBezTo>
                  <a:cubicBezTo>
                    <a:pt x="123" y="2623"/>
                    <a:pt x="148" y="2696"/>
                    <a:pt x="137" y="2763"/>
                  </a:cubicBezTo>
                  <a:cubicBezTo>
                    <a:pt x="124" y="2828"/>
                    <a:pt x="126" y="2893"/>
                    <a:pt x="117" y="2960"/>
                  </a:cubicBezTo>
                  <a:cubicBezTo>
                    <a:pt x="110" y="3028"/>
                    <a:pt x="57" y="3088"/>
                    <a:pt x="53" y="3156"/>
                  </a:cubicBezTo>
                  <a:cubicBezTo>
                    <a:pt x="49" y="3223"/>
                    <a:pt x="20" y="3290"/>
                    <a:pt x="20" y="3357"/>
                  </a:cubicBezTo>
                  <a:cubicBezTo>
                    <a:pt x="20" y="3424"/>
                    <a:pt x="0" y="3493"/>
                    <a:pt x="5" y="3562"/>
                  </a:cubicBezTo>
                  <a:cubicBezTo>
                    <a:pt x="9" y="3628"/>
                    <a:pt x="131" y="3684"/>
                    <a:pt x="140" y="3751"/>
                  </a:cubicBezTo>
                  <a:cubicBezTo>
                    <a:pt x="147" y="3817"/>
                    <a:pt x="74" y="3894"/>
                    <a:pt x="86" y="3961"/>
                  </a:cubicBezTo>
                  <a:cubicBezTo>
                    <a:pt x="97" y="4026"/>
                    <a:pt x="124" y="4090"/>
                    <a:pt x="140" y="4156"/>
                  </a:cubicBezTo>
                  <a:cubicBezTo>
                    <a:pt x="157" y="4221"/>
                    <a:pt x="246" y="4264"/>
                    <a:pt x="266" y="4328"/>
                  </a:cubicBezTo>
                  <a:cubicBezTo>
                    <a:pt x="286" y="4392"/>
                    <a:pt x="303" y="4453"/>
                    <a:pt x="327" y="4516"/>
                  </a:cubicBezTo>
                  <a:cubicBezTo>
                    <a:pt x="350" y="4578"/>
                    <a:pt x="340" y="4651"/>
                    <a:pt x="369" y="4712"/>
                  </a:cubicBezTo>
                  <a:cubicBezTo>
                    <a:pt x="396" y="4774"/>
                    <a:pt x="343" y="4874"/>
                    <a:pt x="374" y="4933"/>
                  </a:cubicBezTo>
                  <a:cubicBezTo>
                    <a:pt x="406" y="4993"/>
                    <a:pt x="519" y="5007"/>
                    <a:pt x="553" y="5064"/>
                  </a:cubicBezTo>
                  <a:cubicBezTo>
                    <a:pt x="588" y="5123"/>
                    <a:pt x="636" y="5168"/>
                    <a:pt x="674" y="5224"/>
                  </a:cubicBezTo>
                  <a:cubicBezTo>
                    <a:pt x="713" y="5279"/>
                    <a:pt x="701" y="5369"/>
                    <a:pt x="743" y="5421"/>
                  </a:cubicBezTo>
                  <a:cubicBezTo>
                    <a:pt x="784" y="5475"/>
                    <a:pt x="888" y="5474"/>
                    <a:pt x="932" y="5525"/>
                  </a:cubicBezTo>
                  <a:cubicBezTo>
                    <a:pt x="976" y="5575"/>
                    <a:pt x="987" y="5653"/>
                    <a:pt x="1034" y="5700"/>
                  </a:cubicBezTo>
                  <a:cubicBezTo>
                    <a:pt x="1081" y="5748"/>
                    <a:pt x="1152" y="5768"/>
                    <a:pt x="1202" y="5812"/>
                  </a:cubicBezTo>
                  <a:cubicBezTo>
                    <a:pt x="1251" y="5856"/>
                    <a:pt x="1254" y="5957"/>
                    <a:pt x="1307" y="5998"/>
                  </a:cubicBezTo>
                  <a:cubicBezTo>
                    <a:pt x="1360" y="6040"/>
                    <a:pt x="1422" y="6071"/>
                    <a:pt x="1476" y="6108"/>
                  </a:cubicBezTo>
                  <a:cubicBezTo>
                    <a:pt x="1532" y="6146"/>
                    <a:pt x="1621" y="6131"/>
                    <a:pt x="1678" y="6165"/>
                  </a:cubicBezTo>
                  <a:cubicBezTo>
                    <a:pt x="1735" y="6200"/>
                    <a:pt x="1792" y="6230"/>
                    <a:pt x="1850" y="6261"/>
                  </a:cubicBezTo>
                  <a:cubicBezTo>
                    <a:pt x="1910" y="6293"/>
                    <a:pt x="1969" y="6318"/>
                    <a:pt x="2031" y="6345"/>
                  </a:cubicBezTo>
                  <a:cubicBezTo>
                    <a:pt x="2090" y="6372"/>
                    <a:pt x="2113" y="6493"/>
                    <a:pt x="2176" y="6517"/>
                  </a:cubicBezTo>
                  <a:cubicBezTo>
                    <a:pt x="2240" y="6541"/>
                    <a:pt x="2299" y="6577"/>
                    <a:pt x="2363" y="6598"/>
                  </a:cubicBezTo>
                  <a:cubicBezTo>
                    <a:pt x="2374" y="6602"/>
                    <a:pt x="2386" y="6603"/>
                    <a:pt x="2398" y="6603"/>
                  </a:cubicBezTo>
                  <a:cubicBezTo>
                    <a:pt x="2446" y="6603"/>
                    <a:pt x="2501" y="6581"/>
                    <a:pt x="2549" y="6581"/>
                  </a:cubicBezTo>
                  <a:cubicBezTo>
                    <a:pt x="2559" y="6581"/>
                    <a:pt x="2569" y="6582"/>
                    <a:pt x="2578" y="6584"/>
                  </a:cubicBezTo>
                  <a:cubicBezTo>
                    <a:pt x="2643" y="6600"/>
                    <a:pt x="2704" y="6624"/>
                    <a:pt x="2771" y="6637"/>
                  </a:cubicBezTo>
                  <a:cubicBezTo>
                    <a:pt x="2837" y="6649"/>
                    <a:pt x="2902" y="6669"/>
                    <a:pt x="2969" y="6678"/>
                  </a:cubicBezTo>
                  <a:cubicBezTo>
                    <a:pt x="3036" y="6688"/>
                    <a:pt x="3102" y="6692"/>
                    <a:pt x="3169" y="6696"/>
                  </a:cubicBezTo>
                  <a:cubicBezTo>
                    <a:pt x="3172" y="6696"/>
                    <a:pt x="3174" y="6697"/>
                    <a:pt x="3177" y="6697"/>
                  </a:cubicBezTo>
                  <a:cubicBezTo>
                    <a:pt x="3241" y="6697"/>
                    <a:pt x="3307" y="6644"/>
                    <a:pt x="3371" y="6644"/>
                  </a:cubicBezTo>
                  <a:cubicBezTo>
                    <a:pt x="3436" y="6644"/>
                    <a:pt x="3502" y="6706"/>
                    <a:pt x="3567" y="6706"/>
                  </a:cubicBezTo>
                  <a:cubicBezTo>
                    <a:pt x="3569" y="6706"/>
                    <a:pt x="3571" y="6706"/>
                    <a:pt x="3573" y="6706"/>
                  </a:cubicBezTo>
                  <a:cubicBezTo>
                    <a:pt x="3640" y="6702"/>
                    <a:pt x="3704" y="6668"/>
                    <a:pt x="3771" y="6659"/>
                  </a:cubicBezTo>
                  <a:cubicBezTo>
                    <a:pt x="3837" y="6652"/>
                    <a:pt x="3900" y="6625"/>
                    <a:pt x="3967" y="6612"/>
                  </a:cubicBezTo>
                  <a:cubicBezTo>
                    <a:pt x="3975" y="6611"/>
                    <a:pt x="3983" y="6611"/>
                    <a:pt x="3991" y="6611"/>
                  </a:cubicBezTo>
                  <a:cubicBezTo>
                    <a:pt x="4041" y="6611"/>
                    <a:pt x="4095" y="6632"/>
                    <a:pt x="4144" y="6632"/>
                  </a:cubicBezTo>
                  <a:cubicBezTo>
                    <a:pt x="4155" y="6632"/>
                    <a:pt x="4165" y="6631"/>
                    <a:pt x="4176" y="6628"/>
                  </a:cubicBezTo>
                  <a:cubicBezTo>
                    <a:pt x="4241" y="6612"/>
                    <a:pt x="4284" y="6519"/>
                    <a:pt x="4348" y="6499"/>
                  </a:cubicBezTo>
                  <a:cubicBezTo>
                    <a:pt x="4412" y="6479"/>
                    <a:pt x="4477" y="6470"/>
                    <a:pt x="4540" y="6448"/>
                  </a:cubicBezTo>
                  <a:cubicBezTo>
                    <a:pt x="4558" y="6441"/>
                    <a:pt x="4578" y="6439"/>
                    <a:pt x="4598" y="6439"/>
                  </a:cubicBezTo>
                  <a:cubicBezTo>
                    <a:pt x="4627" y="6439"/>
                    <a:pt x="4658" y="6443"/>
                    <a:pt x="4688" y="6443"/>
                  </a:cubicBezTo>
                  <a:cubicBezTo>
                    <a:pt x="4710" y="6443"/>
                    <a:pt x="4731" y="6440"/>
                    <a:pt x="4750" y="6432"/>
                  </a:cubicBezTo>
                  <a:cubicBezTo>
                    <a:pt x="4811" y="6403"/>
                    <a:pt x="4870" y="6368"/>
                    <a:pt x="4929" y="6335"/>
                  </a:cubicBezTo>
                  <a:cubicBezTo>
                    <a:pt x="4989" y="6304"/>
                    <a:pt x="5066" y="6300"/>
                    <a:pt x="5123" y="6264"/>
                  </a:cubicBezTo>
                  <a:cubicBezTo>
                    <a:pt x="5181" y="6230"/>
                    <a:pt x="5212" y="6152"/>
                    <a:pt x="5268" y="6115"/>
                  </a:cubicBezTo>
                  <a:cubicBezTo>
                    <a:pt x="5323" y="6076"/>
                    <a:pt x="5393" y="6057"/>
                    <a:pt x="5445" y="6015"/>
                  </a:cubicBezTo>
                  <a:cubicBezTo>
                    <a:pt x="5498" y="5974"/>
                    <a:pt x="5541" y="5917"/>
                    <a:pt x="5590" y="5873"/>
                  </a:cubicBezTo>
                  <a:cubicBezTo>
                    <a:pt x="5640" y="5829"/>
                    <a:pt x="5724" y="5816"/>
                    <a:pt x="5771" y="5768"/>
                  </a:cubicBezTo>
                  <a:cubicBezTo>
                    <a:pt x="5819" y="5721"/>
                    <a:pt x="5774" y="5586"/>
                    <a:pt x="5818" y="5536"/>
                  </a:cubicBezTo>
                  <a:cubicBezTo>
                    <a:pt x="5862" y="5485"/>
                    <a:pt x="5912" y="5444"/>
                    <a:pt x="5953" y="5391"/>
                  </a:cubicBezTo>
                  <a:cubicBezTo>
                    <a:pt x="5994" y="5339"/>
                    <a:pt x="6033" y="5286"/>
                    <a:pt x="6069" y="5231"/>
                  </a:cubicBezTo>
                  <a:cubicBezTo>
                    <a:pt x="6106" y="5177"/>
                    <a:pt x="6179" y="5144"/>
                    <a:pt x="6213" y="5087"/>
                  </a:cubicBezTo>
                  <a:cubicBezTo>
                    <a:pt x="6247" y="5030"/>
                    <a:pt x="6327" y="4996"/>
                    <a:pt x="6358" y="4938"/>
                  </a:cubicBezTo>
                  <a:cubicBezTo>
                    <a:pt x="6388" y="4878"/>
                    <a:pt x="6382" y="4798"/>
                    <a:pt x="6409" y="4737"/>
                  </a:cubicBezTo>
                  <a:cubicBezTo>
                    <a:pt x="6438" y="4678"/>
                    <a:pt x="6414" y="4597"/>
                    <a:pt x="6438" y="4534"/>
                  </a:cubicBezTo>
                  <a:cubicBezTo>
                    <a:pt x="6462" y="4470"/>
                    <a:pt x="6544" y="4430"/>
                    <a:pt x="6564" y="4366"/>
                  </a:cubicBezTo>
                  <a:cubicBezTo>
                    <a:pt x="6584" y="4302"/>
                    <a:pt x="6526" y="4218"/>
                    <a:pt x="6541" y="4153"/>
                  </a:cubicBezTo>
                  <a:cubicBezTo>
                    <a:pt x="6559" y="4088"/>
                    <a:pt x="6607" y="4032"/>
                    <a:pt x="6620" y="3967"/>
                  </a:cubicBezTo>
                  <a:cubicBezTo>
                    <a:pt x="6632" y="3901"/>
                    <a:pt x="6645" y="3837"/>
                    <a:pt x="6652" y="3772"/>
                  </a:cubicBezTo>
                  <a:cubicBezTo>
                    <a:pt x="6661" y="3705"/>
                    <a:pt x="6739" y="3645"/>
                    <a:pt x="6743" y="3577"/>
                  </a:cubicBezTo>
                  <a:cubicBezTo>
                    <a:pt x="6748" y="3510"/>
                    <a:pt x="6709" y="3441"/>
                    <a:pt x="6709" y="3374"/>
                  </a:cubicBezTo>
                  <a:cubicBezTo>
                    <a:pt x="6709" y="3307"/>
                    <a:pt x="6749" y="3237"/>
                    <a:pt x="6745" y="3171"/>
                  </a:cubicBezTo>
                  <a:cubicBezTo>
                    <a:pt x="6742" y="3104"/>
                    <a:pt x="6662" y="3043"/>
                    <a:pt x="6655" y="2977"/>
                  </a:cubicBezTo>
                  <a:cubicBezTo>
                    <a:pt x="6647" y="2910"/>
                    <a:pt x="6613" y="2849"/>
                    <a:pt x="6601" y="2784"/>
                  </a:cubicBezTo>
                  <a:cubicBezTo>
                    <a:pt x="6590" y="2719"/>
                    <a:pt x="6665" y="2635"/>
                    <a:pt x="6648" y="2569"/>
                  </a:cubicBezTo>
                  <a:cubicBezTo>
                    <a:pt x="6632" y="2504"/>
                    <a:pt x="6563" y="2453"/>
                    <a:pt x="6543" y="2389"/>
                  </a:cubicBezTo>
                  <a:cubicBezTo>
                    <a:pt x="6523" y="2325"/>
                    <a:pt x="6559" y="2241"/>
                    <a:pt x="6536" y="2178"/>
                  </a:cubicBezTo>
                  <a:cubicBezTo>
                    <a:pt x="6512" y="2116"/>
                    <a:pt x="6415" y="2083"/>
                    <a:pt x="6386" y="2022"/>
                  </a:cubicBezTo>
                  <a:cubicBezTo>
                    <a:pt x="6358" y="1961"/>
                    <a:pt x="6354" y="1890"/>
                    <a:pt x="6323" y="1831"/>
                  </a:cubicBezTo>
                  <a:cubicBezTo>
                    <a:pt x="6293" y="1772"/>
                    <a:pt x="6281" y="1701"/>
                    <a:pt x="6246" y="1644"/>
                  </a:cubicBezTo>
                  <a:cubicBezTo>
                    <a:pt x="6212" y="1585"/>
                    <a:pt x="6136" y="1556"/>
                    <a:pt x="6098" y="1500"/>
                  </a:cubicBezTo>
                  <a:cubicBezTo>
                    <a:pt x="6061" y="1445"/>
                    <a:pt x="6003" y="1406"/>
                    <a:pt x="5963" y="1354"/>
                  </a:cubicBezTo>
                  <a:cubicBezTo>
                    <a:pt x="5922" y="1301"/>
                    <a:pt x="5933" y="1204"/>
                    <a:pt x="5889" y="1155"/>
                  </a:cubicBezTo>
                  <a:cubicBezTo>
                    <a:pt x="5845" y="1105"/>
                    <a:pt x="5764" y="1088"/>
                    <a:pt x="5717" y="1041"/>
                  </a:cubicBezTo>
                  <a:cubicBezTo>
                    <a:pt x="5670" y="994"/>
                    <a:pt x="5674" y="890"/>
                    <a:pt x="5624" y="845"/>
                  </a:cubicBezTo>
                  <a:cubicBezTo>
                    <a:pt x="5575" y="801"/>
                    <a:pt x="5457" y="838"/>
                    <a:pt x="5404" y="796"/>
                  </a:cubicBezTo>
                  <a:cubicBezTo>
                    <a:pt x="5352" y="755"/>
                    <a:pt x="5295" y="724"/>
                    <a:pt x="5241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4"/>
                    <a:pt x="5012" y="420"/>
                    <a:pt x="4953" y="388"/>
                  </a:cubicBezTo>
                  <a:cubicBezTo>
                    <a:pt x="4894" y="356"/>
                    <a:pt x="4821" y="349"/>
                    <a:pt x="4760" y="320"/>
                  </a:cubicBezTo>
                  <a:cubicBezTo>
                    <a:pt x="4699" y="293"/>
                    <a:pt x="4652" y="228"/>
                    <a:pt x="4588" y="204"/>
                  </a:cubicBezTo>
                  <a:cubicBezTo>
                    <a:pt x="4569" y="196"/>
                    <a:pt x="4549" y="194"/>
                    <a:pt x="4527" y="194"/>
                  </a:cubicBezTo>
                  <a:cubicBezTo>
                    <a:pt x="4497" y="194"/>
                    <a:pt x="4465" y="199"/>
                    <a:pt x="4435" y="199"/>
                  </a:cubicBezTo>
                  <a:cubicBezTo>
                    <a:pt x="4415" y="199"/>
                    <a:pt x="4396" y="197"/>
                    <a:pt x="4378" y="191"/>
                  </a:cubicBezTo>
                  <a:cubicBezTo>
                    <a:pt x="4314" y="171"/>
                    <a:pt x="4244" y="179"/>
                    <a:pt x="4179" y="164"/>
                  </a:cubicBezTo>
                  <a:cubicBezTo>
                    <a:pt x="4149" y="156"/>
                    <a:pt x="4119" y="155"/>
                    <a:pt x="4088" y="155"/>
                  </a:cubicBezTo>
                  <a:cubicBezTo>
                    <a:pt x="4077" y="155"/>
                    <a:pt x="4066" y="155"/>
                    <a:pt x="4054" y="155"/>
                  </a:cubicBezTo>
                  <a:cubicBezTo>
                    <a:pt x="4029" y="155"/>
                    <a:pt x="4003" y="155"/>
                    <a:pt x="3978" y="150"/>
                  </a:cubicBezTo>
                  <a:cubicBezTo>
                    <a:pt x="3911" y="138"/>
                    <a:pt x="3852" y="108"/>
                    <a:pt x="3785" y="100"/>
                  </a:cubicBezTo>
                  <a:cubicBezTo>
                    <a:pt x="3718" y="93"/>
                    <a:pt x="3660" y="5"/>
                    <a:pt x="3593" y="0"/>
                  </a:cubicBezTo>
                  <a:cubicBezTo>
                    <a:pt x="3591" y="0"/>
                    <a:pt x="3588" y="0"/>
                    <a:pt x="3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10"/>
            <p:cNvSpPr/>
            <p:nvPr/>
          </p:nvSpPr>
          <p:spPr>
            <a:xfrm flipH="1">
              <a:off x="7322594" y="2735923"/>
              <a:ext cx="27596" cy="38404"/>
            </a:xfrm>
            <a:custGeom>
              <a:rect b="b" l="l" r="r" t="t"/>
              <a:pathLst>
                <a:path extrusionOk="0" h="867" w="623">
                  <a:moveTo>
                    <a:pt x="171" y="1"/>
                  </a:moveTo>
                  <a:cubicBezTo>
                    <a:pt x="148" y="1"/>
                    <a:pt x="125" y="6"/>
                    <a:pt x="105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1" y="149"/>
                    <a:pt x="8" y="195"/>
                  </a:cubicBezTo>
                  <a:lnTo>
                    <a:pt x="8" y="193"/>
                  </a:lnTo>
                  <a:cubicBezTo>
                    <a:pt x="18" y="236"/>
                    <a:pt x="28" y="277"/>
                    <a:pt x="39" y="318"/>
                  </a:cubicBezTo>
                  <a:cubicBezTo>
                    <a:pt x="53" y="374"/>
                    <a:pt x="75" y="429"/>
                    <a:pt x="95" y="483"/>
                  </a:cubicBezTo>
                  <a:cubicBezTo>
                    <a:pt x="124" y="567"/>
                    <a:pt x="153" y="650"/>
                    <a:pt x="181" y="733"/>
                  </a:cubicBezTo>
                  <a:cubicBezTo>
                    <a:pt x="193" y="760"/>
                    <a:pt x="210" y="785"/>
                    <a:pt x="233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8" y="867"/>
                    <a:pt x="450" y="860"/>
                    <a:pt x="480" y="847"/>
                  </a:cubicBezTo>
                  <a:cubicBezTo>
                    <a:pt x="534" y="823"/>
                    <a:pt x="577" y="777"/>
                    <a:pt x="598" y="722"/>
                  </a:cubicBezTo>
                  <a:cubicBezTo>
                    <a:pt x="616" y="669"/>
                    <a:pt x="622" y="601"/>
                    <a:pt x="594" y="550"/>
                  </a:cubicBezTo>
                  <a:cubicBezTo>
                    <a:pt x="550" y="473"/>
                    <a:pt x="505" y="395"/>
                    <a:pt x="463" y="318"/>
                  </a:cubicBezTo>
                  <a:cubicBezTo>
                    <a:pt x="436" y="268"/>
                    <a:pt x="410" y="217"/>
                    <a:pt x="378" y="170"/>
                  </a:cubicBezTo>
                  <a:cubicBezTo>
                    <a:pt x="353" y="135"/>
                    <a:pt x="328" y="98"/>
                    <a:pt x="302" y="62"/>
                  </a:cubicBezTo>
                  <a:lnTo>
                    <a:pt x="271" y="33"/>
                  </a:lnTo>
                  <a:cubicBezTo>
                    <a:pt x="254" y="18"/>
                    <a:pt x="233" y="10"/>
                    <a:pt x="211" y="5"/>
                  </a:cubicBezTo>
                  <a:cubicBezTo>
                    <a:pt x="198" y="2"/>
                    <a:pt x="185" y="1"/>
                    <a:pt x="17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10"/>
            <p:cNvSpPr/>
            <p:nvPr/>
          </p:nvSpPr>
          <p:spPr>
            <a:xfrm flipH="1">
              <a:off x="7279052" y="2765114"/>
              <a:ext cx="31051" cy="25735"/>
            </a:xfrm>
            <a:custGeom>
              <a:rect b="b" l="l" r="r" t="t"/>
              <a:pathLst>
                <a:path extrusionOk="0" h="581" w="701">
                  <a:moveTo>
                    <a:pt x="23" y="357"/>
                  </a:moveTo>
                  <a:cubicBezTo>
                    <a:pt x="23" y="358"/>
                    <a:pt x="23" y="359"/>
                    <a:pt x="22" y="359"/>
                  </a:cubicBezTo>
                  <a:lnTo>
                    <a:pt x="22" y="359"/>
                  </a:lnTo>
                  <a:lnTo>
                    <a:pt x="23" y="357"/>
                  </a:lnTo>
                  <a:close/>
                  <a:moveTo>
                    <a:pt x="455" y="1"/>
                  </a:moveTo>
                  <a:cubicBezTo>
                    <a:pt x="444" y="1"/>
                    <a:pt x="432" y="2"/>
                    <a:pt x="421" y="5"/>
                  </a:cubicBezTo>
                  <a:cubicBezTo>
                    <a:pt x="380" y="12"/>
                    <a:pt x="341" y="29"/>
                    <a:pt x="310" y="54"/>
                  </a:cubicBezTo>
                  <a:cubicBezTo>
                    <a:pt x="264" y="90"/>
                    <a:pt x="220" y="126"/>
                    <a:pt x="175" y="161"/>
                  </a:cubicBezTo>
                  <a:cubicBezTo>
                    <a:pt x="163" y="170"/>
                    <a:pt x="152" y="177"/>
                    <a:pt x="142" y="185"/>
                  </a:cubicBezTo>
                  <a:cubicBezTo>
                    <a:pt x="118" y="204"/>
                    <a:pt x="97" y="225"/>
                    <a:pt x="78" y="248"/>
                  </a:cubicBezTo>
                  <a:cubicBezTo>
                    <a:pt x="70" y="258"/>
                    <a:pt x="62" y="269"/>
                    <a:pt x="55" y="281"/>
                  </a:cubicBezTo>
                  <a:cubicBezTo>
                    <a:pt x="44" y="299"/>
                    <a:pt x="34" y="317"/>
                    <a:pt x="24" y="337"/>
                  </a:cubicBezTo>
                  <a:cubicBezTo>
                    <a:pt x="17" y="356"/>
                    <a:pt x="13" y="376"/>
                    <a:pt x="12" y="397"/>
                  </a:cubicBezTo>
                  <a:lnTo>
                    <a:pt x="12" y="397"/>
                  </a:lnTo>
                  <a:cubicBezTo>
                    <a:pt x="1" y="474"/>
                    <a:pt x="50" y="549"/>
                    <a:pt x="126" y="569"/>
                  </a:cubicBezTo>
                  <a:lnTo>
                    <a:pt x="126" y="569"/>
                  </a:lnTo>
                  <a:cubicBezTo>
                    <a:pt x="146" y="577"/>
                    <a:pt x="167" y="581"/>
                    <a:pt x="188" y="581"/>
                  </a:cubicBezTo>
                  <a:cubicBezTo>
                    <a:pt x="190" y="581"/>
                    <a:pt x="191" y="581"/>
                    <a:pt x="193" y="580"/>
                  </a:cubicBezTo>
                  <a:cubicBezTo>
                    <a:pt x="222" y="580"/>
                    <a:pt x="250" y="579"/>
                    <a:pt x="279" y="575"/>
                  </a:cubicBezTo>
                  <a:cubicBezTo>
                    <a:pt x="308" y="569"/>
                    <a:pt x="335" y="559"/>
                    <a:pt x="362" y="546"/>
                  </a:cubicBezTo>
                  <a:cubicBezTo>
                    <a:pt x="375" y="541"/>
                    <a:pt x="388" y="534"/>
                    <a:pt x="399" y="529"/>
                  </a:cubicBezTo>
                  <a:cubicBezTo>
                    <a:pt x="452" y="505"/>
                    <a:pt x="505" y="481"/>
                    <a:pt x="556" y="458"/>
                  </a:cubicBezTo>
                  <a:cubicBezTo>
                    <a:pt x="614" y="431"/>
                    <a:pt x="658" y="384"/>
                    <a:pt x="682" y="326"/>
                  </a:cubicBezTo>
                  <a:cubicBezTo>
                    <a:pt x="697" y="286"/>
                    <a:pt x="701" y="242"/>
                    <a:pt x="695" y="201"/>
                  </a:cubicBezTo>
                  <a:cubicBezTo>
                    <a:pt x="691" y="171"/>
                    <a:pt x="679" y="141"/>
                    <a:pt x="661" y="117"/>
                  </a:cubicBezTo>
                  <a:cubicBezTo>
                    <a:pt x="630" y="60"/>
                    <a:pt x="576" y="22"/>
                    <a:pt x="513" y="10"/>
                  </a:cubicBezTo>
                  <a:cubicBezTo>
                    <a:pt x="495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10"/>
            <p:cNvSpPr/>
            <p:nvPr/>
          </p:nvSpPr>
          <p:spPr>
            <a:xfrm flipH="1">
              <a:off x="7345496" y="2790274"/>
              <a:ext cx="34417" cy="38182"/>
            </a:xfrm>
            <a:custGeom>
              <a:rect b="b" l="l" r="r" t="t"/>
              <a:pathLst>
                <a:path extrusionOk="0" h="862" w="777">
                  <a:moveTo>
                    <a:pt x="190" y="1"/>
                  </a:moveTo>
                  <a:cubicBezTo>
                    <a:pt x="148" y="1"/>
                    <a:pt x="105" y="16"/>
                    <a:pt x="75" y="41"/>
                  </a:cubicBezTo>
                  <a:cubicBezTo>
                    <a:pt x="25" y="81"/>
                    <a:pt x="1" y="146"/>
                    <a:pt x="11" y="209"/>
                  </a:cubicBezTo>
                  <a:cubicBezTo>
                    <a:pt x="11" y="213"/>
                    <a:pt x="12" y="217"/>
                    <a:pt x="14" y="221"/>
                  </a:cubicBezTo>
                  <a:cubicBezTo>
                    <a:pt x="21" y="285"/>
                    <a:pt x="60" y="358"/>
                    <a:pt x="93" y="408"/>
                  </a:cubicBezTo>
                  <a:cubicBezTo>
                    <a:pt x="117" y="446"/>
                    <a:pt x="144" y="482"/>
                    <a:pt x="171" y="517"/>
                  </a:cubicBezTo>
                  <a:lnTo>
                    <a:pt x="292" y="686"/>
                  </a:lnTo>
                  <a:cubicBezTo>
                    <a:pt x="306" y="723"/>
                    <a:pt x="328" y="757"/>
                    <a:pt x="358" y="784"/>
                  </a:cubicBezTo>
                  <a:cubicBezTo>
                    <a:pt x="399" y="825"/>
                    <a:pt x="456" y="861"/>
                    <a:pt x="516" y="861"/>
                  </a:cubicBezTo>
                  <a:cubicBezTo>
                    <a:pt x="517" y="861"/>
                    <a:pt x="519" y="861"/>
                    <a:pt x="520" y="861"/>
                  </a:cubicBezTo>
                  <a:lnTo>
                    <a:pt x="579" y="860"/>
                  </a:lnTo>
                  <a:cubicBezTo>
                    <a:pt x="608" y="856"/>
                    <a:pt x="636" y="846"/>
                    <a:pt x="660" y="827"/>
                  </a:cubicBezTo>
                  <a:cubicBezTo>
                    <a:pt x="699" y="803"/>
                    <a:pt x="743" y="762"/>
                    <a:pt x="756" y="716"/>
                  </a:cubicBezTo>
                  <a:cubicBezTo>
                    <a:pt x="766" y="672"/>
                    <a:pt x="777" y="635"/>
                    <a:pt x="768" y="588"/>
                  </a:cubicBezTo>
                  <a:cubicBezTo>
                    <a:pt x="763" y="561"/>
                    <a:pt x="756" y="536"/>
                    <a:pt x="744" y="511"/>
                  </a:cubicBezTo>
                  <a:cubicBezTo>
                    <a:pt x="724" y="470"/>
                    <a:pt x="693" y="435"/>
                    <a:pt x="656" y="408"/>
                  </a:cubicBezTo>
                  <a:lnTo>
                    <a:pt x="514" y="241"/>
                  </a:lnTo>
                  <a:cubicBezTo>
                    <a:pt x="487" y="209"/>
                    <a:pt x="460" y="175"/>
                    <a:pt x="430" y="143"/>
                  </a:cubicBezTo>
                  <a:cubicBezTo>
                    <a:pt x="388" y="96"/>
                    <a:pt x="323" y="38"/>
                    <a:pt x="258" y="17"/>
                  </a:cubicBezTo>
                  <a:lnTo>
                    <a:pt x="258" y="17"/>
                  </a:lnTo>
                  <a:lnTo>
                    <a:pt x="251" y="14"/>
                  </a:lnTo>
                  <a:cubicBezTo>
                    <a:pt x="232" y="5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10"/>
            <p:cNvSpPr/>
            <p:nvPr/>
          </p:nvSpPr>
          <p:spPr>
            <a:xfrm flipH="1">
              <a:off x="7253272" y="2841524"/>
              <a:ext cx="47617" cy="31760"/>
            </a:xfrm>
            <a:custGeom>
              <a:rect b="b" l="l" r="r" t="t"/>
              <a:pathLst>
                <a:path extrusionOk="0" h="717" w="1075">
                  <a:moveTo>
                    <a:pt x="779" y="0"/>
                  </a:moveTo>
                  <a:cubicBezTo>
                    <a:pt x="746" y="0"/>
                    <a:pt x="713" y="7"/>
                    <a:pt x="685" y="23"/>
                  </a:cubicBezTo>
                  <a:cubicBezTo>
                    <a:pt x="589" y="74"/>
                    <a:pt x="493" y="125"/>
                    <a:pt x="399" y="179"/>
                  </a:cubicBezTo>
                  <a:lnTo>
                    <a:pt x="261" y="260"/>
                  </a:lnTo>
                  <a:cubicBezTo>
                    <a:pt x="226" y="280"/>
                    <a:pt x="190" y="303"/>
                    <a:pt x="157" y="327"/>
                  </a:cubicBezTo>
                  <a:lnTo>
                    <a:pt x="90" y="378"/>
                  </a:lnTo>
                  <a:cubicBezTo>
                    <a:pt x="24" y="432"/>
                    <a:pt x="1" y="525"/>
                    <a:pt x="35" y="604"/>
                  </a:cubicBezTo>
                  <a:cubicBezTo>
                    <a:pt x="51" y="633"/>
                    <a:pt x="71" y="660"/>
                    <a:pt x="96" y="679"/>
                  </a:cubicBezTo>
                  <a:cubicBezTo>
                    <a:pt x="129" y="703"/>
                    <a:pt x="169" y="716"/>
                    <a:pt x="209" y="716"/>
                  </a:cubicBezTo>
                  <a:cubicBezTo>
                    <a:pt x="219" y="716"/>
                    <a:pt x="230" y="715"/>
                    <a:pt x="240" y="714"/>
                  </a:cubicBezTo>
                  <a:cubicBezTo>
                    <a:pt x="305" y="699"/>
                    <a:pt x="371" y="682"/>
                    <a:pt x="435" y="661"/>
                  </a:cubicBezTo>
                  <a:lnTo>
                    <a:pt x="589" y="603"/>
                  </a:lnTo>
                  <a:cubicBezTo>
                    <a:pt x="690" y="566"/>
                    <a:pt x="790" y="523"/>
                    <a:pt x="891" y="482"/>
                  </a:cubicBezTo>
                  <a:cubicBezTo>
                    <a:pt x="1017" y="425"/>
                    <a:pt x="1074" y="276"/>
                    <a:pt x="1019" y="149"/>
                  </a:cubicBezTo>
                  <a:cubicBezTo>
                    <a:pt x="989" y="91"/>
                    <a:pt x="942" y="38"/>
                    <a:pt x="878" y="17"/>
                  </a:cubicBezTo>
                  <a:cubicBezTo>
                    <a:pt x="847" y="7"/>
                    <a:pt x="813" y="0"/>
                    <a:pt x="7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10"/>
            <p:cNvSpPr/>
            <p:nvPr/>
          </p:nvSpPr>
          <p:spPr>
            <a:xfrm flipH="1">
              <a:off x="7207868" y="2749920"/>
              <a:ext cx="30342" cy="49345"/>
            </a:xfrm>
            <a:custGeom>
              <a:rect b="b" l="l" r="r" t="t"/>
              <a:pathLst>
                <a:path extrusionOk="0" h="1114" w="685">
                  <a:moveTo>
                    <a:pt x="172" y="1"/>
                  </a:moveTo>
                  <a:cubicBezTo>
                    <a:pt x="156" y="1"/>
                    <a:pt x="139" y="3"/>
                    <a:pt x="123" y="8"/>
                  </a:cubicBezTo>
                  <a:cubicBezTo>
                    <a:pt x="62" y="25"/>
                    <a:pt x="5" y="85"/>
                    <a:pt x="3" y="153"/>
                  </a:cubicBezTo>
                  <a:cubicBezTo>
                    <a:pt x="0" y="224"/>
                    <a:pt x="8" y="295"/>
                    <a:pt x="26" y="363"/>
                  </a:cubicBezTo>
                  <a:cubicBezTo>
                    <a:pt x="43" y="423"/>
                    <a:pt x="60" y="483"/>
                    <a:pt x="76" y="542"/>
                  </a:cubicBezTo>
                  <a:cubicBezTo>
                    <a:pt x="104" y="660"/>
                    <a:pt x="131" y="780"/>
                    <a:pt x="163" y="898"/>
                  </a:cubicBezTo>
                  <a:cubicBezTo>
                    <a:pt x="170" y="942"/>
                    <a:pt x="188" y="983"/>
                    <a:pt x="217" y="1017"/>
                  </a:cubicBezTo>
                  <a:lnTo>
                    <a:pt x="265" y="1064"/>
                  </a:lnTo>
                  <a:cubicBezTo>
                    <a:pt x="308" y="1097"/>
                    <a:pt x="360" y="1114"/>
                    <a:pt x="413" y="1114"/>
                  </a:cubicBezTo>
                  <a:cubicBezTo>
                    <a:pt x="439" y="1114"/>
                    <a:pt x="466" y="1110"/>
                    <a:pt x="491" y="1101"/>
                  </a:cubicBezTo>
                  <a:cubicBezTo>
                    <a:pt x="556" y="1083"/>
                    <a:pt x="610" y="1039"/>
                    <a:pt x="642" y="979"/>
                  </a:cubicBezTo>
                  <a:cubicBezTo>
                    <a:pt x="680" y="908"/>
                    <a:pt x="684" y="824"/>
                    <a:pt x="652" y="751"/>
                  </a:cubicBezTo>
                  <a:cubicBezTo>
                    <a:pt x="647" y="737"/>
                    <a:pt x="640" y="724"/>
                    <a:pt x="635" y="713"/>
                  </a:cubicBezTo>
                  <a:cubicBezTo>
                    <a:pt x="588" y="614"/>
                    <a:pt x="541" y="517"/>
                    <a:pt x="494" y="417"/>
                  </a:cubicBezTo>
                  <a:cubicBezTo>
                    <a:pt x="435" y="297"/>
                    <a:pt x="393" y="167"/>
                    <a:pt x="303" y="62"/>
                  </a:cubicBezTo>
                  <a:cubicBezTo>
                    <a:pt x="270" y="22"/>
                    <a:pt x="222" y="1"/>
                    <a:pt x="1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10"/>
            <p:cNvSpPr/>
            <p:nvPr/>
          </p:nvSpPr>
          <p:spPr>
            <a:xfrm flipH="1">
              <a:off x="7236395" y="2704030"/>
              <a:ext cx="40973" cy="29988"/>
            </a:xfrm>
            <a:custGeom>
              <a:rect b="b" l="l" r="r" t="t"/>
              <a:pathLst>
                <a:path extrusionOk="0" h="677" w="925">
                  <a:moveTo>
                    <a:pt x="683" y="1"/>
                  </a:moveTo>
                  <a:cubicBezTo>
                    <a:pt x="650" y="1"/>
                    <a:pt x="616" y="8"/>
                    <a:pt x="584" y="22"/>
                  </a:cubicBezTo>
                  <a:cubicBezTo>
                    <a:pt x="492" y="76"/>
                    <a:pt x="400" y="130"/>
                    <a:pt x="309" y="188"/>
                  </a:cubicBezTo>
                  <a:lnTo>
                    <a:pt x="196" y="259"/>
                  </a:lnTo>
                  <a:cubicBezTo>
                    <a:pt x="159" y="285"/>
                    <a:pt x="125" y="313"/>
                    <a:pt x="93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4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7" y="662"/>
                    <a:pt x="354" y="644"/>
                    <a:pt x="408" y="625"/>
                  </a:cubicBezTo>
                  <a:lnTo>
                    <a:pt x="535" y="573"/>
                  </a:lnTo>
                  <a:cubicBezTo>
                    <a:pt x="617" y="539"/>
                    <a:pt x="700" y="499"/>
                    <a:pt x="781" y="462"/>
                  </a:cubicBezTo>
                  <a:cubicBezTo>
                    <a:pt x="860" y="427"/>
                    <a:pt x="914" y="352"/>
                    <a:pt x="923" y="265"/>
                  </a:cubicBezTo>
                  <a:cubicBezTo>
                    <a:pt x="921" y="222"/>
                    <a:pt x="924" y="184"/>
                    <a:pt x="904" y="143"/>
                  </a:cubicBezTo>
                  <a:cubicBezTo>
                    <a:pt x="886" y="106"/>
                    <a:pt x="859" y="73"/>
                    <a:pt x="826" y="47"/>
                  </a:cubicBezTo>
                  <a:cubicBezTo>
                    <a:pt x="784" y="17"/>
                    <a:pt x="734" y="1"/>
                    <a:pt x="6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10"/>
            <p:cNvSpPr/>
            <p:nvPr/>
          </p:nvSpPr>
          <p:spPr>
            <a:xfrm flipH="1">
              <a:off x="7320601" y="2870981"/>
              <a:ext cx="24096" cy="34196"/>
            </a:xfrm>
            <a:custGeom>
              <a:rect b="b" l="l" r="r" t="t"/>
              <a:pathLst>
                <a:path extrusionOk="0" h="772" w="544">
                  <a:moveTo>
                    <a:pt x="196" y="1"/>
                  </a:moveTo>
                  <a:cubicBezTo>
                    <a:pt x="172" y="1"/>
                    <a:pt x="149" y="5"/>
                    <a:pt x="127" y="14"/>
                  </a:cubicBezTo>
                  <a:cubicBezTo>
                    <a:pt x="77" y="36"/>
                    <a:pt x="39" y="76"/>
                    <a:pt x="19" y="124"/>
                  </a:cubicBezTo>
                  <a:cubicBezTo>
                    <a:pt x="10" y="147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8" y="420"/>
                    <a:pt x="23" y="452"/>
                    <a:pt x="30" y="484"/>
                  </a:cubicBezTo>
                  <a:cubicBezTo>
                    <a:pt x="35" y="501"/>
                    <a:pt x="39" y="516"/>
                    <a:pt x="43" y="532"/>
                  </a:cubicBezTo>
                  <a:cubicBezTo>
                    <a:pt x="56" y="586"/>
                    <a:pt x="67" y="639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41" y="762"/>
                  </a:cubicBezTo>
                  <a:cubicBezTo>
                    <a:pt x="254" y="768"/>
                    <a:pt x="269" y="771"/>
                    <a:pt x="284" y="771"/>
                  </a:cubicBezTo>
                  <a:cubicBezTo>
                    <a:pt x="290" y="771"/>
                    <a:pt x="297" y="771"/>
                    <a:pt x="303" y="769"/>
                  </a:cubicBezTo>
                  <a:cubicBezTo>
                    <a:pt x="307" y="770"/>
                    <a:pt x="310" y="770"/>
                    <a:pt x="313" y="770"/>
                  </a:cubicBezTo>
                  <a:cubicBezTo>
                    <a:pt x="342" y="770"/>
                    <a:pt x="370" y="764"/>
                    <a:pt x="394" y="751"/>
                  </a:cubicBezTo>
                  <a:cubicBezTo>
                    <a:pt x="433" y="731"/>
                    <a:pt x="465" y="705"/>
                    <a:pt x="491" y="673"/>
                  </a:cubicBezTo>
                  <a:cubicBezTo>
                    <a:pt x="528" y="619"/>
                    <a:pt x="544" y="553"/>
                    <a:pt x="535" y="488"/>
                  </a:cubicBezTo>
                  <a:cubicBezTo>
                    <a:pt x="532" y="435"/>
                    <a:pt x="498" y="390"/>
                    <a:pt x="474" y="344"/>
                  </a:cubicBezTo>
                  <a:cubicBezTo>
                    <a:pt x="460" y="314"/>
                    <a:pt x="445" y="285"/>
                    <a:pt x="433" y="255"/>
                  </a:cubicBezTo>
                  <a:cubicBezTo>
                    <a:pt x="420" y="225"/>
                    <a:pt x="411" y="194"/>
                    <a:pt x="397" y="165"/>
                  </a:cubicBezTo>
                  <a:cubicBezTo>
                    <a:pt x="390" y="150"/>
                    <a:pt x="383" y="135"/>
                    <a:pt x="376" y="120"/>
                  </a:cubicBezTo>
                  <a:cubicBezTo>
                    <a:pt x="354" y="71"/>
                    <a:pt x="315" y="34"/>
                    <a:pt x="266" y="14"/>
                  </a:cubicBezTo>
                  <a:cubicBezTo>
                    <a:pt x="244" y="5"/>
                    <a:pt x="220" y="1"/>
                    <a:pt x="19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10"/>
            <p:cNvSpPr/>
            <p:nvPr/>
          </p:nvSpPr>
          <p:spPr>
            <a:xfrm flipH="1">
              <a:off x="7231744" y="2897957"/>
              <a:ext cx="37031" cy="26621"/>
            </a:xfrm>
            <a:custGeom>
              <a:rect b="b" l="l" r="r" t="t"/>
              <a:pathLst>
                <a:path extrusionOk="0" h="601" w="836">
                  <a:moveTo>
                    <a:pt x="18" y="322"/>
                  </a:moveTo>
                  <a:cubicBezTo>
                    <a:pt x="18" y="323"/>
                    <a:pt x="18" y="323"/>
                    <a:pt x="18" y="324"/>
                  </a:cubicBezTo>
                  <a:lnTo>
                    <a:pt x="18" y="324"/>
                  </a:lnTo>
                  <a:cubicBezTo>
                    <a:pt x="18" y="323"/>
                    <a:pt x="18" y="323"/>
                    <a:pt x="18" y="322"/>
                  </a:cubicBezTo>
                  <a:close/>
                  <a:moveTo>
                    <a:pt x="81" y="547"/>
                  </a:moveTo>
                  <a:cubicBezTo>
                    <a:pt x="82" y="547"/>
                    <a:pt x="82" y="547"/>
                    <a:pt x="82" y="547"/>
                  </a:cubicBezTo>
                  <a:lnTo>
                    <a:pt x="83" y="548"/>
                  </a:lnTo>
                  <a:lnTo>
                    <a:pt x="86" y="551"/>
                  </a:lnTo>
                  <a:lnTo>
                    <a:pt x="86" y="551"/>
                  </a:lnTo>
                  <a:lnTo>
                    <a:pt x="81" y="547"/>
                  </a:lnTo>
                  <a:close/>
                  <a:moveTo>
                    <a:pt x="592" y="1"/>
                  </a:moveTo>
                  <a:cubicBezTo>
                    <a:pt x="585" y="1"/>
                    <a:pt x="578" y="1"/>
                    <a:pt x="571" y="3"/>
                  </a:cubicBezTo>
                  <a:cubicBezTo>
                    <a:pt x="566" y="2"/>
                    <a:pt x="561" y="2"/>
                    <a:pt x="556" y="2"/>
                  </a:cubicBezTo>
                  <a:cubicBezTo>
                    <a:pt x="539" y="2"/>
                    <a:pt x="524" y="5"/>
                    <a:pt x="508" y="13"/>
                  </a:cubicBezTo>
                  <a:cubicBezTo>
                    <a:pt x="497" y="15"/>
                    <a:pt x="486" y="18"/>
                    <a:pt x="474" y="22"/>
                  </a:cubicBezTo>
                  <a:lnTo>
                    <a:pt x="463" y="27"/>
                  </a:lnTo>
                  <a:lnTo>
                    <a:pt x="408" y="51"/>
                  </a:lnTo>
                  <a:lnTo>
                    <a:pt x="301" y="98"/>
                  </a:lnTo>
                  <a:lnTo>
                    <a:pt x="199" y="143"/>
                  </a:lnTo>
                  <a:cubicBezTo>
                    <a:pt x="164" y="158"/>
                    <a:pt x="132" y="177"/>
                    <a:pt x="103" y="200"/>
                  </a:cubicBezTo>
                  <a:cubicBezTo>
                    <a:pt x="85" y="217"/>
                    <a:pt x="66" y="236"/>
                    <a:pt x="51" y="254"/>
                  </a:cubicBezTo>
                  <a:cubicBezTo>
                    <a:pt x="31" y="278"/>
                    <a:pt x="18" y="307"/>
                    <a:pt x="12" y="337"/>
                  </a:cubicBezTo>
                  <a:cubicBezTo>
                    <a:pt x="8" y="348"/>
                    <a:pt x="7" y="361"/>
                    <a:pt x="5" y="374"/>
                  </a:cubicBezTo>
                  <a:cubicBezTo>
                    <a:pt x="8" y="361"/>
                    <a:pt x="11" y="350"/>
                    <a:pt x="14" y="339"/>
                  </a:cubicBezTo>
                  <a:lnTo>
                    <a:pt x="14" y="339"/>
                  </a:lnTo>
                  <a:lnTo>
                    <a:pt x="5" y="376"/>
                  </a:lnTo>
                  <a:cubicBezTo>
                    <a:pt x="1" y="401"/>
                    <a:pt x="5" y="426"/>
                    <a:pt x="14" y="449"/>
                  </a:cubicBezTo>
                  <a:cubicBezTo>
                    <a:pt x="22" y="481"/>
                    <a:pt x="39" y="510"/>
                    <a:pt x="64" y="533"/>
                  </a:cubicBezTo>
                  <a:lnTo>
                    <a:pt x="64" y="533"/>
                  </a:lnTo>
                  <a:cubicBezTo>
                    <a:pt x="80" y="549"/>
                    <a:pt x="98" y="562"/>
                    <a:pt x="119" y="571"/>
                  </a:cubicBezTo>
                  <a:cubicBezTo>
                    <a:pt x="135" y="583"/>
                    <a:pt x="153" y="590"/>
                    <a:pt x="173" y="593"/>
                  </a:cubicBezTo>
                  <a:cubicBezTo>
                    <a:pt x="184" y="595"/>
                    <a:pt x="197" y="598"/>
                    <a:pt x="210" y="600"/>
                  </a:cubicBezTo>
                  <a:cubicBezTo>
                    <a:pt x="216" y="600"/>
                    <a:pt x="223" y="600"/>
                    <a:pt x="229" y="600"/>
                  </a:cubicBezTo>
                  <a:cubicBezTo>
                    <a:pt x="244" y="600"/>
                    <a:pt x="260" y="599"/>
                    <a:pt x="275" y="598"/>
                  </a:cubicBezTo>
                  <a:cubicBezTo>
                    <a:pt x="285" y="598"/>
                    <a:pt x="294" y="598"/>
                    <a:pt x="302" y="597"/>
                  </a:cubicBezTo>
                  <a:cubicBezTo>
                    <a:pt x="325" y="593"/>
                    <a:pt x="348" y="587"/>
                    <a:pt x="369" y="578"/>
                  </a:cubicBezTo>
                  <a:lnTo>
                    <a:pt x="382" y="574"/>
                  </a:lnTo>
                  <a:lnTo>
                    <a:pt x="494" y="536"/>
                  </a:lnTo>
                  <a:lnTo>
                    <a:pt x="605" y="499"/>
                  </a:lnTo>
                  <a:lnTo>
                    <a:pt x="659" y="480"/>
                  </a:lnTo>
                  <a:cubicBezTo>
                    <a:pt x="663" y="479"/>
                    <a:pt x="669" y="477"/>
                    <a:pt x="675" y="475"/>
                  </a:cubicBezTo>
                  <a:lnTo>
                    <a:pt x="681" y="472"/>
                  </a:lnTo>
                  <a:cubicBezTo>
                    <a:pt x="698" y="462"/>
                    <a:pt x="716" y="450"/>
                    <a:pt x="733" y="439"/>
                  </a:cubicBezTo>
                  <a:lnTo>
                    <a:pt x="777" y="394"/>
                  </a:lnTo>
                  <a:cubicBezTo>
                    <a:pt x="789" y="374"/>
                    <a:pt x="800" y="354"/>
                    <a:pt x="811" y="332"/>
                  </a:cubicBezTo>
                  <a:lnTo>
                    <a:pt x="816" y="324"/>
                  </a:lnTo>
                  <a:cubicBezTo>
                    <a:pt x="835" y="264"/>
                    <a:pt x="834" y="202"/>
                    <a:pt x="811" y="145"/>
                  </a:cubicBezTo>
                  <a:cubicBezTo>
                    <a:pt x="786" y="88"/>
                    <a:pt x="739" y="44"/>
                    <a:pt x="681" y="21"/>
                  </a:cubicBezTo>
                  <a:lnTo>
                    <a:pt x="672" y="18"/>
                  </a:lnTo>
                  <a:cubicBezTo>
                    <a:pt x="659" y="13"/>
                    <a:pt x="648" y="10"/>
                    <a:pt x="635" y="8"/>
                  </a:cubicBezTo>
                  <a:cubicBezTo>
                    <a:pt x="621" y="3"/>
                    <a:pt x="606" y="1"/>
                    <a:pt x="5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10"/>
            <p:cNvSpPr/>
            <p:nvPr/>
          </p:nvSpPr>
          <p:spPr>
            <a:xfrm flipH="1">
              <a:off x="7161446" y="2855344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0" y="1"/>
                  </a:moveTo>
                  <a:cubicBezTo>
                    <a:pt x="215" y="1"/>
                    <a:pt x="210" y="1"/>
                    <a:pt x="205" y="2"/>
                  </a:cubicBezTo>
                  <a:cubicBezTo>
                    <a:pt x="203" y="2"/>
                    <a:pt x="200" y="2"/>
                    <a:pt x="197" y="2"/>
                  </a:cubicBezTo>
                  <a:cubicBezTo>
                    <a:pt x="173" y="2"/>
                    <a:pt x="149" y="8"/>
                    <a:pt x="127" y="19"/>
                  </a:cubicBezTo>
                  <a:cubicBezTo>
                    <a:pt x="96" y="35"/>
                    <a:pt x="68" y="58"/>
                    <a:pt x="45" y="86"/>
                  </a:cubicBezTo>
                  <a:cubicBezTo>
                    <a:pt x="26" y="109"/>
                    <a:pt x="15" y="134"/>
                    <a:pt x="11" y="163"/>
                  </a:cubicBezTo>
                  <a:cubicBezTo>
                    <a:pt x="2" y="188"/>
                    <a:pt x="1" y="217"/>
                    <a:pt x="6" y="244"/>
                  </a:cubicBezTo>
                  <a:cubicBezTo>
                    <a:pt x="22" y="305"/>
                    <a:pt x="41" y="365"/>
                    <a:pt x="63" y="423"/>
                  </a:cubicBezTo>
                  <a:cubicBezTo>
                    <a:pt x="85" y="477"/>
                    <a:pt x="107" y="530"/>
                    <a:pt x="129" y="584"/>
                  </a:cubicBezTo>
                  <a:lnTo>
                    <a:pt x="143" y="618"/>
                  </a:lnTo>
                  <a:cubicBezTo>
                    <a:pt x="146" y="623"/>
                    <a:pt x="147" y="628"/>
                    <a:pt x="150" y="632"/>
                  </a:cubicBezTo>
                  <a:cubicBezTo>
                    <a:pt x="150" y="635"/>
                    <a:pt x="151" y="638"/>
                    <a:pt x="153" y="639"/>
                  </a:cubicBezTo>
                  <a:lnTo>
                    <a:pt x="153" y="642"/>
                  </a:lnTo>
                  <a:lnTo>
                    <a:pt x="187" y="697"/>
                  </a:lnTo>
                  <a:cubicBezTo>
                    <a:pt x="201" y="716"/>
                    <a:pt x="217" y="731"/>
                    <a:pt x="235" y="744"/>
                  </a:cubicBezTo>
                  <a:cubicBezTo>
                    <a:pt x="282" y="778"/>
                    <a:pt x="334" y="794"/>
                    <a:pt x="385" y="794"/>
                  </a:cubicBezTo>
                  <a:cubicBezTo>
                    <a:pt x="509" y="794"/>
                    <a:pt x="626" y="703"/>
                    <a:pt x="639" y="564"/>
                  </a:cubicBezTo>
                  <a:cubicBezTo>
                    <a:pt x="639" y="549"/>
                    <a:pt x="639" y="510"/>
                    <a:pt x="638" y="495"/>
                  </a:cubicBezTo>
                  <a:cubicBezTo>
                    <a:pt x="629" y="453"/>
                    <a:pt x="611" y="413"/>
                    <a:pt x="584" y="377"/>
                  </a:cubicBezTo>
                  <a:lnTo>
                    <a:pt x="581" y="373"/>
                  </a:lnTo>
                  <a:lnTo>
                    <a:pt x="574" y="362"/>
                  </a:lnTo>
                  <a:cubicBezTo>
                    <a:pt x="567" y="353"/>
                    <a:pt x="561" y="343"/>
                    <a:pt x="555" y="335"/>
                  </a:cubicBezTo>
                  <a:cubicBezTo>
                    <a:pt x="541" y="313"/>
                    <a:pt x="525" y="291"/>
                    <a:pt x="511" y="269"/>
                  </a:cubicBezTo>
                  <a:cubicBezTo>
                    <a:pt x="478" y="222"/>
                    <a:pt x="450" y="174"/>
                    <a:pt x="414" y="130"/>
                  </a:cubicBezTo>
                  <a:cubicBezTo>
                    <a:pt x="402" y="113"/>
                    <a:pt x="389" y="96"/>
                    <a:pt x="376" y="79"/>
                  </a:cubicBezTo>
                  <a:lnTo>
                    <a:pt x="336" y="42"/>
                  </a:lnTo>
                  <a:cubicBezTo>
                    <a:pt x="315" y="23"/>
                    <a:pt x="288" y="12"/>
                    <a:pt x="261" y="8"/>
                  </a:cubicBezTo>
                  <a:cubicBezTo>
                    <a:pt x="247" y="4"/>
                    <a:pt x="234" y="1"/>
                    <a:pt x="22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10"/>
            <p:cNvSpPr/>
            <p:nvPr/>
          </p:nvSpPr>
          <p:spPr>
            <a:xfrm flipH="1">
              <a:off x="7153828" y="2805423"/>
              <a:ext cx="40441" cy="30386"/>
            </a:xfrm>
            <a:custGeom>
              <a:rect b="b" l="l" r="r" t="t"/>
              <a:pathLst>
                <a:path extrusionOk="0" h="686" w="913">
                  <a:moveTo>
                    <a:pt x="584" y="566"/>
                  </a:moveTo>
                  <a:lnTo>
                    <a:pt x="560" y="573"/>
                  </a:lnTo>
                  <a:lnTo>
                    <a:pt x="560" y="573"/>
                  </a:lnTo>
                  <a:cubicBezTo>
                    <a:pt x="568" y="571"/>
                    <a:pt x="576" y="568"/>
                    <a:pt x="584" y="566"/>
                  </a:cubicBezTo>
                  <a:close/>
                  <a:moveTo>
                    <a:pt x="536" y="580"/>
                  </a:moveTo>
                  <a:lnTo>
                    <a:pt x="520" y="585"/>
                  </a:lnTo>
                  <a:cubicBezTo>
                    <a:pt x="525" y="583"/>
                    <a:pt x="531" y="581"/>
                    <a:pt x="536" y="580"/>
                  </a:cubicBezTo>
                  <a:close/>
                  <a:moveTo>
                    <a:pt x="632" y="0"/>
                  </a:moveTo>
                  <a:cubicBezTo>
                    <a:pt x="594" y="0"/>
                    <a:pt x="556" y="9"/>
                    <a:pt x="523" y="24"/>
                  </a:cubicBezTo>
                  <a:cubicBezTo>
                    <a:pt x="449" y="50"/>
                    <a:pt x="378" y="84"/>
                    <a:pt x="311" y="124"/>
                  </a:cubicBezTo>
                  <a:cubicBezTo>
                    <a:pt x="260" y="151"/>
                    <a:pt x="211" y="181"/>
                    <a:pt x="166" y="216"/>
                  </a:cubicBezTo>
                  <a:cubicBezTo>
                    <a:pt x="123" y="253"/>
                    <a:pt x="83" y="293"/>
                    <a:pt x="46" y="336"/>
                  </a:cubicBezTo>
                  <a:lnTo>
                    <a:pt x="18" y="387"/>
                  </a:lnTo>
                  <a:cubicBezTo>
                    <a:pt x="5" y="414"/>
                    <a:pt x="1" y="444"/>
                    <a:pt x="5" y="474"/>
                  </a:cubicBezTo>
                  <a:cubicBezTo>
                    <a:pt x="5" y="521"/>
                    <a:pt x="22" y="566"/>
                    <a:pt x="52" y="603"/>
                  </a:cubicBezTo>
                  <a:cubicBezTo>
                    <a:pt x="76" y="633"/>
                    <a:pt x="109" y="656"/>
                    <a:pt x="144" y="671"/>
                  </a:cubicBezTo>
                  <a:cubicBezTo>
                    <a:pt x="170" y="681"/>
                    <a:pt x="196" y="685"/>
                    <a:pt x="223" y="685"/>
                  </a:cubicBezTo>
                  <a:cubicBezTo>
                    <a:pt x="254" y="685"/>
                    <a:pt x="285" y="679"/>
                    <a:pt x="314" y="667"/>
                  </a:cubicBezTo>
                  <a:lnTo>
                    <a:pt x="314" y="667"/>
                  </a:lnTo>
                  <a:lnTo>
                    <a:pt x="312" y="668"/>
                  </a:lnTo>
                  <a:cubicBezTo>
                    <a:pt x="356" y="649"/>
                    <a:pt x="402" y="634"/>
                    <a:pt x="446" y="614"/>
                  </a:cubicBezTo>
                  <a:cubicBezTo>
                    <a:pt x="480" y="600"/>
                    <a:pt x="515" y="587"/>
                    <a:pt x="550" y="576"/>
                  </a:cubicBezTo>
                  <a:lnTo>
                    <a:pt x="550" y="576"/>
                  </a:lnTo>
                  <a:cubicBezTo>
                    <a:pt x="593" y="565"/>
                    <a:pt x="635" y="556"/>
                    <a:pt x="679" y="548"/>
                  </a:cubicBezTo>
                  <a:cubicBezTo>
                    <a:pt x="750" y="535"/>
                    <a:pt x="813" y="496"/>
                    <a:pt x="857" y="440"/>
                  </a:cubicBezTo>
                  <a:cubicBezTo>
                    <a:pt x="885" y="400"/>
                    <a:pt x="904" y="353"/>
                    <a:pt x="909" y="303"/>
                  </a:cubicBezTo>
                  <a:cubicBezTo>
                    <a:pt x="912" y="232"/>
                    <a:pt x="891" y="161"/>
                    <a:pt x="850" y="104"/>
                  </a:cubicBezTo>
                  <a:cubicBezTo>
                    <a:pt x="828" y="74"/>
                    <a:pt x="798" y="51"/>
                    <a:pt x="766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1" y="0"/>
                    <a:pt x="6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10"/>
            <p:cNvSpPr/>
            <p:nvPr/>
          </p:nvSpPr>
          <p:spPr>
            <a:xfrm flipH="1">
              <a:off x="7046999" y="3071376"/>
              <a:ext cx="706594" cy="709384"/>
            </a:xfrm>
            <a:custGeom>
              <a:rect b="b" l="l" r="r" t="t"/>
              <a:pathLst>
                <a:path extrusionOk="0" h="16015" w="15952">
                  <a:moveTo>
                    <a:pt x="7565" y="1"/>
                  </a:moveTo>
                  <a:cubicBezTo>
                    <a:pt x="7557" y="1"/>
                    <a:pt x="7549" y="1"/>
                    <a:pt x="7541" y="1"/>
                  </a:cubicBezTo>
                  <a:cubicBezTo>
                    <a:pt x="7383" y="10"/>
                    <a:pt x="7238" y="198"/>
                    <a:pt x="7081" y="216"/>
                  </a:cubicBezTo>
                  <a:cubicBezTo>
                    <a:pt x="6923" y="235"/>
                    <a:pt x="6781" y="316"/>
                    <a:pt x="6623" y="344"/>
                  </a:cubicBezTo>
                  <a:cubicBezTo>
                    <a:pt x="6612" y="346"/>
                    <a:pt x="6600" y="347"/>
                    <a:pt x="6588" y="347"/>
                  </a:cubicBezTo>
                  <a:cubicBezTo>
                    <a:pt x="6454" y="347"/>
                    <a:pt x="6293" y="227"/>
                    <a:pt x="6158" y="227"/>
                  </a:cubicBezTo>
                  <a:cubicBezTo>
                    <a:pt x="6142" y="227"/>
                    <a:pt x="6127" y="228"/>
                    <a:pt x="6112" y="232"/>
                  </a:cubicBezTo>
                  <a:cubicBezTo>
                    <a:pt x="5957" y="269"/>
                    <a:pt x="5837" y="434"/>
                    <a:pt x="5684" y="480"/>
                  </a:cubicBezTo>
                  <a:cubicBezTo>
                    <a:pt x="5648" y="492"/>
                    <a:pt x="5609" y="495"/>
                    <a:pt x="5569" y="495"/>
                  </a:cubicBezTo>
                  <a:cubicBezTo>
                    <a:pt x="5486" y="495"/>
                    <a:pt x="5397" y="479"/>
                    <a:pt x="5314" y="479"/>
                  </a:cubicBezTo>
                  <a:cubicBezTo>
                    <a:pt x="5268" y="479"/>
                    <a:pt x="5224" y="484"/>
                    <a:pt x="5184" y="499"/>
                  </a:cubicBezTo>
                  <a:cubicBezTo>
                    <a:pt x="5036" y="556"/>
                    <a:pt x="4958" y="789"/>
                    <a:pt x="4813" y="853"/>
                  </a:cubicBezTo>
                  <a:cubicBezTo>
                    <a:pt x="4668" y="918"/>
                    <a:pt x="4500" y="931"/>
                    <a:pt x="4359" y="1004"/>
                  </a:cubicBezTo>
                  <a:cubicBezTo>
                    <a:pt x="4219" y="1078"/>
                    <a:pt x="4050" y="1105"/>
                    <a:pt x="3913" y="1186"/>
                  </a:cubicBezTo>
                  <a:cubicBezTo>
                    <a:pt x="3777" y="1268"/>
                    <a:pt x="3704" y="1449"/>
                    <a:pt x="3573" y="1538"/>
                  </a:cubicBezTo>
                  <a:cubicBezTo>
                    <a:pt x="3443" y="1628"/>
                    <a:pt x="3350" y="1763"/>
                    <a:pt x="3225" y="1861"/>
                  </a:cubicBezTo>
                  <a:cubicBezTo>
                    <a:pt x="3100" y="1958"/>
                    <a:pt x="2871" y="1929"/>
                    <a:pt x="2753" y="2034"/>
                  </a:cubicBezTo>
                  <a:cubicBezTo>
                    <a:pt x="2634" y="2140"/>
                    <a:pt x="2595" y="2331"/>
                    <a:pt x="2481" y="2444"/>
                  </a:cubicBezTo>
                  <a:cubicBezTo>
                    <a:pt x="2369" y="2555"/>
                    <a:pt x="2123" y="2545"/>
                    <a:pt x="2018" y="2663"/>
                  </a:cubicBezTo>
                  <a:cubicBezTo>
                    <a:pt x="1913" y="2781"/>
                    <a:pt x="1998" y="3062"/>
                    <a:pt x="1900" y="3186"/>
                  </a:cubicBezTo>
                  <a:cubicBezTo>
                    <a:pt x="1802" y="3311"/>
                    <a:pt x="1729" y="3446"/>
                    <a:pt x="1640" y="3577"/>
                  </a:cubicBezTo>
                  <a:cubicBezTo>
                    <a:pt x="1550" y="3706"/>
                    <a:pt x="1206" y="3675"/>
                    <a:pt x="1125" y="3810"/>
                  </a:cubicBezTo>
                  <a:cubicBezTo>
                    <a:pt x="1043" y="3946"/>
                    <a:pt x="1006" y="4118"/>
                    <a:pt x="932" y="4259"/>
                  </a:cubicBezTo>
                  <a:cubicBezTo>
                    <a:pt x="859" y="4399"/>
                    <a:pt x="837" y="4572"/>
                    <a:pt x="773" y="4717"/>
                  </a:cubicBezTo>
                  <a:cubicBezTo>
                    <a:pt x="707" y="4861"/>
                    <a:pt x="551" y="4974"/>
                    <a:pt x="494" y="5124"/>
                  </a:cubicBezTo>
                  <a:cubicBezTo>
                    <a:pt x="437" y="5273"/>
                    <a:pt x="514" y="5470"/>
                    <a:pt x="464" y="5624"/>
                  </a:cubicBezTo>
                  <a:cubicBezTo>
                    <a:pt x="416" y="5776"/>
                    <a:pt x="437" y="5942"/>
                    <a:pt x="397" y="6099"/>
                  </a:cubicBezTo>
                  <a:cubicBezTo>
                    <a:pt x="359" y="6255"/>
                    <a:pt x="394" y="6417"/>
                    <a:pt x="366" y="6575"/>
                  </a:cubicBezTo>
                  <a:cubicBezTo>
                    <a:pt x="338" y="6731"/>
                    <a:pt x="269" y="6875"/>
                    <a:pt x="249" y="7033"/>
                  </a:cubicBezTo>
                  <a:cubicBezTo>
                    <a:pt x="230" y="7191"/>
                    <a:pt x="21" y="7331"/>
                    <a:pt x="11" y="7491"/>
                  </a:cubicBezTo>
                  <a:cubicBezTo>
                    <a:pt x="1" y="7650"/>
                    <a:pt x="137" y="7815"/>
                    <a:pt x="137" y="7974"/>
                  </a:cubicBezTo>
                  <a:cubicBezTo>
                    <a:pt x="137" y="8133"/>
                    <a:pt x="177" y="8288"/>
                    <a:pt x="186" y="8447"/>
                  </a:cubicBezTo>
                  <a:cubicBezTo>
                    <a:pt x="195" y="8605"/>
                    <a:pt x="126" y="8770"/>
                    <a:pt x="146" y="8928"/>
                  </a:cubicBezTo>
                  <a:cubicBezTo>
                    <a:pt x="164" y="9086"/>
                    <a:pt x="124" y="9255"/>
                    <a:pt x="153" y="9413"/>
                  </a:cubicBezTo>
                  <a:cubicBezTo>
                    <a:pt x="181" y="9569"/>
                    <a:pt x="440" y="9674"/>
                    <a:pt x="478" y="9828"/>
                  </a:cubicBezTo>
                  <a:cubicBezTo>
                    <a:pt x="515" y="9983"/>
                    <a:pt x="389" y="10179"/>
                    <a:pt x="436" y="10331"/>
                  </a:cubicBezTo>
                  <a:cubicBezTo>
                    <a:pt x="483" y="10483"/>
                    <a:pt x="630" y="10598"/>
                    <a:pt x="686" y="10748"/>
                  </a:cubicBezTo>
                  <a:cubicBezTo>
                    <a:pt x="743" y="10897"/>
                    <a:pt x="602" y="11129"/>
                    <a:pt x="666" y="11274"/>
                  </a:cubicBezTo>
                  <a:cubicBezTo>
                    <a:pt x="731" y="11419"/>
                    <a:pt x="1021" y="11456"/>
                    <a:pt x="1095" y="11598"/>
                  </a:cubicBezTo>
                  <a:cubicBezTo>
                    <a:pt x="1169" y="11740"/>
                    <a:pt x="1159" y="11923"/>
                    <a:pt x="1240" y="12060"/>
                  </a:cubicBezTo>
                  <a:cubicBezTo>
                    <a:pt x="1323" y="12196"/>
                    <a:pt x="1398" y="12337"/>
                    <a:pt x="1488" y="12468"/>
                  </a:cubicBezTo>
                  <a:cubicBezTo>
                    <a:pt x="1577" y="12599"/>
                    <a:pt x="1783" y="12641"/>
                    <a:pt x="1880" y="12768"/>
                  </a:cubicBezTo>
                  <a:cubicBezTo>
                    <a:pt x="1978" y="12893"/>
                    <a:pt x="2009" y="13066"/>
                    <a:pt x="2115" y="13186"/>
                  </a:cubicBezTo>
                  <a:cubicBezTo>
                    <a:pt x="2220" y="13305"/>
                    <a:pt x="2244" y="13501"/>
                    <a:pt x="2356" y="13615"/>
                  </a:cubicBezTo>
                  <a:cubicBezTo>
                    <a:pt x="2467" y="13727"/>
                    <a:pt x="2626" y="13796"/>
                    <a:pt x="2744" y="13901"/>
                  </a:cubicBezTo>
                  <a:cubicBezTo>
                    <a:pt x="2864" y="14006"/>
                    <a:pt x="2955" y="14150"/>
                    <a:pt x="3080" y="14248"/>
                  </a:cubicBezTo>
                  <a:cubicBezTo>
                    <a:pt x="3204" y="14346"/>
                    <a:pt x="3401" y="14349"/>
                    <a:pt x="3532" y="14438"/>
                  </a:cubicBezTo>
                  <a:cubicBezTo>
                    <a:pt x="3661" y="14529"/>
                    <a:pt x="3714" y="14745"/>
                    <a:pt x="3849" y="14828"/>
                  </a:cubicBezTo>
                  <a:cubicBezTo>
                    <a:pt x="3986" y="14910"/>
                    <a:pt x="4148" y="14960"/>
                    <a:pt x="4287" y="15032"/>
                  </a:cubicBezTo>
                  <a:cubicBezTo>
                    <a:pt x="4428" y="15106"/>
                    <a:pt x="4593" y="15141"/>
                    <a:pt x="4738" y="15205"/>
                  </a:cubicBezTo>
                  <a:cubicBezTo>
                    <a:pt x="4881" y="15270"/>
                    <a:pt x="5045" y="15290"/>
                    <a:pt x="5194" y="15348"/>
                  </a:cubicBezTo>
                  <a:cubicBezTo>
                    <a:pt x="5343" y="15406"/>
                    <a:pt x="5437" y="15625"/>
                    <a:pt x="5591" y="15672"/>
                  </a:cubicBezTo>
                  <a:cubicBezTo>
                    <a:pt x="5635" y="15686"/>
                    <a:pt x="5683" y="15691"/>
                    <a:pt x="5732" y="15691"/>
                  </a:cubicBezTo>
                  <a:cubicBezTo>
                    <a:pt x="5808" y="15691"/>
                    <a:pt x="5887" y="15680"/>
                    <a:pt x="5964" y="15680"/>
                  </a:cubicBezTo>
                  <a:cubicBezTo>
                    <a:pt x="6006" y="15680"/>
                    <a:pt x="6047" y="15683"/>
                    <a:pt x="6087" y="15694"/>
                  </a:cubicBezTo>
                  <a:cubicBezTo>
                    <a:pt x="6126" y="15703"/>
                    <a:pt x="6167" y="15707"/>
                    <a:pt x="6208" y="15707"/>
                  </a:cubicBezTo>
                  <a:cubicBezTo>
                    <a:pt x="6295" y="15707"/>
                    <a:pt x="6384" y="15692"/>
                    <a:pt x="6471" y="15692"/>
                  </a:cubicBezTo>
                  <a:cubicBezTo>
                    <a:pt x="6505" y="15692"/>
                    <a:pt x="6539" y="15694"/>
                    <a:pt x="6572" y="15701"/>
                  </a:cubicBezTo>
                  <a:cubicBezTo>
                    <a:pt x="6729" y="15729"/>
                    <a:pt x="6886" y="15725"/>
                    <a:pt x="7044" y="15745"/>
                  </a:cubicBezTo>
                  <a:cubicBezTo>
                    <a:pt x="7201" y="15765"/>
                    <a:pt x="7346" y="15887"/>
                    <a:pt x="7506" y="15898"/>
                  </a:cubicBezTo>
                  <a:cubicBezTo>
                    <a:pt x="7665" y="15908"/>
                    <a:pt x="7824" y="15976"/>
                    <a:pt x="7983" y="15976"/>
                  </a:cubicBezTo>
                  <a:cubicBezTo>
                    <a:pt x="8127" y="15976"/>
                    <a:pt x="8277" y="16015"/>
                    <a:pt x="8422" y="16015"/>
                  </a:cubicBezTo>
                  <a:cubicBezTo>
                    <a:pt x="8437" y="16015"/>
                    <a:pt x="8453" y="16014"/>
                    <a:pt x="8468" y="16013"/>
                  </a:cubicBezTo>
                  <a:cubicBezTo>
                    <a:pt x="8627" y="16005"/>
                    <a:pt x="8759" y="15713"/>
                    <a:pt x="8919" y="15694"/>
                  </a:cubicBezTo>
                  <a:cubicBezTo>
                    <a:pt x="8927" y="15693"/>
                    <a:pt x="8935" y="15692"/>
                    <a:pt x="8943" y="15692"/>
                  </a:cubicBezTo>
                  <a:cubicBezTo>
                    <a:pt x="9083" y="15692"/>
                    <a:pt x="9240" y="15825"/>
                    <a:pt x="9380" y="15825"/>
                  </a:cubicBezTo>
                  <a:cubicBezTo>
                    <a:pt x="9393" y="15825"/>
                    <a:pt x="9404" y="15824"/>
                    <a:pt x="9416" y="15822"/>
                  </a:cubicBezTo>
                  <a:cubicBezTo>
                    <a:pt x="9573" y="15793"/>
                    <a:pt x="9723" y="15729"/>
                    <a:pt x="9878" y="15691"/>
                  </a:cubicBezTo>
                  <a:cubicBezTo>
                    <a:pt x="10033" y="15654"/>
                    <a:pt x="10136" y="15440"/>
                    <a:pt x="10288" y="15394"/>
                  </a:cubicBezTo>
                  <a:cubicBezTo>
                    <a:pt x="10438" y="15347"/>
                    <a:pt x="10582" y="15304"/>
                    <a:pt x="10731" y="15249"/>
                  </a:cubicBezTo>
                  <a:cubicBezTo>
                    <a:pt x="10881" y="15192"/>
                    <a:pt x="11055" y="15214"/>
                    <a:pt x="11200" y="15150"/>
                  </a:cubicBezTo>
                  <a:cubicBezTo>
                    <a:pt x="11233" y="15136"/>
                    <a:pt x="11270" y="15131"/>
                    <a:pt x="11310" y="15131"/>
                  </a:cubicBezTo>
                  <a:cubicBezTo>
                    <a:pt x="11404" y="15131"/>
                    <a:pt x="11513" y="15159"/>
                    <a:pt x="11607" y="15159"/>
                  </a:cubicBezTo>
                  <a:cubicBezTo>
                    <a:pt x="11651" y="15159"/>
                    <a:pt x="11692" y="15153"/>
                    <a:pt x="11726" y="15135"/>
                  </a:cubicBezTo>
                  <a:cubicBezTo>
                    <a:pt x="11867" y="15061"/>
                    <a:pt x="11901" y="14791"/>
                    <a:pt x="12038" y="14710"/>
                  </a:cubicBezTo>
                  <a:cubicBezTo>
                    <a:pt x="12174" y="14627"/>
                    <a:pt x="12284" y="14514"/>
                    <a:pt x="12415" y="14423"/>
                  </a:cubicBezTo>
                  <a:cubicBezTo>
                    <a:pt x="12545" y="14333"/>
                    <a:pt x="12760" y="14359"/>
                    <a:pt x="12885" y="14262"/>
                  </a:cubicBezTo>
                  <a:cubicBezTo>
                    <a:pt x="13012" y="14164"/>
                    <a:pt x="13010" y="13918"/>
                    <a:pt x="13130" y="13813"/>
                  </a:cubicBezTo>
                  <a:cubicBezTo>
                    <a:pt x="13249" y="13708"/>
                    <a:pt x="13434" y="13680"/>
                    <a:pt x="13546" y="13568"/>
                  </a:cubicBezTo>
                  <a:cubicBezTo>
                    <a:pt x="13660" y="13457"/>
                    <a:pt x="13708" y="13288"/>
                    <a:pt x="13813" y="13170"/>
                  </a:cubicBezTo>
                  <a:cubicBezTo>
                    <a:pt x="13919" y="13052"/>
                    <a:pt x="14157" y="13045"/>
                    <a:pt x="14256" y="12920"/>
                  </a:cubicBezTo>
                  <a:cubicBezTo>
                    <a:pt x="14354" y="12796"/>
                    <a:pt x="14426" y="12647"/>
                    <a:pt x="14517" y="12518"/>
                  </a:cubicBezTo>
                  <a:cubicBezTo>
                    <a:pt x="14607" y="12387"/>
                    <a:pt x="14570" y="12175"/>
                    <a:pt x="14652" y="12040"/>
                  </a:cubicBezTo>
                  <a:cubicBezTo>
                    <a:pt x="14735" y="11903"/>
                    <a:pt x="14809" y="11768"/>
                    <a:pt x="14881" y="11629"/>
                  </a:cubicBezTo>
                  <a:cubicBezTo>
                    <a:pt x="14955" y="11488"/>
                    <a:pt x="15013" y="11346"/>
                    <a:pt x="15079" y="11203"/>
                  </a:cubicBezTo>
                  <a:cubicBezTo>
                    <a:pt x="15144" y="11058"/>
                    <a:pt x="15430" y="11005"/>
                    <a:pt x="15487" y="10856"/>
                  </a:cubicBezTo>
                  <a:cubicBezTo>
                    <a:pt x="15544" y="10706"/>
                    <a:pt x="15636" y="10564"/>
                    <a:pt x="15684" y="10411"/>
                  </a:cubicBezTo>
                  <a:cubicBezTo>
                    <a:pt x="15733" y="10259"/>
                    <a:pt x="15612" y="10057"/>
                    <a:pt x="15652" y="9902"/>
                  </a:cubicBezTo>
                  <a:cubicBezTo>
                    <a:pt x="15690" y="9747"/>
                    <a:pt x="15750" y="9599"/>
                    <a:pt x="15780" y="9441"/>
                  </a:cubicBezTo>
                  <a:cubicBezTo>
                    <a:pt x="15808" y="9285"/>
                    <a:pt x="15856" y="9131"/>
                    <a:pt x="15876" y="8972"/>
                  </a:cubicBezTo>
                  <a:cubicBezTo>
                    <a:pt x="15896" y="8814"/>
                    <a:pt x="15908" y="8655"/>
                    <a:pt x="15917" y="8496"/>
                  </a:cubicBezTo>
                  <a:cubicBezTo>
                    <a:pt x="15926" y="8335"/>
                    <a:pt x="15792" y="8176"/>
                    <a:pt x="15792" y="8015"/>
                  </a:cubicBezTo>
                  <a:cubicBezTo>
                    <a:pt x="15792" y="7856"/>
                    <a:pt x="15952" y="7695"/>
                    <a:pt x="15942" y="7536"/>
                  </a:cubicBezTo>
                  <a:cubicBezTo>
                    <a:pt x="15933" y="7377"/>
                    <a:pt x="15849" y="7223"/>
                    <a:pt x="15831" y="7066"/>
                  </a:cubicBezTo>
                  <a:cubicBezTo>
                    <a:pt x="15812" y="6908"/>
                    <a:pt x="15747" y="6758"/>
                    <a:pt x="15718" y="6602"/>
                  </a:cubicBezTo>
                  <a:cubicBezTo>
                    <a:pt x="15690" y="6446"/>
                    <a:pt x="15795" y="6261"/>
                    <a:pt x="15757" y="6106"/>
                  </a:cubicBezTo>
                  <a:cubicBezTo>
                    <a:pt x="15718" y="5951"/>
                    <a:pt x="15494" y="5849"/>
                    <a:pt x="15447" y="5698"/>
                  </a:cubicBezTo>
                  <a:cubicBezTo>
                    <a:pt x="15400" y="5546"/>
                    <a:pt x="15382" y="5389"/>
                    <a:pt x="15325" y="5240"/>
                  </a:cubicBezTo>
                  <a:cubicBezTo>
                    <a:pt x="15269" y="5092"/>
                    <a:pt x="15353" y="4885"/>
                    <a:pt x="15288" y="4740"/>
                  </a:cubicBezTo>
                  <a:cubicBezTo>
                    <a:pt x="15224" y="4595"/>
                    <a:pt x="15134" y="4455"/>
                    <a:pt x="15062" y="4315"/>
                  </a:cubicBezTo>
                  <a:cubicBezTo>
                    <a:pt x="14988" y="4175"/>
                    <a:pt x="14975" y="3992"/>
                    <a:pt x="14894" y="3855"/>
                  </a:cubicBezTo>
                  <a:cubicBezTo>
                    <a:pt x="14811" y="3719"/>
                    <a:pt x="14627" y="3642"/>
                    <a:pt x="14537" y="3511"/>
                  </a:cubicBezTo>
                  <a:cubicBezTo>
                    <a:pt x="14447" y="3381"/>
                    <a:pt x="14399" y="3213"/>
                    <a:pt x="14301" y="3088"/>
                  </a:cubicBezTo>
                  <a:cubicBezTo>
                    <a:pt x="14204" y="2963"/>
                    <a:pt x="14069" y="2862"/>
                    <a:pt x="13964" y="2744"/>
                  </a:cubicBezTo>
                  <a:cubicBezTo>
                    <a:pt x="13859" y="2624"/>
                    <a:pt x="13826" y="2427"/>
                    <a:pt x="13715" y="2314"/>
                  </a:cubicBezTo>
                  <a:cubicBezTo>
                    <a:pt x="13603" y="2202"/>
                    <a:pt x="13280" y="2310"/>
                    <a:pt x="13162" y="2204"/>
                  </a:cubicBezTo>
                  <a:cubicBezTo>
                    <a:pt x="13043" y="2098"/>
                    <a:pt x="12943" y="1982"/>
                    <a:pt x="12818" y="1882"/>
                  </a:cubicBezTo>
                  <a:cubicBezTo>
                    <a:pt x="12695" y="1784"/>
                    <a:pt x="12568" y="1697"/>
                    <a:pt x="12439" y="1606"/>
                  </a:cubicBezTo>
                  <a:cubicBezTo>
                    <a:pt x="12308" y="1517"/>
                    <a:pt x="12233" y="1348"/>
                    <a:pt x="12096" y="1265"/>
                  </a:cubicBezTo>
                  <a:cubicBezTo>
                    <a:pt x="11961" y="1183"/>
                    <a:pt x="11880" y="995"/>
                    <a:pt x="11739" y="921"/>
                  </a:cubicBezTo>
                  <a:cubicBezTo>
                    <a:pt x="11600" y="847"/>
                    <a:pt x="11409" y="861"/>
                    <a:pt x="11266" y="797"/>
                  </a:cubicBezTo>
                  <a:cubicBezTo>
                    <a:pt x="11122" y="732"/>
                    <a:pt x="10930" y="788"/>
                    <a:pt x="10781" y="729"/>
                  </a:cubicBezTo>
                  <a:cubicBezTo>
                    <a:pt x="10632" y="672"/>
                    <a:pt x="10535" y="478"/>
                    <a:pt x="10383" y="431"/>
                  </a:cubicBezTo>
                  <a:cubicBezTo>
                    <a:pt x="10360" y="423"/>
                    <a:pt x="10336" y="420"/>
                    <a:pt x="10311" y="420"/>
                  </a:cubicBezTo>
                  <a:cubicBezTo>
                    <a:pt x="10192" y="420"/>
                    <a:pt x="10055" y="490"/>
                    <a:pt x="9936" y="490"/>
                  </a:cubicBezTo>
                  <a:cubicBezTo>
                    <a:pt x="9915" y="490"/>
                    <a:pt x="9895" y="488"/>
                    <a:pt x="9875" y="483"/>
                  </a:cubicBezTo>
                  <a:cubicBezTo>
                    <a:pt x="9721" y="445"/>
                    <a:pt x="9591" y="328"/>
                    <a:pt x="9435" y="298"/>
                  </a:cubicBezTo>
                  <a:cubicBezTo>
                    <a:pt x="9278" y="270"/>
                    <a:pt x="9126" y="242"/>
                    <a:pt x="8968" y="220"/>
                  </a:cubicBezTo>
                  <a:cubicBezTo>
                    <a:pt x="8811" y="200"/>
                    <a:pt x="8667" y="14"/>
                    <a:pt x="8508" y="4"/>
                  </a:cubicBezTo>
                  <a:cubicBezTo>
                    <a:pt x="8500" y="4"/>
                    <a:pt x="8492" y="3"/>
                    <a:pt x="8483" y="3"/>
                  </a:cubicBezTo>
                  <a:cubicBezTo>
                    <a:pt x="8333" y="3"/>
                    <a:pt x="8178" y="85"/>
                    <a:pt x="8028" y="85"/>
                  </a:cubicBezTo>
                  <a:cubicBezTo>
                    <a:pt x="8027" y="85"/>
                    <a:pt x="8026" y="85"/>
                    <a:pt x="8024" y="85"/>
                  </a:cubicBezTo>
                  <a:cubicBezTo>
                    <a:pt x="7873" y="85"/>
                    <a:pt x="7717" y="1"/>
                    <a:pt x="756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10"/>
            <p:cNvSpPr/>
            <p:nvPr/>
          </p:nvSpPr>
          <p:spPr>
            <a:xfrm flipH="1">
              <a:off x="7084693" y="3115716"/>
              <a:ext cx="628546" cy="624604"/>
            </a:xfrm>
            <a:custGeom>
              <a:rect b="b" l="l" r="r" t="t"/>
              <a:pathLst>
                <a:path extrusionOk="0" h="14101" w="14190">
                  <a:moveTo>
                    <a:pt x="7538" y="1"/>
                  </a:moveTo>
                  <a:cubicBezTo>
                    <a:pt x="7402" y="1"/>
                    <a:pt x="7261" y="114"/>
                    <a:pt x="7123" y="114"/>
                  </a:cubicBezTo>
                  <a:cubicBezTo>
                    <a:pt x="7121" y="113"/>
                    <a:pt x="7118" y="113"/>
                    <a:pt x="7115" y="113"/>
                  </a:cubicBezTo>
                  <a:cubicBezTo>
                    <a:pt x="6977" y="113"/>
                    <a:pt x="6845" y="148"/>
                    <a:pt x="6705" y="156"/>
                  </a:cubicBezTo>
                  <a:cubicBezTo>
                    <a:pt x="6696" y="157"/>
                    <a:pt x="6687" y="157"/>
                    <a:pt x="6677" y="157"/>
                  </a:cubicBezTo>
                  <a:cubicBezTo>
                    <a:pt x="6562" y="157"/>
                    <a:pt x="6446" y="118"/>
                    <a:pt x="6331" y="118"/>
                  </a:cubicBezTo>
                  <a:cubicBezTo>
                    <a:pt x="6314" y="118"/>
                    <a:pt x="6296" y="119"/>
                    <a:pt x="6279" y="121"/>
                  </a:cubicBezTo>
                  <a:cubicBezTo>
                    <a:pt x="6250" y="124"/>
                    <a:pt x="6220" y="125"/>
                    <a:pt x="6190" y="125"/>
                  </a:cubicBezTo>
                  <a:cubicBezTo>
                    <a:pt x="6118" y="125"/>
                    <a:pt x="6044" y="118"/>
                    <a:pt x="5971" y="118"/>
                  </a:cubicBezTo>
                  <a:cubicBezTo>
                    <a:pt x="5931" y="118"/>
                    <a:pt x="5890" y="120"/>
                    <a:pt x="5851" y="128"/>
                  </a:cubicBezTo>
                  <a:cubicBezTo>
                    <a:pt x="5713" y="153"/>
                    <a:pt x="5619" y="381"/>
                    <a:pt x="5483" y="415"/>
                  </a:cubicBezTo>
                  <a:cubicBezTo>
                    <a:pt x="5464" y="420"/>
                    <a:pt x="5445" y="421"/>
                    <a:pt x="5426" y="421"/>
                  </a:cubicBezTo>
                  <a:cubicBezTo>
                    <a:pt x="5323" y="421"/>
                    <a:pt x="5207" y="369"/>
                    <a:pt x="5105" y="369"/>
                  </a:cubicBezTo>
                  <a:cubicBezTo>
                    <a:pt x="5082" y="369"/>
                    <a:pt x="5059" y="371"/>
                    <a:pt x="5038" y="378"/>
                  </a:cubicBezTo>
                  <a:cubicBezTo>
                    <a:pt x="4904" y="419"/>
                    <a:pt x="4802" y="550"/>
                    <a:pt x="4670" y="600"/>
                  </a:cubicBezTo>
                  <a:cubicBezTo>
                    <a:pt x="4647" y="608"/>
                    <a:pt x="4622" y="612"/>
                    <a:pt x="4595" y="612"/>
                  </a:cubicBezTo>
                  <a:cubicBezTo>
                    <a:pt x="4498" y="612"/>
                    <a:pt x="4383" y="566"/>
                    <a:pt x="4286" y="566"/>
                  </a:cubicBezTo>
                  <a:cubicBezTo>
                    <a:pt x="4257" y="566"/>
                    <a:pt x="4229" y="570"/>
                    <a:pt x="4205" y="581"/>
                  </a:cubicBezTo>
                  <a:cubicBezTo>
                    <a:pt x="4075" y="640"/>
                    <a:pt x="4043" y="895"/>
                    <a:pt x="3918" y="961"/>
                  </a:cubicBezTo>
                  <a:cubicBezTo>
                    <a:pt x="3794" y="1026"/>
                    <a:pt x="3629" y="1018"/>
                    <a:pt x="3510" y="1090"/>
                  </a:cubicBezTo>
                  <a:cubicBezTo>
                    <a:pt x="3389" y="1163"/>
                    <a:pt x="3264" y="1230"/>
                    <a:pt x="3149" y="1309"/>
                  </a:cubicBezTo>
                  <a:cubicBezTo>
                    <a:pt x="3032" y="1387"/>
                    <a:pt x="2994" y="1569"/>
                    <a:pt x="2883" y="1656"/>
                  </a:cubicBezTo>
                  <a:cubicBezTo>
                    <a:pt x="2772" y="1743"/>
                    <a:pt x="2618" y="1770"/>
                    <a:pt x="2513" y="1864"/>
                  </a:cubicBezTo>
                  <a:cubicBezTo>
                    <a:pt x="2408" y="1956"/>
                    <a:pt x="2233" y="1977"/>
                    <a:pt x="2133" y="2077"/>
                  </a:cubicBezTo>
                  <a:cubicBezTo>
                    <a:pt x="2034" y="2175"/>
                    <a:pt x="1974" y="2316"/>
                    <a:pt x="1880" y="2421"/>
                  </a:cubicBezTo>
                  <a:cubicBezTo>
                    <a:pt x="1787" y="2526"/>
                    <a:pt x="1660" y="2607"/>
                    <a:pt x="1573" y="2717"/>
                  </a:cubicBezTo>
                  <a:cubicBezTo>
                    <a:pt x="1487" y="2827"/>
                    <a:pt x="1484" y="3002"/>
                    <a:pt x="1404" y="3117"/>
                  </a:cubicBezTo>
                  <a:cubicBezTo>
                    <a:pt x="1325" y="3233"/>
                    <a:pt x="1133" y="3278"/>
                    <a:pt x="1060" y="3399"/>
                  </a:cubicBezTo>
                  <a:cubicBezTo>
                    <a:pt x="988" y="3518"/>
                    <a:pt x="944" y="3662"/>
                    <a:pt x="878" y="3786"/>
                  </a:cubicBezTo>
                  <a:cubicBezTo>
                    <a:pt x="813" y="3909"/>
                    <a:pt x="784" y="4056"/>
                    <a:pt x="726" y="4184"/>
                  </a:cubicBezTo>
                  <a:cubicBezTo>
                    <a:pt x="669" y="4312"/>
                    <a:pt x="651" y="4457"/>
                    <a:pt x="599" y="4587"/>
                  </a:cubicBezTo>
                  <a:cubicBezTo>
                    <a:pt x="548" y="4720"/>
                    <a:pt x="355" y="4804"/>
                    <a:pt x="312" y="4939"/>
                  </a:cubicBezTo>
                  <a:cubicBezTo>
                    <a:pt x="270" y="5074"/>
                    <a:pt x="329" y="5240"/>
                    <a:pt x="294" y="5378"/>
                  </a:cubicBezTo>
                  <a:cubicBezTo>
                    <a:pt x="260" y="5514"/>
                    <a:pt x="315" y="5669"/>
                    <a:pt x="288" y="5807"/>
                  </a:cubicBezTo>
                  <a:cubicBezTo>
                    <a:pt x="263" y="5947"/>
                    <a:pt x="265" y="6084"/>
                    <a:pt x="248" y="6224"/>
                  </a:cubicBezTo>
                  <a:cubicBezTo>
                    <a:pt x="231" y="6365"/>
                    <a:pt x="123" y="6492"/>
                    <a:pt x="113" y="6633"/>
                  </a:cubicBezTo>
                  <a:cubicBezTo>
                    <a:pt x="103" y="6774"/>
                    <a:pt x="44" y="6915"/>
                    <a:pt x="42" y="7055"/>
                  </a:cubicBezTo>
                  <a:cubicBezTo>
                    <a:pt x="42" y="7198"/>
                    <a:pt x="1" y="7344"/>
                    <a:pt x="10" y="7485"/>
                  </a:cubicBezTo>
                  <a:cubicBezTo>
                    <a:pt x="18" y="7626"/>
                    <a:pt x="275" y="7744"/>
                    <a:pt x="292" y="7883"/>
                  </a:cubicBezTo>
                  <a:cubicBezTo>
                    <a:pt x="309" y="8022"/>
                    <a:pt x="155" y="8186"/>
                    <a:pt x="180" y="8325"/>
                  </a:cubicBezTo>
                  <a:cubicBezTo>
                    <a:pt x="206" y="8463"/>
                    <a:pt x="263" y="8597"/>
                    <a:pt x="295" y="8733"/>
                  </a:cubicBezTo>
                  <a:cubicBezTo>
                    <a:pt x="328" y="8869"/>
                    <a:pt x="517" y="8960"/>
                    <a:pt x="558" y="9094"/>
                  </a:cubicBezTo>
                  <a:cubicBezTo>
                    <a:pt x="601" y="9229"/>
                    <a:pt x="638" y="9356"/>
                    <a:pt x="688" y="9488"/>
                  </a:cubicBezTo>
                  <a:cubicBezTo>
                    <a:pt x="737" y="9620"/>
                    <a:pt x="716" y="9775"/>
                    <a:pt x="774" y="9903"/>
                  </a:cubicBezTo>
                  <a:cubicBezTo>
                    <a:pt x="831" y="10031"/>
                    <a:pt x="722" y="10243"/>
                    <a:pt x="787" y="10368"/>
                  </a:cubicBezTo>
                  <a:cubicBezTo>
                    <a:pt x="853" y="10493"/>
                    <a:pt x="1091" y="10523"/>
                    <a:pt x="1164" y="10644"/>
                  </a:cubicBezTo>
                  <a:cubicBezTo>
                    <a:pt x="1236" y="10765"/>
                    <a:pt x="1339" y="10861"/>
                    <a:pt x="1417" y="10978"/>
                  </a:cubicBezTo>
                  <a:cubicBezTo>
                    <a:pt x="1497" y="11093"/>
                    <a:pt x="1474" y="11283"/>
                    <a:pt x="1559" y="11394"/>
                  </a:cubicBezTo>
                  <a:cubicBezTo>
                    <a:pt x="1646" y="11505"/>
                    <a:pt x="1865" y="11504"/>
                    <a:pt x="1957" y="11609"/>
                  </a:cubicBezTo>
                  <a:cubicBezTo>
                    <a:pt x="2050" y="11716"/>
                    <a:pt x="2074" y="11879"/>
                    <a:pt x="2173" y="11979"/>
                  </a:cubicBezTo>
                  <a:cubicBezTo>
                    <a:pt x="2271" y="12078"/>
                    <a:pt x="2421" y="12122"/>
                    <a:pt x="2524" y="12215"/>
                  </a:cubicBezTo>
                  <a:cubicBezTo>
                    <a:pt x="2630" y="12308"/>
                    <a:pt x="2635" y="12519"/>
                    <a:pt x="2746" y="12606"/>
                  </a:cubicBezTo>
                  <a:cubicBezTo>
                    <a:pt x="2856" y="12692"/>
                    <a:pt x="2988" y="12758"/>
                    <a:pt x="3103" y="12837"/>
                  </a:cubicBezTo>
                  <a:cubicBezTo>
                    <a:pt x="3218" y="12917"/>
                    <a:pt x="3406" y="12884"/>
                    <a:pt x="3527" y="12957"/>
                  </a:cubicBezTo>
                  <a:cubicBezTo>
                    <a:pt x="3646" y="13029"/>
                    <a:pt x="3765" y="13095"/>
                    <a:pt x="3889" y="13160"/>
                  </a:cubicBezTo>
                  <a:cubicBezTo>
                    <a:pt x="4013" y="13225"/>
                    <a:pt x="4139" y="13277"/>
                    <a:pt x="4266" y="13335"/>
                  </a:cubicBezTo>
                  <a:cubicBezTo>
                    <a:pt x="4394" y="13392"/>
                    <a:pt x="4441" y="13645"/>
                    <a:pt x="4573" y="13695"/>
                  </a:cubicBezTo>
                  <a:cubicBezTo>
                    <a:pt x="4705" y="13746"/>
                    <a:pt x="4835" y="13830"/>
                    <a:pt x="4970" y="13872"/>
                  </a:cubicBezTo>
                  <a:cubicBezTo>
                    <a:pt x="4993" y="13879"/>
                    <a:pt x="5017" y="13882"/>
                    <a:pt x="5042" y="13882"/>
                  </a:cubicBezTo>
                  <a:cubicBezTo>
                    <a:pt x="5142" y="13882"/>
                    <a:pt x="5257" y="13835"/>
                    <a:pt x="5358" y="13835"/>
                  </a:cubicBezTo>
                  <a:cubicBezTo>
                    <a:pt x="5379" y="13835"/>
                    <a:pt x="5400" y="13837"/>
                    <a:pt x="5420" y="13842"/>
                  </a:cubicBezTo>
                  <a:cubicBezTo>
                    <a:pt x="5557" y="13877"/>
                    <a:pt x="5689" y="13929"/>
                    <a:pt x="5827" y="13955"/>
                  </a:cubicBezTo>
                  <a:cubicBezTo>
                    <a:pt x="5966" y="13980"/>
                    <a:pt x="6103" y="14024"/>
                    <a:pt x="6242" y="14041"/>
                  </a:cubicBezTo>
                  <a:cubicBezTo>
                    <a:pt x="6383" y="14060"/>
                    <a:pt x="6523" y="14068"/>
                    <a:pt x="6664" y="14077"/>
                  </a:cubicBezTo>
                  <a:cubicBezTo>
                    <a:pt x="6669" y="14077"/>
                    <a:pt x="6674" y="14077"/>
                    <a:pt x="6679" y="14077"/>
                  </a:cubicBezTo>
                  <a:cubicBezTo>
                    <a:pt x="6815" y="14077"/>
                    <a:pt x="6952" y="13968"/>
                    <a:pt x="7088" y="13968"/>
                  </a:cubicBezTo>
                  <a:cubicBezTo>
                    <a:pt x="7224" y="13968"/>
                    <a:pt x="7364" y="14100"/>
                    <a:pt x="7501" y="14100"/>
                  </a:cubicBezTo>
                  <a:cubicBezTo>
                    <a:pt x="7505" y="14100"/>
                    <a:pt x="7509" y="14100"/>
                    <a:pt x="7513" y="14100"/>
                  </a:cubicBezTo>
                  <a:cubicBezTo>
                    <a:pt x="7654" y="14091"/>
                    <a:pt x="7789" y="14019"/>
                    <a:pt x="7928" y="14002"/>
                  </a:cubicBezTo>
                  <a:cubicBezTo>
                    <a:pt x="8069" y="13985"/>
                    <a:pt x="8200" y="13926"/>
                    <a:pt x="8339" y="13902"/>
                  </a:cubicBezTo>
                  <a:cubicBezTo>
                    <a:pt x="8356" y="13899"/>
                    <a:pt x="8374" y="13898"/>
                    <a:pt x="8391" y="13898"/>
                  </a:cubicBezTo>
                  <a:cubicBezTo>
                    <a:pt x="8495" y="13898"/>
                    <a:pt x="8609" y="13943"/>
                    <a:pt x="8713" y="13943"/>
                  </a:cubicBezTo>
                  <a:cubicBezTo>
                    <a:pt x="8735" y="13943"/>
                    <a:pt x="8757" y="13941"/>
                    <a:pt x="8778" y="13936"/>
                  </a:cubicBezTo>
                  <a:cubicBezTo>
                    <a:pt x="8915" y="13902"/>
                    <a:pt x="9004" y="13702"/>
                    <a:pt x="9139" y="13662"/>
                  </a:cubicBezTo>
                  <a:cubicBezTo>
                    <a:pt x="9273" y="13621"/>
                    <a:pt x="9411" y="13605"/>
                    <a:pt x="9543" y="13555"/>
                  </a:cubicBezTo>
                  <a:cubicBezTo>
                    <a:pt x="9581" y="13541"/>
                    <a:pt x="9623" y="13536"/>
                    <a:pt x="9666" y="13536"/>
                  </a:cubicBezTo>
                  <a:cubicBezTo>
                    <a:pt x="9728" y="13536"/>
                    <a:pt x="9793" y="13545"/>
                    <a:pt x="9855" y="13545"/>
                  </a:cubicBezTo>
                  <a:cubicBezTo>
                    <a:pt x="9902" y="13545"/>
                    <a:pt x="9947" y="13540"/>
                    <a:pt x="9987" y="13523"/>
                  </a:cubicBezTo>
                  <a:cubicBezTo>
                    <a:pt x="10115" y="13464"/>
                    <a:pt x="10237" y="13386"/>
                    <a:pt x="10362" y="13321"/>
                  </a:cubicBezTo>
                  <a:cubicBezTo>
                    <a:pt x="10487" y="13255"/>
                    <a:pt x="10649" y="13245"/>
                    <a:pt x="10770" y="13173"/>
                  </a:cubicBezTo>
                  <a:cubicBezTo>
                    <a:pt x="10889" y="13100"/>
                    <a:pt x="10958" y="12937"/>
                    <a:pt x="11073" y="12857"/>
                  </a:cubicBezTo>
                  <a:cubicBezTo>
                    <a:pt x="11189" y="12778"/>
                    <a:pt x="11337" y="12735"/>
                    <a:pt x="11448" y="12648"/>
                  </a:cubicBezTo>
                  <a:cubicBezTo>
                    <a:pt x="11559" y="12563"/>
                    <a:pt x="11647" y="12444"/>
                    <a:pt x="11754" y="12350"/>
                  </a:cubicBezTo>
                  <a:cubicBezTo>
                    <a:pt x="11859" y="12257"/>
                    <a:pt x="12034" y="12229"/>
                    <a:pt x="12133" y="12131"/>
                  </a:cubicBezTo>
                  <a:cubicBezTo>
                    <a:pt x="12233" y="12031"/>
                    <a:pt x="12136" y="11745"/>
                    <a:pt x="12230" y="11640"/>
                  </a:cubicBezTo>
                  <a:cubicBezTo>
                    <a:pt x="12324" y="11535"/>
                    <a:pt x="12428" y="11447"/>
                    <a:pt x="12514" y="11337"/>
                  </a:cubicBezTo>
                  <a:cubicBezTo>
                    <a:pt x="12601" y="11227"/>
                    <a:pt x="12679" y="11116"/>
                    <a:pt x="12759" y="11001"/>
                  </a:cubicBezTo>
                  <a:cubicBezTo>
                    <a:pt x="12838" y="10885"/>
                    <a:pt x="12988" y="10819"/>
                    <a:pt x="13062" y="10699"/>
                  </a:cubicBezTo>
                  <a:cubicBezTo>
                    <a:pt x="13134" y="10578"/>
                    <a:pt x="13300" y="10507"/>
                    <a:pt x="13364" y="10384"/>
                  </a:cubicBezTo>
                  <a:cubicBezTo>
                    <a:pt x="13430" y="10260"/>
                    <a:pt x="13417" y="10091"/>
                    <a:pt x="13475" y="9964"/>
                  </a:cubicBezTo>
                  <a:cubicBezTo>
                    <a:pt x="13532" y="9836"/>
                    <a:pt x="13484" y="9667"/>
                    <a:pt x="13535" y="9535"/>
                  </a:cubicBezTo>
                  <a:cubicBezTo>
                    <a:pt x="13585" y="9401"/>
                    <a:pt x="13758" y="9317"/>
                    <a:pt x="13799" y="9182"/>
                  </a:cubicBezTo>
                  <a:cubicBezTo>
                    <a:pt x="13842" y="9047"/>
                    <a:pt x="13718" y="8871"/>
                    <a:pt x="13753" y="8733"/>
                  </a:cubicBezTo>
                  <a:cubicBezTo>
                    <a:pt x="13787" y="8595"/>
                    <a:pt x="13890" y="8481"/>
                    <a:pt x="13916" y="8342"/>
                  </a:cubicBezTo>
                  <a:cubicBezTo>
                    <a:pt x="13942" y="8203"/>
                    <a:pt x="13969" y="8071"/>
                    <a:pt x="13986" y="7930"/>
                  </a:cubicBezTo>
                  <a:cubicBezTo>
                    <a:pt x="14003" y="7789"/>
                    <a:pt x="14168" y="7664"/>
                    <a:pt x="14178" y="7523"/>
                  </a:cubicBezTo>
                  <a:cubicBezTo>
                    <a:pt x="14186" y="7381"/>
                    <a:pt x="14105" y="7236"/>
                    <a:pt x="14105" y="7095"/>
                  </a:cubicBezTo>
                  <a:cubicBezTo>
                    <a:pt x="14105" y="6953"/>
                    <a:pt x="14189" y="6809"/>
                    <a:pt x="14180" y="6667"/>
                  </a:cubicBezTo>
                  <a:cubicBezTo>
                    <a:pt x="14172" y="6525"/>
                    <a:pt x="14007" y="6399"/>
                    <a:pt x="13990" y="6258"/>
                  </a:cubicBezTo>
                  <a:cubicBezTo>
                    <a:pt x="13973" y="6119"/>
                    <a:pt x="13902" y="5992"/>
                    <a:pt x="13878" y="5854"/>
                  </a:cubicBezTo>
                  <a:cubicBezTo>
                    <a:pt x="13852" y="5715"/>
                    <a:pt x="14010" y="5539"/>
                    <a:pt x="13976" y="5402"/>
                  </a:cubicBezTo>
                  <a:cubicBezTo>
                    <a:pt x="13943" y="5266"/>
                    <a:pt x="13798" y="5158"/>
                    <a:pt x="13755" y="5024"/>
                  </a:cubicBezTo>
                  <a:cubicBezTo>
                    <a:pt x="13713" y="4889"/>
                    <a:pt x="13788" y="4713"/>
                    <a:pt x="13738" y="4580"/>
                  </a:cubicBezTo>
                  <a:cubicBezTo>
                    <a:pt x="13689" y="4450"/>
                    <a:pt x="13482" y="4380"/>
                    <a:pt x="13424" y="4252"/>
                  </a:cubicBezTo>
                  <a:cubicBezTo>
                    <a:pt x="13367" y="4124"/>
                    <a:pt x="13356" y="3975"/>
                    <a:pt x="13292" y="3850"/>
                  </a:cubicBezTo>
                  <a:cubicBezTo>
                    <a:pt x="13227" y="3726"/>
                    <a:pt x="13202" y="3577"/>
                    <a:pt x="13130" y="3456"/>
                  </a:cubicBezTo>
                  <a:cubicBezTo>
                    <a:pt x="13057" y="3335"/>
                    <a:pt x="12898" y="3271"/>
                    <a:pt x="12819" y="3154"/>
                  </a:cubicBezTo>
                  <a:cubicBezTo>
                    <a:pt x="12739" y="3039"/>
                    <a:pt x="12620" y="2958"/>
                    <a:pt x="12533" y="2847"/>
                  </a:cubicBezTo>
                  <a:cubicBezTo>
                    <a:pt x="12448" y="2736"/>
                    <a:pt x="12472" y="2535"/>
                    <a:pt x="12379" y="2429"/>
                  </a:cubicBezTo>
                  <a:cubicBezTo>
                    <a:pt x="12287" y="2323"/>
                    <a:pt x="12118" y="2289"/>
                    <a:pt x="12018" y="2189"/>
                  </a:cubicBezTo>
                  <a:cubicBezTo>
                    <a:pt x="11919" y="2090"/>
                    <a:pt x="11929" y="1872"/>
                    <a:pt x="11823" y="1778"/>
                  </a:cubicBezTo>
                  <a:cubicBezTo>
                    <a:pt x="11720" y="1686"/>
                    <a:pt x="11471" y="1763"/>
                    <a:pt x="11360" y="1674"/>
                  </a:cubicBezTo>
                  <a:cubicBezTo>
                    <a:pt x="11250" y="1588"/>
                    <a:pt x="11131" y="1524"/>
                    <a:pt x="11016" y="1444"/>
                  </a:cubicBezTo>
                  <a:cubicBezTo>
                    <a:pt x="10901" y="1365"/>
                    <a:pt x="10928" y="1060"/>
                    <a:pt x="10808" y="988"/>
                  </a:cubicBezTo>
                  <a:cubicBezTo>
                    <a:pt x="10689" y="915"/>
                    <a:pt x="10535" y="883"/>
                    <a:pt x="10412" y="817"/>
                  </a:cubicBezTo>
                  <a:cubicBezTo>
                    <a:pt x="10288" y="752"/>
                    <a:pt x="10134" y="733"/>
                    <a:pt x="10007" y="675"/>
                  </a:cubicBezTo>
                  <a:cubicBezTo>
                    <a:pt x="9879" y="617"/>
                    <a:pt x="9779" y="480"/>
                    <a:pt x="9647" y="429"/>
                  </a:cubicBezTo>
                  <a:cubicBezTo>
                    <a:pt x="9606" y="413"/>
                    <a:pt x="9561" y="409"/>
                    <a:pt x="9514" y="409"/>
                  </a:cubicBezTo>
                  <a:cubicBezTo>
                    <a:pt x="9451" y="409"/>
                    <a:pt x="9385" y="417"/>
                    <a:pt x="9322" y="417"/>
                  </a:cubicBezTo>
                  <a:cubicBezTo>
                    <a:pt x="9281" y="417"/>
                    <a:pt x="9241" y="414"/>
                    <a:pt x="9205" y="402"/>
                  </a:cubicBezTo>
                  <a:cubicBezTo>
                    <a:pt x="9070" y="359"/>
                    <a:pt x="8920" y="378"/>
                    <a:pt x="8784" y="344"/>
                  </a:cubicBezTo>
                  <a:cubicBezTo>
                    <a:pt x="8725" y="329"/>
                    <a:pt x="8664" y="327"/>
                    <a:pt x="8603" y="327"/>
                  </a:cubicBezTo>
                  <a:cubicBezTo>
                    <a:pt x="8576" y="327"/>
                    <a:pt x="8548" y="327"/>
                    <a:pt x="8521" y="327"/>
                  </a:cubicBezTo>
                  <a:cubicBezTo>
                    <a:pt x="8468" y="327"/>
                    <a:pt x="8415" y="326"/>
                    <a:pt x="8363" y="315"/>
                  </a:cubicBezTo>
                  <a:cubicBezTo>
                    <a:pt x="8224" y="290"/>
                    <a:pt x="8097" y="229"/>
                    <a:pt x="7957" y="212"/>
                  </a:cubicBezTo>
                  <a:cubicBezTo>
                    <a:pt x="7817" y="195"/>
                    <a:pt x="7694" y="10"/>
                    <a:pt x="7553" y="1"/>
                  </a:cubicBezTo>
                  <a:cubicBezTo>
                    <a:pt x="7548" y="1"/>
                    <a:pt x="7543" y="1"/>
                    <a:pt x="753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10"/>
            <p:cNvSpPr/>
            <p:nvPr/>
          </p:nvSpPr>
          <p:spPr>
            <a:xfrm flipH="1">
              <a:off x="7178772" y="3199302"/>
              <a:ext cx="344659" cy="342445"/>
            </a:xfrm>
            <a:custGeom>
              <a:rect b="b" l="l" r="r" t="t"/>
              <a:pathLst>
                <a:path extrusionOk="0" h="7731" w="7781">
                  <a:moveTo>
                    <a:pt x="4133" y="1"/>
                  </a:moveTo>
                  <a:cubicBezTo>
                    <a:pt x="4057" y="1"/>
                    <a:pt x="3980" y="62"/>
                    <a:pt x="3906" y="62"/>
                  </a:cubicBezTo>
                  <a:cubicBezTo>
                    <a:pt x="3828" y="62"/>
                    <a:pt x="3753" y="82"/>
                    <a:pt x="3676" y="86"/>
                  </a:cubicBezTo>
                  <a:cubicBezTo>
                    <a:pt x="3671" y="86"/>
                    <a:pt x="3667" y="86"/>
                    <a:pt x="3662" y="86"/>
                  </a:cubicBezTo>
                  <a:cubicBezTo>
                    <a:pt x="3599" y="86"/>
                    <a:pt x="3535" y="64"/>
                    <a:pt x="3472" y="64"/>
                  </a:cubicBezTo>
                  <a:cubicBezTo>
                    <a:pt x="3462" y="64"/>
                    <a:pt x="3452" y="65"/>
                    <a:pt x="3443" y="66"/>
                  </a:cubicBezTo>
                  <a:cubicBezTo>
                    <a:pt x="3427" y="68"/>
                    <a:pt x="3411" y="68"/>
                    <a:pt x="3395" y="68"/>
                  </a:cubicBezTo>
                  <a:cubicBezTo>
                    <a:pt x="3356" y="68"/>
                    <a:pt x="3316" y="65"/>
                    <a:pt x="3277" y="65"/>
                  </a:cubicBezTo>
                  <a:cubicBezTo>
                    <a:pt x="3254" y="65"/>
                    <a:pt x="3231" y="66"/>
                    <a:pt x="3208" y="70"/>
                  </a:cubicBezTo>
                  <a:cubicBezTo>
                    <a:pt x="3131" y="83"/>
                    <a:pt x="3082" y="210"/>
                    <a:pt x="3006" y="228"/>
                  </a:cubicBezTo>
                  <a:cubicBezTo>
                    <a:pt x="2997" y="230"/>
                    <a:pt x="2987" y="231"/>
                    <a:pt x="2977" y="231"/>
                  </a:cubicBezTo>
                  <a:cubicBezTo>
                    <a:pt x="2920" y="231"/>
                    <a:pt x="2856" y="202"/>
                    <a:pt x="2799" y="202"/>
                  </a:cubicBezTo>
                  <a:cubicBezTo>
                    <a:pt x="2786" y="202"/>
                    <a:pt x="2774" y="203"/>
                    <a:pt x="2762" y="207"/>
                  </a:cubicBezTo>
                  <a:cubicBezTo>
                    <a:pt x="2688" y="230"/>
                    <a:pt x="2632" y="302"/>
                    <a:pt x="2560" y="329"/>
                  </a:cubicBezTo>
                  <a:cubicBezTo>
                    <a:pt x="2547" y="334"/>
                    <a:pt x="2534" y="336"/>
                    <a:pt x="2519" y="336"/>
                  </a:cubicBezTo>
                  <a:cubicBezTo>
                    <a:pt x="2466" y="336"/>
                    <a:pt x="2403" y="311"/>
                    <a:pt x="2350" y="311"/>
                  </a:cubicBezTo>
                  <a:cubicBezTo>
                    <a:pt x="2334" y="311"/>
                    <a:pt x="2319" y="313"/>
                    <a:pt x="2305" y="319"/>
                  </a:cubicBezTo>
                  <a:cubicBezTo>
                    <a:pt x="2234" y="350"/>
                    <a:pt x="2216" y="491"/>
                    <a:pt x="2148" y="527"/>
                  </a:cubicBezTo>
                  <a:cubicBezTo>
                    <a:pt x="2079" y="562"/>
                    <a:pt x="1990" y="558"/>
                    <a:pt x="1924" y="598"/>
                  </a:cubicBezTo>
                  <a:cubicBezTo>
                    <a:pt x="1857" y="638"/>
                    <a:pt x="1789" y="675"/>
                    <a:pt x="1725" y="719"/>
                  </a:cubicBezTo>
                  <a:cubicBezTo>
                    <a:pt x="1661" y="761"/>
                    <a:pt x="1641" y="861"/>
                    <a:pt x="1580" y="909"/>
                  </a:cubicBezTo>
                  <a:cubicBezTo>
                    <a:pt x="1519" y="956"/>
                    <a:pt x="1435" y="972"/>
                    <a:pt x="1377" y="1021"/>
                  </a:cubicBezTo>
                  <a:cubicBezTo>
                    <a:pt x="1320" y="1073"/>
                    <a:pt x="1225" y="1085"/>
                    <a:pt x="1169" y="1139"/>
                  </a:cubicBezTo>
                  <a:cubicBezTo>
                    <a:pt x="1115" y="1194"/>
                    <a:pt x="1081" y="1270"/>
                    <a:pt x="1030" y="1329"/>
                  </a:cubicBezTo>
                  <a:cubicBezTo>
                    <a:pt x="979" y="1385"/>
                    <a:pt x="909" y="1431"/>
                    <a:pt x="862" y="1491"/>
                  </a:cubicBezTo>
                  <a:cubicBezTo>
                    <a:pt x="814" y="1550"/>
                    <a:pt x="813" y="1647"/>
                    <a:pt x="770" y="1710"/>
                  </a:cubicBezTo>
                  <a:cubicBezTo>
                    <a:pt x="726" y="1774"/>
                    <a:pt x="621" y="1798"/>
                    <a:pt x="581" y="1865"/>
                  </a:cubicBezTo>
                  <a:cubicBezTo>
                    <a:pt x="541" y="1930"/>
                    <a:pt x="517" y="2008"/>
                    <a:pt x="481" y="2076"/>
                  </a:cubicBezTo>
                  <a:cubicBezTo>
                    <a:pt x="446" y="2145"/>
                    <a:pt x="429" y="2224"/>
                    <a:pt x="397" y="2295"/>
                  </a:cubicBezTo>
                  <a:cubicBezTo>
                    <a:pt x="366" y="2365"/>
                    <a:pt x="356" y="2445"/>
                    <a:pt x="328" y="2516"/>
                  </a:cubicBezTo>
                  <a:cubicBezTo>
                    <a:pt x="301" y="2588"/>
                    <a:pt x="194" y="2634"/>
                    <a:pt x="170" y="2709"/>
                  </a:cubicBezTo>
                  <a:cubicBezTo>
                    <a:pt x="147" y="2783"/>
                    <a:pt x="180" y="2872"/>
                    <a:pt x="160" y="2949"/>
                  </a:cubicBezTo>
                  <a:cubicBezTo>
                    <a:pt x="142" y="3025"/>
                    <a:pt x="171" y="3108"/>
                    <a:pt x="157" y="3185"/>
                  </a:cubicBezTo>
                  <a:cubicBezTo>
                    <a:pt x="143" y="3261"/>
                    <a:pt x="144" y="3337"/>
                    <a:pt x="136" y="3414"/>
                  </a:cubicBezTo>
                  <a:cubicBezTo>
                    <a:pt x="126" y="3491"/>
                    <a:pt x="66" y="3562"/>
                    <a:pt x="62" y="3637"/>
                  </a:cubicBezTo>
                  <a:cubicBezTo>
                    <a:pt x="56" y="3714"/>
                    <a:pt x="24" y="3792"/>
                    <a:pt x="24" y="3869"/>
                  </a:cubicBezTo>
                  <a:cubicBezTo>
                    <a:pt x="24" y="3946"/>
                    <a:pt x="1" y="4027"/>
                    <a:pt x="5" y="4104"/>
                  </a:cubicBezTo>
                  <a:cubicBezTo>
                    <a:pt x="9" y="4182"/>
                    <a:pt x="150" y="4246"/>
                    <a:pt x="160" y="4323"/>
                  </a:cubicBezTo>
                  <a:cubicBezTo>
                    <a:pt x="170" y="4399"/>
                    <a:pt x="85" y="4489"/>
                    <a:pt x="99" y="4564"/>
                  </a:cubicBezTo>
                  <a:cubicBezTo>
                    <a:pt x="113" y="4641"/>
                    <a:pt x="143" y="4714"/>
                    <a:pt x="161" y="4789"/>
                  </a:cubicBezTo>
                  <a:cubicBezTo>
                    <a:pt x="180" y="4864"/>
                    <a:pt x="284" y="4913"/>
                    <a:pt x="306" y="4986"/>
                  </a:cubicBezTo>
                  <a:cubicBezTo>
                    <a:pt x="331" y="5060"/>
                    <a:pt x="351" y="5130"/>
                    <a:pt x="378" y="5203"/>
                  </a:cubicBezTo>
                  <a:cubicBezTo>
                    <a:pt x="405" y="5275"/>
                    <a:pt x="393" y="5360"/>
                    <a:pt x="424" y="5430"/>
                  </a:cubicBezTo>
                  <a:cubicBezTo>
                    <a:pt x="457" y="5501"/>
                    <a:pt x="397" y="5616"/>
                    <a:pt x="433" y="5686"/>
                  </a:cubicBezTo>
                  <a:cubicBezTo>
                    <a:pt x="469" y="5754"/>
                    <a:pt x="599" y="5770"/>
                    <a:pt x="639" y="5837"/>
                  </a:cubicBezTo>
                  <a:cubicBezTo>
                    <a:pt x="679" y="5902"/>
                    <a:pt x="736" y="5956"/>
                    <a:pt x="778" y="6020"/>
                  </a:cubicBezTo>
                  <a:cubicBezTo>
                    <a:pt x="821" y="6083"/>
                    <a:pt x="808" y="6186"/>
                    <a:pt x="857" y="6247"/>
                  </a:cubicBezTo>
                  <a:cubicBezTo>
                    <a:pt x="904" y="6309"/>
                    <a:pt x="1023" y="6309"/>
                    <a:pt x="1074" y="6365"/>
                  </a:cubicBezTo>
                  <a:cubicBezTo>
                    <a:pt x="1125" y="6424"/>
                    <a:pt x="1138" y="6513"/>
                    <a:pt x="1192" y="6569"/>
                  </a:cubicBezTo>
                  <a:cubicBezTo>
                    <a:pt x="1246" y="6623"/>
                    <a:pt x="1329" y="6647"/>
                    <a:pt x="1386" y="6698"/>
                  </a:cubicBezTo>
                  <a:cubicBezTo>
                    <a:pt x="1442" y="6749"/>
                    <a:pt x="1447" y="6864"/>
                    <a:pt x="1506" y="6913"/>
                  </a:cubicBezTo>
                  <a:cubicBezTo>
                    <a:pt x="1567" y="6960"/>
                    <a:pt x="1640" y="6995"/>
                    <a:pt x="1703" y="7039"/>
                  </a:cubicBezTo>
                  <a:cubicBezTo>
                    <a:pt x="1765" y="7083"/>
                    <a:pt x="1867" y="7065"/>
                    <a:pt x="1933" y="7105"/>
                  </a:cubicBezTo>
                  <a:cubicBezTo>
                    <a:pt x="2000" y="7145"/>
                    <a:pt x="2065" y="7180"/>
                    <a:pt x="2132" y="7216"/>
                  </a:cubicBezTo>
                  <a:cubicBezTo>
                    <a:pt x="2200" y="7253"/>
                    <a:pt x="2270" y="7280"/>
                    <a:pt x="2339" y="7312"/>
                  </a:cubicBezTo>
                  <a:cubicBezTo>
                    <a:pt x="2409" y="7344"/>
                    <a:pt x="2435" y="7481"/>
                    <a:pt x="2507" y="7510"/>
                  </a:cubicBezTo>
                  <a:cubicBezTo>
                    <a:pt x="2581" y="7537"/>
                    <a:pt x="2651" y="7582"/>
                    <a:pt x="2725" y="7605"/>
                  </a:cubicBezTo>
                  <a:cubicBezTo>
                    <a:pt x="2738" y="7609"/>
                    <a:pt x="2751" y="7611"/>
                    <a:pt x="2765" y="7611"/>
                  </a:cubicBezTo>
                  <a:cubicBezTo>
                    <a:pt x="2820" y="7611"/>
                    <a:pt x="2882" y="7585"/>
                    <a:pt x="2937" y="7585"/>
                  </a:cubicBezTo>
                  <a:cubicBezTo>
                    <a:pt x="2949" y="7585"/>
                    <a:pt x="2961" y="7587"/>
                    <a:pt x="2972" y="7590"/>
                  </a:cubicBezTo>
                  <a:cubicBezTo>
                    <a:pt x="3047" y="7608"/>
                    <a:pt x="3118" y="7636"/>
                    <a:pt x="3195" y="7651"/>
                  </a:cubicBezTo>
                  <a:cubicBezTo>
                    <a:pt x="3272" y="7665"/>
                    <a:pt x="3346" y="7689"/>
                    <a:pt x="3423" y="7699"/>
                  </a:cubicBezTo>
                  <a:cubicBezTo>
                    <a:pt x="3499" y="7708"/>
                    <a:pt x="3576" y="7713"/>
                    <a:pt x="3654" y="7717"/>
                  </a:cubicBezTo>
                  <a:cubicBezTo>
                    <a:pt x="3658" y="7718"/>
                    <a:pt x="3661" y="7718"/>
                    <a:pt x="3664" y="7718"/>
                  </a:cubicBezTo>
                  <a:cubicBezTo>
                    <a:pt x="3738" y="7718"/>
                    <a:pt x="3813" y="7658"/>
                    <a:pt x="3886" y="7658"/>
                  </a:cubicBezTo>
                  <a:cubicBezTo>
                    <a:pt x="3962" y="7658"/>
                    <a:pt x="4037" y="7730"/>
                    <a:pt x="4113" y="7730"/>
                  </a:cubicBezTo>
                  <a:cubicBezTo>
                    <a:pt x="4115" y="7730"/>
                    <a:pt x="4117" y="7730"/>
                    <a:pt x="4119" y="7730"/>
                  </a:cubicBezTo>
                  <a:cubicBezTo>
                    <a:pt x="4196" y="7726"/>
                    <a:pt x="4270" y="7686"/>
                    <a:pt x="4347" y="7678"/>
                  </a:cubicBezTo>
                  <a:cubicBezTo>
                    <a:pt x="4424" y="7668"/>
                    <a:pt x="4496" y="7638"/>
                    <a:pt x="4571" y="7622"/>
                  </a:cubicBezTo>
                  <a:cubicBezTo>
                    <a:pt x="4581" y="7620"/>
                    <a:pt x="4591" y="7620"/>
                    <a:pt x="4601" y="7620"/>
                  </a:cubicBezTo>
                  <a:cubicBezTo>
                    <a:pt x="4658" y="7620"/>
                    <a:pt x="4720" y="7645"/>
                    <a:pt x="4777" y="7645"/>
                  </a:cubicBezTo>
                  <a:cubicBezTo>
                    <a:pt x="4789" y="7645"/>
                    <a:pt x="4801" y="7644"/>
                    <a:pt x="4813" y="7641"/>
                  </a:cubicBezTo>
                  <a:cubicBezTo>
                    <a:pt x="4888" y="7622"/>
                    <a:pt x="4937" y="7513"/>
                    <a:pt x="5011" y="7490"/>
                  </a:cubicBezTo>
                  <a:cubicBezTo>
                    <a:pt x="5085" y="7466"/>
                    <a:pt x="5160" y="7457"/>
                    <a:pt x="5232" y="7430"/>
                  </a:cubicBezTo>
                  <a:cubicBezTo>
                    <a:pt x="5253" y="7423"/>
                    <a:pt x="5275" y="7421"/>
                    <a:pt x="5298" y="7421"/>
                  </a:cubicBezTo>
                  <a:cubicBezTo>
                    <a:pt x="5332" y="7421"/>
                    <a:pt x="5369" y="7426"/>
                    <a:pt x="5404" y="7426"/>
                  </a:cubicBezTo>
                  <a:cubicBezTo>
                    <a:pt x="5429" y="7426"/>
                    <a:pt x="5454" y="7423"/>
                    <a:pt x="5476" y="7413"/>
                  </a:cubicBezTo>
                  <a:cubicBezTo>
                    <a:pt x="5545" y="7382"/>
                    <a:pt x="5613" y="7338"/>
                    <a:pt x="5682" y="7302"/>
                  </a:cubicBezTo>
                  <a:cubicBezTo>
                    <a:pt x="5750" y="7267"/>
                    <a:pt x="5838" y="7261"/>
                    <a:pt x="5905" y="7221"/>
                  </a:cubicBezTo>
                  <a:cubicBezTo>
                    <a:pt x="5970" y="7182"/>
                    <a:pt x="6009" y="7092"/>
                    <a:pt x="6071" y="7048"/>
                  </a:cubicBezTo>
                  <a:cubicBezTo>
                    <a:pt x="6135" y="7005"/>
                    <a:pt x="6216" y="6981"/>
                    <a:pt x="6277" y="6934"/>
                  </a:cubicBezTo>
                  <a:cubicBezTo>
                    <a:pt x="6337" y="6887"/>
                    <a:pt x="6387" y="6822"/>
                    <a:pt x="6444" y="6771"/>
                  </a:cubicBezTo>
                  <a:cubicBezTo>
                    <a:pt x="6502" y="6719"/>
                    <a:pt x="6597" y="6704"/>
                    <a:pt x="6653" y="6650"/>
                  </a:cubicBezTo>
                  <a:cubicBezTo>
                    <a:pt x="6707" y="6596"/>
                    <a:pt x="6654" y="6439"/>
                    <a:pt x="6705" y="6381"/>
                  </a:cubicBezTo>
                  <a:cubicBezTo>
                    <a:pt x="6756" y="6324"/>
                    <a:pt x="6813" y="6274"/>
                    <a:pt x="6862" y="6215"/>
                  </a:cubicBezTo>
                  <a:cubicBezTo>
                    <a:pt x="6909" y="6155"/>
                    <a:pt x="6953" y="6094"/>
                    <a:pt x="6995" y="6030"/>
                  </a:cubicBezTo>
                  <a:cubicBezTo>
                    <a:pt x="7039" y="5967"/>
                    <a:pt x="7122" y="5930"/>
                    <a:pt x="7162" y="5865"/>
                  </a:cubicBezTo>
                  <a:cubicBezTo>
                    <a:pt x="7201" y="5800"/>
                    <a:pt x="7292" y="5760"/>
                    <a:pt x="7328" y="5692"/>
                  </a:cubicBezTo>
                  <a:cubicBezTo>
                    <a:pt x="7364" y="5623"/>
                    <a:pt x="7356" y="5531"/>
                    <a:pt x="7388" y="5461"/>
                  </a:cubicBezTo>
                  <a:cubicBezTo>
                    <a:pt x="7420" y="5392"/>
                    <a:pt x="7393" y="5299"/>
                    <a:pt x="7420" y="5227"/>
                  </a:cubicBezTo>
                  <a:cubicBezTo>
                    <a:pt x="7449" y="5154"/>
                    <a:pt x="7543" y="5107"/>
                    <a:pt x="7567" y="5033"/>
                  </a:cubicBezTo>
                  <a:cubicBezTo>
                    <a:pt x="7590" y="4959"/>
                    <a:pt x="7521" y="4861"/>
                    <a:pt x="7541" y="4787"/>
                  </a:cubicBezTo>
                  <a:cubicBezTo>
                    <a:pt x="7560" y="4712"/>
                    <a:pt x="7617" y="4650"/>
                    <a:pt x="7631" y="4574"/>
                  </a:cubicBezTo>
                  <a:cubicBezTo>
                    <a:pt x="7645" y="4497"/>
                    <a:pt x="7659" y="4423"/>
                    <a:pt x="7668" y="4347"/>
                  </a:cubicBezTo>
                  <a:cubicBezTo>
                    <a:pt x="7678" y="4270"/>
                    <a:pt x="7769" y="4202"/>
                    <a:pt x="7773" y="4124"/>
                  </a:cubicBezTo>
                  <a:cubicBezTo>
                    <a:pt x="7779" y="4047"/>
                    <a:pt x="7733" y="3967"/>
                    <a:pt x="7733" y="3889"/>
                  </a:cubicBezTo>
                  <a:cubicBezTo>
                    <a:pt x="7733" y="3812"/>
                    <a:pt x="7780" y="3733"/>
                    <a:pt x="7774" y="3656"/>
                  </a:cubicBezTo>
                  <a:cubicBezTo>
                    <a:pt x="7770" y="3578"/>
                    <a:pt x="7679" y="3508"/>
                    <a:pt x="7671" y="3431"/>
                  </a:cubicBezTo>
                  <a:cubicBezTo>
                    <a:pt x="7662" y="3354"/>
                    <a:pt x="7622" y="3286"/>
                    <a:pt x="7608" y="3209"/>
                  </a:cubicBezTo>
                  <a:cubicBezTo>
                    <a:pt x="7595" y="3134"/>
                    <a:pt x="7682" y="3037"/>
                    <a:pt x="7664" y="2962"/>
                  </a:cubicBezTo>
                  <a:cubicBezTo>
                    <a:pt x="7645" y="2887"/>
                    <a:pt x="7565" y="2828"/>
                    <a:pt x="7543" y="2754"/>
                  </a:cubicBezTo>
                  <a:cubicBezTo>
                    <a:pt x="7520" y="2681"/>
                    <a:pt x="7560" y="2584"/>
                    <a:pt x="7533" y="2511"/>
                  </a:cubicBezTo>
                  <a:cubicBezTo>
                    <a:pt x="7506" y="2439"/>
                    <a:pt x="7393" y="2402"/>
                    <a:pt x="7361" y="2331"/>
                  </a:cubicBezTo>
                  <a:cubicBezTo>
                    <a:pt x="7329" y="2261"/>
                    <a:pt x="7324" y="2180"/>
                    <a:pt x="7288" y="2110"/>
                  </a:cubicBezTo>
                  <a:cubicBezTo>
                    <a:pt x="7253" y="2042"/>
                    <a:pt x="7238" y="1961"/>
                    <a:pt x="7199" y="1894"/>
                  </a:cubicBezTo>
                  <a:cubicBezTo>
                    <a:pt x="7160" y="1829"/>
                    <a:pt x="7072" y="1793"/>
                    <a:pt x="7028" y="1729"/>
                  </a:cubicBezTo>
                  <a:cubicBezTo>
                    <a:pt x="6985" y="1665"/>
                    <a:pt x="6919" y="1621"/>
                    <a:pt x="6872" y="1560"/>
                  </a:cubicBezTo>
                  <a:cubicBezTo>
                    <a:pt x="6825" y="1501"/>
                    <a:pt x="6839" y="1390"/>
                    <a:pt x="6788" y="1331"/>
                  </a:cubicBezTo>
                  <a:cubicBezTo>
                    <a:pt x="6737" y="1273"/>
                    <a:pt x="6644" y="1255"/>
                    <a:pt x="6590" y="1201"/>
                  </a:cubicBezTo>
                  <a:cubicBezTo>
                    <a:pt x="6535" y="1145"/>
                    <a:pt x="6540" y="1026"/>
                    <a:pt x="6484" y="975"/>
                  </a:cubicBezTo>
                  <a:cubicBezTo>
                    <a:pt x="6425" y="923"/>
                    <a:pt x="6290" y="966"/>
                    <a:pt x="6229" y="918"/>
                  </a:cubicBezTo>
                  <a:cubicBezTo>
                    <a:pt x="6168" y="871"/>
                    <a:pt x="6103" y="835"/>
                    <a:pt x="6040" y="791"/>
                  </a:cubicBezTo>
                  <a:cubicBezTo>
                    <a:pt x="5976" y="749"/>
                    <a:pt x="5992" y="581"/>
                    <a:pt x="5926" y="541"/>
                  </a:cubicBezTo>
                  <a:cubicBezTo>
                    <a:pt x="5861" y="501"/>
                    <a:pt x="5776" y="484"/>
                    <a:pt x="5709" y="449"/>
                  </a:cubicBezTo>
                  <a:cubicBezTo>
                    <a:pt x="5640" y="413"/>
                    <a:pt x="5557" y="402"/>
                    <a:pt x="5487" y="370"/>
                  </a:cubicBezTo>
                  <a:cubicBezTo>
                    <a:pt x="5416" y="339"/>
                    <a:pt x="5362" y="264"/>
                    <a:pt x="5289" y="235"/>
                  </a:cubicBezTo>
                  <a:cubicBezTo>
                    <a:pt x="5267" y="227"/>
                    <a:pt x="5243" y="225"/>
                    <a:pt x="5217" y="225"/>
                  </a:cubicBezTo>
                  <a:cubicBezTo>
                    <a:pt x="5183" y="225"/>
                    <a:pt x="5146" y="229"/>
                    <a:pt x="5111" y="229"/>
                  </a:cubicBezTo>
                  <a:cubicBezTo>
                    <a:pt x="5089" y="229"/>
                    <a:pt x="5067" y="227"/>
                    <a:pt x="5046" y="221"/>
                  </a:cubicBezTo>
                  <a:cubicBezTo>
                    <a:pt x="4972" y="197"/>
                    <a:pt x="4891" y="207"/>
                    <a:pt x="4816" y="188"/>
                  </a:cubicBezTo>
                  <a:cubicBezTo>
                    <a:pt x="4782" y="180"/>
                    <a:pt x="4747" y="179"/>
                    <a:pt x="4712" y="179"/>
                  </a:cubicBezTo>
                  <a:cubicBezTo>
                    <a:pt x="4699" y="179"/>
                    <a:pt x="4687" y="179"/>
                    <a:pt x="4675" y="179"/>
                  </a:cubicBezTo>
                  <a:cubicBezTo>
                    <a:pt x="4644" y="179"/>
                    <a:pt x="4614" y="178"/>
                    <a:pt x="4584" y="173"/>
                  </a:cubicBezTo>
                  <a:cubicBezTo>
                    <a:pt x="4509" y="159"/>
                    <a:pt x="4439" y="126"/>
                    <a:pt x="4362" y="116"/>
                  </a:cubicBezTo>
                  <a:cubicBezTo>
                    <a:pt x="4286" y="107"/>
                    <a:pt x="4217" y="6"/>
                    <a:pt x="4141" y="1"/>
                  </a:cubicBezTo>
                  <a:cubicBezTo>
                    <a:pt x="4138" y="1"/>
                    <a:pt x="4136" y="1"/>
                    <a:pt x="413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10"/>
            <p:cNvSpPr/>
            <p:nvPr/>
          </p:nvSpPr>
          <p:spPr>
            <a:xfrm flipH="1">
              <a:off x="7579910" y="2916429"/>
              <a:ext cx="98911" cy="98291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10"/>
            <p:cNvSpPr/>
            <p:nvPr/>
          </p:nvSpPr>
          <p:spPr>
            <a:xfrm flipH="1">
              <a:off x="7791517" y="3096226"/>
              <a:ext cx="388822" cy="361314"/>
            </a:xfrm>
            <a:custGeom>
              <a:rect b="b" l="l" r="r" t="t"/>
              <a:pathLst>
                <a:path extrusionOk="0" h="8157" w="8778">
                  <a:moveTo>
                    <a:pt x="1774" y="1"/>
                  </a:moveTo>
                  <a:cubicBezTo>
                    <a:pt x="919" y="1"/>
                    <a:pt x="199" y="652"/>
                    <a:pt x="120" y="1510"/>
                  </a:cubicBezTo>
                  <a:cubicBezTo>
                    <a:pt x="0" y="2830"/>
                    <a:pt x="46" y="4048"/>
                    <a:pt x="718" y="5249"/>
                  </a:cubicBezTo>
                  <a:cubicBezTo>
                    <a:pt x="1285" y="6263"/>
                    <a:pt x="2190" y="7083"/>
                    <a:pt x="3254" y="7542"/>
                  </a:cubicBezTo>
                  <a:cubicBezTo>
                    <a:pt x="3915" y="7826"/>
                    <a:pt x="5187" y="8157"/>
                    <a:pt x="6341" y="8157"/>
                  </a:cubicBezTo>
                  <a:cubicBezTo>
                    <a:pt x="7634" y="8157"/>
                    <a:pt x="8777" y="7742"/>
                    <a:pt x="8745" y="6381"/>
                  </a:cubicBezTo>
                  <a:cubicBezTo>
                    <a:pt x="8728" y="5798"/>
                    <a:pt x="8411" y="5266"/>
                    <a:pt x="7906" y="4976"/>
                  </a:cubicBezTo>
                  <a:cubicBezTo>
                    <a:pt x="7634" y="4823"/>
                    <a:pt x="7343" y="4772"/>
                    <a:pt x="7043" y="4763"/>
                  </a:cubicBezTo>
                  <a:cubicBezTo>
                    <a:pt x="7002" y="4762"/>
                    <a:pt x="6962" y="4761"/>
                    <a:pt x="6921" y="4761"/>
                  </a:cubicBezTo>
                  <a:cubicBezTo>
                    <a:pt x="6627" y="4761"/>
                    <a:pt x="6327" y="4792"/>
                    <a:pt x="6030" y="4792"/>
                  </a:cubicBezTo>
                  <a:cubicBezTo>
                    <a:pt x="5934" y="4792"/>
                    <a:pt x="5839" y="4789"/>
                    <a:pt x="5744" y="4780"/>
                  </a:cubicBezTo>
                  <a:cubicBezTo>
                    <a:pt x="5195" y="4733"/>
                    <a:pt x="4643" y="4585"/>
                    <a:pt x="4195" y="4265"/>
                  </a:cubicBezTo>
                  <a:cubicBezTo>
                    <a:pt x="3817" y="3995"/>
                    <a:pt x="3537" y="3569"/>
                    <a:pt x="3401" y="3124"/>
                  </a:cubicBezTo>
                  <a:cubicBezTo>
                    <a:pt x="3325" y="2889"/>
                    <a:pt x="3297" y="2642"/>
                    <a:pt x="3315" y="2396"/>
                  </a:cubicBezTo>
                  <a:cubicBezTo>
                    <a:pt x="3338" y="2130"/>
                    <a:pt x="3442" y="1894"/>
                    <a:pt x="3436" y="1623"/>
                  </a:cubicBezTo>
                  <a:cubicBezTo>
                    <a:pt x="3415" y="741"/>
                    <a:pt x="2711" y="30"/>
                    <a:pt x="1831" y="2"/>
                  </a:cubicBezTo>
                  <a:cubicBezTo>
                    <a:pt x="1812" y="1"/>
                    <a:pt x="1793" y="1"/>
                    <a:pt x="177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10"/>
            <p:cNvSpPr/>
            <p:nvPr/>
          </p:nvSpPr>
          <p:spPr>
            <a:xfrm flipH="1">
              <a:off x="7809766" y="3122626"/>
              <a:ext cx="353341" cy="315513"/>
            </a:xfrm>
            <a:custGeom>
              <a:rect b="b" l="l" r="r" t="t"/>
              <a:pathLst>
                <a:path extrusionOk="0" h="7123" w="7977">
                  <a:moveTo>
                    <a:pt x="1272" y="1"/>
                  </a:moveTo>
                  <a:cubicBezTo>
                    <a:pt x="988" y="1"/>
                    <a:pt x="709" y="108"/>
                    <a:pt x="478" y="366"/>
                  </a:cubicBezTo>
                  <a:cubicBezTo>
                    <a:pt x="1" y="899"/>
                    <a:pt x="254" y="1801"/>
                    <a:pt x="977" y="1936"/>
                  </a:cubicBezTo>
                  <a:cubicBezTo>
                    <a:pt x="1010" y="1943"/>
                    <a:pt x="1055" y="1945"/>
                    <a:pt x="1107" y="1945"/>
                  </a:cubicBezTo>
                  <a:cubicBezTo>
                    <a:pt x="1210" y="1945"/>
                    <a:pt x="1342" y="1937"/>
                    <a:pt x="1470" y="1937"/>
                  </a:cubicBezTo>
                  <a:cubicBezTo>
                    <a:pt x="1672" y="1937"/>
                    <a:pt x="1863" y="1957"/>
                    <a:pt x="1906" y="2063"/>
                  </a:cubicBezTo>
                  <a:cubicBezTo>
                    <a:pt x="2002" y="2298"/>
                    <a:pt x="1903" y="2516"/>
                    <a:pt x="1674" y="2542"/>
                  </a:cubicBezTo>
                  <a:cubicBezTo>
                    <a:pt x="1560" y="2555"/>
                    <a:pt x="1444" y="2544"/>
                    <a:pt x="1330" y="2556"/>
                  </a:cubicBezTo>
                  <a:cubicBezTo>
                    <a:pt x="976" y="2593"/>
                    <a:pt x="673" y="2744"/>
                    <a:pt x="538" y="3087"/>
                  </a:cubicBezTo>
                  <a:cubicBezTo>
                    <a:pt x="276" y="3746"/>
                    <a:pt x="813" y="4424"/>
                    <a:pt x="1479" y="4424"/>
                  </a:cubicBezTo>
                  <a:cubicBezTo>
                    <a:pt x="1536" y="4424"/>
                    <a:pt x="1593" y="4419"/>
                    <a:pt x="1651" y="4409"/>
                  </a:cubicBezTo>
                  <a:cubicBezTo>
                    <a:pt x="1815" y="4380"/>
                    <a:pt x="1954" y="4308"/>
                    <a:pt x="2095" y="4224"/>
                  </a:cubicBezTo>
                  <a:cubicBezTo>
                    <a:pt x="2155" y="4188"/>
                    <a:pt x="2521" y="3958"/>
                    <a:pt x="2742" y="3958"/>
                  </a:cubicBezTo>
                  <a:cubicBezTo>
                    <a:pt x="2878" y="3958"/>
                    <a:pt x="2959" y="4046"/>
                    <a:pt x="2878" y="4322"/>
                  </a:cubicBezTo>
                  <a:cubicBezTo>
                    <a:pt x="2811" y="4549"/>
                    <a:pt x="2381" y="4795"/>
                    <a:pt x="2238" y="4980"/>
                  </a:cubicBezTo>
                  <a:cubicBezTo>
                    <a:pt x="2123" y="5128"/>
                    <a:pt x="2028" y="5279"/>
                    <a:pt x="1994" y="5466"/>
                  </a:cubicBezTo>
                  <a:cubicBezTo>
                    <a:pt x="1892" y="6028"/>
                    <a:pt x="2311" y="6458"/>
                    <a:pt x="2813" y="6458"/>
                  </a:cubicBezTo>
                  <a:cubicBezTo>
                    <a:pt x="2923" y="6458"/>
                    <a:pt x="3037" y="6437"/>
                    <a:pt x="3150" y="6393"/>
                  </a:cubicBezTo>
                  <a:cubicBezTo>
                    <a:pt x="3586" y="6224"/>
                    <a:pt x="3686" y="5920"/>
                    <a:pt x="3863" y="5526"/>
                  </a:cubicBezTo>
                  <a:cubicBezTo>
                    <a:pt x="3909" y="5427"/>
                    <a:pt x="3963" y="5289"/>
                    <a:pt x="4028" y="5206"/>
                  </a:cubicBezTo>
                  <a:cubicBezTo>
                    <a:pt x="4061" y="5166"/>
                    <a:pt x="4220" y="4984"/>
                    <a:pt x="4349" y="4984"/>
                  </a:cubicBezTo>
                  <a:cubicBezTo>
                    <a:pt x="4387" y="4984"/>
                    <a:pt x="4422" y="4999"/>
                    <a:pt x="4450" y="5039"/>
                  </a:cubicBezTo>
                  <a:cubicBezTo>
                    <a:pt x="4544" y="5169"/>
                    <a:pt x="4304" y="5853"/>
                    <a:pt x="4304" y="6069"/>
                  </a:cubicBezTo>
                  <a:cubicBezTo>
                    <a:pt x="4304" y="6617"/>
                    <a:pt x="4639" y="7123"/>
                    <a:pt x="5139" y="7123"/>
                  </a:cubicBezTo>
                  <a:cubicBezTo>
                    <a:pt x="5267" y="7123"/>
                    <a:pt x="5406" y="7089"/>
                    <a:pt x="5554" y="7015"/>
                  </a:cubicBezTo>
                  <a:cubicBezTo>
                    <a:pt x="5906" y="6837"/>
                    <a:pt x="6006" y="6422"/>
                    <a:pt x="6037" y="6058"/>
                  </a:cubicBezTo>
                  <a:cubicBezTo>
                    <a:pt x="6060" y="5792"/>
                    <a:pt x="6010" y="5502"/>
                    <a:pt x="6083" y="5243"/>
                  </a:cubicBezTo>
                  <a:cubicBezTo>
                    <a:pt x="6137" y="5045"/>
                    <a:pt x="6214" y="4967"/>
                    <a:pt x="6293" y="4967"/>
                  </a:cubicBezTo>
                  <a:cubicBezTo>
                    <a:pt x="6439" y="4967"/>
                    <a:pt x="6592" y="5234"/>
                    <a:pt x="6624" y="5502"/>
                  </a:cubicBezTo>
                  <a:cubicBezTo>
                    <a:pt x="6678" y="5961"/>
                    <a:pt x="6505" y="6528"/>
                    <a:pt x="7025" y="6799"/>
                  </a:cubicBezTo>
                  <a:cubicBezTo>
                    <a:pt x="7120" y="6849"/>
                    <a:pt x="7219" y="6872"/>
                    <a:pt x="7314" y="6872"/>
                  </a:cubicBezTo>
                  <a:cubicBezTo>
                    <a:pt x="7538" y="6872"/>
                    <a:pt x="7746" y="6744"/>
                    <a:pt x="7864" y="6534"/>
                  </a:cubicBezTo>
                  <a:cubicBezTo>
                    <a:pt x="7976" y="6334"/>
                    <a:pt x="7797" y="6153"/>
                    <a:pt x="7621" y="6153"/>
                  </a:cubicBezTo>
                  <a:cubicBezTo>
                    <a:pt x="7540" y="6153"/>
                    <a:pt x="7460" y="6191"/>
                    <a:pt x="7409" y="6282"/>
                  </a:cubicBezTo>
                  <a:cubicBezTo>
                    <a:pt x="7374" y="6346"/>
                    <a:pt x="7342" y="6372"/>
                    <a:pt x="7313" y="6372"/>
                  </a:cubicBezTo>
                  <a:cubicBezTo>
                    <a:pt x="7187" y="6372"/>
                    <a:pt x="7122" y="5880"/>
                    <a:pt x="7122" y="5880"/>
                  </a:cubicBezTo>
                  <a:lnTo>
                    <a:pt x="7122" y="5880"/>
                  </a:lnTo>
                  <a:cubicBezTo>
                    <a:pt x="7122" y="5880"/>
                    <a:pt x="7122" y="5880"/>
                    <a:pt x="7122" y="5880"/>
                  </a:cubicBezTo>
                  <a:cubicBezTo>
                    <a:pt x="7117" y="5751"/>
                    <a:pt x="7143" y="5619"/>
                    <a:pt x="7143" y="5489"/>
                  </a:cubicBezTo>
                  <a:cubicBezTo>
                    <a:pt x="7143" y="5320"/>
                    <a:pt x="7136" y="5149"/>
                    <a:pt x="7086" y="4987"/>
                  </a:cubicBezTo>
                  <a:cubicBezTo>
                    <a:pt x="7005" y="4729"/>
                    <a:pt x="6826" y="4547"/>
                    <a:pt x="6566" y="4466"/>
                  </a:cubicBezTo>
                  <a:cubicBezTo>
                    <a:pt x="6485" y="4440"/>
                    <a:pt x="6408" y="4429"/>
                    <a:pt x="6333" y="4429"/>
                  </a:cubicBezTo>
                  <a:cubicBezTo>
                    <a:pt x="5937" y="4429"/>
                    <a:pt x="5645" y="4763"/>
                    <a:pt x="5568" y="5168"/>
                  </a:cubicBezTo>
                  <a:cubicBezTo>
                    <a:pt x="5508" y="5483"/>
                    <a:pt x="5559" y="5808"/>
                    <a:pt x="5511" y="6123"/>
                  </a:cubicBezTo>
                  <a:cubicBezTo>
                    <a:pt x="5482" y="6307"/>
                    <a:pt x="5336" y="6606"/>
                    <a:pt x="5122" y="6606"/>
                  </a:cubicBezTo>
                  <a:cubicBezTo>
                    <a:pt x="5070" y="6606"/>
                    <a:pt x="5014" y="6588"/>
                    <a:pt x="4955" y="6547"/>
                  </a:cubicBezTo>
                  <a:cubicBezTo>
                    <a:pt x="4766" y="6416"/>
                    <a:pt x="4827" y="5947"/>
                    <a:pt x="4853" y="5769"/>
                  </a:cubicBezTo>
                  <a:cubicBezTo>
                    <a:pt x="4926" y="5268"/>
                    <a:pt x="5159" y="4377"/>
                    <a:pt x="4362" y="4377"/>
                  </a:cubicBezTo>
                  <a:cubicBezTo>
                    <a:pt x="4359" y="4377"/>
                    <a:pt x="4355" y="4377"/>
                    <a:pt x="4351" y="4377"/>
                  </a:cubicBezTo>
                  <a:cubicBezTo>
                    <a:pt x="4060" y="4380"/>
                    <a:pt x="3848" y="4559"/>
                    <a:pt x="3684" y="4784"/>
                  </a:cubicBezTo>
                  <a:cubicBezTo>
                    <a:pt x="3462" y="5088"/>
                    <a:pt x="3354" y="5704"/>
                    <a:pt x="3023" y="5880"/>
                  </a:cubicBezTo>
                  <a:cubicBezTo>
                    <a:pt x="2944" y="5923"/>
                    <a:pt x="2871" y="5942"/>
                    <a:pt x="2807" y="5942"/>
                  </a:cubicBezTo>
                  <a:cubicBezTo>
                    <a:pt x="2599" y="5942"/>
                    <a:pt x="2488" y="5741"/>
                    <a:pt x="2554" y="5498"/>
                  </a:cubicBezTo>
                  <a:cubicBezTo>
                    <a:pt x="2624" y="5246"/>
                    <a:pt x="2845" y="5098"/>
                    <a:pt x="3027" y="4926"/>
                  </a:cubicBezTo>
                  <a:cubicBezTo>
                    <a:pt x="3256" y="4710"/>
                    <a:pt x="3467" y="4449"/>
                    <a:pt x="3458" y="4114"/>
                  </a:cubicBezTo>
                  <a:cubicBezTo>
                    <a:pt x="3446" y="3660"/>
                    <a:pt x="3069" y="3443"/>
                    <a:pt x="2674" y="3443"/>
                  </a:cubicBezTo>
                  <a:cubicBezTo>
                    <a:pt x="2567" y="3443"/>
                    <a:pt x="2459" y="3459"/>
                    <a:pt x="2356" y="3490"/>
                  </a:cubicBezTo>
                  <a:cubicBezTo>
                    <a:pt x="2062" y="3579"/>
                    <a:pt x="1780" y="3905"/>
                    <a:pt x="1464" y="3905"/>
                  </a:cubicBezTo>
                  <a:cubicBezTo>
                    <a:pt x="1424" y="3905"/>
                    <a:pt x="1384" y="3900"/>
                    <a:pt x="1343" y="3888"/>
                  </a:cubicBezTo>
                  <a:cubicBezTo>
                    <a:pt x="967" y="3783"/>
                    <a:pt x="831" y="3266"/>
                    <a:pt x="1242" y="3092"/>
                  </a:cubicBezTo>
                  <a:cubicBezTo>
                    <a:pt x="1325" y="3057"/>
                    <a:pt x="1426" y="3052"/>
                    <a:pt x="1530" y="3052"/>
                  </a:cubicBezTo>
                  <a:cubicBezTo>
                    <a:pt x="1583" y="3052"/>
                    <a:pt x="1637" y="3053"/>
                    <a:pt x="1689" y="3053"/>
                  </a:cubicBezTo>
                  <a:cubicBezTo>
                    <a:pt x="1761" y="3053"/>
                    <a:pt x="1831" y="3050"/>
                    <a:pt x="1893" y="3037"/>
                  </a:cubicBezTo>
                  <a:cubicBezTo>
                    <a:pt x="2554" y="2895"/>
                    <a:pt x="2763" y="2164"/>
                    <a:pt x="2264" y="1688"/>
                  </a:cubicBezTo>
                  <a:cubicBezTo>
                    <a:pt x="1931" y="1369"/>
                    <a:pt x="1592" y="1504"/>
                    <a:pt x="1192" y="1436"/>
                  </a:cubicBezTo>
                  <a:cubicBezTo>
                    <a:pt x="724" y="1356"/>
                    <a:pt x="603" y="850"/>
                    <a:pt x="1004" y="602"/>
                  </a:cubicBezTo>
                  <a:cubicBezTo>
                    <a:pt x="1103" y="540"/>
                    <a:pt x="1206" y="514"/>
                    <a:pt x="1308" y="514"/>
                  </a:cubicBezTo>
                  <a:cubicBezTo>
                    <a:pt x="1587" y="514"/>
                    <a:pt x="1861" y="708"/>
                    <a:pt x="2024" y="924"/>
                  </a:cubicBezTo>
                  <a:cubicBezTo>
                    <a:pt x="2082" y="1001"/>
                    <a:pt x="2160" y="1033"/>
                    <a:pt x="2237" y="1033"/>
                  </a:cubicBezTo>
                  <a:cubicBezTo>
                    <a:pt x="2427" y="1033"/>
                    <a:pt x="2609" y="841"/>
                    <a:pt x="2466" y="651"/>
                  </a:cubicBezTo>
                  <a:lnTo>
                    <a:pt x="2467" y="651"/>
                  </a:lnTo>
                  <a:cubicBezTo>
                    <a:pt x="2182" y="273"/>
                    <a:pt x="1722" y="1"/>
                    <a:pt x="12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10"/>
            <p:cNvSpPr/>
            <p:nvPr/>
          </p:nvSpPr>
          <p:spPr>
            <a:xfrm flipH="1">
              <a:off x="6668262" y="3294406"/>
              <a:ext cx="304572" cy="493623"/>
            </a:xfrm>
            <a:custGeom>
              <a:rect b="b" l="l" r="r" t="t"/>
              <a:pathLst>
                <a:path extrusionOk="0" h="11144" w="6876">
                  <a:moveTo>
                    <a:pt x="1788" y="1"/>
                  </a:moveTo>
                  <a:cubicBezTo>
                    <a:pt x="1277" y="1"/>
                    <a:pt x="801" y="225"/>
                    <a:pt x="417" y="784"/>
                  </a:cubicBezTo>
                  <a:cubicBezTo>
                    <a:pt x="60" y="1304"/>
                    <a:pt x="0" y="1972"/>
                    <a:pt x="259" y="2548"/>
                  </a:cubicBezTo>
                  <a:cubicBezTo>
                    <a:pt x="397" y="2855"/>
                    <a:pt x="620" y="3084"/>
                    <a:pt x="877" y="3283"/>
                  </a:cubicBezTo>
                  <a:cubicBezTo>
                    <a:pt x="1243" y="3567"/>
                    <a:pt x="1676" y="3788"/>
                    <a:pt x="2028" y="4092"/>
                  </a:cubicBezTo>
                  <a:cubicBezTo>
                    <a:pt x="2478" y="4483"/>
                    <a:pt x="2868" y="4962"/>
                    <a:pt x="3058" y="5526"/>
                  </a:cubicBezTo>
                  <a:cubicBezTo>
                    <a:pt x="3217" y="6004"/>
                    <a:pt x="3192" y="6554"/>
                    <a:pt x="3028" y="7032"/>
                  </a:cubicBezTo>
                  <a:cubicBezTo>
                    <a:pt x="2943" y="7282"/>
                    <a:pt x="2815" y="7522"/>
                    <a:pt x="2642" y="7724"/>
                  </a:cubicBezTo>
                  <a:cubicBezTo>
                    <a:pt x="2453" y="7942"/>
                    <a:pt x="2211" y="8083"/>
                    <a:pt x="2043" y="8324"/>
                  </a:cubicBezTo>
                  <a:cubicBezTo>
                    <a:pt x="1503" y="9109"/>
                    <a:pt x="1668" y="10179"/>
                    <a:pt x="2420" y="10765"/>
                  </a:cubicBezTo>
                  <a:cubicBezTo>
                    <a:pt x="2747" y="11020"/>
                    <a:pt x="3137" y="11144"/>
                    <a:pt x="3524" y="11144"/>
                  </a:cubicBezTo>
                  <a:cubicBezTo>
                    <a:pt x="4026" y="11144"/>
                    <a:pt x="4524" y="10935"/>
                    <a:pt x="4878" y="10531"/>
                  </a:cubicBezTo>
                  <a:cubicBezTo>
                    <a:pt x="5821" y="9450"/>
                    <a:pt x="6556" y="8353"/>
                    <a:pt x="6730" y="6874"/>
                  </a:cubicBezTo>
                  <a:cubicBezTo>
                    <a:pt x="6875" y="5626"/>
                    <a:pt x="6605" y="4332"/>
                    <a:pt x="5963" y="3253"/>
                  </a:cubicBezTo>
                  <a:cubicBezTo>
                    <a:pt x="5325" y="2181"/>
                    <a:pt x="3381" y="1"/>
                    <a:pt x="178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10"/>
            <p:cNvSpPr/>
            <p:nvPr/>
          </p:nvSpPr>
          <p:spPr>
            <a:xfrm flipH="1">
              <a:off x="6692490" y="3310707"/>
              <a:ext cx="239370" cy="451765"/>
            </a:xfrm>
            <a:custGeom>
              <a:rect b="b" l="l" r="r" t="t"/>
              <a:pathLst>
                <a:path extrusionOk="0" h="10199" w="5404">
                  <a:moveTo>
                    <a:pt x="705" y="1"/>
                  </a:moveTo>
                  <a:cubicBezTo>
                    <a:pt x="602" y="1"/>
                    <a:pt x="497" y="24"/>
                    <a:pt x="396" y="70"/>
                  </a:cubicBezTo>
                  <a:cubicBezTo>
                    <a:pt x="108" y="203"/>
                    <a:pt x="253" y="607"/>
                    <a:pt x="514" y="607"/>
                  </a:cubicBezTo>
                  <a:cubicBezTo>
                    <a:pt x="552" y="607"/>
                    <a:pt x="593" y="599"/>
                    <a:pt x="635" y="579"/>
                  </a:cubicBezTo>
                  <a:cubicBezTo>
                    <a:pt x="677" y="560"/>
                    <a:pt x="710" y="551"/>
                    <a:pt x="735" y="551"/>
                  </a:cubicBezTo>
                  <a:cubicBezTo>
                    <a:pt x="936" y="551"/>
                    <a:pt x="630" y="1115"/>
                    <a:pt x="631" y="1115"/>
                  </a:cubicBezTo>
                  <a:cubicBezTo>
                    <a:pt x="631" y="1115"/>
                    <a:pt x="631" y="1115"/>
                    <a:pt x="631" y="1115"/>
                  </a:cubicBezTo>
                  <a:lnTo>
                    <a:pt x="631" y="1115"/>
                  </a:lnTo>
                  <a:cubicBezTo>
                    <a:pt x="551" y="1230"/>
                    <a:pt x="446" y="1331"/>
                    <a:pt x="363" y="1444"/>
                  </a:cubicBezTo>
                  <a:cubicBezTo>
                    <a:pt x="255" y="1591"/>
                    <a:pt x="151" y="1746"/>
                    <a:pt x="93" y="1921"/>
                  </a:cubicBezTo>
                  <a:cubicBezTo>
                    <a:pt x="1" y="2199"/>
                    <a:pt x="42" y="2471"/>
                    <a:pt x="218" y="2707"/>
                  </a:cubicBezTo>
                  <a:cubicBezTo>
                    <a:pt x="385" y="2931"/>
                    <a:pt x="607" y="3028"/>
                    <a:pt x="836" y="3028"/>
                  </a:cubicBezTo>
                  <a:cubicBezTo>
                    <a:pt x="1083" y="3028"/>
                    <a:pt x="1338" y="2915"/>
                    <a:pt x="1539" y="2726"/>
                  </a:cubicBezTo>
                  <a:cubicBezTo>
                    <a:pt x="1792" y="2489"/>
                    <a:pt x="1953" y="2170"/>
                    <a:pt x="2196" y="1926"/>
                  </a:cubicBezTo>
                  <a:cubicBezTo>
                    <a:pt x="2301" y="1820"/>
                    <a:pt x="2501" y="1701"/>
                    <a:pt x="2674" y="1701"/>
                  </a:cubicBezTo>
                  <a:cubicBezTo>
                    <a:pt x="2792" y="1701"/>
                    <a:pt x="2897" y="1756"/>
                    <a:pt x="2951" y="1908"/>
                  </a:cubicBezTo>
                  <a:cubicBezTo>
                    <a:pt x="3033" y="2143"/>
                    <a:pt x="2682" y="2516"/>
                    <a:pt x="2547" y="2655"/>
                  </a:cubicBezTo>
                  <a:cubicBezTo>
                    <a:pt x="2162" y="3049"/>
                    <a:pt x="1387" y="3686"/>
                    <a:pt x="2102" y="4193"/>
                  </a:cubicBezTo>
                  <a:cubicBezTo>
                    <a:pt x="2241" y="4292"/>
                    <a:pt x="2393" y="4330"/>
                    <a:pt x="2548" y="4330"/>
                  </a:cubicBezTo>
                  <a:cubicBezTo>
                    <a:pt x="2680" y="4330"/>
                    <a:pt x="2814" y="4302"/>
                    <a:pt x="2945" y="4260"/>
                  </a:cubicBezTo>
                  <a:cubicBezTo>
                    <a:pt x="3312" y="4142"/>
                    <a:pt x="3765" y="3715"/>
                    <a:pt x="4154" y="3715"/>
                  </a:cubicBezTo>
                  <a:cubicBezTo>
                    <a:pt x="4177" y="3715"/>
                    <a:pt x="4199" y="3717"/>
                    <a:pt x="4222" y="3720"/>
                  </a:cubicBezTo>
                  <a:cubicBezTo>
                    <a:pt x="4633" y="3777"/>
                    <a:pt x="4668" y="4128"/>
                    <a:pt x="4388" y="4352"/>
                  </a:cubicBezTo>
                  <a:cubicBezTo>
                    <a:pt x="4168" y="4529"/>
                    <a:pt x="3879" y="4519"/>
                    <a:pt x="3612" y="4553"/>
                  </a:cubicBezTo>
                  <a:cubicBezTo>
                    <a:pt x="3272" y="4597"/>
                    <a:pt x="2922" y="4692"/>
                    <a:pt x="2719" y="4991"/>
                  </a:cubicBezTo>
                  <a:cubicBezTo>
                    <a:pt x="2365" y="5505"/>
                    <a:pt x="2770" y="6058"/>
                    <a:pt x="3288" y="6237"/>
                  </a:cubicBezTo>
                  <a:cubicBezTo>
                    <a:pt x="3640" y="6360"/>
                    <a:pt x="4170" y="6210"/>
                    <a:pt x="4428" y="6533"/>
                  </a:cubicBezTo>
                  <a:cubicBezTo>
                    <a:pt x="4666" y="6833"/>
                    <a:pt x="4513" y="7308"/>
                    <a:pt x="4129" y="7308"/>
                  </a:cubicBezTo>
                  <a:cubicBezTo>
                    <a:pt x="4092" y="7308"/>
                    <a:pt x="4052" y="7304"/>
                    <a:pt x="4010" y="7294"/>
                  </a:cubicBezTo>
                  <a:cubicBezTo>
                    <a:pt x="3801" y="7245"/>
                    <a:pt x="3605" y="7018"/>
                    <a:pt x="3404" y="6930"/>
                  </a:cubicBezTo>
                  <a:cubicBezTo>
                    <a:pt x="3272" y="6871"/>
                    <a:pt x="3140" y="6844"/>
                    <a:pt x="3015" y="6844"/>
                  </a:cubicBezTo>
                  <a:cubicBezTo>
                    <a:pt x="2509" y="6844"/>
                    <a:pt x="2115" y="7287"/>
                    <a:pt x="2223" y="7877"/>
                  </a:cubicBezTo>
                  <a:cubicBezTo>
                    <a:pt x="2312" y="8366"/>
                    <a:pt x="2695" y="8462"/>
                    <a:pt x="3002" y="8776"/>
                  </a:cubicBezTo>
                  <a:cubicBezTo>
                    <a:pt x="3349" y="9131"/>
                    <a:pt x="3158" y="9629"/>
                    <a:pt x="2687" y="9629"/>
                  </a:cubicBezTo>
                  <a:cubicBezTo>
                    <a:pt x="2671" y="9629"/>
                    <a:pt x="2654" y="9628"/>
                    <a:pt x="2637" y="9627"/>
                  </a:cubicBezTo>
                  <a:cubicBezTo>
                    <a:pt x="2172" y="9594"/>
                    <a:pt x="1956" y="9098"/>
                    <a:pt x="1947" y="8697"/>
                  </a:cubicBezTo>
                  <a:cubicBezTo>
                    <a:pt x="1944" y="8507"/>
                    <a:pt x="1784" y="8404"/>
                    <a:pt x="1636" y="8404"/>
                  </a:cubicBezTo>
                  <a:cubicBezTo>
                    <a:pt x="1505" y="8404"/>
                    <a:pt x="1384" y="8484"/>
                    <a:pt x="1387" y="8654"/>
                  </a:cubicBezTo>
                  <a:cubicBezTo>
                    <a:pt x="1401" y="9408"/>
                    <a:pt x="1889" y="10198"/>
                    <a:pt x="2676" y="10198"/>
                  </a:cubicBezTo>
                  <a:cubicBezTo>
                    <a:pt x="2763" y="10198"/>
                    <a:pt x="2854" y="10189"/>
                    <a:pt x="2948" y="10168"/>
                  </a:cubicBezTo>
                  <a:cubicBezTo>
                    <a:pt x="3706" y="10005"/>
                    <a:pt x="4057" y="9052"/>
                    <a:pt x="3509" y="8475"/>
                  </a:cubicBezTo>
                  <a:cubicBezTo>
                    <a:pt x="3356" y="8314"/>
                    <a:pt x="2718" y="8009"/>
                    <a:pt x="2774" y="7774"/>
                  </a:cubicBezTo>
                  <a:cubicBezTo>
                    <a:pt x="2823" y="7576"/>
                    <a:pt x="2960" y="7455"/>
                    <a:pt x="3116" y="7455"/>
                  </a:cubicBezTo>
                  <a:cubicBezTo>
                    <a:pt x="3171" y="7455"/>
                    <a:pt x="3227" y="7470"/>
                    <a:pt x="3283" y="7501"/>
                  </a:cubicBezTo>
                  <a:cubicBezTo>
                    <a:pt x="3391" y="7562"/>
                    <a:pt x="3487" y="7646"/>
                    <a:pt x="3595" y="7709"/>
                  </a:cubicBezTo>
                  <a:cubicBezTo>
                    <a:pt x="3781" y="7815"/>
                    <a:pt x="3975" y="7881"/>
                    <a:pt x="4170" y="7881"/>
                  </a:cubicBezTo>
                  <a:cubicBezTo>
                    <a:pt x="4323" y="7881"/>
                    <a:pt x="4477" y="7840"/>
                    <a:pt x="4625" y="7746"/>
                  </a:cubicBezTo>
                  <a:cubicBezTo>
                    <a:pt x="5328" y="7301"/>
                    <a:pt x="5221" y="6237"/>
                    <a:pt x="4489" y="5881"/>
                  </a:cubicBezTo>
                  <a:cubicBezTo>
                    <a:pt x="4327" y="5801"/>
                    <a:pt x="4159" y="5777"/>
                    <a:pt x="3984" y="5760"/>
                  </a:cubicBezTo>
                  <a:cubicBezTo>
                    <a:pt x="3861" y="5750"/>
                    <a:pt x="2716" y="5676"/>
                    <a:pt x="3360" y="5177"/>
                  </a:cubicBezTo>
                  <a:cubicBezTo>
                    <a:pt x="3562" y="5020"/>
                    <a:pt x="4097" y="5077"/>
                    <a:pt x="4337" y="5008"/>
                  </a:cubicBezTo>
                  <a:cubicBezTo>
                    <a:pt x="4533" y="4949"/>
                    <a:pt x="4711" y="4878"/>
                    <a:pt x="4860" y="4735"/>
                  </a:cubicBezTo>
                  <a:cubicBezTo>
                    <a:pt x="5403" y="4214"/>
                    <a:pt x="5144" y="3376"/>
                    <a:pt x="4436" y="3189"/>
                  </a:cubicBezTo>
                  <a:cubicBezTo>
                    <a:pt x="4331" y="3161"/>
                    <a:pt x="4235" y="3149"/>
                    <a:pt x="4145" y="3149"/>
                  </a:cubicBezTo>
                  <a:cubicBezTo>
                    <a:pt x="3819" y="3149"/>
                    <a:pt x="3578" y="3313"/>
                    <a:pt x="3261" y="3495"/>
                  </a:cubicBezTo>
                  <a:cubicBezTo>
                    <a:pt x="3157" y="3553"/>
                    <a:pt x="3022" y="3640"/>
                    <a:pt x="2912" y="3671"/>
                  </a:cubicBezTo>
                  <a:cubicBezTo>
                    <a:pt x="2879" y="3681"/>
                    <a:pt x="2771" y="3706"/>
                    <a:pt x="2667" y="3706"/>
                  </a:cubicBezTo>
                  <a:cubicBezTo>
                    <a:pt x="2549" y="3706"/>
                    <a:pt x="2435" y="3674"/>
                    <a:pt x="2435" y="3552"/>
                  </a:cubicBezTo>
                  <a:cubicBezTo>
                    <a:pt x="2435" y="3377"/>
                    <a:pt x="3081" y="2929"/>
                    <a:pt x="3219" y="2740"/>
                  </a:cubicBezTo>
                  <a:cubicBezTo>
                    <a:pt x="3656" y="2137"/>
                    <a:pt x="3588" y="1257"/>
                    <a:pt x="2723" y="1118"/>
                  </a:cubicBezTo>
                  <a:cubicBezTo>
                    <a:pt x="2682" y="1111"/>
                    <a:pt x="2642" y="1108"/>
                    <a:pt x="2602" y="1108"/>
                  </a:cubicBezTo>
                  <a:cubicBezTo>
                    <a:pt x="2234" y="1108"/>
                    <a:pt x="1926" y="1379"/>
                    <a:pt x="1693" y="1650"/>
                  </a:cubicBezTo>
                  <a:cubicBezTo>
                    <a:pt x="1503" y="1867"/>
                    <a:pt x="1363" y="2153"/>
                    <a:pt x="1135" y="2335"/>
                  </a:cubicBezTo>
                  <a:cubicBezTo>
                    <a:pt x="1018" y="2429"/>
                    <a:pt x="926" y="2469"/>
                    <a:pt x="858" y="2469"/>
                  </a:cubicBezTo>
                  <a:cubicBezTo>
                    <a:pt x="639" y="2469"/>
                    <a:pt x="658" y="2063"/>
                    <a:pt x="825" y="1763"/>
                  </a:cubicBezTo>
                  <a:cubicBezTo>
                    <a:pt x="1070" y="1327"/>
                    <a:pt x="1582" y="940"/>
                    <a:pt x="1299" y="372"/>
                  </a:cubicBezTo>
                  <a:cubicBezTo>
                    <a:pt x="1177" y="127"/>
                    <a:pt x="948" y="1"/>
                    <a:pt x="70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10"/>
            <p:cNvSpPr/>
            <p:nvPr/>
          </p:nvSpPr>
          <p:spPr>
            <a:xfrm flipH="1" rot="-1901776">
              <a:off x="7295795" y="2377642"/>
              <a:ext cx="133806" cy="132916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10"/>
            <p:cNvSpPr/>
            <p:nvPr/>
          </p:nvSpPr>
          <p:spPr>
            <a:xfrm flipH="1" rot="-1901776">
              <a:off x="7312502" y="2389491"/>
              <a:ext cx="85222" cy="84680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10"/>
            <p:cNvSpPr/>
            <p:nvPr/>
          </p:nvSpPr>
          <p:spPr>
            <a:xfrm flipH="1" rot="-6055368">
              <a:off x="7906453" y="3533771"/>
              <a:ext cx="133312" cy="132420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10"/>
            <p:cNvSpPr/>
            <p:nvPr/>
          </p:nvSpPr>
          <p:spPr>
            <a:xfrm flipH="1" rot="-6055368">
              <a:off x="7916548" y="3560525"/>
              <a:ext cx="84907" cy="84364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10"/>
            <p:cNvSpPr/>
            <p:nvPr/>
          </p:nvSpPr>
          <p:spPr>
            <a:xfrm flipH="1" rot="6744001">
              <a:off x="6972844" y="3730515"/>
              <a:ext cx="98927" cy="98278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10"/>
            <p:cNvSpPr/>
            <p:nvPr/>
          </p:nvSpPr>
          <p:spPr>
            <a:xfrm flipH="1" rot="6744001">
              <a:off x="7000666" y="3752409"/>
              <a:ext cx="63008" cy="62613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10"/>
            <p:cNvSpPr/>
            <p:nvPr/>
          </p:nvSpPr>
          <p:spPr>
            <a:xfrm flipH="1" rot="-9243495">
              <a:off x="6603603" y="3824761"/>
              <a:ext cx="155301" cy="154282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10"/>
            <p:cNvSpPr/>
            <p:nvPr/>
          </p:nvSpPr>
          <p:spPr>
            <a:xfrm flipH="1" rot="-9243495">
              <a:off x="6624478" y="3867812"/>
              <a:ext cx="98912" cy="98292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63" name="Google Shape;2163;p10"/>
          <p:cNvGrpSpPr/>
          <p:nvPr/>
        </p:nvGrpSpPr>
        <p:grpSpPr>
          <a:xfrm>
            <a:off x="4505394" y="9563717"/>
            <a:ext cx="288384" cy="277802"/>
            <a:chOff x="1577421" y="1609174"/>
            <a:chExt cx="818111" cy="754282"/>
          </a:xfrm>
        </p:grpSpPr>
        <p:sp>
          <p:nvSpPr>
            <p:cNvPr id="2164" name="Google Shape;2164;p10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10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10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10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10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10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10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10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10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10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10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10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10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10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10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10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10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10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10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10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10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10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10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10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10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10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10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10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10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10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10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10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10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10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10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10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10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10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10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10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10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10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10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10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10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10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10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10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12" name="Google Shape;2212;p10"/>
          <p:cNvSpPr/>
          <p:nvPr/>
        </p:nvSpPr>
        <p:spPr>
          <a:xfrm>
            <a:off x="5598138" y="9586480"/>
            <a:ext cx="311946" cy="272622"/>
          </a:xfrm>
          <a:custGeom>
            <a:rect b="b" l="l" r="r" t="t"/>
            <a:pathLst>
              <a:path extrusionOk="0" h="25272" w="28998">
                <a:moveTo>
                  <a:pt x="14511" y="0"/>
                </a:moveTo>
                <a:cubicBezTo>
                  <a:pt x="9418" y="0"/>
                  <a:pt x="3720" y="3133"/>
                  <a:pt x="2402" y="8554"/>
                </a:cubicBezTo>
                <a:cubicBezTo>
                  <a:pt x="0" y="18433"/>
                  <a:pt x="5654" y="25029"/>
                  <a:pt x="14651" y="25272"/>
                </a:cubicBezTo>
                <a:cubicBezTo>
                  <a:pt x="23648" y="25272"/>
                  <a:pt x="28998" y="19557"/>
                  <a:pt x="27539" y="10317"/>
                </a:cubicBezTo>
                <a:cubicBezTo>
                  <a:pt x="26688" y="3083"/>
                  <a:pt x="21338" y="13"/>
                  <a:pt x="15077" y="13"/>
                </a:cubicBezTo>
                <a:cubicBezTo>
                  <a:pt x="14889" y="4"/>
                  <a:pt x="14700" y="0"/>
                  <a:pt x="145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3" name="Google Shape;2213;p10"/>
          <p:cNvSpPr/>
          <p:nvPr/>
        </p:nvSpPr>
        <p:spPr>
          <a:xfrm>
            <a:off x="5613177" y="9583864"/>
            <a:ext cx="288409" cy="277897"/>
          </a:xfrm>
          <a:custGeom>
            <a:rect b="b" l="l" r="r" t="t"/>
            <a:pathLst>
              <a:path extrusionOk="0" h="25761" w="26810">
                <a:moveTo>
                  <a:pt x="12955" y="499"/>
                </a:moveTo>
                <a:cubicBezTo>
                  <a:pt x="13193" y="499"/>
                  <a:pt x="13434" y="506"/>
                  <a:pt x="13679" y="517"/>
                </a:cubicBezTo>
                <a:cubicBezTo>
                  <a:pt x="16262" y="517"/>
                  <a:pt x="18876" y="1034"/>
                  <a:pt x="21095" y="2402"/>
                </a:cubicBezTo>
                <a:cubicBezTo>
                  <a:pt x="23284" y="3830"/>
                  <a:pt x="24864" y="6019"/>
                  <a:pt x="25503" y="8542"/>
                </a:cubicBezTo>
                <a:cubicBezTo>
                  <a:pt x="26810" y="13405"/>
                  <a:pt x="26293" y="19271"/>
                  <a:pt x="22129" y="22584"/>
                </a:cubicBezTo>
                <a:cubicBezTo>
                  <a:pt x="20153" y="24165"/>
                  <a:pt x="17661" y="24955"/>
                  <a:pt x="15168" y="25198"/>
                </a:cubicBezTo>
                <a:cubicBezTo>
                  <a:pt x="14603" y="25263"/>
                  <a:pt x="14036" y="25294"/>
                  <a:pt x="13469" y="25294"/>
                </a:cubicBezTo>
                <a:cubicBezTo>
                  <a:pt x="11350" y="25294"/>
                  <a:pt x="9238" y="24852"/>
                  <a:pt x="7296" y="24013"/>
                </a:cubicBezTo>
                <a:cubicBezTo>
                  <a:pt x="5138" y="23040"/>
                  <a:pt x="3344" y="21399"/>
                  <a:pt x="2189" y="19363"/>
                </a:cubicBezTo>
                <a:cubicBezTo>
                  <a:pt x="973" y="17083"/>
                  <a:pt x="487" y="14499"/>
                  <a:pt x="730" y="11946"/>
                </a:cubicBezTo>
                <a:cubicBezTo>
                  <a:pt x="821" y="10426"/>
                  <a:pt x="1156" y="8937"/>
                  <a:pt x="1703" y="7539"/>
                </a:cubicBezTo>
                <a:cubicBezTo>
                  <a:pt x="2250" y="6201"/>
                  <a:pt x="3071" y="5016"/>
                  <a:pt x="4134" y="4013"/>
                </a:cubicBezTo>
                <a:cubicBezTo>
                  <a:pt x="6232" y="2098"/>
                  <a:pt x="8876" y="882"/>
                  <a:pt x="11733" y="578"/>
                </a:cubicBezTo>
                <a:cubicBezTo>
                  <a:pt x="12138" y="520"/>
                  <a:pt x="12543" y="499"/>
                  <a:pt x="12955" y="499"/>
                </a:cubicBezTo>
                <a:close/>
                <a:moveTo>
                  <a:pt x="13679" y="1"/>
                </a:moveTo>
                <a:cubicBezTo>
                  <a:pt x="13645" y="4"/>
                  <a:pt x="13615" y="14"/>
                  <a:pt x="13590" y="28"/>
                </a:cubicBezTo>
                <a:lnTo>
                  <a:pt x="13590" y="28"/>
                </a:lnTo>
                <a:cubicBezTo>
                  <a:pt x="13468" y="25"/>
                  <a:pt x="13347" y="24"/>
                  <a:pt x="13225" y="24"/>
                </a:cubicBezTo>
                <a:cubicBezTo>
                  <a:pt x="10463" y="24"/>
                  <a:pt x="7747" y="814"/>
                  <a:pt x="5441" y="2341"/>
                </a:cubicBezTo>
                <a:cubicBezTo>
                  <a:pt x="2949" y="3982"/>
                  <a:pt x="1216" y="6536"/>
                  <a:pt x="609" y="9454"/>
                </a:cubicBezTo>
                <a:cubicBezTo>
                  <a:pt x="31" y="12220"/>
                  <a:pt x="1" y="15168"/>
                  <a:pt x="1004" y="17873"/>
                </a:cubicBezTo>
                <a:cubicBezTo>
                  <a:pt x="1855" y="20183"/>
                  <a:pt x="3405" y="22159"/>
                  <a:pt x="5472" y="23496"/>
                </a:cubicBezTo>
                <a:cubicBezTo>
                  <a:pt x="7752" y="24925"/>
                  <a:pt x="10366" y="25715"/>
                  <a:pt x="13040" y="25746"/>
                </a:cubicBezTo>
                <a:cubicBezTo>
                  <a:pt x="13271" y="25756"/>
                  <a:pt x="13502" y="25761"/>
                  <a:pt x="13732" y="25761"/>
                </a:cubicBezTo>
                <a:cubicBezTo>
                  <a:pt x="16256" y="25761"/>
                  <a:pt x="18715" y="25150"/>
                  <a:pt x="20943" y="23952"/>
                </a:cubicBezTo>
                <a:cubicBezTo>
                  <a:pt x="23041" y="22797"/>
                  <a:pt x="24682" y="20973"/>
                  <a:pt x="25624" y="18785"/>
                </a:cubicBezTo>
                <a:cubicBezTo>
                  <a:pt x="26718" y="16201"/>
                  <a:pt x="26779" y="13405"/>
                  <a:pt x="26384" y="10669"/>
                </a:cubicBezTo>
                <a:cubicBezTo>
                  <a:pt x="25989" y="7843"/>
                  <a:pt x="25016" y="5168"/>
                  <a:pt x="22889" y="3162"/>
                </a:cubicBezTo>
                <a:cubicBezTo>
                  <a:pt x="20943" y="1399"/>
                  <a:pt x="18390" y="456"/>
                  <a:pt x="15806" y="122"/>
                </a:cubicBezTo>
                <a:cubicBezTo>
                  <a:pt x="15107" y="61"/>
                  <a:pt x="14378" y="1"/>
                  <a:pt x="13679" y="1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4" name="Google Shape;2214;p10"/>
          <p:cNvSpPr/>
          <p:nvPr/>
        </p:nvSpPr>
        <p:spPr>
          <a:xfrm>
            <a:off x="5620373" y="9605542"/>
            <a:ext cx="268131" cy="234542"/>
          </a:xfrm>
          <a:custGeom>
            <a:rect b="b" l="l" r="r" t="t"/>
            <a:pathLst>
              <a:path extrusionOk="0" h="21742" w="24925">
                <a:moveTo>
                  <a:pt x="12549" y="0"/>
                </a:moveTo>
                <a:cubicBezTo>
                  <a:pt x="8153" y="0"/>
                  <a:pt x="3215" y="2685"/>
                  <a:pt x="2067" y="7365"/>
                </a:cubicBezTo>
                <a:cubicBezTo>
                  <a:pt x="0" y="15845"/>
                  <a:pt x="4864" y="21529"/>
                  <a:pt x="12615" y="21742"/>
                </a:cubicBezTo>
                <a:cubicBezTo>
                  <a:pt x="20335" y="21742"/>
                  <a:pt x="24925" y="16818"/>
                  <a:pt x="23679" y="8885"/>
                </a:cubicBezTo>
                <a:cubicBezTo>
                  <a:pt x="22949" y="2653"/>
                  <a:pt x="18359" y="9"/>
                  <a:pt x="12979" y="9"/>
                </a:cubicBezTo>
                <a:cubicBezTo>
                  <a:pt x="12837" y="3"/>
                  <a:pt x="12693" y="0"/>
                  <a:pt x="12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5" name="Google Shape;2215;p10"/>
          <p:cNvSpPr/>
          <p:nvPr/>
        </p:nvSpPr>
        <p:spPr>
          <a:xfrm>
            <a:off x="5633121" y="9602883"/>
            <a:ext cx="248197" cy="239957"/>
          </a:xfrm>
          <a:custGeom>
            <a:rect b="b" l="l" r="r" t="t"/>
            <a:pathLst>
              <a:path extrusionOk="0" h="22244" w="23072">
                <a:moveTo>
                  <a:pt x="11443" y="482"/>
                </a:moveTo>
                <a:cubicBezTo>
                  <a:pt x="11554" y="482"/>
                  <a:pt x="11666" y="483"/>
                  <a:pt x="11778" y="486"/>
                </a:cubicBezTo>
                <a:lnTo>
                  <a:pt x="11778" y="486"/>
                </a:lnTo>
                <a:cubicBezTo>
                  <a:pt x="11783" y="487"/>
                  <a:pt x="11789" y="487"/>
                  <a:pt x="11794" y="487"/>
                </a:cubicBezTo>
                <a:lnTo>
                  <a:pt x="11794" y="517"/>
                </a:lnTo>
                <a:cubicBezTo>
                  <a:pt x="13983" y="517"/>
                  <a:pt x="16232" y="943"/>
                  <a:pt x="18147" y="2159"/>
                </a:cubicBezTo>
                <a:cubicBezTo>
                  <a:pt x="20032" y="3374"/>
                  <a:pt x="21399" y="5259"/>
                  <a:pt x="21946" y="7478"/>
                </a:cubicBezTo>
                <a:cubicBezTo>
                  <a:pt x="23041" y="11612"/>
                  <a:pt x="22615" y="16627"/>
                  <a:pt x="19028" y="19454"/>
                </a:cubicBezTo>
                <a:cubicBezTo>
                  <a:pt x="17296" y="20730"/>
                  <a:pt x="15229" y="21521"/>
                  <a:pt x="13101" y="21673"/>
                </a:cubicBezTo>
                <a:cubicBezTo>
                  <a:pt x="12598" y="21732"/>
                  <a:pt x="12094" y="21761"/>
                  <a:pt x="11591" y="21761"/>
                </a:cubicBezTo>
                <a:cubicBezTo>
                  <a:pt x="9784" y="21761"/>
                  <a:pt x="7994" y="21383"/>
                  <a:pt x="6353" y="20669"/>
                </a:cubicBezTo>
                <a:cubicBezTo>
                  <a:pt x="4499" y="19818"/>
                  <a:pt x="2949" y="18420"/>
                  <a:pt x="1946" y="16657"/>
                </a:cubicBezTo>
                <a:cubicBezTo>
                  <a:pt x="913" y="14712"/>
                  <a:pt x="487" y="12523"/>
                  <a:pt x="700" y="10335"/>
                </a:cubicBezTo>
                <a:cubicBezTo>
                  <a:pt x="882" y="7751"/>
                  <a:pt x="1673" y="5350"/>
                  <a:pt x="3587" y="3526"/>
                </a:cubicBezTo>
                <a:cubicBezTo>
                  <a:pt x="5721" y="1568"/>
                  <a:pt x="8528" y="482"/>
                  <a:pt x="11443" y="482"/>
                </a:cubicBezTo>
                <a:close/>
                <a:moveTo>
                  <a:pt x="11794" y="0"/>
                </a:moveTo>
                <a:cubicBezTo>
                  <a:pt x="11751" y="0"/>
                  <a:pt x="11714" y="10"/>
                  <a:pt x="11683" y="27"/>
                </a:cubicBezTo>
                <a:lnTo>
                  <a:pt x="11683" y="27"/>
                </a:lnTo>
                <a:cubicBezTo>
                  <a:pt x="11574" y="24"/>
                  <a:pt x="11465" y="23"/>
                  <a:pt x="11356" y="23"/>
                </a:cubicBezTo>
                <a:cubicBezTo>
                  <a:pt x="8987" y="23"/>
                  <a:pt x="6688" y="718"/>
                  <a:pt x="4712" y="2007"/>
                </a:cubicBezTo>
                <a:cubicBezTo>
                  <a:pt x="2554" y="3405"/>
                  <a:pt x="1065" y="5593"/>
                  <a:pt x="517" y="8086"/>
                </a:cubicBezTo>
                <a:cubicBezTo>
                  <a:pt x="31" y="10517"/>
                  <a:pt x="1" y="13071"/>
                  <a:pt x="852" y="15411"/>
                </a:cubicBezTo>
                <a:cubicBezTo>
                  <a:pt x="1581" y="17417"/>
                  <a:pt x="2919" y="19089"/>
                  <a:pt x="4682" y="20274"/>
                </a:cubicBezTo>
                <a:cubicBezTo>
                  <a:pt x="6686" y="21589"/>
                  <a:pt x="9188" y="22244"/>
                  <a:pt x="11686" y="22244"/>
                </a:cubicBezTo>
                <a:cubicBezTo>
                  <a:pt x="13924" y="22244"/>
                  <a:pt x="16158" y="21718"/>
                  <a:pt x="18025" y="20669"/>
                </a:cubicBezTo>
                <a:cubicBezTo>
                  <a:pt x="19819" y="19666"/>
                  <a:pt x="21247" y="18086"/>
                  <a:pt x="22068" y="16201"/>
                </a:cubicBezTo>
                <a:cubicBezTo>
                  <a:pt x="23010" y="13982"/>
                  <a:pt x="23071" y="11551"/>
                  <a:pt x="22737" y="9180"/>
                </a:cubicBezTo>
                <a:cubicBezTo>
                  <a:pt x="22402" y="6748"/>
                  <a:pt x="21582" y="4408"/>
                  <a:pt x="19697" y="2706"/>
                </a:cubicBezTo>
                <a:cubicBezTo>
                  <a:pt x="17995" y="1216"/>
                  <a:pt x="15867" y="335"/>
                  <a:pt x="13618" y="122"/>
                </a:cubicBezTo>
                <a:cubicBezTo>
                  <a:pt x="13010" y="31"/>
                  <a:pt x="12402" y="0"/>
                  <a:pt x="11794" y="0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6" name="Google Shape;2216;p10"/>
          <p:cNvSpPr/>
          <p:nvPr/>
        </p:nvSpPr>
        <p:spPr>
          <a:xfrm>
            <a:off x="5656013" y="9626784"/>
            <a:ext cx="155328" cy="99817"/>
          </a:xfrm>
          <a:custGeom>
            <a:rect b="b" l="l" r="r" t="t"/>
            <a:pathLst>
              <a:path extrusionOk="0" h="9253" w="14439">
                <a:moveTo>
                  <a:pt x="8266" y="0"/>
                </a:moveTo>
                <a:cubicBezTo>
                  <a:pt x="7660" y="0"/>
                  <a:pt x="6710" y="398"/>
                  <a:pt x="4955" y="1292"/>
                </a:cubicBezTo>
                <a:lnTo>
                  <a:pt x="4955" y="1262"/>
                </a:lnTo>
                <a:cubicBezTo>
                  <a:pt x="2341" y="2873"/>
                  <a:pt x="0" y="7007"/>
                  <a:pt x="1581" y="8587"/>
                </a:cubicBezTo>
                <a:cubicBezTo>
                  <a:pt x="2060" y="9066"/>
                  <a:pt x="2702" y="9252"/>
                  <a:pt x="3349" y="9252"/>
                </a:cubicBezTo>
                <a:cubicBezTo>
                  <a:pt x="4306" y="9252"/>
                  <a:pt x="5274" y="8846"/>
                  <a:pt x="5745" y="8375"/>
                </a:cubicBezTo>
                <a:cubicBezTo>
                  <a:pt x="7113" y="6612"/>
                  <a:pt x="4742" y="5244"/>
                  <a:pt x="7721" y="5031"/>
                </a:cubicBezTo>
                <a:cubicBezTo>
                  <a:pt x="9076" y="5031"/>
                  <a:pt x="9694" y="6773"/>
                  <a:pt x="11087" y="6773"/>
                </a:cubicBezTo>
                <a:cubicBezTo>
                  <a:pt x="11319" y="6773"/>
                  <a:pt x="11573" y="6724"/>
                  <a:pt x="11855" y="6612"/>
                </a:cubicBezTo>
                <a:cubicBezTo>
                  <a:pt x="13040" y="6216"/>
                  <a:pt x="14438" y="4636"/>
                  <a:pt x="13253" y="3450"/>
                </a:cubicBezTo>
                <a:cubicBezTo>
                  <a:pt x="13030" y="3171"/>
                  <a:pt x="12675" y="3097"/>
                  <a:pt x="12287" y="3097"/>
                </a:cubicBezTo>
                <a:cubicBezTo>
                  <a:pt x="11849" y="3097"/>
                  <a:pt x="11369" y="3191"/>
                  <a:pt x="10987" y="3191"/>
                </a:cubicBezTo>
                <a:cubicBezTo>
                  <a:pt x="10787" y="3191"/>
                  <a:pt x="10613" y="3165"/>
                  <a:pt x="10487" y="3086"/>
                </a:cubicBezTo>
                <a:cubicBezTo>
                  <a:pt x="9666" y="2478"/>
                  <a:pt x="9454" y="928"/>
                  <a:pt x="9302" y="715"/>
                </a:cubicBezTo>
                <a:cubicBezTo>
                  <a:pt x="9018" y="255"/>
                  <a:pt x="8752" y="0"/>
                  <a:pt x="8266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7" name="Google Shape;2217;p10"/>
          <p:cNvSpPr/>
          <p:nvPr/>
        </p:nvSpPr>
        <p:spPr>
          <a:xfrm>
            <a:off x="5738212" y="9718062"/>
            <a:ext cx="67568" cy="57034"/>
          </a:xfrm>
          <a:custGeom>
            <a:rect b="b" l="l" r="r" t="t"/>
            <a:pathLst>
              <a:path extrusionOk="0" h="5287" w="6281">
                <a:moveTo>
                  <a:pt x="2399" y="1"/>
                </a:moveTo>
                <a:cubicBezTo>
                  <a:pt x="1" y="1"/>
                  <a:pt x="797" y="5286"/>
                  <a:pt x="3202" y="5286"/>
                </a:cubicBezTo>
                <a:cubicBezTo>
                  <a:pt x="3424" y="5286"/>
                  <a:pt x="3661" y="5241"/>
                  <a:pt x="3910" y="5142"/>
                </a:cubicBezTo>
                <a:cubicBezTo>
                  <a:pt x="4305" y="5142"/>
                  <a:pt x="6281" y="2163"/>
                  <a:pt x="6281" y="1798"/>
                </a:cubicBezTo>
                <a:cubicBezTo>
                  <a:pt x="5886" y="217"/>
                  <a:pt x="3910" y="217"/>
                  <a:pt x="2512" y="5"/>
                </a:cubicBezTo>
                <a:cubicBezTo>
                  <a:pt x="2473" y="2"/>
                  <a:pt x="2436" y="1"/>
                  <a:pt x="2399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8" name="Google Shape;2218;p10"/>
          <p:cNvSpPr/>
          <p:nvPr/>
        </p:nvSpPr>
        <p:spPr>
          <a:xfrm>
            <a:off x="5744957" y="9715473"/>
            <a:ext cx="63770" cy="62460"/>
          </a:xfrm>
          <a:custGeom>
            <a:rect b="b" l="l" r="r" t="t"/>
            <a:pathLst>
              <a:path extrusionOk="0" h="5790" w="5928">
                <a:moveTo>
                  <a:pt x="3222" y="5164"/>
                </a:moveTo>
                <a:cubicBezTo>
                  <a:pt x="3216" y="5167"/>
                  <a:pt x="3214" y="5169"/>
                  <a:pt x="3222" y="5169"/>
                </a:cubicBezTo>
                <a:cubicBezTo>
                  <a:pt x="3222" y="5167"/>
                  <a:pt x="3222" y="5166"/>
                  <a:pt x="3222" y="5164"/>
                </a:cubicBezTo>
                <a:close/>
                <a:moveTo>
                  <a:pt x="1801" y="485"/>
                </a:moveTo>
                <a:cubicBezTo>
                  <a:pt x="1805" y="485"/>
                  <a:pt x="1809" y="485"/>
                  <a:pt x="1813" y="486"/>
                </a:cubicBezTo>
                <a:lnTo>
                  <a:pt x="1813" y="486"/>
                </a:lnTo>
                <a:cubicBezTo>
                  <a:pt x="1817" y="486"/>
                  <a:pt x="1820" y="487"/>
                  <a:pt x="1824" y="488"/>
                </a:cubicBezTo>
                <a:cubicBezTo>
                  <a:pt x="2553" y="549"/>
                  <a:pt x="3283" y="670"/>
                  <a:pt x="4012" y="853"/>
                </a:cubicBezTo>
                <a:cubicBezTo>
                  <a:pt x="4347" y="913"/>
                  <a:pt x="4651" y="1096"/>
                  <a:pt x="4924" y="1309"/>
                </a:cubicBezTo>
                <a:cubicBezTo>
                  <a:pt x="5046" y="1400"/>
                  <a:pt x="5137" y="1521"/>
                  <a:pt x="5228" y="1643"/>
                </a:cubicBezTo>
                <a:cubicBezTo>
                  <a:pt x="5259" y="1734"/>
                  <a:pt x="5319" y="1795"/>
                  <a:pt x="5350" y="1886"/>
                </a:cubicBezTo>
                <a:cubicBezTo>
                  <a:pt x="5350" y="1910"/>
                  <a:pt x="5389" y="2033"/>
                  <a:pt x="5404" y="2033"/>
                </a:cubicBezTo>
                <a:cubicBezTo>
                  <a:pt x="5405" y="2033"/>
                  <a:pt x="5406" y="2033"/>
                  <a:pt x="5406" y="2032"/>
                </a:cubicBezTo>
                <a:lnTo>
                  <a:pt x="5406" y="2032"/>
                </a:lnTo>
                <a:cubicBezTo>
                  <a:pt x="5372" y="2204"/>
                  <a:pt x="5285" y="2348"/>
                  <a:pt x="5198" y="2464"/>
                </a:cubicBezTo>
                <a:cubicBezTo>
                  <a:pt x="5076" y="2707"/>
                  <a:pt x="4924" y="2950"/>
                  <a:pt x="4772" y="3193"/>
                </a:cubicBezTo>
                <a:cubicBezTo>
                  <a:pt x="4438" y="3710"/>
                  <a:pt x="4073" y="4227"/>
                  <a:pt x="3678" y="4713"/>
                </a:cubicBezTo>
                <a:cubicBezTo>
                  <a:pt x="3556" y="4834"/>
                  <a:pt x="3435" y="4986"/>
                  <a:pt x="3283" y="5138"/>
                </a:cubicBezTo>
                <a:cubicBezTo>
                  <a:pt x="3254" y="5138"/>
                  <a:pt x="3225" y="5138"/>
                  <a:pt x="3222" y="5164"/>
                </a:cubicBezTo>
                <a:lnTo>
                  <a:pt x="3222" y="5164"/>
                </a:lnTo>
                <a:cubicBezTo>
                  <a:pt x="3232" y="5160"/>
                  <a:pt x="3252" y="5155"/>
                  <a:pt x="3256" y="5155"/>
                </a:cubicBezTo>
                <a:cubicBezTo>
                  <a:pt x="3259" y="5155"/>
                  <a:pt x="3252" y="5159"/>
                  <a:pt x="3222" y="5169"/>
                </a:cubicBezTo>
                <a:cubicBezTo>
                  <a:pt x="3100" y="5199"/>
                  <a:pt x="2979" y="5260"/>
                  <a:pt x="2827" y="5290"/>
                </a:cubicBezTo>
                <a:cubicBezTo>
                  <a:pt x="2759" y="5301"/>
                  <a:pt x="2690" y="5306"/>
                  <a:pt x="2622" y="5306"/>
                </a:cubicBezTo>
                <a:cubicBezTo>
                  <a:pt x="2289" y="5306"/>
                  <a:pt x="1954" y="5188"/>
                  <a:pt x="1702" y="4986"/>
                </a:cubicBezTo>
                <a:cubicBezTo>
                  <a:pt x="942" y="4409"/>
                  <a:pt x="608" y="3345"/>
                  <a:pt x="578" y="2433"/>
                </a:cubicBezTo>
                <a:cubicBezTo>
                  <a:pt x="548" y="1546"/>
                  <a:pt x="806" y="485"/>
                  <a:pt x="1801" y="485"/>
                </a:cubicBezTo>
                <a:close/>
                <a:moveTo>
                  <a:pt x="1947" y="0"/>
                </a:moveTo>
                <a:cubicBezTo>
                  <a:pt x="1903" y="0"/>
                  <a:pt x="1862" y="10"/>
                  <a:pt x="1826" y="28"/>
                </a:cubicBezTo>
                <a:lnTo>
                  <a:pt x="1826" y="28"/>
                </a:lnTo>
                <a:cubicBezTo>
                  <a:pt x="1799" y="27"/>
                  <a:pt x="1771" y="26"/>
                  <a:pt x="1744" y="26"/>
                </a:cubicBezTo>
                <a:cubicBezTo>
                  <a:pt x="712" y="26"/>
                  <a:pt x="180" y="988"/>
                  <a:pt x="122" y="1977"/>
                </a:cubicBezTo>
                <a:cubicBezTo>
                  <a:pt x="0" y="3102"/>
                  <a:pt x="365" y="4227"/>
                  <a:pt x="1094" y="5078"/>
                </a:cubicBezTo>
                <a:cubicBezTo>
                  <a:pt x="1459" y="5473"/>
                  <a:pt x="1945" y="5716"/>
                  <a:pt x="2462" y="5777"/>
                </a:cubicBezTo>
                <a:cubicBezTo>
                  <a:pt x="2529" y="5786"/>
                  <a:pt x="2595" y="5790"/>
                  <a:pt x="2661" y="5790"/>
                </a:cubicBezTo>
                <a:cubicBezTo>
                  <a:pt x="3049" y="5790"/>
                  <a:pt x="3427" y="5641"/>
                  <a:pt x="3739" y="5382"/>
                </a:cubicBezTo>
                <a:cubicBezTo>
                  <a:pt x="4164" y="4926"/>
                  <a:pt x="4559" y="4409"/>
                  <a:pt x="4894" y="3862"/>
                </a:cubicBezTo>
                <a:cubicBezTo>
                  <a:pt x="5259" y="3375"/>
                  <a:pt x="5563" y="2828"/>
                  <a:pt x="5836" y="2281"/>
                </a:cubicBezTo>
                <a:cubicBezTo>
                  <a:pt x="5927" y="1977"/>
                  <a:pt x="5836" y="1643"/>
                  <a:pt x="5654" y="1400"/>
                </a:cubicBezTo>
                <a:cubicBezTo>
                  <a:pt x="5411" y="1035"/>
                  <a:pt x="5076" y="731"/>
                  <a:pt x="4681" y="579"/>
                </a:cubicBezTo>
                <a:cubicBezTo>
                  <a:pt x="3830" y="184"/>
                  <a:pt x="2888" y="154"/>
                  <a:pt x="1976" y="2"/>
                </a:cubicBezTo>
                <a:cubicBezTo>
                  <a:pt x="1966" y="1"/>
                  <a:pt x="1956" y="0"/>
                  <a:pt x="1947" y="0"/>
                </a:cubicBezTo>
                <a:close/>
              </a:path>
            </a:pathLst>
          </a:cu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9" name="Google Shape;2219;p10"/>
          <p:cNvSpPr/>
          <p:nvPr/>
        </p:nvSpPr>
        <p:spPr>
          <a:xfrm>
            <a:off x="5679949" y="9755701"/>
            <a:ext cx="60522" cy="4082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0" name="Google Shape;2220;p10"/>
          <p:cNvSpPr/>
          <p:nvPr/>
        </p:nvSpPr>
        <p:spPr>
          <a:xfrm>
            <a:off x="5683477" y="9753123"/>
            <a:ext cx="48409" cy="4587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1" name="Google Shape;2221;p10"/>
          <p:cNvSpPr/>
          <p:nvPr/>
        </p:nvSpPr>
        <p:spPr>
          <a:xfrm>
            <a:off x="5814891" y="9688826"/>
            <a:ext cx="40502" cy="27681"/>
          </a:xfrm>
          <a:custGeom>
            <a:rect b="b" l="l" r="r" t="t"/>
            <a:pathLst>
              <a:path extrusionOk="0" h="2566" w="3765">
                <a:moveTo>
                  <a:pt x="1772" y="0"/>
                </a:moveTo>
                <a:cubicBezTo>
                  <a:pt x="1702" y="0"/>
                  <a:pt x="1630" y="3"/>
                  <a:pt x="1554" y="10"/>
                </a:cubicBezTo>
                <a:cubicBezTo>
                  <a:pt x="0" y="10"/>
                  <a:pt x="179" y="2565"/>
                  <a:pt x="1370" y="2565"/>
                </a:cubicBezTo>
                <a:cubicBezTo>
                  <a:pt x="1390" y="2565"/>
                  <a:pt x="1411" y="2564"/>
                  <a:pt x="1432" y="2563"/>
                </a:cubicBezTo>
                <a:cubicBezTo>
                  <a:pt x="3195" y="2445"/>
                  <a:pt x="3765" y="0"/>
                  <a:pt x="1772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2" name="Google Shape;2222;p10"/>
          <p:cNvSpPr/>
          <p:nvPr/>
        </p:nvSpPr>
        <p:spPr>
          <a:xfrm>
            <a:off x="5730886" y="9790806"/>
            <a:ext cx="45666" cy="28004"/>
          </a:xfrm>
          <a:custGeom>
            <a:rect b="b" l="l" r="r" t="t"/>
            <a:pathLst>
              <a:path extrusionOk="0" h="2596" w="4245">
                <a:moveTo>
                  <a:pt x="2006" y="1"/>
                </a:moveTo>
                <a:cubicBezTo>
                  <a:pt x="1929" y="1"/>
                  <a:pt x="1848" y="3"/>
                  <a:pt x="1764" y="10"/>
                </a:cubicBezTo>
                <a:cubicBezTo>
                  <a:pt x="1" y="10"/>
                  <a:pt x="236" y="2595"/>
                  <a:pt x="1544" y="2595"/>
                </a:cubicBezTo>
                <a:cubicBezTo>
                  <a:pt x="1567" y="2595"/>
                  <a:pt x="1589" y="2595"/>
                  <a:pt x="1612" y="2593"/>
                </a:cubicBezTo>
                <a:cubicBezTo>
                  <a:pt x="3610" y="2476"/>
                  <a:pt x="4245" y="1"/>
                  <a:pt x="2006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3" name="Google Shape;2223;p10"/>
          <p:cNvSpPr/>
          <p:nvPr/>
        </p:nvSpPr>
        <p:spPr>
          <a:xfrm>
            <a:off x="5792688" y="9744730"/>
            <a:ext cx="63448" cy="65502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3775" y="857189"/>
            <a:ext cx="63903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33775" y="2219850"/>
            <a:ext cx="6390300" cy="65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 sz="1800">
                <a:solidFill>
                  <a:srgbClr val="434343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ZGZ2KTR7ZF8KZwQyXMvBEUkRVQokD3Tl9nDVvF2rP-8/edit#slide=id.g117a734b0e6_0_67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1.xml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hyperlink" Target="https://quizlet.com/join/83MnjJVM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7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Google Shape;2228;p11"/>
          <p:cNvSpPr txBox="1"/>
          <p:nvPr>
            <p:ph type="ctrTitle"/>
          </p:nvPr>
        </p:nvSpPr>
        <p:spPr>
          <a:xfrm>
            <a:off x="233775" y="2740073"/>
            <a:ext cx="6390300" cy="26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Management of UTI</a:t>
            </a:r>
            <a:endParaRPr/>
          </a:p>
        </p:txBody>
      </p:sp>
      <p:sp>
        <p:nvSpPr>
          <p:cNvPr id="2229" name="Google Shape;2229;p11">
            <a:hlinkClick r:id="rId3"/>
          </p:cNvPr>
          <p:cNvSpPr txBox="1"/>
          <p:nvPr/>
        </p:nvSpPr>
        <p:spPr>
          <a:xfrm>
            <a:off x="4688225" y="7297725"/>
            <a:ext cx="1769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u="sng">
                <a:latin typeface="Asap"/>
                <a:ea typeface="Asap"/>
                <a:cs typeface="Asap"/>
                <a:sym typeface="Asap"/>
              </a:rPr>
              <a:t>Editing File:</a:t>
            </a:r>
            <a:endParaRPr sz="2300" u="sng"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2230" name="Google Shape;2230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4375" y="181450"/>
            <a:ext cx="1769098" cy="1319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9" name="Shape 2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0" name="Google Shape;2680;p20"/>
          <p:cNvSpPr txBox="1"/>
          <p:nvPr/>
        </p:nvSpPr>
        <p:spPr>
          <a:xfrm>
            <a:off x="563450" y="1479400"/>
            <a:ext cx="5781900" cy="4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Q1:  30 Year old with frequency and painful urination, Urine analysis showed + </a:t>
            </a:r>
            <a:r>
              <a:rPr b="1" lang="en-GB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Leukocyte</a:t>
            </a:r>
            <a:r>
              <a:rPr b="1" lang="en-GB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1" lang="en-GB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esterase</a:t>
            </a:r>
            <a:r>
              <a:rPr b="1" lang="en-GB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and nitrate, Microscopy revealed presence of WBCs and Bacteria.</a:t>
            </a:r>
            <a:endParaRPr b="1"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Titillium Web"/>
              <a:buAutoNum type="alphaUcParenR"/>
            </a:pPr>
            <a:r>
              <a:rPr b="1" lang="en-GB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 is the </a:t>
            </a:r>
            <a:r>
              <a:rPr b="1" lang="en-GB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management</a:t>
            </a:r>
            <a:r>
              <a:rPr b="1" lang="en-GB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?</a:t>
            </a:r>
            <a:endParaRPr b="1"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Titillium Web"/>
              <a:buAutoNum type="alphaUcParenR"/>
            </a:pPr>
            <a:r>
              <a:rPr b="1" lang="en-GB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 if she was diabetic? </a:t>
            </a:r>
            <a:endParaRPr b="1"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Q2: 30 Year old </a:t>
            </a:r>
            <a:r>
              <a:rPr b="1" lang="en-GB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Asymptomatic</a:t>
            </a:r>
            <a:r>
              <a:rPr b="1" lang="en-GB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pregnant woman, Culture was positive for 100,000 CFU/ml E.Coli </a:t>
            </a:r>
            <a:r>
              <a:rPr b="1" lang="en-GB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sensitive</a:t>
            </a:r>
            <a:r>
              <a:rPr b="1" lang="en-GB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to all tested Antibiotics</a:t>
            </a:r>
            <a:endParaRPr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Titillium Web"/>
              <a:buAutoNum type="alphaUcParenR"/>
            </a:pPr>
            <a:r>
              <a:rPr b="1" lang="en-GB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Treatment?</a:t>
            </a:r>
            <a:endParaRPr b="1"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Q3: </a:t>
            </a:r>
            <a:r>
              <a:rPr b="1" lang="en-GB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30 Year old with frequency and painful urination, Fever, Flank Pain and tenderness on exam area. Urine analysis showed + Leukocyte esterase and nitrate, Microscopy revealed presence of WBCs and Bacteria.</a:t>
            </a:r>
            <a:endParaRPr b="1"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Titillium Web"/>
              <a:buAutoNum type="alphaUcParenR"/>
            </a:pPr>
            <a:r>
              <a:rPr b="1" lang="en-GB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 is the management?</a:t>
            </a:r>
            <a:endParaRPr b="1"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Q4: 4 Year old male child with Pyelonephritis.</a:t>
            </a:r>
            <a:endParaRPr b="1"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Titillium Web"/>
              <a:buAutoNum type="alphaUcParenR"/>
            </a:pPr>
            <a:r>
              <a:rPr b="1" lang="en-GB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 is the management? </a:t>
            </a:r>
            <a:endParaRPr b="1"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Titillium Web"/>
              <a:buAutoNum type="alphaUcParenR"/>
            </a:pPr>
            <a:r>
              <a:rPr b="1" lang="en-GB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Found to have VUR what is the management ? And why?</a:t>
            </a:r>
            <a:endParaRPr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81" name="Google Shape;2681;p20"/>
          <p:cNvSpPr txBox="1"/>
          <p:nvPr/>
        </p:nvSpPr>
        <p:spPr>
          <a:xfrm>
            <a:off x="2203500" y="7214425"/>
            <a:ext cx="2451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F1C232"/>
                </a:solidFill>
                <a:latin typeface="Asap"/>
                <a:ea typeface="Asap"/>
                <a:cs typeface="Asap"/>
                <a:sym typeface="Asap"/>
              </a:rPr>
              <a:t>Answers Key</a:t>
            </a:r>
            <a:endParaRPr b="1" sz="2100">
              <a:solidFill>
                <a:srgbClr val="F1C232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682" name="Google Shape;2682;p20"/>
          <p:cNvSpPr/>
          <p:nvPr/>
        </p:nvSpPr>
        <p:spPr>
          <a:xfrm>
            <a:off x="1816750" y="7804725"/>
            <a:ext cx="1371300" cy="1691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1C23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2A) Amoxicillin or IV </a:t>
            </a:r>
            <a:r>
              <a:rPr b="1" lang="en-GB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Cephalexin </a:t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chemeClr val="accent6"/>
                </a:solidFill>
                <a:latin typeface="Titillium Web"/>
                <a:ea typeface="Titillium Web"/>
                <a:cs typeface="Titillium Web"/>
                <a:sym typeface="Titillium Web"/>
              </a:rPr>
              <a:t>(Narrow Spectrum)</a:t>
            </a:r>
            <a:r>
              <a:rPr b="1" lang="en-GB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83" name="Google Shape;2683;p20"/>
          <p:cNvSpPr/>
          <p:nvPr/>
        </p:nvSpPr>
        <p:spPr>
          <a:xfrm>
            <a:off x="3374250" y="7804675"/>
            <a:ext cx="1371300" cy="1691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1C23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3A)</a:t>
            </a:r>
            <a:r>
              <a:rPr b="1" lang="en-GB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3-5 Days IV until get better  then switch to Oral </a:t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Or </a:t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Oral for 14 days </a:t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It all depend on the case if it is mild or severe</a:t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84" name="Google Shape;2684;p20"/>
          <p:cNvSpPr/>
          <p:nvPr/>
        </p:nvSpPr>
        <p:spPr>
          <a:xfrm>
            <a:off x="4974050" y="7804675"/>
            <a:ext cx="1371300" cy="1691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1C23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4A) 3-5 Days IV until get better then switch to Oral </a:t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4B) Long term antibiotic + Surgery , to correct VUR and prevent infections </a:t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85" name="Google Shape;2685;p20"/>
          <p:cNvSpPr/>
          <p:nvPr/>
        </p:nvSpPr>
        <p:spPr>
          <a:xfrm>
            <a:off x="259250" y="7804725"/>
            <a:ext cx="1371300" cy="1691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1C23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1A) 3 Days antibiotic: Amoxicillin or </a:t>
            </a:r>
            <a:r>
              <a:rPr b="1" lang="en-GB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Nitrofurantoin</a:t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1B) Same </a:t>
            </a:r>
            <a:r>
              <a:rPr b="1" lang="en-GB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thing</a:t>
            </a:r>
            <a:r>
              <a:rPr b="1" lang="en-GB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but Longer duration</a:t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86" name="Google Shape;2686;p20"/>
          <p:cNvSpPr txBox="1"/>
          <p:nvPr/>
        </p:nvSpPr>
        <p:spPr>
          <a:xfrm>
            <a:off x="2203500" y="88450"/>
            <a:ext cx="2451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Cases/SAQs</a:t>
            </a:r>
            <a:endParaRPr b="1" sz="27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rPr>
              <a:t>From Boys’ Doctor </a:t>
            </a:r>
            <a:endParaRPr sz="1700">
              <a:solidFill>
                <a:schemeClr val="accent6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0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p21"/>
          <p:cNvSpPr txBox="1"/>
          <p:nvPr>
            <p:ph type="title"/>
          </p:nvPr>
        </p:nvSpPr>
        <p:spPr>
          <a:xfrm>
            <a:off x="233850" y="-166682"/>
            <a:ext cx="6390300" cy="111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/>
              <a:t>Microbiology Team</a:t>
            </a:r>
            <a:r>
              <a:rPr baseline="30000" lang="en-GB"/>
              <a:t>442</a:t>
            </a:r>
            <a:endParaRPr baseline="30000"/>
          </a:p>
        </p:txBody>
      </p:sp>
      <p:graphicFrame>
        <p:nvGraphicFramePr>
          <p:cNvPr id="2692" name="Google Shape;2692;p21"/>
          <p:cNvGraphicFramePr/>
          <p:nvPr/>
        </p:nvGraphicFramePr>
        <p:xfrm>
          <a:off x="-6" y="1150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{2A60313E-B8C9-433E-BEF5-9E01495CCA2F}</a:tableStyleId>
              </a:tblPr>
              <a:tblGrid>
                <a:gridCol w="3429000"/>
                <a:gridCol w="3429000"/>
              </a:tblGrid>
              <a:tr h="180275">
                <a:tc gridSpan="2"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rgbClr val="F1C232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Leaders</a:t>
                      </a:r>
                      <a:endParaRPr b="1" sz="3000">
                        <a:solidFill>
                          <a:srgbClr val="F1C232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 hMerge="1"/>
              </a:tr>
              <a:tr h="416675">
                <a:tc gridSpan="2" vMerge="1"/>
                <a:tc hMerge="1" vMerge="1"/>
              </a:tr>
              <a:tr h="602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Deema Aljuribah</a:t>
                      </a:r>
                      <a:endParaRPr sz="20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Mohammed Alghamdi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361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solidFill>
                          <a:srgbClr val="A61C00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rgbClr val="F1C232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Members </a:t>
                      </a:r>
                      <a:endParaRPr b="1" sz="3000">
                        <a:solidFill>
                          <a:srgbClr val="F1C232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77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Fatima Halawi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Ahmad bahmaid</a:t>
                      </a:r>
                      <a:endParaRPr sz="20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434343"/>
                          </a:solidFill>
                          <a:highlight>
                            <a:schemeClr val="lt2"/>
                          </a:highlight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Shahed Bukhari</a:t>
                      </a:r>
                      <a:endParaRPr sz="2000">
                        <a:solidFill>
                          <a:srgbClr val="434343"/>
                        </a:solidFill>
                        <a:highlight>
                          <a:schemeClr val="lt2"/>
                        </a:highlight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Salman Albadr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Layan Alburikan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Hazem Almalki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Amani Alotaibi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Yazeed Hussien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9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Shahed Almarshad 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Shaden Alamri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693" name="Google Shape;2693;p21"/>
          <p:cNvSpPr txBox="1"/>
          <p:nvPr/>
        </p:nvSpPr>
        <p:spPr>
          <a:xfrm>
            <a:off x="0" y="9508152"/>
            <a:ext cx="315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1C232"/>
                </a:solidFill>
                <a:latin typeface="Asap"/>
                <a:ea typeface="Asap"/>
                <a:cs typeface="Asap"/>
                <a:sym typeface="Asap"/>
              </a:rPr>
              <a:t>Microbiology442@gmail.com</a:t>
            </a:r>
            <a:endParaRPr b="1">
              <a:solidFill>
                <a:srgbClr val="F1C232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694" name="Google Shape;2694;p21"/>
          <p:cNvSpPr txBox="1"/>
          <p:nvPr/>
        </p:nvSpPr>
        <p:spPr>
          <a:xfrm>
            <a:off x="3772500" y="5136400"/>
            <a:ext cx="2786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34343"/>
                </a:solidFill>
                <a:highlight>
                  <a:schemeClr val="lt2"/>
                </a:highlight>
                <a:latin typeface="Titillium Web"/>
                <a:ea typeface="Titillium Web"/>
                <a:cs typeface="Titillium Web"/>
                <a:sym typeface="Titillium Web"/>
              </a:rPr>
              <a:t>Meshari Alshathri</a:t>
            </a:r>
            <a:endParaRPr sz="2000">
              <a:solidFill>
                <a:srgbClr val="434343"/>
              </a:solidFill>
              <a:highlight>
                <a:schemeClr val="lt2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Ali Dhafer</a:t>
            </a:r>
            <a:endParaRPr sz="2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95" name="Google Shape;2695;p21"/>
          <p:cNvSpPr txBox="1"/>
          <p:nvPr/>
        </p:nvSpPr>
        <p:spPr>
          <a:xfrm>
            <a:off x="3362325" y="8972750"/>
            <a:ext cx="340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Abdulaziz was here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4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p12"/>
          <p:cNvSpPr txBox="1"/>
          <p:nvPr>
            <p:ph idx="1" type="subTitle"/>
          </p:nvPr>
        </p:nvSpPr>
        <p:spPr>
          <a:xfrm>
            <a:off x="1043550" y="2234050"/>
            <a:ext cx="5118900" cy="56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GB"/>
              <a:t>Recall </a:t>
            </a:r>
            <a:r>
              <a:rPr lang="en-GB"/>
              <a:t>the principal goal of management of urinary tract infection (UTI) and that antibiotics are the main treatment of UTI.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/>
          </a:p>
        </p:txBody>
      </p:sp>
      <p:sp>
        <p:nvSpPr>
          <p:cNvPr id="2236" name="Google Shape;2236;p12"/>
          <p:cNvSpPr txBox="1"/>
          <p:nvPr>
            <p:ph idx="3" type="subTitle"/>
          </p:nvPr>
        </p:nvSpPr>
        <p:spPr>
          <a:xfrm>
            <a:off x="1030350" y="3011275"/>
            <a:ext cx="4770900" cy="3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Discuss the factors that management of UTI depends on.</a:t>
            </a:r>
            <a:endParaRPr/>
          </a:p>
        </p:txBody>
      </p:sp>
      <p:sp>
        <p:nvSpPr>
          <p:cNvPr id="2237" name="Google Shape;2237;p12"/>
          <p:cNvSpPr txBox="1"/>
          <p:nvPr>
            <p:ph idx="5" type="subTitle"/>
          </p:nvPr>
        </p:nvSpPr>
        <p:spPr>
          <a:xfrm>
            <a:off x="1043550" y="3768600"/>
            <a:ext cx="52665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Describe the management/treatment of different conditions of UTI ( cystitis, pyelonephritis, catheter associated UTI ,etc.).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238" name="Google Shape;2238;p12"/>
          <p:cNvSpPr/>
          <p:nvPr/>
        </p:nvSpPr>
        <p:spPr>
          <a:xfrm>
            <a:off x="720025" y="4274600"/>
            <a:ext cx="364500" cy="118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9" name="Google Shape;2239;p12"/>
          <p:cNvSpPr/>
          <p:nvPr/>
        </p:nvSpPr>
        <p:spPr>
          <a:xfrm>
            <a:off x="720025" y="3426950"/>
            <a:ext cx="323400" cy="74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0" name="Google Shape;2240;p12"/>
          <p:cNvSpPr/>
          <p:nvPr/>
        </p:nvSpPr>
        <p:spPr>
          <a:xfrm>
            <a:off x="656225" y="2537641"/>
            <a:ext cx="364500" cy="41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41" name="Google Shape;2241;p12"/>
          <p:cNvGrpSpPr/>
          <p:nvPr/>
        </p:nvGrpSpPr>
        <p:grpSpPr>
          <a:xfrm>
            <a:off x="731395" y="3870302"/>
            <a:ext cx="300659" cy="297060"/>
            <a:chOff x="-1138843" y="4300472"/>
            <a:chExt cx="300659" cy="297030"/>
          </a:xfrm>
        </p:grpSpPr>
        <p:sp>
          <p:nvSpPr>
            <p:cNvPr id="2242" name="Google Shape;2242;p12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12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12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12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12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12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12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12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12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12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12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12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12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12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12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12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12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2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" name="Google Shape;22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2838450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4" name="Google Shape;2264;p13"/>
          <p:cNvSpPr txBox="1"/>
          <p:nvPr/>
        </p:nvSpPr>
        <p:spPr>
          <a:xfrm>
            <a:off x="-7052600" y="1042775"/>
            <a:ext cx="483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1C232"/>
                </a:solidFill>
                <a:latin typeface="Asap"/>
                <a:ea typeface="Asap"/>
                <a:cs typeface="Asap"/>
                <a:sym typeface="Asap"/>
              </a:rPr>
              <a:t>Goal of Management of UTI</a:t>
            </a:r>
            <a:endParaRPr b="1" sz="2400">
              <a:solidFill>
                <a:srgbClr val="F1C232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265" name="Google Shape;2265;p13"/>
          <p:cNvSpPr txBox="1"/>
          <p:nvPr/>
        </p:nvSpPr>
        <p:spPr>
          <a:xfrm>
            <a:off x="-6217362" y="1800013"/>
            <a:ext cx="489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tillium Web"/>
                <a:ea typeface="Titillium Web"/>
                <a:cs typeface="Titillium Web"/>
                <a:sym typeface="Titillium Web"/>
              </a:rPr>
              <a:t>The principal goal of management of UTI is to eradicate the offending organisms from the urinary bladder and tissues.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266" name="Google Shape;2266;p13"/>
          <p:cNvGrpSpPr/>
          <p:nvPr/>
        </p:nvGrpSpPr>
        <p:grpSpPr>
          <a:xfrm>
            <a:off x="-6478893" y="1910490"/>
            <a:ext cx="300659" cy="297060"/>
            <a:chOff x="-1138843" y="4300472"/>
            <a:chExt cx="300659" cy="297030"/>
          </a:xfrm>
        </p:grpSpPr>
        <p:sp>
          <p:nvSpPr>
            <p:cNvPr id="2267" name="Google Shape;2267;p13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13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13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13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13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13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13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13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13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13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13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13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13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13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13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13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13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84" name="Google Shape;2284;p13"/>
          <p:cNvGrpSpPr/>
          <p:nvPr/>
        </p:nvGrpSpPr>
        <p:grpSpPr>
          <a:xfrm>
            <a:off x="-6478905" y="2521177"/>
            <a:ext cx="300659" cy="297060"/>
            <a:chOff x="-1138843" y="4300472"/>
            <a:chExt cx="300659" cy="297030"/>
          </a:xfrm>
        </p:grpSpPr>
        <p:sp>
          <p:nvSpPr>
            <p:cNvPr id="2285" name="Google Shape;2285;p13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13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13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13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13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13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13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13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13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13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13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13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13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13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13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13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13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02" name="Google Shape;2302;p13"/>
          <p:cNvSpPr txBox="1"/>
          <p:nvPr/>
        </p:nvSpPr>
        <p:spPr>
          <a:xfrm>
            <a:off x="-6178250" y="2521175"/>
            <a:ext cx="418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</a:t>
            </a:r>
            <a:r>
              <a:rPr lang="en-GB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treatment </a:t>
            </a:r>
            <a:r>
              <a:rPr lang="en-GB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of UTI is by </a:t>
            </a:r>
            <a:r>
              <a:rPr lang="en-GB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antibiotics</a:t>
            </a:r>
            <a:r>
              <a:rPr lang="en-GB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03" name="Google Shape;2303;p13"/>
          <p:cNvSpPr txBox="1"/>
          <p:nvPr/>
        </p:nvSpPr>
        <p:spPr>
          <a:xfrm>
            <a:off x="-7052600" y="3212213"/>
            <a:ext cx="5113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1C232"/>
                </a:solidFill>
                <a:latin typeface="Asap"/>
                <a:ea typeface="Asap"/>
                <a:cs typeface="Asap"/>
                <a:sym typeface="Asap"/>
              </a:rPr>
              <a:t>Management of UTI depends on:</a:t>
            </a:r>
            <a:endParaRPr b="1" sz="2400">
              <a:solidFill>
                <a:srgbClr val="F1C232"/>
              </a:solidFill>
              <a:latin typeface="Asap"/>
              <a:ea typeface="Asap"/>
              <a:cs typeface="Asap"/>
              <a:sym typeface="Asap"/>
            </a:endParaRPr>
          </a:p>
        </p:txBody>
      </p:sp>
      <p:grpSp>
        <p:nvGrpSpPr>
          <p:cNvPr id="2304" name="Google Shape;2304;p13"/>
          <p:cNvGrpSpPr/>
          <p:nvPr/>
        </p:nvGrpSpPr>
        <p:grpSpPr>
          <a:xfrm>
            <a:off x="-7299075" y="4057159"/>
            <a:ext cx="6563563" cy="2211560"/>
            <a:chOff x="146050" y="1681915"/>
            <a:chExt cx="6563563" cy="2211339"/>
          </a:xfrm>
        </p:grpSpPr>
        <p:cxnSp>
          <p:nvCxnSpPr>
            <p:cNvPr id="2305" name="Google Shape;2305;p13"/>
            <p:cNvCxnSpPr/>
            <p:nvPr/>
          </p:nvCxnSpPr>
          <p:spPr>
            <a:xfrm flipH="1" rot="10800000">
              <a:off x="244725" y="2694677"/>
              <a:ext cx="6433500" cy="43800"/>
            </a:xfrm>
            <a:prstGeom prst="straightConnector1">
              <a:avLst/>
            </a:prstGeom>
            <a:noFill/>
            <a:ln cap="flat" cmpd="sng" w="57150">
              <a:solidFill>
                <a:srgbClr val="EFEFE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06" name="Google Shape;2306;p13"/>
            <p:cNvCxnSpPr/>
            <p:nvPr/>
          </p:nvCxnSpPr>
          <p:spPr>
            <a:xfrm rot="10800000">
              <a:off x="643644" y="2696914"/>
              <a:ext cx="0" cy="489600"/>
            </a:xfrm>
            <a:prstGeom prst="straightConnector1">
              <a:avLst/>
            </a:prstGeom>
            <a:noFill/>
            <a:ln cap="flat" cmpd="sng" w="57150">
              <a:solidFill>
                <a:srgbClr val="D9D9D9"/>
              </a:solidFill>
              <a:prstDash val="solid"/>
              <a:miter lim="800000"/>
              <a:headEnd len="sm" w="sm" type="oval"/>
              <a:tailEnd len="med" w="med" type="oval"/>
            </a:ln>
          </p:spPr>
        </p:cxnSp>
        <p:sp>
          <p:nvSpPr>
            <p:cNvPr id="2307" name="Google Shape;2307;p13"/>
            <p:cNvSpPr/>
            <p:nvPr/>
          </p:nvSpPr>
          <p:spPr>
            <a:xfrm>
              <a:off x="443034" y="2476031"/>
              <a:ext cx="401100" cy="406200"/>
            </a:xfrm>
            <a:prstGeom prst="ellipse">
              <a:avLst/>
            </a:prstGeom>
            <a:solidFill>
              <a:srgbClr val="FFFFFF"/>
            </a:solidFill>
            <a:ln cap="flat" cmpd="sng" w="57150">
              <a:solidFill>
                <a:srgbClr val="D9D9D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08" name="Google Shape;2308;p13"/>
            <p:cNvCxnSpPr/>
            <p:nvPr/>
          </p:nvCxnSpPr>
          <p:spPr>
            <a:xfrm rot="10800000">
              <a:off x="2035792" y="2186923"/>
              <a:ext cx="0" cy="489600"/>
            </a:xfrm>
            <a:prstGeom prst="straightConnector1">
              <a:avLst/>
            </a:prstGeom>
            <a:noFill/>
            <a:ln cap="flat" cmpd="sng" w="57150">
              <a:solidFill>
                <a:srgbClr val="FFF2CC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sp>
          <p:nvSpPr>
            <p:cNvPr id="2309" name="Google Shape;2309;p13"/>
            <p:cNvSpPr/>
            <p:nvPr/>
          </p:nvSpPr>
          <p:spPr>
            <a:xfrm>
              <a:off x="1835182" y="2476031"/>
              <a:ext cx="401100" cy="406200"/>
            </a:xfrm>
            <a:prstGeom prst="ellipse">
              <a:avLst/>
            </a:prstGeom>
            <a:solidFill>
              <a:srgbClr val="FFFFFF"/>
            </a:solidFill>
            <a:ln cap="flat" cmpd="sng" w="57150">
              <a:solidFill>
                <a:srgbClr val="FFF2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10" name="Google Shape;2310;p13"/>
            <p:cNvCxnSpPr/>
            <p:nvPr/>
          </p:nvCxnSpPr>
          <p:spPr>
            <a:xfrm rot="10800000">
              <a:off x="3428143" y="2696913"/>
              <a:ext cx="0" cy="489600"/>
            </a:xfrm>
            <a:prstGeom prst="straightConnector1">
              <a:avLst/>
            </a:prstGeom>
            <a:noFill/>
            <a:ln cap="flat" cmpd="sng" w="57150">
              <a:solidFill>
                <a:srgbClr val="FFE599"/>
              </a:solidFill>
              <a:prstDash val="solid"/>
              <a:miter lim="800000"/>
              <a:headEnd len="sm" w="sm" type="oval"/>
              <a:tailEnd len="med" w="med" type="oval"/>
            </a:ln>
          </p:spPr>
        </p:cxnSp>
        <p:sp>
          <p:nvSpPr>
            <p:cNvPr id="2311" name="Google Shape;2311;p13"/>
            <p:cNvSpPr/>
            <p:nvPr/>
          </p:nvSpPr>
          <p:spPr>
            <a:xfrm>
              <a:off x="3227246" y="2477402"/>
              <a:ext cx="401100" cy="406200"/>
            </a:xfrm>
            <a:prstGeom prst="ellipse">
              <a:avLst/>
            </a:prstGeom>
            <a:solidFill>
              <a:srgbClr val="FFFFFF"/>
            </a:solidFill>
            <a:ln cap="flat" cmpd="sng" w="57150">
              <a:solidFill>
                <a:srgbClr val="FFE5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12" name="Google Shape;2312;p13"/>
            <p:cNvCxnSpPr/>
            <p:nvPr/>
          </p:nvCxnSpPr>
          <p:spPr>
            <a:xfrm rot="10800000">
              <a:off x="4819921" y="2186923"/>
              <a:ext cx="0" cy="489600"/>
            </a:xfrm>
            <a:prstGeom prst="straightConnector1">
              <a:avLst/>
            </a:prstGeom>
            <a:noFill/>
            <a:ln cap="flat" cmpd="sng" w="57150">
              <a:solidFill>
                <a:srgbClr val="FFD966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sp>
          <p:nvSpPr>
            <p:cNvPr id="2313" name="Google Shape;2313;p13"/>
            <p:cNvSpPr/>
            <p:nvPr/>
          </p:nvSpPr>
          <p:spPr>
            <a:xfrm>
              <a:off x="4619311" y="2476031"/>
              <a:ext cx="401100" cy="406200"/>
            </a:xfrm>
            <a:prstGeom prst="ellipse">
              <a:avLst/>
            </a:prstGeom>
            <a:solidFill>
              <a:srgbClr val="FFFFFF"/>
            </a:solidFill>
            <a:ln cap="flat" cmpd="sng" w="57150">
              <a:solidFill>
                <a:srgbClr val="FFD96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14" name="Google Shape;2314;p13"/>
            <p:cNvCxnSpPr/>
            <p:nvPr/>
          </p:nvCxnSpPr>
          <p:spPr>
            <a:xfrm rot="10800000">
              <a:off x="6212066" y="2696913"/>
              <a:ext cx="0" cy="489600"/>
            </a:xfrm>
            <a:prstGeom prst="straightConnector1">
              <a:avLst/>
            </a:prstGeom>
            <a:noFill/>
            <a:ln cap="flat" cmpd="sng" w="57150">
              <a:solidFill>
                <a:srgbClr val="F1C232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sp>
          <p:nvSpPr>
            <p:cNvPr id="2315" name="Google Shape;2315;p13"/>
            <p:cNvSpPr/>
            <p:nvPr/>
          </p:nvSpPr>
          <p:spPr>
            <a:xfrm>
              <a:off x="6011456" y="2478774"/>
              <a:ext cx="401100" cy="406200"/>
            </a:xfrm>
            <a:prstGeom prst="ellipse">
              <a:avLst/>
            </a:prstGeom>
            <a:solidFill>
              <a:srgbClr val="FFFFFF"/>
            </a:solidFill>
            <a:ln cap="flat" cmpd="sng" w="57150">
              <a:solidFill>
                <a:srgbClr val="F1C23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13"/>
            <p:cNvSpPr txBox="1"/>
            <p:nvPr/>
          </p:nvSpPr>
          <p:spPr>
            <a:xfrm>
              <a:off x="1538163" y="1681915"/>
              <a:ext cx="995100" cy="43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9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Whethe</a:t>
              </a:r>
              <a:r>
                <a:rPr lang="en-GB" sz="9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r </a:t>
              </a:r>
              <a:r>
                <a:rPr lang="en-GB" sz="9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infection</a:t>
              </a:r>
              <a:endParaRPr sz="9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9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is </a:t>
              </a:r>
              <a:r>
                <a:rPr lang="en-GB" sz="900">
                  <a:solidFill>
                    <a:schemeClr val="accent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primary </a:t>
              </a:r>
              <a:r>
                <a:rPr lang="en-GB" sz="900">
                  <a:solidFill>
                    <a:schemeClr val="accent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or</a:t>
              </a:r>
              <a:endParaRPr sz="9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900">
                  <a:solidFill>
                    <a:schemeClr val="accent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recurrent.</a:t>
              </a:r>
              <a:endParaRPr sz="9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17" name="Google Shape;2317;p13"/>
            <p:cNvSpPr txBox="1"/>
            <p:nvPr/>
          </p:nvSpPr>
          <p:spPr>
            <a:xfrm>
              <a:off x="2743400" y="3460054"/>
              <a:ext cx="1303200" cy="43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900">
                  <a:solidFill>
                    <a:schemeClr val="accent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Type of patient (pregnant ,child,</a:t>
              </a:r>
              <a:endParaRPr sz="9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900">
                  <a:solidFill>
                    <a:schemeClr val="accent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Hospitalized or not, diabetic patient</a:t>
              </a:r>
              <a:r>
                <a:rPr lang="en-GB" sz="9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, severe infection ,etc)</a:t>
              </a:r>
              <a:endParaRPr sz="9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sz="9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18" name="Google Shape;2318;p13"/>
            <p:cNvSpPr txBox="1"/>
            <p:nvPr/>
          </p:nvSpPr>
          <p:spPr>
            <a:xfrm>
              <a:off x="146050" y="3186531"/>
              <a:ext cx="1120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9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Whether infection is </a:t>
              </a:r>
              <a:r>
                <a:rPr lang="en-GB" sz="900">
                  <a:solidFill>
                    <a:schemeClr val="accent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complicated </a:t>
              </a:r>
              <a:r>
                <a:rPr lang="en-GB" sz="90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or </a:t>
              </a:r>
              <a:r>
                <a:rPr lang="en-GB" sz="900">
                  <a:solidFill>
                    <a:schemeClr val="accent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uncomplicated.</a:t>
              </a:r>
              <a:endParaRPr sz="9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sz="16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19" name="Google Shape;2319;p13"/>
            <p:cNvSpPr txBox="1"/>
            <p:nvPr/>
          </p:nvSpPr>
          <p:spPr>
            <a:xfrm>
              <a:off x="5714513" y="3423441"/>
              <a:ext cx="995100" cy="43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9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Presence of</a:t>
              </a:r>
              <a:endParaRPr sz="9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900">
                  <a:solidFill>
                    <a:schemeClr val="accent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symptoms</a:t>
              </a:r>
              <a:r>
                <a:rPr lang="en-GB" sz="9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.</a:t>
              </a:r>
              <a:endParaRPr sz="9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900">
                  <a:solidFill>
                    <a:srgbClr val="999999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Important of UTI</a:t>
              </a:r>
              <a:r>
                <a:rPr lang="en-GB" sz="900">
                  <a:solidFill>
                    <a:srgbClr val="999999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infection</a:t>
              </a:r>
              <a:endParaRPr sz="9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sz="16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20" name="Google Shape;2320;p13"/>
            <p:cNvSpPr txBox="1"/>
            <p:nvPr/>
          </p:nvSpPr>
          <p:spPr>
            <a:xfrm>
              <a:off x="4322350" y="1753786"/>
              <a:ext cx="995100" cy="43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9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Bacterial count.</a:t>
              </a:r>
              <a:endParaRPr sz="9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900">
                  <a:solidFill>
                    <a:schemeClr val="accent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(specially</a:t>
              </a:r>
              <a:endParaRPr sz="9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900">
                  <a:solidFill>
                    <a:schemeClr val="accent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asymptomatic)</a:t>
              </a:r>
              <a:endParaRPr sz="9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sz="16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321" name="Google Shape;2321;p13"/>
          <p:cNvGrpSpPr/>
          <p:nvPr/>
        </p:nvGrpSpPr>
        <p:grpSpPr>
          <a:xfrm>
            <a:off x="284528" y="7723511"/>
            <a:ext cx="428737" cy="644144"/>
            <a:chOff x="4041649" y="1707654"/>
            <a:chExt cx="1060704" cy="1429526"/>
          </a:xfrm>
        </p:grpSpPr>
        <p:sp>
          <p:nvSpPr>
            <p:cNvPr id="2322" name="Google Shape;2322;p13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rect b="b" l="l" r="r" t="t"/>
              <a:pathLst>
                <a:path extrusionOk="0" h="1429526" w="1060704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23" name="Google Shape;2323;p13"/>
            <p:cNvSpPr/>
            <p:nvPr/>
          </p:nvSpPr>
          <p:spPr>
            <a:xfrm>
              <a:off x="4115403" y="1760695"/>
              <a:ext cx="913200" cy="794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lang="en-GB" sz="170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1</a:t>
              </a:r>
              <a:endPara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324" name="Google Shape;2324;p13"/>
          <p:cNvGrpSpPr/>
          <p:nvPr/>
        </p:nvGrpSpPr>
        <p:grpSpPr>
          <a:xfrm>
            <a:off x="2435026" y="7725284"/>
            <a:ext cx="428737" cy="644144"/>
            <a:chOff x="4041649" y="1707654"/>
            <a:chExt cx="1060704" cy="1429526"/>
          </a:xfrm>
        </p:grpSpPr>
        <p:sp>
          <p:nvSpPr>
            <p:cNvPr id="2325" name="Google Shape;2325;p13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rect b="b" l="l" r="r" t="t"/>
              <a:pathLst>
                <a:path extrusionOk="0" h="1429526" w="1060704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26" name="Google Shape;2326;p13"/>
            <p:cNvSpPr/>
            <p:nvPr/>
          </p:nvSpPr>
          <p:spPr>
            <a:xfrm>
              <a:off x="4115403" y="1760695"/>
              <a:ext cx="913200" cy="794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lang="en-GB" sz="170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2</a:t>
              </a:r>
              <a:endParaRPr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327" name="Google Shape;2327;p13"/>
          <p:cNvGrpSpPr/>
          <p:nvPr/>
        </p:nvGrpSpPr>
        <p:grpSpPr>
          <a:xfrm>
            <a:off x="4585526" y="7782732"/>
            <a:ext cx="428737" cy="644144"/>
            <a:chOff x="4041649" y="1707654"/>
            <a:chExt cx="1060704" cy="1429526"/>
          </a:xfrm>
        </p:grpSpPr>
        <p:sp>
          <p:nvSpPr>
            <p:cNvPr id="2328" name="Google Shape;2328;p13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rect b="b" l="l" r="r" t="t"/>
              <a:pathLst>
                <a:path extrusionOk="0" h="1429526" w="1060704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29" name="Google Shape;2329;p13"/>
            <p:cNvSpPr/>
            <p:nvPr/>
          </p:nvSpPr>
          <p:spPr>
            <a:xfrm>
              <a:off x="4115403" y="1760695"/>
              <a:ext cx="913200" cy="794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lang="en-GB" sz="170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3</a:t>
              </a:r>
              <a:endParaRPr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330" name="Google Shape;2330;p13"/>
          <p:cNvGrpSpPr/>
          <p:nvPr/>
        </p:nvGrpSpPr>
        <p:grpSpPr>
          <a:xfrm>
            <a:off x="971303" y="8693740"/>
            <a:ext cx="428737" cy="644144"/>
            <a:chOff x="4041649" y="1707654"/>
            <a:chExt cx="1060704" cy="1429526"/>
          </a:xfrm>
        </p:grpSpPr>
        <p:sp>
          <p:nvSpPr>
            <p:cNvPr id="2331" name="Google Shape;2331;p13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rect b="b" l="l" r="r" t="t"/>
              <a:pathLst>
                <a:path extrusionOk="0" h="1429526" w="1060704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32" name="Google Shape;2332;p13"/>
            <p:cNvSpPr/>
            <p:nvPr/>
          </p:nvSpPr>
          <p:spPr>
            <a:xfrm>
              <a:off x="4115403" y="1760695"/>
              <a:ext cx="913200" cy="794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lang="en-GB" sz="170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4</a:t>
              </a:r>
              <a:endParaRPr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333" name="Google Shape;2333;p13"/>
          <p:cNvGrpSpPr/>
          <p:nvPr/>
        </p:nvGrpSpPr>
        <p:grpSpPr>
          <a:xfrm>
            <a:off x="3121791" y="8695513"/>
            <a:ext cx="428737" cy="644144"/>
            <a:chOff x="4041649" y="1707654"/>
            <a:chExt cx="1060704" cy="1429526"/>
          </a:xfrm>
        </p:grpSpPr>
        <p:sp>
          <p:nvSpPr>
            <p:cNvPr id="2334" name="Google Shape;2334;p13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rect b="b" l="l" r="r" t="t"/>
              <a:pathLst>
                <a:path extrusionOk="0" h="1429526" w="1060704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35" name="Google Shape;2335;p13"/>
            <p:cNvSpPr/>
            <p:nvPr/>
          </p:nvSpPr>
          <p:spPr>
            <a:xfrm>
              <a:off x="4115403" y="1760695"/>
              <a:ext cx="913200" cy="794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lang="en-GB" sz="170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5</a:t>
              </a:r>
              <a:endParaRPr b="1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2336" name="Google Shape;2336;p13"/>
          <p:cNvSpPr txBox="1"/>
          <p:nvPr/>
        </p:nvSpPr>
        <p:spPr>
          <a:xfrm>
            <a:off x="713063" y="7712925"/>
            <a:ext cx="15375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GB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Amoxicillin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with or without clavulanic acid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37" name="Google Shape;2337;p13"/>
          <p:cNvSpPr txBox="1"/>
          <p:nvPr/>
        </p:nvSpPr>
        <p:spPr>
          <a:xfrm>
            <a:off x="1399838" y="8655925"/>
            <a:ext cx="15375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GB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Nitrofurantoin 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for long term use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38" name="Google Shape;2338;p13"/>
          <p:cNvSpPr txBox="1"/>
          <p:nvPr/>
        </p:nvSpPr>
        <p:spPr>
          <a:xfrm>
            <a:off x="2863563" y="7712925"/>
            <a:ext cx="15375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GB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Cephalosporins </a:t>
            </a:r>
            <a:r>
              <a:rPr lang="en-GB" sz="12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first </a:t>
            </a:r>
            <a:r>
              <a:rPr lang="en-GB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or </a:t>
            </a:r>
            <a:r>
              <a:rPr lang="en-GB" sz="12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second </a:t>
            </a:r>
            <a:r>
              <a:rPr lang="en-GB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generation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39" name="Google Shape;2339;p13"/>
          <p:cNvSpPr txBox="1"/>
          <p:nvPr/>
        </p:nvSpPr>
        <p:spPr>
          <a:xfrm>
            <a:off x="3550350" y="8655925"/>
            <a:ext cx="28284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GB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Fluoroquinolone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ciprofloxacin or norfloxacin (not for </a:t>
            </a:r>
            <a:r>
              <a:rPr b="1" lang="en-GB" sz="10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pregnant women or children under 18 year</a:t>
            </a:r>
            <a:r>
              <a:rPr lang="en-GB" sz="10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).</a:t>
            </a:r>
            <a:endParaRPr sz="1000">
              <a:solidFill>
                <a:schemeClr val="accent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first choice if other antibiotics are resistant</a:t>
            </a:r>
            <a:r>
              <a:rPr lang="en-GB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40" name="Google Shape;2340;p13"/>
          <p:cNvSpPr txBox="1"/>
          <p:nvPr/>
        </p:nvSpPr>
        <p:spPr>
          <a:xfrm>
            <a:off x="5033651" y="7725275"/>
            <a:ext cx="16584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GB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TMP-SMX 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trade names: Bactrim, Septra, Cotrimoxazole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41" name="Google Shape;2341;p13"/>
          <p:cNvSpPr txBox="1"/>
          <p:nvPr/>
        </p:nvSpPr>
        <p:spPr>
          <a:xfrm>
            <a:off x="1121700" y="5431325"/>
            <a:ext cx="4614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1C232"/>
                </a:solidFill>
                <a:latin typeface="Asap"/>
                <a:ea typeface="Asap"/>
                <a:cs typeface="Asap"/>
                <a:sym typeface="Asap"/>
              </a:rPr>
              <a:t>Uncomplicated UTI</a:t>
            </a:r>
            <a:endParaRPr b="1" sz="3000">
              <a:solidFill>
                <a:srgbClr val="F1C232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342" name="Google Shape;2342;p13"/>
          <p:cNvSpPr txBox="1"/>
          <p:nvPr/>
        </p:nvSpPr>
        <p:spPr>
          <a:xfrm>
            <a:off x="713075" y="6215925"/>
            <a:ext cx="5979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Low-risk</a:t>
            </a:r>
            <a:r>
              <a:rPr lang="en-GB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GB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patient</a:t>
            </a:r>
            <a:r>
              <a:rPr lang="en-GB">
                <a:latin typeface="Titillium Web"/>
                <a:ea typeface="Titillium Web"/>
                <a:cs typeface="Titillium Web"/>
                <a:sym typeface="Titillium Web"/>
              </a:rPr>
              <a:t> (</a:t>
            </a:r>
            <a:r>
              <a:rPr lang="en-GB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woman</a:t>
            </a:r>
            <a:r>
              <a:rPr lang="en-GB">
                <a:latin typeface="Titillium Web"/>
                <a:ea typeface="Titillium Web"/>
                <a:cs typeface="Titillium Web"/>
                <a:sym typeface="Titillium Web"/>
              </a:rPr>
              <a:t>) </a:t>
            </a:r>
            <a:r>
              <a:rPr lang="en-GB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for recurrent infection</a:t>
            </a:r>
            <a:r>
              <a:rPr lang="en-GB"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r>
              <a:rPr lang="en-GB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3 days antibiotic </a:t>
            </a:r>
            <a:r>
              <a:rPr lang="en-GB">
                <a:solidFill>
                  <a:schemeClr val="accent6"/>
                </a:solidFill>
                <a:latin typeface="Titillium Web"/>
                <a:ea typeface="Titillium Web"/>
                <a:cs typeface="Titillium Web"/>
                <a:sym typeface="Titillium Web"/>
              </a:rPr>
              <a:t>(narrow</a:t>
            </a:r>
            <a:endParaRPr>
              <a:solidFill>
                <a:schemeClr val="accent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  <a:latin typeface="Titillium Web"/>
                <a:ea typeface="Titillium Web"/>
                <a:cs typeface="Titillium Web"/>
                <a:sym typeface="Titillium Web"/>
              </a:rPr>
              <a:t>spectrum, oral)</a:t>
            </a:r>
            <a:r>
              <a:rPr lang="en-GB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GB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without urine test. Cure rate 94%</a:t>
            </a:r>
            <a:r>
              <a:rPr lang="en-GB"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tillium Web"/>
                <a:ea typeface="Titillium Web"/>
                <a:cs typeface="Titillium Web"/>
                <a:sym typeface="Titillium Web"/>
              </a:rPr>
              <a:t>Choice of antibiotic </a:t>
            </a:r>
            <a:r>
              <a:rPr lang="en-GB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depend on susceptibility pattern</a:t>
            </a:r>
            <a:r>
              <a:rPr lang="en-GB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GB" sz="13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(when susceptibility</a:t>
            </a:r>
            <a:endParaRPr sz="13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test is done)</a:t>
            </a:r>
            <a:r>
              <a:rPr lang="en-GB">
                <a:latin typeface="Titillium Web"/>
                <a:ea typeface="Titillium Web"/>
                <a:cs typeface="Titillium Web"/>
                <a:sym typeface="Titillium Web"/>
              </a:rPr>
              <a:t> of bacteria, it includes: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343" name="Google Shape;2343;p13"/>
          <p:cNvGrpSpPr/>
          <p:nvPr/>
        </p:nvGrpSpPr>
        <p:grpSpPr>
          <a:xfrm>
            <a:off x="412607" y="6268715"/>
            <a:ext cx="300659" cy="297060"/>
            <a:chOff x="-1138843" y="4300472"/>
            <a:chExt cx="300659" cy="297030"/>
          </a:xfrm>
        </p:grpSpPr>
        <p:sp>
          <p:nvSpPr>
            <p:cNvPr id="2344" name="Google Shape;2344;p13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45" name="Google Shape;2345;p13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46" name="Google Shape;2346;p13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47" name="Google Shape;2347;p13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48" name="Google Shape;2348;p13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49" name="Google Shape;2349;p13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50" name="Google Shape;2350;p13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51" name="Google Shape;2351;p13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52" name="Google Shape;2352;p13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53" name="Google Shape;2353;p13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54" name="Google Shape;2354;p13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55" name="Google Shape;2355;p13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56" name="Google Shape;2356;p13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57" name="Google Shape;2357;p13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58" name="Google Shape;2358;p13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59" name="Google Shape;2359;p13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60" name="Google Shape;2360;p13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361" name="Google Shape;2361;p13"/>
          <p:cNvGrpSpPr/>
          <p:nvPr/>
        </p:nvGrpSpPr>
        <p:grpSpPr>
          <a:xfrm>
            <a:off x="412607" y="6908765"/>
            <a:ext cx="300659" cy="297060"/>
            <a:chOff x="-1138843" y="4300472"/>
            <a:chExt cx="300659" cy="297030"/>
          </a:xfrm>
        </p:grpSpPr>
        <p:sp>
          <p:nvSpPr>
            <p:cNvPr id="2362" name="Google Shape;2362;p13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63" name="Google Shape;2363;p13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64" name="Google Shape;2364;p13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65" name="Google Shape;2365;p13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66" name="Google Shape;2366;p13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67" name="Google Shape;2367;p13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68" name="Google Shape;2368;p13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69" name="Google Shape;2369;p13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70" name="Google Shape;2370;p13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71" name="Google Shape;2371;p13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72" name="Google Shape;2372;p13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73" name="Google Shape;2373;p13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74" name="Google Shape;2374;p13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75" name="Google Shape;2375;p13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76" name="Google Shape;2376;p13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77" name="Google Shape;2377;p13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78" name="Google Shape;2378;p13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aphicFrame>
        <p:nvGraphicFramePr>
          <p:cNvPr id="2379" name="Google Shape;2379;p13"/>
          <p:cNvGraphicFramePr/>
          <p:nvPr/>
        </p:nvGraphicFramePr>
        <p:xfrm>
          <a:off x="13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{A5B02100-2773-4C8E-AFAA-EC198EFF2308}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625600">
                <a:tc gridSpan="9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solidFill>
                            <a:srgbClr val="434343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Goal of Management of UTI</a:t>
                      </a:r>
                      <a:endParaRPr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728800">
                <a:tc gridSpan="9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 principal goal of management of UTI is to eradicate the offending organisms from the urinary bladder and tissues.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625600">
                <a:tc gridSpan="9"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 </a:t>
                      </a:r>
                      <a:r>
                        <a:rPr lang="en-GB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main treatment </a:t>
                      </a:r>
                      <a:r>
                        <a:rPr lang="en-GB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of UTI is by </a:t>
                      </a:r>
                      <a:r>
                        <a:rPr lang="en-GB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antibiotics</a:t>
                      </a:r>
                      <a:r>
                        <a:rPr lang="en-GB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sz="1300"/>
                    </a:p>
                  </a:txBody>
                  <a:tcPr marT="91425" marB="91425" marR="91425" marL="91425"/>
                </a:tc>
                <a:tc rowSpan="2" hMerge="1"/>
                <a:tc rowSpan="2" hMerge="1"/>
                <a:tc rowSpan="2" hMerge="1"/>
                <a:tc rowSpan="2" hMerge="1"/>
                <a:tc rowSpan="2" hMerge="1"/>
                <a:tc rowSpan="2" hMerge="1"/>
                <a:tc rowSpan="2" hMerge="1"/>
                <a:tc rowSpan="2" hMerge="1"/>
              </a:tr>
              <a:tr h="106425">
                <a:tc gridSpan="9" vMerge="1"/>
                <a:tc hMerge="1" vMerge="1"/>
                <a:tc hMerge="1" vMerge="1"/>
                <a:tc hMerge="1" vMerge="1"/>
                <a:tc hMerge="1" vMerge="1"/>
                <a:tc hMerge="1" vMerge="1"/>
                <a:tc hMerge="1" vMerge="1"/>
                <a:tc hMerge="1" vMerge="1"/>
                <a:tc hMerge="1" vMerge="1"/>
              </a:tr>
              <a:tr h="625600">
                <a:tc gridSpan="3" row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434343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434343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400">
                          <a:solidFill>
                            <a:srgbClr val="434343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Management of UTI depends on:</a:t>
                      </a:r>
                      <a:endParaRPr b="1" sz="2400">
                        <a:solidFill>
                          <a:srgbClr val="434343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 rowSpan="5" hMerge="1"/>
                <a:tc rowSpan="5" hMerge="1"/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Whether infection is </a:t>
                      </a:r>
                      <a:r>
                        <a:rPr lang="en-GB" sz="13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complicated </a:t>
                      </a:r>
                      <a:r>
                        <a:rPr lang="en-GB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or </a:t>
                      </a:r>
                      <a:r>
                        <a:rPr lang="en-GB" sz="13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uncomplicated.</a:t>
                      </a:r>
                      <a:endParaRPr sz="1300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</a:tr>
              <a:tr h="625600">
                <a:tc gridSpan="3" vMerge="1"/>
                <a:tc hMerge="1" vMerge="1"/>
                <a:tc hMerge="1" vMerge="1"/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Whether infection is </a:t>
                      </a:r>
                      <a:r>
                        <a:rPr lang="en-GB" sz="13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primary </a:t>
                      </a:r>
                      <a:r>
                        <a:rPr lang="en-GB" sz="13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or </a:t>
                      </a:r>
                      <a:r>
                        <a:rPr lang="en-GB" sz="13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recurrent</a:t>
                      </a:r>
                      <a:endParaRPr sz="1300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</a:tr>
              <a:tr h="625600">
                <a:tc gridSpan="3" vMerge="1"/>
                <a:tc hMerge="1" vMerge="1"/>
                <a:tc hMerge="1" vMerge="1"/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Type of patient </a:t>
                      </a:r>
                      <a:endParaRPr b="1" sz="13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(pregnant ,child,Hospitalized or not, diabetic patient</a:t>
                      </a:r>
                      <a:r>
                        <a:rPr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, severe infection ,etc)</a:t>
                      </a:r>
                      <a:endParaRPr sz="1800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</a:tr>
              <a:tr h="625600">
                <a:tc gridSpan="3" vMerge="1"/>
                <a:tc hMerge="1" vMerge="1"/>
                <a:tc hMerge="1" vMerge="1"/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Bacterial count.</a:t>
                      </a:r>
                      <a:r>
                        <a:rPr lang="en-GB" sz="13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(specially asymptomatic)</a:t>
                      </a:r>
                      <a:endParaRPr sz="13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</a:tr>
              <a:tr h="298975">
                <a:tc gridSpan="3" vMerge="1"/>
                <a:tc hMerge="1" vMerge="1"/>
                <a:tc hMerge="1" vMerge="1"/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Presence of </a:t>
                      </a:r>
                      <a:r>
                        <a:rPr lang="en-GB" sz="13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symptoms</a:t>
                      </a:r>
                      <a:r>
                        <a:rPr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sz="13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Important of UTI infection</a:t>
                      </a:r>
                      <a:endParaRPr sz="1800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3" name="Shape 2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4" name="Google Shape;238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9550" y="7078263"/>
            <a:ext cx="2838450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5" name="Google Shape;2385;p14"/>
          <p:cNvSpPr txBox="1"/>
          <p:nvPr/>
        </p:nvSpPr>
        <p:spPr>
          <a:xfrm>
            <a:off x="1523638" y="0"/>
            <a:ext cx="3837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rgbClr val="F1C232"/>
                </a:solidFill>
                <a:latin typeface="Asap"/>
                <a:ea typeface="Asap"/>
                <a:cs typeface="Asap"/>
                <a:sym typeface="Asap"/>
              </a:rPr>
              <a:t>Relapsing infection </a:t>
            </a:r>
            <a:endParaRPr b="1" sz="2900">
              <a:solidFill>
                <a:srgbClr val="F1C232"/>
              </a:solidFill>
              <a:latin typeface="Asap"/>
              <a:ea typeface="Asap"/>
              <a:cs typeface="Asap"/>
              <a:sym typeface="Asap"/>
            </a:endParaRPr>
          </a:p>
        </p:txBody>
      </p:sp>
      <p:grpSp>
        <p:nvGrpSpPr>
          <p:cNvPr id="2386" name="Google Shape;2386;p14"/>
          <p:cNvGrpSpPr/>
          <p:nvPr/>
        </p:nvGrpSpPr>
        <p:grpSpPr>
          <a:xfrm>
            <a:off x="733165" y="920100"/>
            <a:ext cx="5845944" cy="2038542"/>
            <a:chOff x="282417" y="2155555"/>
            <a:chExt cx="6515764" cy="2562270"/>
          </a:xfrm>
        </p:grpSpPr>
        <p:sp>
          <p:nvSpPr>
            <p:cNvPr id="2387" name="Google Shape;2387;p14"/>
            <p:cNvSpPr/>
            <p:nvPr/>
          </p:nvSpPr>
          <p:spPr>
            <a:xfrm>
              <a:off x="4908782" y="3574673"/>
              <a:ext cx="1889400" cy="806400"/>
            </a:xfrm>
            <a:prstGeom prst="roundRect">
              <a:avLst>
                <a:gd fmla="val 16667" name="adj"/>
              </a:avLst>
            </a:prstGeom>
            <a:solidFill>
              <a:srgbClr val="FBFBFB"/>
            </a:solidFill>
            <a:ln cap="flat" cmpd="sng" w="1905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6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        </a:t>
              </a:r>
              <a:r>
                <a:rPr lang="en-GB" sz="1600">
                  <a:solidFill>
                    <a:schemeClr val="accent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Abscesses</a:t>
              </a:r>
              <a:endParaRPr i="0" sz="1400" u="none" cap="none" strike="noStrike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2388" name="Google Shape;2388;p14"/>
            <p:cNvCxnSpPr>
              <a:stCxn id="2387" idx="1"/>
              <a:endCxn id="2389" idx="6"/>
            </p:cNvCxnSpPr>
            <p:nvPr/>
          </p:nvCxnSpPr>
          <p:spPr>
            <a:xfrm rot="10800000">
              <a:off x="4467182" y="3976373"/>
              <a:ext cx="441600" cy="1500"/>
            </a:xfrm>
            <a:prstGeom prst="curvedConnector3">
              <a:avLst>
                <a:gd fmla="val 50003" name="adj1"/>
              </a:avLst>
            </a:prstGeom>
            <a:noFill/>
            <a:ln cap="flat" cmpd="sng" w="1905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89" name="Google Shape;2389;p14"/>
            <p:cNvSpPr/>
            <p:nvPr/>
          </p:nvSpPr>
          <p:spPr>
            <a:xfrm>
              <a:off x="2390852" y="3234625"/>
              <a:ext cx="2076300" cy="1483200"/>
            </a:xfrm>
            <a:prstGeom prst="ellipse">
              <a:avLst/>
            </a:prstGeom>
            <a:solidFill>
              <a:srgbClr val="FFF2CC"/>
            </a:solidFill>
            <a:ln cap="flat" cmpd="sng" w="952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2000">
                  <a:solidFill>
                    <a:srgbClr val="434343"/>
                  </a:solidFill>
                  <a:latin typeface="Asap"/>
                  <a:ea typeface="Asap"/>
                  <a:cs typeface="Asap"/>
                  <a:sym typeface="Asap"/>
                </a:rPr>
                <a:t>Caused by </a:t>
              </a:r>
              <a:r>
                <a:rPr b="1" lang="en-GB" sz="20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:</a:t>
              </a:r>
              <a:endParaRPr b="1" i="0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90" name="Google Shape;2390;p14"/>
            <p:cNvSpPr/>
            <p:nvPr/>
          </p:nvSpPr>
          <p:spPr>
            <a:xfrm>
              <a:off x="282417" y="3574686"/>
              <a:ext cx="1666800" cy="806400"/>
            </a:xfrm>
            <a:prstGeom prst="roundRect">
              <a:avLst>
                <a:gd fmla="val 16667" name="adj"/>
              </a:avLst>
            </a:prstGeom>
            <a:solidFill>
              <a:srgbClr val="FBFBFB"/>
            </a:solidFill>
            <a:ln cap="flat" cmpd="sng" w="1905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Structural abnormalities</a:t>
              </a:r>
              <a:endParaRPr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91" name="Google Shape;2391;p14"/>
            <p:cNvSpPr/>
            <p:nvPr/>
          </p:nvSpPr>
          <p:spPr>
            <a:xfrm>
              <a:off x="2436032" y="2155555"/>
              <a:ext cx="1889400" cy="806400"/>
            </a:xfrm>
            <a:prstGeom prst="roundRect">
              <a:avLst>
                <a:gd fmla="val 16667" name="adj"/>
              </a:avLst>
            </a:prstGeom>
            <a:solidFill>
              <a:srgbClr val="FBFBFB"/>
            </a:solidFill>
            <a:ln cap="flat" cmpd="sng" w="1905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 Treatment failure</a:t>
              </a:r>
              <a:endParaRPr i="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2392" name="Google Shape;2392;p14"/>
            <p:cNvCxnSpPr>
              <a:endCxn id="2389" idx="0"/>
            </p:cNvCxnSpPr>
            <p:nvPr/>
          </p:nvCxnSpPr>
          <p:spPr>
            <a:xfrm flipH="1" rot="-5400000">
              <a:off x="3291602" y="3097225"/>
              <a:ext cx="272700" cy="2100"/>
            </a:xfrm>
            <a:prstGeom prst="curvedConnector3">
              <a:avLst>
                <a:gd fmla="val 50000" name="adj1"/>
              </a:avLst>
            </a:prstGeom>
            <a:noFill/>
            <a:ln cap="flat" cmpd="sng" w="1905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93" name="Google Shape;2393;p14"/>
            <p:cNvCxnSpPr>
              <a:stCxn id="2389" idx="2"/>
              <a:endCxn id="2390" idx="3"/>
            </p:cNvCxnSpPr>
            <p:nvPr/>
          </p:nvCxnSpPr>
          <p:spPr>
            <a:xfrm flipH="1">
              <a:off x="1949252" y="3976225"/>
              <a:ext cx="441600" cy="1800"/>
            </a:xfrm>
            <a:prstGeom prst="curvedConnector3">
              <a:avLst>
                <a:gd fmla="val 50004" name="adj1"/>
              </a:avLst>
            </a:prstGeom>
            <a:noFill/>
            <a:ln cap="flat" cmpd="sng" w="1905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394" name="Google Shape;2394;p14"/>
          <p:cNvSpPr/>
          <p:nvPr/>
        </p:nvSpPr>
        <p:spPr>
          <a:xfrm>
            <a:off x="278888" y="2002175"/>
            <a:ext cx="663900" cy="6954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95" name="Google Shape;239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887" y="2072825"/>
            <a:ext cx="663896" cy="5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6" name="Google Shape;2396;p14"/>
          <p:cNvSpPr/>
          <p:nvPr/>
        </p:nvSpPr>
        <p:spPr>
          <a:xfrm>
            <a:off x="2222763" y="881875"/>
            <a:ext cx="663900" cy="6954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7" name="Google Shape;2397;p14"/>
          <p:cNvSpPr/>
          <p:nvPr/>
        </p:nvSpPr>
        <p:spPr>
          <a:xfrm>
            <a:off x="4683563" y="2002175"/>
            <a:ext cx="663900" cy="6954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98" name="Google Shape;2398;p14"/>
          <p:cNvGrpSpPr/>
          <p:nvPr/>
        </p:nvGrpSpPr>
        <p:grpSpPr>
          <a:xfrm>
            <a:off x="2355624" y="914211"/>
            <a:ext cx="398186" cy="630721"/>
            <a:chOff x="3326075" y="544850"/>
            <a:chExt cx="1247840" cy="1829237"/>
          </a:xfrm>
        </p:grpSpPr>
        <p:sp>
          <p:nvSpPr>
            <p:cNvPr id="2399" name="Google Shape;2399;p14"/>
            <p:cNvSpPr/>
            <p:nvPr/>
          </p:nvSpPr>
          <p:spPr>
            <a:xfrm>
              <a:off x="3326075" y="690218"/>
              <a:ext cx="1247840" cy="1674350"/>
            </a:xfrm>
            <a:custGeom>
              <a:rect b="b" l="l" r="r" t="t"/>
              <a:pathLst>
                <a:path extrusionOk="0" h="42743" w="31855">
                  <a:moveTo>
                    <a:pt x="12493" y="0"/>
                  </a:moveTo>
                  <a:lnTo>
                    <a:pt x="11824" y="4377"/>
                  </a:lnTo>
                  <a:cubicBezTo>
                    <a:pt x="11287" y="4315"/>
                    <a:pt x="10790" y="4283"/>
                    <a:pt x="10330" y="4283"/>
                  </a:cubicBezTo>
                  <a:cubicBezTo>
                    <a:pt x="7223" y="4283"/>
                    <a:pt x="5811" y="5737"/>
                    <a:pt x="5228" y="8967"/>
                  </a:cubicBezTo>
                  <a:cubicBezTo>
                    <a:pt x="4073" y="15350"/>
                    <a:pt x="3526" y="18785"/>
                    <a:pt x="2979" y="23344"/>
                  </a:cubicBezTo>
                  <a:cubicBezTo>
                    <a:pt x="2553" y="26141"/>
                    <a:pt x="0" y="38481"/>
                    <a:pt x="4012" y="39788"/>
                  </a:cubicBezTo>
                  <a:cubicBezTo>
                    <a:pt x="6474" y="40609"/>
                    <a:pt x="10244" y="41703"/>
                    <a:pt x="13496" y="42007"/>
                  </a:cubicBezTo>
                  <a:lnTo>
                    <a:pt x="13709" y="42068"/>
                  </a:lnTo>
                  <a:cubicBezTo>
                    <a:pt x="16528" y="42626"/>
                    <a:pt x="19859" y="42743"/>
                    <a:pt x="22399" y="42743"/>
                  </a:cubicBezTo>
                  <a:cubicBezTo>
                    <a:pt x="22762" y="42743"/>
                    <a:pt x="23108" y="42740"/>
                    <a:pt x="23435" y="42737"/>
                  </a:cubicBezTo>
                  <a:cubicBezTo>
                    <a:pt x="27630" y="42645"/>
                    <a:pt x="28876" y="30122"/>
                    <a:pt x="29302" y="27326"/>
                  </a:cubicBezTo>
                  <a:cubicBezTo>
                    <a:pt x="30122" y="22797"/>
                    <a:pt x="30609" y="19362"/>
                    <a:pt x="31399" y="12918"/>
                  </a:cubicBezTo>
                  <a:cubicBezTo>
                    <a:pt x="31855" y="9180"/>
                    <a:pt x="30609" y="7356"/>
                    <a:pt x="26444" y="6596"/>
                  </a:cubicBezTo>
                  <a:lnTo>
                    <a:pt x="27144" y="2219"/>
                  </a:lnTo>
                  <a:lnTo>
                    <a:pt x="124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14"/>
            <p:cNvSpPr/>
            <p:nvPr/>
          </p:nvSpPr>
          <p:spPr>
            <a:xfrm>
              <a:off x="3385577" y="680660"/>
              <a:ext cx="1183597" cy="1693427"/>
            </a:xfrm>
            <a:custGeom>
              <a:rect b="b" l="l" r="r" t="t"/>
              <a:pathLst>
                <a:path extrusionOk="0" h="43230" w="30215">
                  <a:moveTo>
                    <a:pt x="10925" y="1"/>
                  </a:moveTo>
                  <a:cubicBezTo>
                    <a:pt x="10837" y="1"/>
                    <a:pt x="10754" y="47"/>
                    <a:pt x="10731" y="153"/>
                  </a:cubicBezTo>
                  <a:lnTo>
                    <a:pt x="10731" y="184"/>
                  </a:lnTo>
                  <a:lnTo>
                    <a:pt x="10122" y="4358"/>
                  </a:lnTo>
                  <a:lnTo>
                    <a:pt x="10122" y="4358"/>
                  </a:lnTo>
                  <a:cubicBezTo>
                    <a:pt x="9681" y="4311"/>
                    <a:pt x="9224" y="4279"/>
                    <a:pt x="8766" y="4279"/>
                  </a:cubicBezTo>
                  <a:cubicBezTo>
                    <a:pt x="7624" y="4279"/>
                    <a:pt x="6471" y="4480"/>
                    <a:pt x="5533" y="5168"/>
                  </a:cubicBezTo>
                  <a:cubicBezTo>
                    <a:pt x="4287" y="6050"/>
                    <a:pt x="3770" y="7570"/>
                    <a:pt x="3496" y="9029"/>
                  </a:cubicBezTo>
                  <a:cubicBezTo>
                    <a:pt x="2676" y="13314"/>
                    <a:pt x="1977" y="17661"/>
                    <a:pt x="1399" y="22008"/>
                  </a:cubicBezTo>
                  <a:cubicBezTo>
                    <a:pt x="1065" y="24713"/>
                    <a:pt x="548" y="27327"/>
                    <a:pt x="275" y="30032"/>
                  </a:cubicBezTo>
                  <a:cubicBezTo>
                    <a:pt x="92" y="31643"/>
                    <a:pt x="1" y="33254"/>
                    <a:pt x="62" y="34865"/>
                  </a:cubicBezTo>
                  <a:cubicBezTo>
                    <a:pt x="62" y="36172"/>
                    <a:pt x="305" y="37479"/>
                    <a:pt x="822" y="38664"/>
                  </a:cubicBezTo>
                  <a:cubicBezTo>
                    <a:pt x="1004" y="39120"/>
                    <a:pt x="1308" y="39546"/>
                    <a:pt x="1673" y="39850"/>
                  </a:cubicBezTo>
                  <a:cubicBezTo>
                    <a:pt x="2220" y="40306"/>
                    <a:pt x="2980" y="40458"/>
                    <a:pt x="3648" y="40670"/>
                  </a:cubicBezTo>
                  <a:cubicBezTo>
                    <a:pt x="6019" y="41430"/>
                    <a:pt x="8451" y="42008"/>
                    <a:pt x="10943" y="42373"/>
                  </a:cubicBezTo>
                  <a:cubicBezTo>
                    <a:pt x="13223" y="42707"/>
                    <a:pt x="15503" y="43072"/>
                    <a:pt x="17843" y="43163"/>
                  </a:cubicBezTo>
                  <a:cubicBezTo>
                    <a:pt x="18968" y="43224"/>
                    <a:pt x="20123" y="43224"/>
                    <a:pt x="21248" y="43224"/>
                  </a:cubicBezTo>
                  <a:cubicBezTo>
                    <a:pt x="21320" y="43228"/>
                    <a:pt x="21392" y="43229"/>
                    <a:pt x="21465" y="43229"/>
                  </a:cubicBezTo>
                  <a:cubicBezTo>
                    <a:pt x="21976" y="43229"/>
                    <a:pt x="22498" y="43136"/>
                    <a:pt x="22950" y="42950"/>
                  </a:cubicBezTo>
                  <a:cubicBezTo>
                    <a:pt x="23953" y="42433"/>
                    <a:pt x="24621" y="41370"/>
                    <a:pt x="25077" y="40397"/>
                  </a:cubicBezTo>
                  <a:cubicBezTo>
                    <a:pt x="25716" y="39060"/>
                    <a:pt x="26172" y="37661"/>
                    <a:pt x="26506" y="36202"/>
                  </a:cubicBezTo>
                  <a:cubicBezTo>
                    <a:pt x="27114" y="33528"/>
                    <a:pt x="27600" y="30822"/>
                    <a:pt x="27904" y="28087"/>
                  </a:cubicBezTo>
                  <a:cubicBezTo>
                    <a:pt x="28147" y="26445"/>
                    <a:pt x="28482" y="24774"/>
                    <a:pt x="28755" y="23132"/>
                  </a:cubicBezTo>
                  <a:cubicBezTo>
                    <a:pt x="29090" y="21005"/>
                    <a:pt x="29363" y="18907"/>
                    <a:pt x="29637" y="16780"/>
                  </a:cubicBezTo>
                  <a:cubicBezTo>
                    <a:pt x="29819" y="15503"/>
                    <a:pt x="30002" y="14226"/>
                    <a:pt x="30123" y="12919"/>
                  </a:cubicBezTo>
                  <a:cubicBezTo>
                    <a:pt x="30214" y="12129"/>
                    <a:pt x="30214" y="11308"/>
                    <a:pt x="30062" y="10488"/>
                  </a:cubicBezTo>
                  <a:cubicBezTo>
                    <a:pt x="29789" y="9120"/>
                    <a:pt x="28877" y="7965"/>
                    <a:pt x="27600" y="7418"/>
                  </a:cubicBezTo>
                  <a:cubicBezTo>
                    <a:pt x="26847" y="7055"/>
                    <a:pt x="26042" y="6795"/>
                    <a:pt x="25209" y="6637"/>
                  </a:cubicBezTo>
                  <a:lnTo>
                    <a:pt x="25209" y="6637"/>
                  </a:lnTo>
                  <a:lnTo>
                    <a:pt x="25837" y="2524"/>
                  </a:lnTo>
                  <a:cubicBezTo>
                    <a:pt x="25856" y="2336"/>
                    <a:pt x="25689" y="2206"/>
                    <a:pt x="25544" y="2206"/>
                  </a:cubicBezTo>
                  <a:cubicBezTo>
                    <a:pt x="25455" y="2206"/>
                    <a:pt x="25374" y="2256"/>
                    <a:pt x="25351" y="2372"/>
                  </a:cubicBezTo>
                  <a:lnTo>
                    <a:pt x="24682" y="6749"/>
                  </a:lnTo>
                  <a:cubicBezTo>
                    <a:pt x="24652" y="6901"/>
                    <a:pt x="24713" y="7023"/>
                    <a:pt x="24865" y="7083"/>
                  </a:cubicBezTo>
                  <a:cubicBezTo>
                    <a:pt x="26384" y="7357"/>
                    <a:pt x="28147" y="7843"/>
                    <a:pt x="29059" y="9241"/>
                  </a:cubicBezTo>
                  <a:cubicBezTo>
                    <a:pt x="29941" y="10609"/>
                    <a:pt x="29698" y="12494"/>
                    <a:pt x="29515" y="14105"/>
                  </a:cubicBezTo>
                  <a:cubicBezTo>
                    <a:pt x="29029" y="18178"/>
                    <a:pt x="28482" y="22281"/>
                    <a:pt x="27752" y="26324"/>
                  </a:cubicBezTo>
                  <a:cubicBezTo>
                    <a:pt x="27327" y="28755"/>
                    <a:pt x="27053" y="31217"/>
                    <a:pt x="26597" y="33649"/>
                  </a:cubicBezTo>
                  <a:cubicBezTo>
                    <a:pt x="26324" y="35138"/>
                    <a:pt x="25959" y="36597"/>
                    <a:pt x="25533" y="38026"/>
                  </a:cubicBezTo>
                  <a:cubicBezTo>
                    <a:pt x="25169" y="39272"/>
                    <a:pt x="24621" y="40458"/>
                    <a:pt x="23862" y="41522"/>
                  </a:cubicBezTo>
                  <a:cubicBezTo>
                    <a:pt x="23588" y="41947"/>
                    <a:pt x="23193" y="42281"/>
                    <a:pt x="22767" y="42525"/>
                  </a:cubicBezTo>
                  <a:cubicBezTo>
                    <a:pt x="22389" y="42714"/>
                    <a:pt x="21995" y="42743"/>
                    <a:pt x="21577" y="42743"/>
                  </a:cubicBezTo>
                  <a:cubicBezTo>
                    <a:pt x="21391" y="42743"/>
                    <a:pt x="21201" y="42737"/>
                    <a:pt x="21004" y="42737"/>
                  </a:cubicBezTo>
                  <a:cubicBezTo>
                    <a:pt x="20773" y="42740"/>
                    <a:pt x="20542" y="42742"/>
                    <a:pt x="20311" y="42742"/>
                  </a:cubicBezTo>
                  <a:cubicBezTo>
                    <a:pt x="18233" y="42742"/>
                    <a:pt x="16156" y="42619"/>
                    <a:pt x="14105" y="42373"/>
                  </a:cubicBezTo>
                  <a:cubicBezTo>
                    <a:pt x="13041" y="42221"/>
                    <a:pt x="11977" y="42038"/>
                    <a:pt x="10913" y="41886"/>
                  </a:cubicBezTo>
                  <a:cubicBezTo>
                    <a:pt x="9697" y="41704"/>
                    <a:pt x="8481" y="41461"/>
                    <a:pt x="7266" y="41157"/>
                  </a:cubicBezTo>
                  <a:cubicBezTo>
                    <a:pt x="6141" y="40883"/>
                    <a:pt x="5016" y="40579"/>
                    <a:pt x="3922" y="40245"/>
                  </a:cubicBezTo>
                  <a:cubicBezTo>
                    <a:pt x="3284" y="40032"/>
                    <a:pt x="2493" y="39911"/>
                    <a:pt x="1977" y="39485"/>
                  </a:cubicBezTo>
                  <a:cubicBezTo>
                    <a:pt x="1126" y="38756"/>
                    <a:pt x="852" y="37540"/>
                    <a:pt x="700" y="36506"/>
                  </a:cubicBezTo>
                  <a:cubicBezTo>
                    <a:pt x="487" y="35047"/>
                    <a:pt x="457" y="33558"/>
                    <a:pt x="578" y="32099"/>
                  </a:cubicBezTo>
                  <a:cubicBezTo>
                    <a:pt x="791" y="29455"/>
                    <a:pt x="1126" y="26780"/>
                    <a:pt x="1612" y="24166"/>
                  </a:cubicBezTo>
                  <a:cubicBezTo>
                    <a:pt x="1855" y="22616"/>
                    <a:pt x="2007" y="21035"/>
                    <a:pt x="2250" y="19454"/>
                  </a:cubicBezTo>
                  <a:cubicBezTo>
                    <a:pt x="2524" y="17509"/>
                    <a:pt x="2828" y="15564"/>
                    <a:pt x="3162" y="13588"/>
                  </a:cubicBezTo>
                  <a:cubicBezTo>
                    <a:pt x="3375" y="12403"/>
                    <a:pt x="3588" y="11187"/>
                    <a:pt x="3800" y="10001"/>
                  </a:cubicBezTo>
                  <a:cubicBezTo>
                    <a:pt x="3922" y="9059"/>
                    <a:pt x="4165" y="8147"/>
                    <a:pt x="4500" y="7266"/>
                  </a:cubicBezTo>
                  <a:cubicBezTo>
                    <a:pt x="5016" y="5959"/>
                    <a:pt x="6202" y="5047"/>
                    <a:pt x="7600" y="4865"/>
                  </a:cubicBezTo>
                  <a:cubicBezTo>
                    <a:pt x="8041" y="4789"/>
                    <a:pt x="8489" y="4751"/>
                    <a:pt x="8941" y="4751"/>
                  </a:cubicBezTo>
                  <a:cubicBezTo>
                    <a:pt x="9393" y="4751"/>
                    <a:pt x="9849" y="4789"/>
                    <a:pt x="10305" y="4865"/>
                  </a:cubicBezTo>
                  <a:cubicBezTo>
                    <a:pt x="10427" y="4834"/>
                    <a:pt x="10518" y="4773"/>
                    <a:pt x="10548" y="4682"/>
                  </a:cubicBezTo>
                  <a:lnTo>
                    <a:pt x="11187" y="305"/>
                  </a:lnTo>
                  <a:cubicBezTo>
                    <a:pt x="11224" y="119"/>
                    <a:pt x="11067" y="1"/>
                    <a:pt x="10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14"/>
            <p:cNvSpPr/>
            <p:nvPr/>
          </p:nvSpPr>
          <p:spPr>
            <a:xfrm>
              <a:off x="3409394" y="1074654"/>
              <a:ext cx="1075246" cy="1215405"/>
            </a:xfrm>
            <a:custGeom>
              <a:rect b="b" l="l" r="r" t="t"/>
              <a:pathLst>
                <a:path extrusionOk="0" h="31027" w="27449">
                  <a:moveTo>
                    <a:pt x="7757" y="1"/>
                  </a:moveTo>
                  <a:cubicBezTo>
                    <a:pt x="6763" y="1"/>
                    <a:pt x="5768" y="22"/>
                    <a:pt x="4773" y="65"/>
                  </a:cubicBezTo>
                  <a:cubicBezTo>
                    <a:pt x="4743" y="156"/>
                    <a:pt x="4712" y="308"/>
                    <a:pt x="4682" y="430"/>
                  </a:cubicBezTo>
                  <a:cubicBezTo>
                    <a:pt x="3648" y="6205"/>
                    <a:pt x="3132" y="9336"/>
                    <a:pt x="2676" y="13500"/>
                  </a:cubicBezTo>
                  <a:cubicBezTo>
                    <a:pt x="2281" y="16053"/>
                    <a:pt x="1" y="27269"/>
                    <a:pt x="3466" y="28454"/>
                  </a:cubicBezTo>
                  <a:cubicBezTo>
                    <a:pt x="5594" y="29184"/>
                    <a:pt x="8846" y="30126"/>
                    <a:pt x="11673" y="30430"/>
                  </a:cubicBezTo>
                  <a:lnTo>
                    <a:pt x="11855" y="30461"/>
                  </a:lnTo>
                  <a:cubicBezTo>
                    <a:pt x="14110" y="30902"/>
                    <a:pt x="16740" y="31027"/>
                    <a:pt x="18869" y="31027"/>
                  </a:cubicBezTo>
                  <a:cubicBezTo>
                    <a:pt x="19381" y="31027"/>
                    <a:pt x="19864" y="31019"/>
                    <a:pt x="20305" y="31008"/>
                  </a:cubicBezTo>
                  <a:cubicBezTo>
                    <a:pt x="23953" y="30886"/>
                    <a:pt x="25108" y="19488"/>
                    <a:pt x="25472" y="16934"/>
                  </a:cubicBezTo>
                  <a:cubicBezTo>
                    <a:pt x="26202" y="12831"/>
                    <a:pt x="26658" y="9700"/>
                    <a:pt x="27387" y="3834"/>
                  </a:cubicBezTo>
                  <a:cubicBezTo>
                    <a:pt x="27418" y="3621"/>
                    <a:pt x="27448" y="3408"/>
                    <a:pt x="27448" y="3226"/>
                  </a:cubicBezTo>
                  <a:cubicBezTo>
                    <a:pt x="23588" y="1615"/>
                    <a:pt x="19454" y="825"/>
                    <a:pt x="15320" y="399"/>
                  </a:cubicBezTo>
                  <a:cubicBezTo>
                    <a:pt x="12811" y="137"/>
                    <a:pt x="10287" y="1"/>
                    <a:pt x="7757" y="1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14"/>
            <p:cNvSpPr/>
            <p:nvPr/>
          </p:nvSpPr>
          <p:spPr>
            <a:xfrm>
              <a:off x="3516569" y="1174818"/>
              <a:ext cx="895444" cy="934695"/>
            </a:xfrm>
            <a:custGeom>
              <a:rect b="b" l="l" r="r" t="t"/>
              <a:pathLst>
                <a:path extrusionOk="0" h="23861" w="22859">
                  <a:moveTo>
                    <a:pt x="3162" y="0"/>
                  </a:moveTo>
                  <a:lnTo>
                    <a:pt x="0" y="20882"/>
                  </a:lnTo>
                  <a:lnTo>
                    <a:pt x="19697" y="23861"/>
                  </a:lnTo>
                  <a:cubicBezTo>
                    <a:pt x="19697" y="23861"/>
                    <a:pt x="22341" y="6323"/>
                    <a:pt x="22858" y="2979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14"/>
            <p:cNvSpPr/>
            <p:nvPr/>
          </p:nvSpPr>
          <p:spPr>
            <a:xfrm>
              <a:off x="3506149" y="1166474"/>
              <a:ext cx="914169" cy="952597"/>
            </a:xfrm>
            <a:custGeom>
              <a:rect b="b" l="l" r="r" t="t"/>
              <a:pathLst>
                <a:path extrusionOk="0" h="24318" w="23337">
                  <a:moveTo>
                    <a:pt x="3637" y="497"/>
                  </a:moveTo>
                  <a:lnTo>
                    <a:pt x="10023" y="1460"/>
                  </a:lnTo>
                  <a:lnTo>
                    <a:pt x="20632" y="3071"/>
                  </a:lnTo>
                  <a:lnTo>
                    <a:pt x="22841" y="3430"/>
                  </a:lnTo>
                  <a:lnTo>
                    <a:pt x="22841" y="3430"/>
                  </a:lnTo>
                  <a:cubicBezTo>
                    <a:pt x="22428" y="6167"/>
                    <a:pt x="22016" y="8905"/>
                    <a:pt x="21604" y="11642"/>
                  </a:cubicBezTo>
                  <a:cubicBezTo>
                    <a:pt x="21088" y="15016"/>
                    <a:pt x="20571" y="18420"/>
                    <a:pt x="20054" y="21825"/>
                  </a:cubicBezTo>
                  <a:lnTo>
                    <a:pt x="19749" y="23819"/>
                  </a:lnTo>
                  <a:lnTo>
                    <a:pt x="19749" y="23819"/>
                  </a:lnTo>
                  <a:lnTo>
                    <a:pt x="12425" y="22706"/>
                  </a:lnTo>
                  <a:lnTo>
                    <a:pt x="2516" y="21217"/>
                  </a:lnTo>
                  <a:lnTo>
                    <a:pt x="546" y="20916"/>
                  </a:lnTo>
                  <a:lnTo>
                    <a:pt x="1573" y="14074"/>
                  </a:lnTo>
                  <a:lnTo>
                    <a:pt x="3276" y="2858"/>
                  </a:lnTo>
                  <a:lnTo>
                    <a:pt x="3637" y="497"/>
                  </a:lnTo>
                  <a:close/>
                  <a:moveTo>
                    <a:pt x="3488" y="1"/>
                  </a:moveTo>
                  <a:cubicBezTo>
                    <a:pt x="3367" y="1"/>
                    <a:pt x="3215" y="31"/>
                    <a:pt x="3184" y="153"/>
                  </a:cubicBezTo>
                  <a:lnTo>
                    <a:pt x="2121" y="7235"/>
                  </a:lnTo>
                  <a:lnTo>
                    <a:pt x="418" y="18420"/>
                  </a:lnTo>
                  <a:lnTo>
                    <a:pt x="54" y="21004"/>
                  </a:lnTo>
                  <a:cubicBezTo>
                    <a:pt x="52" y="21012"/>
                    <a:pt x="51" y="21020"/>
                    <a:pt x="50" y="21028"/>
                  </a:cubicBezTo>
                  <a:lnTo>
                    <a:pt x="50" y="21028"/>
                  </a:lnTo>
                  <a:cubicBezTo>
                    <a:pt x="0" y="21146"/>
                    <a:pt x="38" y="21291"/>
                    <a:pt x="206" y="21308"/>
                  </a:cubicBezTo>
                  <a:lnTo>
                    <a:pt x="6254" y="22220"/>
                  </a:lnTo>
                  <a:lnTo>
                    <a:pt x="16589" y="23800"/>
                  </a:lnTo>
                  <a:lnTo>
                    <a:pt x="19902" y="24317"/>
                  </a:lnTo>
                  <a:cubicBezTo>
                    <a:pt x="20024" y="24317"/>
                    <a:pt x="20176" y="24256"/>
                    <a:pt x="20176" y="24135"/>
                  </a:cubicBezTo>
                  <a:lnTo>
                    <a:pt x="21118" y="18025"/>
                  </a:lnTo>
                  <a:lnTo>
                    <a:pt x="22759" y="7174"/>
                  </a:lnTo>
                  <a:lnTo>
                    <a:pt x="23337" y="3283"/>
                  </a:lnTo>
                  <a:cubicBezTo>
                    <a:pt x="23337" y="3162"/>
                    <a:pt x="23306" y="3010"/>
                    <a:pt x="23185" y="2979"/>
                  </a:cubicBezTo>
                  <a:lnTo>
                    <a:pt x="16528" y="1976"/>
                  </a:lnTo>
                  <a:lnTo>
                    <a:pt x="5920" y="365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14"/>
            <p:cNvSpPr/>
            <p:nvPr/>
          </p:nvSpPr>
          <p:spPr>
            <a:xfrm>
              <a:off x="3686849" y="1292530"/>
              <a:ext cx="634634" cy="173417"/>
            </a:xfrm>
            <a:custGeom>
              <a:rect b="b" l="l" r="r" t="t"/>
              <a:pathLst>
                <a:path extrusionOk="0" h="4427" w="16201">
                  <a:moveTo>
                    <a:pt x="1319" y="0"/>
                  </a:moveTo>
                  <a:cubicBezTo>
                    <a:pt x="788" y="0"/>
                    <a:pt x="306" y="341"/>
                    <a:pt x="152" y="856"/>
                  </a:cubicBezTo>
                  <a:cubicBezTo>
                    <a:pt x="0" y="1433"/>
                    <a:pt x="334" y="2223"/>
                    <a:pt x="973" y="2345"/>
                  </a:cubicBezTo>
                  <a:lnTo>
                    <a:pt x="14560" y="4381"/>
                  </a:lnTo>
                  <a:cubicBezTo>
                    <a:pt x="14666" y="4412"/>
                    <a:pt x="14773" y="4426"/>
                    <a:pt x="14879" y="4426"/>
                  </a:cubicBezTo>
                  <a:cubicBezTo>
                    <a:pt x="15407" y="4426"/>
                    <a:pt x="15897" y="4067"/>
                    <a:pt x="16049" y="3561"/>
                  </a:cubicBezTo>
                  <a:cubicBezTo>
                    <a:pt x="16201" y="2983"/>
                    <a:pt x="15867" y="2163"/>
                    <a:pt x="15198" y="2071"/>
                  </a:cubicBezTo>
                  <a:lnTo>
                    <a:pt x="15198" y="2102"/>
                  </a:lnTo>
                  <a:lnTo>
                    <a:pt x="1611" y="35"/>
                  </a:lnTo>
                  <a:cubicBezTo>
                    <a:pt x="1513" y="12"/>
                    <a:pt x="1415" y="0"/>
                    <a:pt x="131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14"/>
            <p:cNvSpPr/>
            <p:nvPr/>
          </p:nvSpPr>
          <p:spPr>
            <a:xfrm>
              <a:off x="3717756" y="1435313"/>
              <a:ext cx="539523" cy="108900"/>
            </a:xfrm>
            <a:custGeom>
              <a:rect b="b" l="l" r="r" t="t"/>
              <a:pathLst>
                <a:path extrusionOk="0" h="2780" w="13773">
                  <a:moveTo>
                    <a:pt x="706" y="0"/>
                  </a:moveTo>
                  <a:cubicBezTo>
                    <a:pt x="192" y="0"/>
                    <a:pt x="0" y="772"/>
                    <a:pt x="548" y="858"/>
                  </a:cubicBezTo>
                  <a:lnTo>
                    <a:pt x="12980" y="2773"/>
                  </a:lnTo>
                  <a:cubicBezTo>
                    <a:pt x="13009" y="2777"/>
                    <a:pt x="13036" y="2780"/>
                    <a:pt x="13063" y="2780"/>
                  </a:cubicBezTo>
                  <a:cubicBezTo>
                    <a:pt x="13580" y="2780"/>
                    <a:pt x="13773" y="1978"/>
                    <a:pt x="13223" y="1892"/>
                  </a:cubicBezTo>
                  <a:lnTo>
                    <a:pt x="792" y="7"/>
                  </a:lnTo>
                  <a:cubicBezTo>
                    <a:pt x="762" y="2"/>
                    <a:pt x="734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14"/>
            <p:cNvSpPr/>
            <p:nvPr/>
          </p:nvSpPr>
          <p:spPr>
            <a:xfrm>
              <a:off x="3708159" y="1499594"/>
              <a:ext cx="538426" cy="108900"/>
            </a:xfrm>
            <a:custGeom>
              <a:rect b="b" l="l" r="r" t="t"/>
              <a:pathLst>
                <a:path extrusionOk="0" h="2780" w="13745">
                  <a:moveTo>
                    <a:pt x="682" y="1"/>
                  </a:moveTo>
                  <a:cubicBezTo>
                    <a:pt x="193" y="1"/>
                    <a:pt x="1" y="772"/>
                    <a:pt x="520" y="858"/>
                  </a:cubicBezTo>
                  <a:lnTo>
                    <a:pt x="12952" y="2773"/>
                  </a:lnTo>
                  <a:cubicBezTo>
                    <a:pt x="12980" y="2778"/>
                    <a:pt x="13008" y="2780"/>
                    <a:pt x="13034" y="2780"/>
                  </a:cubicBezTo>
                  <a:cubicBezTo>
                    <a:pt x="13551" y="2780"/>
                    <a:pt x="13744" y="1979"/>
                    <a:pt x="13195" y="1892"/>
                  </a:cubicBezTo>
                  <a:cubicBezTo>
                    <a:pt x="9061" y="1254"/>
                    <a:pt x="4927" y="646"/>
                    <a:pt x="763" y="7"/>
                  </a:cubicBezTo>
                  <a:cubicBezTo>
                    <a:pt x="735" y="3"/>
                    <a:pt x="708" y="1"/>
                    <a:pt x="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14"/>
            <p:cNvSpPr/>
            <p:nvPr/>
          </p:nvSpPr>
          <p:spPr>
            <a:xfrm>
              <a:off x="3736833" y="1625376"/>
              <a:ext cx="378681" cy="334690"/>
            </a:xfrm>
            <a:custGeom>
              <a:rect b="b" l="l" r="r" t="t"/>
              <a:pathLst>
                <a:path extrusionOk="0" h="8544" w="9667">
                  <a:moveTo>
                    <a:pt x="5119" y="0"/>
                  </a:moveTo>
                  <a:cubicBezTo>
                    <a:pt x="3583" y="0"/>
                    <a:pt x="1948" y="760"/>
                    <a:pt x="1308" y="2298"/>
                  </a:cubicBezTo>
                  <a:cubicBezTo>
                    <a:pt x="1" y="5429"/>
                    <a:pt x="1551" y="7921"/>
                    <a:pt x="4530" y="8468"/>
                  </a:cubicBezTo>
                  <a:cubicBezTo>
                    <a:pt x="4862" y="8519"/>
                    <a:pt x="5182" y="8543"/>
                    <a:pt x="5490" y="8543"/>
                  </a:cubicBezTo>
                  <a:cubicBezTo>
                    <a:pt x="7970" y="8543"/>
                    <a:pt x="9602" y="6934"/>
                    <a:pt x="9575" y="4122"/>
                  </a:cubicBezTo>
                  <a:cubicBezTo>
                    <a:pt x="9667" y="1690"/>
                    <a:pt x="8025" y="383"/>
                    <a:pt x="5958" y="79"/>
                  </a:cubicBezTo>
                  <a:cubicBezTo>
                    <a:pt x="5687" y="27"/>
                    <a:pt x="5404" y="0"/>
                    <a:pt x="5119" y="0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14"/>
            <p:cNvSpPr/>
            <p:nvPr/>
          </p:nvSpPr>
          <p:spPr>
            <a:xfrm>
              <a:off x="3748741" y="1616093"/>
              <a:ext cx="375116" cy="354315"/>
            </a:xfrm>
            <a:custGeom>
              <a:rect b="b" l="l" r="r" t="t"/>
              <a:pathLst>
                <a:path extrusionOk="0" h="9045" w="9576">
                  <a:moveTo>
                    <a:pt x="4761" y="485"/>
                  </a:moveTo>
                  <a:cubicBezTo>
                    <a:pt x="5037" y="485"/>
                    <a:pt x="5315" y="510"/>
                    <a:pt x="5593" y="559"/>
                  </a:cubicBezTo>
                  <a:cubicBezTo>
                    <a:pt x="5602" y="560"/>
                    <a:pt x="5611" y="561"/>
                    <a:pt x="5619" y="561"/>
                  </a:cubicBezTo>
                  <a:cubicBezTo>
                    <a:pt x="5647" y="561"/>
                    <a:pt x="5674" y="556"/>
                    <a:pt x="5698" y="547"/>
                  </a:cubicBezTo>
                  <a:lnTo>
                    <a:pt x="5698" y="547"/>
                  </a:lnTo>
                  <a:cubicBezTo>
                    <a:pt x="7356" y="845"/>
                    <a:pt x="8789" y="1873"/>
                    <a:pt x="8998" y="3660"/>
                  </a:cubicBezTo>
                  <a:cubicBezTo>
                    <a:pt x="9180" y="5240"/>
                    <a:pt x="8785" y="7094"/>
                    <a:pt x="7326" y="7976"/>
                  </a:cubicBezTo>
                  <a:cubicBezTo>
                    <a:pt x="6666" y="8374"/>
                    <a:pt x="5901" y="8555"/>
                    <a:pt x="5133" y="8555"/>
                  </a:cubicBezTo>
                  <a:cubicBezTo>
                    <a:pt x="4204" y="8555"/>
                    <a:pt x="3273" y="8290"/>
                    <a:pt x="2523" y="7824"/>
                  </a:cubicBezTo>
                  <a:cubicBezTo>
                    <a:pt x="1004" y="6912"/>
                    <a:pt x="517" y="5179"/>
                    <a:pt x="913" y="3538"/>
                  </a:cubicBezTo>
                  <a:cubicBezTo>
                    <a:pt x="1095" y="2505"/>
                    <a:pt x="1733" y="1593"/>
                    <a:pt x="2645" y="1046"/>
                  </a:cubicBezTo>
                  <a:cubicBezTo>
                    <a:pt x="3289" y="668"/>
                    <a:pt x="4014" y="485"/>
                    <a:pt x="4761" y="485"/>
                  </a:cubicBezTo>
                  <a:close/>
                  <a:moveTo>
                    <a:pt x="4855" y="0"/>
                  </a:moveTo>
                  <a:cubicBezTo>
                    <a:pt x="3162" y="0"/>
                    <a:pt x="1462" y="834"/>
                    <a:pt x="761" y="2444"/>
                  </a:cubicBezTo>
                  <a:cubicBezTo>
                    <a:pt x="1" y="4207"/>
                    <a:pt x="92" y="6365"/>
                    <a:pt x="1581" y="7763"/>
                  </a:cubicBezTo>
                  <a:cubicBezTo>
                    <a:pt x="2587" y="8605"/>
                    <a:pt x="3843" y="9044"/>
                    <a:pt x="5104" y="9044"/>
                  </a:cubicBezTo>
                  <a:cubicBezTo>
                    <a:pt x="5711" y="9044"/>
                    <a:pt x="6318" y="8943"/>
                    <a:pt x="6900" y="8736"/>
                  </a:cubicBezTo>
                  <a:cubicBezTo>
                    <a:pt x="8755" y="8006"/>
                    <a:pt x="9514" y="6243"/>
                    <a:pt x="9514" y="4419"/>
                  </a:cubicBezTo>
                  <a:cubicBezTo>
                    <a:pt x="9575" y="3325"/>
                    <a:pt x="9211" y="2261"/>
                    <a:pt x="8511" y="1441"/>
                  </a:cubicBezTo>
                  <a:cubicBezTo>
                    <a:pt x="7752" y="681"/>
                    <a:pt x="6748" y="195"/>
                    <a:pt x="5715" y="73"/>
                  </a:cubicBezTo>
                  <a:cubicBezTo>
                    <a:pt x="5432" y="24"/>
                    <a:pt x="5144" y="0"/>
                    <a:pt x="4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14"/>
            <p:cNvSpPr/>
            <p:nvPr/>
          </p:nvSpPr>
          <p:spPr>
            <a:xfrm>
              <a:off x="3926151" y="1691577"/>
              <a:ext cx="30985" cy="201229"/>
            </a:xfrm>
            <a:custGeom>
              <a:rect b="b" l="l" r="r" t="t"/>
              <a:pathLst>
                <a:path extrusionOk="0" fill="none" h="5137" w="791">
                  <a:moveTo>
                    <a:pt x="791" y="0"/>
                  </a:moveTo>
                  <a:cubicBezTo>
                    <a:pt x="517" y="1763"/>
                    <a:pt x="244" y="3556"/>
                    <a:pt x="1" y="5137"/>
                  </a:cubicBezTo>
                </a:path>
              </a:pathLst>
            </a:custGeom>
            <a:noFill/>
            <a:ln cap="flat" cmpd="sng" w="47875">
              <a:solidFill>
                <a:srgbClr val="FFFFFF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14"/>
            <p:cNvSpPr/>
            <p:nvPr/>
          </p:nvSpPr>
          <p:spPr>
            <a:xfrm>
              <a:off x="3840443" y="1777286"/>
              <a:ext cx="202443" cy="29810"/>
            </a:xfrm>
            <a:custGeom>
              <a:rect b="b" l="l" r="r" t="t"/>
              <a:pathLst>
                <a:path extrusionOk="0" fill="none" h="761" w="5168">
                  <a:moveTo>
                    <a:pt x="5167" y="760"/>
                  </a:moveTo>
                  <a:lnTo>
                    <a:pt x="0" y="1"/>
                  </a:lnTo>
                </a:path>
              </a:pathLst>
            </a:custGeom>
            <a:solidFill>
              <a:srgbClr val="F4D7A6"/>
            </a:solidFill>
            <a:ln cap="flat" cmpd="sng" w="47875">
              <a:solidFill>
                <a:srgbClr val="FFFFFF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14"/>
            <p:cNvSpPr/>
            <p:nvPr/>
          </p:nvSpPr>
          <p:spPr>
            <a:xfrm>
              <a:off x="3747566" y="555740"/>
              <a:ext cx="722772" cy="263357"/>
            </a:xfrm>
            <a:custGeom>
              <a:rect b="b" l="l" r="r" t="t"/>
              <a:pathLst>
                <a:path extrusionOk="0" h="6723" w="18451">
                  <a:moveTo>
                    <a:pt x="1346" y="1"/>
                  </a:moveTo>
                  <a:cubicBezTo>
                    <a:pt x="702" y="1"/>
                    <a:pt x="560" y="229"/>
                    <a:pt x="335" y="1245"/>
                  </a:cubicBezTo>
                  <a:cubicBezTo>
                    <a:pt x="61" y="2491"/>
                    <a:pt x="0" y="3737"/>
                    <a:pt x="304" y="4072"/>
                  </a:cubicBezTo>
                  <a:cubicBezTo>
                    <a:pt x="608" y="4406"/>
                    <a:pt x="7022" y="5318"/>
                    <a:pt x="8815" y="5591"/>
                  </a:cubicBezTo>
                  <a:lnTo>
                    <a:pt x="8937" y="5622"/>
                  </a:lnTo>
                  <a:cubicBezTo>
                    <a:pt x="10571" y="5867"/>
                    <a:pt x="15867" y="6722"/>
                    <a:pt x="17234" y="6722"/>
                  </a:cubicBezTo>
                  <a:cubicBezTo>
                    <a:pt x="17392" y="6722"/>
                    <a:pt x="17498" y="6711"/>
                    <a:pt x="17539" y="6686"/>
                  </a:cubicBezTo>
                  <a:cubicBezTo>
                    <a:pt x="17903" y="6443"/>
                    <a:pt x="18238" y="5257"/>
                    <a:pt x="18329" y="3980"/>
                  </a:cubicBezTo>
                  <a:cubicBezTo>
                    <a:pt x="18450" y="2552"/>
                    <a:pt x="18298" y="2582"/>
                    <a:pt x="16870" y="2278"/>
                  </a:cubicBezTo>
                  <a:cubicBezTo>
                    <a:pt x="14043" y="1670"/>
                    <a:pt x="12584" y="1397"/>
                    <a:pt x="9636" y="941"/>
                  </a:cubicBezTo>
                  <a:lnTo>
                    <a:pt x="9544" y="941"/>
                  </a:lnTo>
                  <a:cubicBezTo>
                    <a:pt x="6596" y="515"/>
                    <a:pt x="5107" y="333"/>
                    <a:pt x="2219" y="59"/>
                  </a:cubicBezTo>
                  <a:cubicBezTo>
                    <a:pt x="1852" y="28"/>
                    <a:pt x="1569" y="1"/>
                    <a:pt x="1346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14"/>
            <p:cNvSpPr/>
            <p:nvPr/>
          </p:nvSpPr>
          <p:spPr>
            <a:xfrm>
              <a:off x="3740398" y="544850"/>
              <a:ext cx="743024" cy="283531"/>
            </a:xfrm>
            <a:custGeom>
              <a:rect b="b" l="l" r="r" t="t"/>
              <a:pathLst>
                <a:path extrusionOk="0" h="7238" w="18968">
                  <a:moveTo>
                    <a:pt x="1581" y="527"/>
                  </a:moveTo>
                  <a:cubicBezTo>
                    <a:pt x="1703" y="527"/>
                    <a:pt x="1825" y="535"/>
                    <a:pt x="1946" y="550"/>
                  </a:cubicBezTo>
                  <a:cubicBezTo>
                    <a:pt x="2463" y="611"/>
                    <a:pt x="2949" y="641"/>
                    <a:pt x="3466" y="702"/>
                  </a:cubicBezTo>
                  <a:cubicBezTo>
                    <a:pt x="7205" y="1037"/>
                    <a:pt x="10943" y="1584"/>
                    <a:pt x="14652" y="2283"/>
                  </a:cubicBezTo>
                  <a:cubicBezTo>
                    <a:pt x="15563" y="2465"/>
                    <a:pt x="16506" y="2678"/>
                    <a:pt x="17418" y="2860"/>
                  </a:cubicBezTo>
                  <a:cubicBezTo>
                    <a:pt x="17965" y="2982"/>
                    <a:pt x="18299" y="3043"/>
                    <a:pt x="18299" y="3681"/>
                  </a:cubicBezTo>
                  <a:cubicBezTo>
                    <a:pt x="18329" y="4623"/>
                    <a:pt x="18177" y="5566"/>
                    <a:pt x="17813" y="6447"/>
                  </a:cubicBezTo>
                  <a:cubicBezTo>
                    <a:pt x="17691" y="6690"/>
                    <a:pt x="17583" y="6744"/>
                    <a:pt x="17398" y="6744"/>
                  </a:cubicBezTo>
                  <a:cubicBezTo>
                    <a:pt x="17306" y="6744"/>
                    <a:pt x="17195" y="6731"/>
                    <a:pt x="17053" y="6721"/>
                  </a:cubicBezTo>
                  <a:cubicBezTo>
                    <a:pt x="14408" y="6599"/>
                    <a:pt x="11764" y="6052"/>
                    <a:pt x="9180" y="5657"/>
                  </a:cubicBezTo>
                  <a:cubicBezTo>
                    <a:pt x="9171" y="5656"/>
                    <a:pt x="9161" y="5655"/>
                    <a:pt x="9151" y="5655"/>
                  </a:cubicBezTo>
                  <a:cubicBezTo>
                    <a:pt x="9131" y="5655"/>
                    <a:pt x="9110" y="5658"/>
                    <a:pt x="9091" y="5662"/>
                  </a:cubicBezTo>
                  <a:lnTo>
                    <a:pt x="9091" y="5662"/>
                  </a:lnTo>
                  <a:cubicBezTo>
                    <a:pt x="9081" y="5660"/>
                    <a:pt x="9070" y="5658"/>
                    <a:pt x="9059" y="5657"/>
                  </a:cubicBezTo>
                  <a:lnTo>
                    <a:pt x="9059" y="5626"/>
                  </a:lnTo>
                  <a:cubicBezTo>
                    <a:pt x="6688" y="5292"/>
                    <a:pt x="4256" y="4958"/>
                    <a:pt x="1885" y="4502"/>
                  </a:cubicBezTo>
                  <a:cubicBezTo>
                    <a:pt x="1490" y="4471"/>
                    <a:pt x="1095" y="4380"/>
                    <a:pt x="730" y="4228"/>
                  </a:cubicBezTo>
                  <a:cubicBezTo>
                    <a:pt x="366" y="3985"/>
                    <a:pt x="548" y="2860"/>
                    <a:pt x="609" y="2435"/>
                  </a:cubicBezTo>
                  <a:cubicBezTo>
                    <a:pt x="670" y="1979"/>
                    <a:pt x="761" y="1553"/>
                    <a:pt x="882" y="1097"/>
                  </a:cubicBezTo>
                  <a:cubicBezTo>
                    <a:pt x="943" y="885"/>
                    <a:pt x="1004" y="641"/>
                    <a:pt x="1217" y="550"/>
                  </a:cubicBezTo>
                  <a:cubicBezTo>
                    <a:pt x="1338" y="535"/>
                    <a:pt x="1460" y="527"/>
                    <a:pt x="1581" y="527"/>
                  </a:cubicBezTo>
                  <a:close/>
                  <a:moveTo>
                    <a:pt x="1475" y="1"/>
                  </a:moveTo>
                  <a:cubicBezTo>
                    <a:pt x="1048" y="1"/>
                    <a:pt x="661" y="241"/>
                    <a:pt x="518" y="672"/>
                  </a:cubicBezTo>
                  <a:cubicBezTo>
                    <a:pt x="183" y="1553"/>
                    <a:pt x="1" y="2496"/>
                    <a:pt x="31" y="3468"/>
                  </a:cubicBezTo>
                  <a:cubicBezTo>
                    <a:pt x="31" y="3924"/>
                    <a:pt x="92" y="4471"/>
                    <a:pt x="578" y="4654"/>
                  </a:cubicBezTo>
                  <a:cubicBezTo>
                    <a:pt x="1065" y="4806"/>
                    <a:pt x="1581" y="4958"/>
                    <a:pt x="2098" y="5018"/>
                  </a:cubicBezTo>
                  <a:cubicBezTo>
                    <a:pt x="2888" y="5170"/>
                    <a:pt x="3648" y="5292"/>
                    <a:pt x="4439" y="5414"/>
                  </a:cubicBezTo>
                  <a:cubicBezTo>
                    <a:pt x="5958" y="5657"/>
                    <a:pt x="7448" y="5900"/>
                    <a:pt x="8937" y="6113"/>
                  </a:cubicBezTo>
                  <a:cubicBezTo>
                    <a:pt x="8947" y="6114"/>
                    <a:pt x="8957" y="6114"/>
                    <a:pt x="8966" y="6114"/>
                  </a:cubicBezTo>
                  <a:cubicBezTo>
                    <a:pt x="8982" y="6114"/>
                    <a:pt x="8997" y="6113"/>
                    <a:pt x="9011" y="6110"/>
                  </a:cubicBezTo>
                  <a:lnTo>
                    <a:pt x="9011" y="6110"/>
                  </a:lnTo>
                  <a:cubicBezTo>
                    <a:pt x="9017" y="6111"/>
                    <a:pt x="9022" y="6112"/>
                    <a:pt x="9028" y="6113"/>
                  </a:cubicBezTo>
                  <a:cubicBezTo>
                    <a:pt x="11673" y="6508"/>
                    <a:pt x="14287" y="7024"/>
                    <a:pt x="16962" y="7207"/>
                  </a:cubicBezTo>
                  <a:cubicBezTo>
                    <a:pt x="17063" y="7227"/>
                    <a:pt x="17168" y="7237"/>
                    <a:pt x="17272" y="7237"/>
                  </a:cubicBezTo>
                  <a:cubicBezTo>
                    <a:pt x="17482" y="7237"/>
                    <a:pt x="17691" y="7197"/>
                    <a:pt x="17874" y="7116"/>
                  </a:cubicBezTo>
                  <a:cubicBezTo>
                    <a:pt x="18481" y="6690"/>
                    <a:pt x="18603" y="5474"/>
                    <a:pt x="18694" y="4836"/>
                  </a:cubicBezTo>
                  <a:cubicBezTo>
                    <a:pt x="18755" y="4289"/>
                    <a:pt x="18968" y="3407"/>
                    <a:pt x="18603" y="2921"/>
                  </a:cubicBezTo>
                  <a:cubicBezTo>
                    <a:pt x="18238" y="2435"/>
                    <a:pt x="17478" y="2404"/>
                    <a:pt x="16931" y="2283"/>
                  </a:cubicBezTo>
                  <a:cubicBezTo>
                    <a:pt x="12858" y="1401"/>
                    <a:pt x="8694" y="733"/>
                    <a:pt x="4560" y="277"/>
                  </a:cubicBezTo>
                  <a:cubicBezTo>
                    <a:pt x="3557" y="185"/>
                    <a:pt x="2554" y="34"/>
                    <a:pt x="1551" y="3"/>
                  </a:cubicBezTo>
                  <a:cubicBezTo>
                    <a:pt x="1526" y="1"/>
                    <a:pt x="1500" y="1"/>
                    <a:pt x="1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14"/>
            <p:cNvSpPr/>
            <p:nvPr/>
          </p:nvSpPr>
          <p:spPr>
            <a:xfrm>
              <a:off x="4085464" y="586098"/>
              <a:ext cx="47438" cy="194413"/>
            </a:xfrm>
            <a:custGeom>
              <a:rect b="b" l="l" r="r" t="t"/>
              <a:pathLst>
                <a:path extrusionOk="0" h="4963" w="1211">
                  <a:moveTo>
                    <a:pt x="899" y="0"/>
                  </a:moveTo>
                  <a:cubicBezTo>
                    <a:pt x="810" y="0"/>
                    <a:pt x="729" y="50"/>
                    <a:pt x="706" y="166"/>
                  </a:cubicBezTo>
                  <a:cubicBezTo>
                    <a:pt x="493" y="1686"/>
                    <a:pt x="250" y="3175"/>
                    <a:pt x="37" y="4664"/>
                  </a:cubicBezTo>
                  <a:cubicBezTo>
                    <a:pt x="1" y="4846"/>
                    <a:pt x="159" y="4962"/>
                    <a:pt x="299" y="4962"/>
                  </a:cubicBezTo>
                  <a:cubicBezTo>
                    <a:pt x="394" y="4962"/>
                    <a:pt x="481" y="4909"/>
                    <a:pt x="493" y="4786"/>
                  </a:cubicBezTo>
                  <a:cubicBezTo>
                    <a:pt x="706" y="3297"/>
                    <a:pt x="949" y="1807"/>
                    <a:pt x="1192" y="318"/>
                  </a:cubicBezTo>
                  <a:cubicBezTo>
                    <a:pt x="1211" y="130"/>
                    <a:pt x="1044" y="0"/>
                    <a:pt x="8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14"/>
            <p:cNvSpPr/>
            <p:nvPr/>
          </p:nvSpPr>
          <p:spPr>
            <a:xfrm>
              <a:off x="4264088" y="616653"/>
              <a:ext cx="50493" cy="191240"/>
            </a:xfrm>
            <a:custGeom>
              <a:rect b="b" l="l" r="r" t="t"/>
              <a:pathLst>
                <a:path extrusionOk="0" h="4882" w="1289">
                  <a:moveTo>
                    <a:pt x="990" y="0"/>
                  </a:moveTo>
                  <a:cubicBezTo>
                    <a:pt x="895" y="0"/>
                    <a:pt x="809" y="54"/>
                    <a:pt x="796" y="176"/>
                  </a:cubicBezTo>
                  <a:cubicBezTo>
                    <a:pt x="553" y="1666"/>
                    <a:pt x="340" y="3125"/>
                    <a:pt x="36" y="4584"/>
                  </a:cubicBezTo>
                  <a:cubicBezTo>
                    <a:pt x="0" y="4765"/>
                    <a:pt x="137" y="4881"/>
                    <a:pt x="272" y="4881"/>
                  </a:cubicBezTo>
                  <a:cubicBezTo>
                    <a:pt x="364" y="4881"/>
                    <a:pt x="455" y="4828"/>
                    <a:pt x="492" y="4705"/>
                  </a:cubicBezTo>
                  <a:cubicBezTo>
                    <a:pt x="796" y="3246"/>
                    <a:pt x="1009" y="1787"/>
                    <a:pt x="1252" y="298"/>
                  </a:cubicBezTo>
                  <a:cubicBezTo>
                    <a:pt x="1288" y="117"/>
                    <a:pt x="1130" y="0"/>
                    <a:pt x="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14"/>
            <p:cNvSpPr/>
            <p:nvPr/>
          </p:nvSpPr>
          <p:spPr>
            <a:xfrm>
              <a:off x="3904019" y="567805"/>
              <a:ext cx="45009" cy="184111"/>
            </a:xfrm>
            <a:custGeom>
              <a:rect b="b" l="l" r="r" t="t"/>
              <a:pathLst>
                <a:path extrusionOk="0" h="4700" w="1149">
                  <a:moveTo>
                    <a:pt x="864" y="1"/>
                  </a:moveTo>
                  <a:cubicBezTo>
                    <a:pt x="770" y="1"/>
                    <a:pt x="681" y="54"/>
                    <a:pt x="657" y="177"/>
                  </a:cubicBezTo>
                  <a:lnTo>
                    <a:pt x="18" y="4402"/>
                  </a:lnTo>
                  <a:cubicBezTo>
                    <a:pt x="0" y="4583"/>
                    <a:pt x="155" y="4700"/>
                    <a:pt x="290" y="4700"/>
                  </a:cubicBezTo>
                  <a:cubicBezTo>
                    <a:pt x="381" y="4700"/>
                    <a:pt x="462" y="4646"/>
                    <a:pt x="474" y="4524"/>
                  </a:cubicBezTo>
                  <a:lnTo>
                    <a:pt x="1113" y="299"/>
                  </a:lnTo>
                  <a:cubicBezTo>
                    <a:pt x="1149" y="117"/>
                    <a:pt x="1001" y="1"/>
                    <a:pt x="8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14"/>
            <p:cNvSpPr/>
            <p:nvPr/>
          </p:nvSpPr>
          <p:spPr>
            <a:xfrm>
              <a:off x="4177871" y="603530"/>
              <a:ext cx="48613" cy="191240"/>
            </a:xfrm>
            <a:custGeom>
              <a:rect b="b" l="l" r="r" t="t"/>
              <a:pathLst>
                <a:path extrusionOk="0" h="4882" w="1241">
                  <a:moveTo>
                    <a:pt x="942" y="1"/>
                  </a:moveTo>
                  <a:cubicBezTo>
                    <a:pt x="847" y="1"/>
                    <a:pt x="760" y="54"/>
                    <a:pt x="748" y="177"/>
                  </a:cubicBezTo>
                  <a:cubicBezTo>
                    <a:pt x="505" y="1636"/>
                    <a:pt x="292" y="3125"/>
                    <a:pt x="18" y="4584"/>
                  </a:cubicBezTo>
                  <a:cubicBezTo>
                    <a:pt x="0" y="4765"/>
                    <a:pt x="155" y="4882"/>
                    <a:pt x="296" y="4882"/>
                  </a:cubicBezTo>
                  <a:cubicBezTo>
                    <a:pt x="391" y="4882"/>
                    <a:pt x="480" y="4829"/>
                    <a:pt x="505" y="4706"/>
                  </a:cubicBezTo>
                  <a:cubicBezTo>
                    <a:pt x="748" y="3247"/>
                    <a:pt x="961" y="1788"/>
                    <a:pt x="1204" y="298"/>
                  </a:cubicBezTo>
                  <a:cubicBezTo>
                    <a:pt x="1240" y="117"/>
                    <a:pt x="1082" y="1"/>
                    <a:pt x="9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14"/>
            <p:cNvSpPr/>
            <p:nvPr/>
          </p:nvSpPr>
          <p:spPr>
            <a:xfrm>
              <a:off x="3992117" y="580928"/>
              <a:ext cx="45518" cy="184072"/>
            </a:xfrm>
            <a:custGeom>
              <a:rect b="b" l="l" r="r" t="t"/>
              <a:pathLst>
                <a:path extrusionOk="0" h="4699" w="1162">
                  <a:moveTo>
                    <a:pt x="866" y="0"/>
                  </a:moveTo>
                  <a:cubicBezTo>
                    <a:pt x="771" y="0"/>
                    <a:pt x="682" y="54"/>
                    <a:pt x="657" y="176"/>
                  </a:cubicBezTo>
                  <a:lnTo>
                    <a:pt x="19" y="4401"/>
                  </a:lnTo>
                  <a:cubicBezTo>
                    <a:pt x="1" y="4583"/>
                    <a:pt x="155" y="4699"/>
                    <a:pt x="296" y="4699"/>
                  </a:cubicBezTo>
                  <a:cubicBezTo>
                    <a:pt x="392" y="4699"/>
                    <a:pt x="481" y="4646"/>
                    <a:pt x="505" y="4523"/>
                  </a:cubicBezTo>
                  <a:lnTo>
                    <a:pt x="1143" y="298"/>
                  </a:lnTo>
                  <a:cubicBezTo>
                    <a:pt x="1162" y="117"/>
                    <a:pt x="1007" y="0"/>
                    <a:pt x="8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14"/>
            <p:cNvSpPr/>
            <p:nvPr/>
          </p:nvSpPr>
          <p:spPr>
            <a:xfrm>
              <a:off x="4348622" y="635690"/>
              <a:ext cx="50493" cy="181721"/>
            </a:xfrm>
            <a:custGeom>
              <a:rect b="b" l="l" r="r" t="t"/>
              <a:pathLst>
                <a:path extrusionOk="0" h="4639" w="1289">
                  <a:moveTo>
                    <a:pt x="1003" y="0"/>
                  </a:moveTo>
                  <a:cubicBezTo>
                    <a:pt x="910" y="0"/>
                    <a:pt x="821" y="54"/>
                    <a:pt x="796" y="177"/>
                  </a:cubicBezTo>
                  <a:cubicBezTo>
                    <a:pt x="584" y="1544"/>
                    <a:pt x="371" y="2943"/>
                    <a:pt x="36" y="4341"/>
                  </a:cubicBezTo>
                  <a:cubicBezTo>
                    <a:pt x="0" y="4522"/>
                    <a:pt x="137" y="4638"/>
                    <a:pt x="272" y="4638"/>
                  </a:cubicBezTo>
                  <a:cubicBezTo>
                    <a:pt x="364" y="4638"/>
                    <a:pt x="456" y="4585"/>
                    <a:pt x="492" y="4462"/>
                  </a:cubicBezTo>
                  <a:cubicBezTo>
                    <a:pt x="827" y="3095"/>
                    <a:pt x="1040" y="1696"/>
                    <a:pt x="1252" y="298"/>
                  </a:cubicBezTo>
                  <a:cubicBezTo>
                    <a:pt x="1289" y="117"/>
                    <a:pt x="114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14"/>
            <p:cNvSpPr/>
            <p:nvPr/>
          </p:nvSpPr>
          <p:spPr>
            <a:xfrm>
              <a:off x="3818272" y="554721"/>
              <a:ext cx="45518" cy="184111"/>
            </a:xfrm>
            <a:custGeom>
              <a:rect b="b" l="l" r="r" t="t"/>
              <a:pathLst>
                <a:path extrusionOk="0" h="4700" w="1162">
                  <a:moveTo>
                    <a:pt x="866" y="1"/>
                  </a:moveTo>
                  <a:cubicBezTo>
                    <a:pt x="771" y="1"/>
                    <a:pt x="682" y="54"/>
                    <a:pt x="657" y="177"/>
                  </a:cubicBezTo>
                  <a:lnTo>
                    <a:pt x="19" y="4402"/>
                  </a:lnTo>
                  <a:cubicBezTo>
                    <a:pt x="1" y="4583"/>
                    <a:pt x="156" y="4699"/>
                    <a:pt x="296" y="4699"/>
                  </a:cubicBezTo>
                  <a:cubicBezTo>
                    <a:pt x="392" y="4699"/>
                    <a:pt x="481" y="4646"/>
                    <a:pt x="505" y="4523"/>
                  </a:cubicBezTo>
                  <a:cubicBezTo>
                    <a:pt x="718" y="3125"/>
                    <a:pt x="931" y="1727"/>
                    <a:pt x="1144" y="298"/>
                  </a:cubicBezTo>
                  <a:cubicBezTo>
                    <a:pt x="1162" y="117"/>
                    <a:pt x="1007" y="1"/>
                    <a:pt x="8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14"/>
            <p:cNvSpPr/>
            <p:nvPr/>
          </p:nvSpPr>
          <p:spPr>
            <a:xfrm>
              <a:off x="4130238" y="593502"/>
              <a:ext cx="47438" cy="194648"/>
            </a:xfrm>
            <a:custGeom>
              <a:rect b="b" l="l" r="r" t="t"/>
              <a:pathLst>
                <a:path extrusionOk="0" h="4969" w="1211">
                  <a:moveTo>
                    <a:pt x="908" y="1"/>
                  </a:moveTo>
                  <a:cubicBezTo>
                    <a:pt x="814" y="1"/>
                    <a:pt x="730" y="57"/>
                    <a:pt x="718" y="190"/>
                  </a:cubicBezTo>
                  <a:cubicBezTo>
                    <a:pt x="475" y="1679"/>
                    <a:pt x="262" y="3168"/>
                    <a:pt x="19" y="4658"/>
                  </a:cubicBezTo>
                  <a:cubicBezTo>
                    <a:pt x="0" y="4841"/>
                    <a:pt x="158" y="4969"/>
                    <a:pt x="300" y="4969"/>
                  </a:cubicBezTo>
                  <a:cubicBezTo>
                    <a:pt x="394" y="4969"/>
                    <a:pt x="481" y="4913"/>
                    <a:pt x="505" y="4779"/>
                  </a:cubicBezTo>
                  <a:cubicBezTo>
                    <a:pt x="718" y="3290"/>
                    <a:pt x="931" y="1801"/>
                    <a:pt x="1174" y="311"/>
                  </a:cubicBezTo>
                  <a:cubicBezTo>
                    <a:pt x="1210" y="128"/>
                    <a:pt x="1049" y="1"/>
                    <a:pt x="9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14"/>
            <p:cNvSpPr/>
            <p:nvPr/>
          </p:nvSpPr>
          <p:spPr>
            <a:xfrm>
              <a:off x="4308079" y="623782"/>
              <a:ext cx="51042" cy="190848"/>
            </a:xfrm>
            <a:custGeom>
              <a:rect b="b" l="l" r="r" t="t"/>
              <a:pathLst>
                <a:path extrusionOk="0" h="4872" w="1303">
                  <a:moveTo>
                    <a:pt x="1007" y="1"/>
                  </a:moveTo>
                  <a:cubicBezTo>
                    <a:pt x="911" y="1"/>
                    <a:pt x="822" y="54"/>
                    <a:pt x="798" y="177"/>
                  </a:cubicBezTo>
                  <a:cubicBezTo>
                    <a:pt x="585" y="1636"/>
                    <a:pt x="372" y="3095"/>
                    <a:pt x="38" y="4554"/>
                  </a:cubicBezTo>
                  <a:cubicBezTo>
                    <a:pt x="0" y="4741"/>
                    <a:pt x="172" y="4871"/>
                    <a:pt x="323" y="4871"/>
                  </a:cubicBezTo>
                  <a:cubicBezTo>
                    <a:pt x="416" y="4871"/>
                    <a:pt x="501" y="4822"/>
                    <a:pt x="524" y="4706"/>
                  </a:cubicBezTo>
                  <a:cubicBezTo>
                    <a:pt x="798" y="3247"/>
                    <a:pt x="1041" y="1757"/>
                    <a:pt x="1284" y="298"/>
                  </a:cubicBezTo>
                  <a:cubicBezTo>
                    <a:pt x="1302" y="117"/>
                    <a:pt x="1148" y="1"/>
                    <a:pt x="1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14"/>
            <p:cNvSpPr/>
            <p:nvPr/>
          </p:nvSpPr>
          <p:spPr>
            <a:xfrm>
              <a:off x="3948479" y="574973"/>
              <a:ext cx="45088" cy="183680"/>
            </a:xfrm>
            <a:custGeom>
              <a:rect b="b" l="l" r="r" t="t"/>
              <a:pathLst>
                <a:path extrusionOk="0" h="4689" w="1151">
                  <a:moveTo>
                    <a:pt x="862" y="0"/>
                  </a:moveTo>
                  <a:cubicBezTo>
                    <a:pt x="771" y="0"/>
                    <a:pt x="689" y="54"/>
                    <a:pt x="677" y="176"/>
                  </a:cubicBezTo>
                  <a:lnTo>
                    <a:pt x="39" y="4371"/>
                  </a:lnTo>
                  <a:cubicBezTo>
                    <a:pt x="1" y="4559"/>
                    <a:pt x="161" y="4689"/>
                    <a:pt x="303" y="4689"/>
                  </a:cubicBezTo>
                  <a:cubicBezTo>
                    <a:pt x="390" y="4689"/>
                    <a:pt x="471" y="4639"/>
                    <a:pt x="494" y="4523"/>
                  </a:cubicBezTo>
                  <a:lnTo>
                    <a:pt x="1133" y="298"/>
                  </a:lnTo>
                  <a:cubicBezTo>
                    <a:pt x="1151" y="117"/>
                    <a:pt x="996" y="0"/>
                    <a:pt x="8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14"/>
            <p:cNvSpPr/>
            <p:nvPr/>
          </p:nvSpPr>
          <p:spPr>
            <a:xfrm>
              <a:off x="4222370" y="610698"/>
              <a:ext cx="48143" cy="190888"/>
            </a:xfrm>
            <a:custGeom>
              <a:rect b="b" l="l" r="r" t="t"/>
              <a:pathLst>
                <a:path extrusionOk="0" h="4873" w="1229">
                  <a:moveTo>
                    <a:pt x="943" y="0"/>
                  </a:moveTo>
                  <a:cubicBezTo>
                    <a:pt x="850" y="0"/>
                    <a:pt x="761" y="54"/>
                    <a:pt x="737" y="176"/>
                  </a:cubicBezTo>
                  <a:cubicBezTo>
                    <a:pt x="524" y="1635"/>
                    <a:pt x="281" y="3094"/>
                    <a:pt x="38" y="4584"/>
                  </a:cubicBezTo>
                  <a:cubicBezTo>
                    <a:pt x="0" y="4751"/>
                    <a:pt x="156" y="4873"/>
                    <a:pt x="297" y="4873"/>
                  </a:cubicBezTo>
                  <a:cubicBezTo>
                    <a:pt x="386" y="4873"/>
                    <a:pt x="470" y="4823"/>
                    <a:pt x="493" y="4705"/>
                  </a:cubicBezTo>
                  <a:cubicBezTo>
                    <a:pt x="767" y="3246"/>
                    <a:pt x="980" y="1757"/>
                    <a:pt x="1193" y="298"/>
                  </a:cubicBezTo>
                  <a:cubicBezTo>
                    <a:pt x="1229" y="117"/>
                    <a:pt x="1081" y="0"/>
                    <a:pt x="9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14"/>
            <p:cNvSpPr/>
            <p:nvPr/>
          </p:nvSpPr>
          <p:spPr>
            <a:xfrm>
              <a:off x="4036656" y="588488"/>
              <a:ext cx="45793" cy="183680"/>
            </a:xfrm>
            <a:custGeom>
              <a:rect b="b" l="l" r="r" t="t"/>
              <a:pathLst>
                <a:path extrusionOk="0" h="4689" w="1169">
                  <a:moveTo>
                    <a:pt x="854" y="0"/>
                  </a:moveTo>
                  <a:cubicBezTo>
                    <a:pt x="765" y="0"/>
                    <a:pt x="687" y="50"/>
                    <a:pt x="675" y="166"/>
                  </a:cubicBezTo>
                  <a:lnTo>
                    <a:pt x="37" y="4391"/>
                  </a:lnTo>
                  <a:cubicBezTo>
                    <a:pt x="1" y="4572"/>
                    <a:pt x="159" y="4688"/>
                    <a:pt x="299" y="4688"/>
                  </a:cubicBezTo>
                  <a:cubicBezTo>
                    <a:pt x="394" y="4688"/>
                    <a:pt x="480" y="4635"/>
                    <a:pt x="493" y="4512"/>
                  </a:cubicBezTo>
                  <a:lnTo>
                    <a:pt x="1131" y="318"/>
                  </a:lnTo>
                  <a:cubicBezTo>
                    <a:pt x="1169" y="130"/>
                    <a:pt x="997" y="0"/>
                    <a:pt x="8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14"/>
            <p:cNvSpPr/>
            <p:nvPr/>
          </p:nvSpPr>
          <p:spPr>
            <a:xfrm>
              <a:off x="4392651" y="641645"/>
              <a:ext cx="51003" cy="182896"/>
            </a:xfrm>
            <a:custGeom>
              <a:rect b="b" l="l" r="r" t="t"/>
              <a:pathLst>
                <a:path extrusionOk="0" h="4669" w="1302">
                  <a:moveTo>
                    <a:pt x="1006" y="0"/>
                  </a:moveTo>
                  <a:cubicBezTo>
                    <a:pt x="910" y="0"/>
                    <a:pt x="822" y="54"/>
                    <a:pt x="797" y="177"/>
                  </a:cubicBezTo>
                  <a:cubicBezTo>
                    <a:pt x="584" y="1575"/>
                    <a:pt x="371" y="2973"/>
                    <a:pt x="37" y="4371"/>
                  </a:cubicBezTo>
                  <a:cubicBezTo>
                    <a:pt x="1" y="4552"/>
                    <a:pt x="148" y="4669"/>
                    <a:pt x="293" y="4669"/>
                  </a:cubicBezTo>
                  <a:cubicBezTo>
                    <a:pt x="390" y="4669"/>
                    <a:pt x="487" y="4615"/>
                    <a:pt x="523" y="4493"/>
                  </a:cubicBezTo>
                  <a:cubicBezTo>
                    <a:pt x="827" y="3125"/>
                    <a:pt x="1040" y="1727"/>
                    <a:pt x="1283" y="298"/>
                  </a:cubicBezTo>
                  <a:cubicBezTo>
                    <a:pt x="1301" y="117"/>
                    <a:pt x="1147" y="0"/>
                    <a:pt x="1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14"/>
            <p:cNvSpPr/>
            <p:nvPr/>
          </p:nvSpPr>
          <p:spPr>
            <a:xfrm>
              <a:off x="3862810" y="562203"/>
              <a:ext cx="45793" cy="183758"/>
            </a:xfrm>
            <a:custGeom>
              <a:rect b="b" l="l" r="r" t="t"/>
              <a:pathLst>
                <a:path extrusionOk="0" h="4691" w="1169">
                  <a:moveTo>
                    <a:pt x="859" y="1"/>
                  </a:moveTo>
                  <a:cubicBezTo>
                    <a:pt x="768" y="1"/>
                    <a:pt x="687" y="50"/>
                    <a:pt x="675" y="168"/>
                  </a:cubicBezTo>
                  <a:lnTo>
                    <a:pt x="37" y="4393"/>
                  </a:lnTo>
                  <a:cubicBezTo>
                    <a:pt x="1" y="4574"/>
                    <a:pt x="159" y="4691"/>
                    <a:pt x="299" y="4691"/>
                  </a:cubicBezTo>
                  <a:cubicBezTo>
                    <a:pt x="394" y="4691"/>
                    <a:pt x="481" y="4637"/>
                    <a:pt x="493" y="4515"/>
                  </a:cubicBezTo>
                  <a:lnTo>
                    <a:pt x="1131" y="290"/>
                  </a:lnTo>
                  <a:cubicBezTo>
                    <a:pt x="1168" y="122"/>
                    <a:pt x="1001" y="1"/>
                    <a:pt x="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14"/>
            <p:cNvSpPr/>
            <p:nvPr/>
          </p:nvSpPr>
          <p:spPr>
            <a:xfrm>
              <a:off x="3773537" y="548767"/>
              <a:ext cx="45714" cy="184111"/>
            </a:xfrm>
            <a:custGeom>
              <a:rect b="b" l="l" r="r" t="t"/>
              <a:pathLst>
                <a:path extrusionOk="0" h="4700" w="1167">
                  <a:moveTo>
                    <a:pt x="868" y="1"/>
                  </a:moveTo>
                  <a:cubicBezTo>
                    <a:pt x="774" y="1"/>
                    <a:pt x="687" y="54"/>
                    <a:pt x="675" y="177"/>
                  </a:cubicBezTo>
                  <a:lnTo>
                    <a:pt x="36" y="4402"/>
                  </a:lnTo>
                  <a:cubicBezTo>
                    <a:pt x="0" y="4583"/>
                    <a:pt x="158" y="4699"/>
                    <a:pt x="299" y="4699"/>
                  </a:cubicBezTo>
                  <a:cubicBezTo>
                    <a:pt x="393" y="4699"/>
                    <a:pt x="480" y="4646"/>
                    <a:pt x="492" y="4523"/>
                  </a:cubicBezTo>
                  <a:lnTo>
                    <a:pt x="1131" y="298"/>
                  </a:lnTo>
                  <a:cubicBezTo>
                    <a:pt x="1167" y="117"/>
                    <a:pt x="1009" y="1"/>
                    <a:pt x="8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428" name="Google Shape;242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7503" y="2169827"/>
            <a:ext cx="536025" cy="36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9" name="Google Shape;2429;p14"/>
          <p:cNvSpPr txBox="1"/>
          <p:nvPr/>
        </p:nvSpPr>
        <p:spPr>
          <a:xfrm>
            <a:off x="831538" y="2994788"/>
            <a:ext cx="522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Treatment:</a:t>
            </a:r>
            <a:r>
              <a:rPr lang="en-GB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Antibiotics used at the initial infection for</a:t>
            </a:r>
            <a:r>
              <a:rPr lang="en-GB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GB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7-14 days.</a:t>
            </a:r>
            <a:endParaRPr>
              <a:solidFill>
                <a:schemeClr val="accent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tillium Web"/>
                <a:ea typeface="Titillium Web"/>
                <a:cs typeface="Titillium Web"/>
                <a:sym typeface="Titillium Web"/>
              </a:rPr>
              <a:t>    </a:t>
            </a:r>
            <a:r>
              <a:rPr lang="en-GB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Needs longer duration of therapy.</a:t>
            </a:r>
            <a:endParaRPr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30" name="Google Shape;2430;p14"/>
          <p:cNvSpPr txBox="1"/>
          <p:nvPr/>
        </p:nvSpPr>
        <p:spPr>
          <a:xfrm>
            <a:off x="-5875675" y="3344600"/>
            <a:ext cx="3837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1C232"/>
                </a:solidFill>
                <a:latin typeface="Asap"/>
                <a:ea typeface="Asap"/>
                <a:cs typeface="Asap"/>
                <a:sym typeface="Asap"/>
              </a:rPr>
              <a:t>Recurrent infections</a:t>
            </a:r>
            <a:endParaRPr b="1" sz="2700">
              <a:solidFill>
                <a:srgbClr val="F1C232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431" name="Google Shape;2431;p14"/>
          <p:cNvSpPr/>
          <p:nvPr/>
        </p:nvSpPr>
        <p:spPr>
          <a:xfrm rot="-5399283">
            <a:off x="-5510900" y="3959728"/>
            <a:ext cx="1438500" cy="1197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BFBFB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32" name="Google Shape;2432;p14"/>
          <p:cNvSpPr/>
          <p:nvPr/>
        </p:nvSpPr>
        <p:spPr>
          <a:xfrm rot="-5399283">
            <a:off x="-4030475" y="3959728"/>
            <a:ext cx="1438500" cy="1197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BFBFB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33" name="Google Shape;2433;p14"/>
          <p:cNvSpPr txBox="1"/>
          <p:nvPr/>
        </p:nvSpPr>
        <p:spPr>
          <a:xfrm>
            <a:off x="-5480150" y="4072625"/>
            <a:ext cx="1377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latin typeface="Titillium Web"/>
                <a:ea typeface="Titillium Web"/>
                <a:cs typeface="Titillium Web"/>
                <a:sym typeface="Titillium Web"/>
              </a:rPr>
              <a:t>Patients with </a:t>
            </a:r>
            <a:r>
              <a:rPr lang="en-GB" sz="11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two or more </a:t>
            </a:r>
            <a:r>
              <a:rPr lang="en-GB" sz="1100">
                <a:latin typeface="Titillium Web"/>
                <a:ea typeface="Titillium Web"/>
                <a:cs typeface="Titillium Web"/>
                <a:sym typeface="Titillium Web"/>
              </a:rPr>
              <a:t>symptomatic UTIs within </a:t>
            </a:r>
            <a:r>
              <a:rPr lang="en-GB" sz="11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6 months</a:t>
            </a:r>
            <a:endParaRPr sz="1100">
              <a:solidFill>
                <a:schemeClr val="accent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34" name="Google Shape;2434;p14"/>
          <p:cNvSpPr txBox="1"/>
          <p:nvPr/>
        </p:nvSpPr>
        <p:spPr>
          <a:xfrm>
            <a:off x="-3999737" y="4180325"/>
            <a:ext cx="1377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tillium Web"/>
                <a:ea typeface="Titillium Web"/>
                <a:cs typeface="Titillium Web"/>
                <a:sym typeface="Titillium Web"/>
              </a:rPr>
              <a:t>Patients with </a:t>
            </a:r>
            <a:r>
              <a:rPr lang="en-GB" sz="11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3 or more </a:t>
            </a:r>
            <a:r>
              <a:rPr lang="en-GB" sz="11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symptomatic UTIs  </a:t>
            </a:r>
            <a:r>
              <a:rPr lang="en-GB" sz="11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over a year</a:t>
            </a:r>
            <a:endParaRPr sz="1100">
              <a:solidFill>
                <a:schemeClr val="accent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35" name="Google Shape;2435;p14"/>
          <p:cNvSpPr txBox="1"/>
          <p:nvPr/>
        </p:nvSpPr>
        <p:spPr>
          <a:xfrm>
            <a:off x="-6373625" y="5277675"/>
            <a:ext cx="553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Need preventive therapy.</a:t>
            </a:r>
            <a:r>
              <a:rPr lang="en-GB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GB" sz="12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(depend on the patient and the organism)</a:t>
            </a:r>
            <a:r>
              <a:rPr lang="en-GB"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36" name="Google Shape;2436;p14"/>
          <p:cNvSpPr txBox="1"/>
          <p:nvPr/>
        </p:nvSpPr>
        <p:spPr>
          <a:xfrm>
            <a:off x="-6373625" y="5742413"/>
            <a:ext cx="570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Antibiotic taken as soon as symptoms develop.</a:t>
            </a:r>
            <a:endParaRPr>
              <a:solidFill>
                <a:schemeClr val="accent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37" name="Google Shape;2437;p14"/>
          <p:cNvSpPr txBox="1"/>
          <p:nvPr/>
        </p:nvSpPr>
        <p:spPr>
          <a:xfrm>
            <a:off x="-6313100" y="6237375"/>
            <a:ext cx="6124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tillium Web"/>
                <a:ea typeface="Titillium Web"/>
                <a:cs typeface="Titillium Web"/>
                <a:sym typeface="Titillium Web"/>
              </a:rPr>
              <a:t>If infection occurs less than twice a year, a clean catch urine test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tillium Web"/>
                <a:ea typeface="Titillium Web"/>
                <a:cs typeface="Titillium Web"/>
                <a:sym typeface="Titillium Web"/>
              </a:rPr>
              <a:t>should be taken for culture and treated as initial attack for 3 days.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438" name="Google Shape;2438;p14"/>
          <p:cNvGrpSpPr/>
          <p:nvPr/>
        </p:nvGrpSpPr>
        <p:grpSpPr>
          <a:xfrm>
            <a:off x="-6666143" y="5339202"/>
            <a:ext cx="300659" cy="297060"/>
            <a:chOff x="-1138843" y="4300472"/>
            <a:chExt cx="300659" cy="297030"/>
          </a:xfrm>
        </p:grpSpPr>
        <p:sp>
          <p:nvSpPr>
            <p:cNvPr id="2439" name="Google Shape;2439;p14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40" name="Google Shape;2440;p14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41" name="Google Shape;2441;p14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42" name="Google Shape;2442;p14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43" name="Google Shape;2443;p14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44" name="Google Shape;2444;p14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45" name="Google Shape;2445;p14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46" name="Google Shape;2446;p14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47" name="Google Shape;2447;p14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48" name="Google Shape;2448;p14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49" name="Google Shape;2449;p14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50" name="Google Shape;2450;p14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51" name="Google Shape;2451;p14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52" name="Google Shape;2452;p14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53" name="Google Shape;2453;p14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54" name="Google Shape;2454;p14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55" name="Google Shape;2455;p14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456" name="Google Shape;2456;p14"/>
          <p:cNvGrpSpPr/>
          <p:nvPr/>
        </p:nvGrpSpPr>
        <p:grpSpPr>
          <a:xfrm>
            <a:off x="-6666143" y="5803940"/>
            <a:ext cx="300659" cy="297060"/>
            <a:chOff x="-1138843" y="4300472"/>
            <a:chExt cx="300659" cy="297030"/>
          </a:xfrm>
        </p:grpSpPr>
        <p:sp>
          <p:nvSpPr>
            <p:cNvPr id="2457" name="Google Shape;2457;p14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58" name="Google Shape;2458;p14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59" name="Google Shape;2459;p14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60" name="Google Shape;2460;p14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61" name="Google Shape;2461;p14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62" name="Google Shape;2462;p14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63" name="Google Shape;2463;p14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64" name="Google Shape;2464;p14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65" name="Google Shape;2465;p14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66" name="Google Shape;2466;p14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67" name="Google Shape;2467;p14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68" name="Google Shape;2468;p14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69" name="Google Shape;2469;p14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70" name="Google Shape;2470;p14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71" name="Google Shape;2471;p14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72" name="Google Shape;2472;p14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73" name="Google Shape;2473;p14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474" name="Google Shape;2474;p14"/>
          <p:cNvGrpSpPr/>
          <p:nvPr/>
        </p:nvGrpSpPr>
        <p:grpSpPr>
          <a:xfrm>
            <a:off x="-1693955" y="7412465"/>
            <a:ext cx="300659" cy="297060"/>
            <a:chOff x="-1138843" y="4300472"/>
            <a:chExt cx="300659" cy="297030"/>
          </a:xfrm>
        </p:grpSpPr>
        <p:sp>
          <p:nvSpPr>
            <p:cNvPr id="2475" name="Google Shape;2475;p14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76" name="Google Shape;2476;p14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77" name="Google Shape;2477;p14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78" name="Google Shape;2478;p14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79" name="Google Shape;2479;p14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80" name="Google Shape;2480;p14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81" name="Google Shape;2481;p14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82" name="Google Shape;2482;p14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83" name="Google Shape;2483;p14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84" name="Google Shape;2484;p14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85" name="Google Shape;2485;p14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86" name="Google Shape;2486;p14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87" name="Google Shape;2487;p14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88" name="Google Shape;2488;p14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89" name="Google Shape;2489;p14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90" name="Google Shape;2490;p14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91" name="Google Shape;2491;p14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2492" name="Google Shape;2492;p14"/>
          <p:cNvSpPr txBox="1"/>
          <p:nvPr/>
        </p:nvSpPr>
        <p:spPr>
          <a:xfrm>
            <a:off x="6926775" y="5402725"/>
            <a:ext cx="3837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1C232"/>
                </a:solidFill>
                <a:latin typeface="Asap"/>
                <a:ea typeface="Asap"/>
                <a:cs typeface="Asap"/>
                <a:sym typeface="Asap"/>
              </a:rPr>
              <a:t>Complicated UTI :</a:t>
            </a:r>
            <a:endParaRPr b="1" sz="2400">
              <a:solidFill>
                <a:srgbClr val="F1C232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493" name="Google Shape;2493;p14"/>
          <p:cNvSpPr/>
          <p:nvPr/>
        </p:nvSpPr>
        <p:spPr>
          <a:xfrm rot="-904158">
            <a:off x="11294428" y="6790370"/>
            <a:ext cx="786962" cy="37854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94" name="Google Shape;2494;p14"/>
          <p:cNvSpPr/>
          <p:nvPr/>
        </p:nvSpPr>
        <p:spPr>
          <a:xfrm flipH="1" rot="904158">
            <a:off x="10560997" y="6790370"/>
            <a:ext cx="786962" cy="37854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95" name="Google Shape;2495;p14"/>
          <p:cNvSpPr/>
          <p:nvPr/>
        </p:nvSpPr>
        <p:spPr>
          <a:xfrm rot="-904158">
            <a:off x="9832442" y="6790370"/>
            <a:ext cx="786962" cy="37854"/>
          </a:xfrm>
          <a:prstGeom prst="roundRect">
            <a:avLst>
              <a:gd fmla="val 50000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96" name="Google Shape;2496;p14"/>
          <p:cNvSpPr/>
          <p:nvPr/>
        </p:nvSpPr>
        <p:spPr>
          <a:xfrm flipH="1" rot="904158">
            <a:off x="9101392" y="6790370"/>
            <a:ext cx="786962" cy="37854"/>
          </a:xfrm>
          <a:prstGeom prst="roundRect">
            <a:avLst>
              <a:gd fmla="val 50000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97" name="Google Shape;2497;p14"/>
          <p:cNvSpPr/>
          <p:nvPr/>
        </p:nvSpPr>
        <p:spPr>
          <a:xfrm rot="-904158">
            <a:off x="8375766" y="6790370"/>
            <a:ext cx="786962" cy="37854"/>
          </a:xfrm>
          <a:prstGeom prst="roundRect">
            <a:avLst>
              <a:gd fmla="val 50000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98" name="Google Shape;2498;p14"/>
          <p:cNvSpPr/>
          <p:nvPr/>
        </p:nvSpPr>
        <p:spPr>
          <a:xfrm flipH="1" rot="904158">
            <a:off x="7644708" y="6790370"/>
            <a:ext cx="786962" cy="37854"/>
          </a:xfrm>
          <a:prstGeom prst="roundRect">
            <a:avLst>
              <a:gd fmla="val 50000" name="adj"/>
            </a:avLst>
          </a:prstGeom>
          <a:solidFill>
            <a:srgbClr val="F1C23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99" name="Google Shape;2499;p14"/>
          <p:cNvSpPr/>
          <p:nvPr/>
        </p:nvSpPr>
        <p:spPr>
          <a:xfrm rot="-904158">
            <a:off x="6919082" y="6790370"/>
            <a:ext cx="786962" cy="37854"/>
          </a:xfrm>
          <a:prstGeom prst="roundRect">
            <a:avLst>
              <a:gd fmla="val 50000" name="adj"/>
            </a:avLst>
          </a:prstGeom>
          <a:solidFill>
            <a:srgbClr val="F1C23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500" name="Google Shape;2500;p14"/>
          <p:cNvGrpSpPr/>
          <p:nvPr/>
        </p:nvGrpSpPr>
        <p:grpSpPr>
          <a:xfrm>
            <a:off x="7796211" y="6829916"/>
            <a:ext cx="1215161" cy="797257"/>
            <a:chOff x="2114740" y="2543425"/>
            <a:chExt cx="1712700" cy="1230715"/>
          </a:xfrm>
        </p:grpSpPr>
        <p:sp>
          <p:nvSpPr>
            <p:cNvPr id="2501" name="Google Shape;2501;p14"/>
            <p:cNvSpPr/>
            <p:nvPr/>
          </p:nvSpPr>
          <p:spPr>
            <a:xfrm rot="-1789476">
              <a:off x="2888080" y="2572699"/>
              <a:ext cx="160451" cy="160451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502" name="Google Shape;2502;p14"/>
            <p:cNvSpPr/>
            <p:nvPr/>
          </p:nvSpPr>
          <p:spPr>
            <a:xfrm>
              <a:off x="2114740" y="307064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503" name="Google Shape;2503;p14"/>
            <p:cNvSpPr/>
            <p:nvPr/>
          </p:nvSpPr>
          <p:spPr>
            <a:xfrm>
              <a:off x="2926090" y="3005991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504" name="Google Shape;2504;p14"/>
          <p:cNvGrpSpPr/>
          <p:nvPr/>
        </p:nvGrpSpPr>
        <p:grpSpPr>
          <a:xfrm>
            <a:off x="9256173" y="6829916"/>
            <a:ext cx="1215161" cy="797257"/>
            <a:chOff x="4165140" y="2543425"/>
            <a:chExt cx="1712700" cy="1230715"/>
          </a:xfrm>
        </p:grpSpPr>
        <p:sp>
          <p:nvSpPr>
            <p:cNvPr id="2505" name="Google Shape;2505;p14"/>
            <p:cNvSpPr/>
            <p:nvPr/>
          </p:nvSpPr>
          <p:spPr>
            <a:xfrm rot="-1789476">
              <a:off x="4941257" y="2572699"/>
              <a:ext cx="160451" cy="160451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506" name="Google Shape;2506;p14"/>
            <p:cNvSpPr/>
            <p:nvPr/>
          </p:nvSpPr>
          <p:spPr>
            <a:xfrm>
              <a:off x="4165140" y="307064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chemeClr val="accent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Spinal cord injury.</a:t>
              </a:r>
              <a:endParaRPr sz="11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507" name="Google Shape;2507;p14"/>
            <p:cNvSpPr/>
            <p:nvPr/>
          </p:nvSpPr>
          <p:spPr>
            <a:xfrm>
              <a:off x="4976490" y="3005991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508" name="Google Shape;2508;p14"/>
          <p:cNvGrpSpPr/>
          <p:nvPr/>
        </p:nvGrpSpPr>
        <p:grpSpPr>
          <a:xfrm>
            <a:off x="7065418" y="5973618"/>
            <a:ext cx="1215161" cy="807647"/>
            <a:chOff x="1072790" y="1221570"/>
            <a:chExt cx="1712700" cy="1246754"/>
          </a:xfrm>
        </p:grpSpPr>
        <p:sp>
          <p:nvSpPr>
            <p:cNvPr id="2509" name="Google Shape;2509;p14"/>
            <p:cNvSpPr/>
            <p:nvPr/>
          </p:nvSpPr>
          <p:spPr>
            <a:xfrm>
              <a:off x="1072790" y="122157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510" name="Google Shape;2510;p14"/>
            <p:cNvSpPr/>
            <p:nvPr/>
          </p:nvSpPr>
          <p:spPr>
            <a:xfrm rot="10800000">
              <a:off x="1884115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511" name="Google Shape;2511;p14"/>
            <p:cNvSpPr/>
            <p:nvPr/>
          </p:nvSpPr>
          <p:spPr>
            <a:xfrm rot="-1789476">
              <a:off x="1846080" y="2278597"/>
              <a:ext cx="160451" cy="160451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512" name="Google Shape;2512;p14"/>
          <p:cNvGrpSpPr/>
          <p:nvPr/>
        </p:nvGrpSpPr>
        <p:grpSpPr>
          <a:xfrm>
            <a:off x="8516874" y="5973618"/>
            <a:ext cx="1215161" cy="807647"/>
            <a:chOff x="3123140" y="1221570"/>
            <a:chExt cx="1712700" cy="1246754"/>
          </a:xfrm>
        </p:grpSpPr>
        <p:sp>
          <p:nvSpPr>
            <p:cNvPr id="2513" name="Google Shape;2513;p14"/>
            <p:cNvSpPr/>
            <p:nvPr/>
          </p:nvSpPr>
          <p:spPr>
            <a:xfrm rot="-1789476">
              <a:off x="3899258" y="2278597"/>
              <a:ext cx="160451" cy="160451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514" name="Google Shape;2514;p14"/>
            <p:cNvSpPr/>
            <p:nvPr/>
          </p:nvSpPr>
          <p:spPr>
            <a:xfrm>
              <a:off x="3123140" y="122157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515" name="Google Shape;2515;p14"/>
            <p:cNvSpPr/>
            <p:nvPr/>
          </p:nvSpPr>
          <p:spPr>
            <a:xfrm rot="10800000">
              <a:off x="3934465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516" name="Google Shape;2516;p14"/>
          <p:cNvGrpSpPr/>
          <p:nvPr/>
        </p:nvGrpSpPr>
        <p:grpSpPr>
          <a:xfrm>
            <a:off x="9983804" y="5973618"/>
            <a:ext cx="1215161" cy="807647"/>
            <a:chOff x="5201245" y="1221570"/>
            <a:chExt cx="1712700" cy="1246754"/>
          </a:xfrm>
        </p:grpSpPr>
        <p:sp>
          <p:nvSpPr>
            <p:cNvPr id="2517" name="Google Shape;2517;p14"/>
            <p:cNvSpPr/>
            <p:nvPr/>
          </p:nvSpPr>
          <p:spPr>
            <a:xfrm rot="-1789476">
              <a:off x="5977648" y="2278597"/>
              <a:ext cx="160451" cy="160451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518" name="Google Shape;2518;p14"/>
            <p:cNvSpPr/>
            <p:nvPr/>
          </p:nvSpPr>
          <p:spPr>
            <a:xfrm>
              <a:off x="5201245" y="122157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519" name="Google Shape;2519;p14"/>
            <p:cNvSpPr/>
            <p:nvPr/>
          </p:nvSpPr>
          <p:spPr>
            <a:xfrm rot="10800000">
              <a:off x="6012570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520" name="Google Shape;2520;p14"/>
          <p:cNvGrpSpPr/>
          <p:nvPr/>
        </p:nvGrpSpPr>
        <p:grpSpPr>
          <a:xfrm>
            <a:off x="10710943" y="6829916"/>
            <a:ext cx="1215161" cy="797257"/>
            <a:chOff x="6282830" y="2543425"/>
            <a:chExt cx="1712700" cy="1230715"/>
          </a:xfrm>
        </p:grpSpPr>
        <p:sp>
          <p:nvSpPr>
            <p:cNvPr id="2521" name="Google Shape;2521;p14"/>
            <p:cNvSpPr/>
            <p:nvPr/>
          </p:nvSpPr>
          <p:spPr>
            <a:xfrm rot="-1789476">
              <a:off x="7058947" y="2572699"/>
              <a:ext cx="160451" cy="160451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522" name="Google Shape;2522;p14"/>
            <p:cNvSpPr/>
            <p:nvPr/>
          </p:nvSpPr>
          <p:spPr>
            <a:xfrm>
              <a:off x="6282830" y="307064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523" name="Google Shape;2523;p14"/>
            <p:cNvSpPr/>
            <p:nvPr/>
          </p:nvSpPr>
          <p:spPr>
            <a:xfrm>
              <a:off x="7094180" y="3005991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2524" name="Google Shape;2524;p14"/>
          <p:cNvSpPr txBox="1"/>
          <p:nvPr/>
        </p:nvSpPr>
        <p:spPr>
          <a:xfrm>
            <a:off x="7264000" y="6037625"/>
            <a:ext cx="894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tillium Web"/>
                <a:ea typeface="Titillium Web"/>
                <a:cs typeface="Titillium Web"/>
                <a:sym typeface="Titillium Web"/>
              </a:rPr>
              <a:t>age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25" name="Google Shape;2525;p14"/>
          <p:cNvSpPr txBox="1"/>
          <p:nvPr/>
        </p:nvSpPr>
        <p:spPr>
          <a:xfrm>
            <a:off x="7796200" y="7226975"/>
            <a:ext cx="1151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Catheterization</a:t>
            </a:r>
            <a:endParaRPr>
              <a:solidFill>
                <a:schemeClr val="accent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26" name="Google Shape;2526;p14"/>
          <p:cNvSpPr txBox="1"/>
          <p:nvPr/>
        </p:nvSpPr>
        <p:spPr>
          <a:xfrm>
            <a:off x="8548600" y="5973625"/>
            <a:ext cx="1197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Diabetes mellitus.</a:t>
            </a:r>
            <a:endParaRPr sz="1100">
              <a:solidFill>
                <a:schemeClr val="accent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27" name="Google Shape;2527;p14"/>
          <p:cNvSpPr txBox="1"/>
          <p:nvPr/>
        </p:nvSpPr>
        <p:spPr>
          <a:xfrm>
            <a:off x="9983800" y="5973625"/>
            <a:ext cx="1377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tillium Web"/>
                <a:ea typeface="Titillium Web"/>
                <a:cs typeface="Titillium Web"/>
                <a:sym typeface="Titillium Web"/>
              </a:rPr>
              <a:t>Comorbidities in paediatric patient.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28" name="Google Shape;2528;p14"/>
          <p:cNvSpPr txBox="1"/>
          <p:nvPr/>
        </p:nvSpPr>
        <p:spPr>
          <a:xfrm>
            <a:off x="10871375" y="7226975"/>
            <a:ext cx="894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Comorbidities in paediatric patient.</a:t>
            </a:r>
            <a:endParaRPr sz="11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29" name="Google Shape;2529;p14"/>
          <p:cNvSpPr txBox="1"/>
          <p:nvPr/>
        </p:nvSpPr>
        <p:spPr>
          <a:xfrm>
            <a:off x="2233588" y="488475"/>
            <a:ext cx="241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Relapse means that there’s a treatment failure</a:t>
            </a:r>
            <a:endParaRPr sz="8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30" name="Google Shape;2530;p14"/>
          <p:cNvSpPr txBox="1"/>
          <p:nvPr/>
        </p:nvSpPr>
        <p:spPr>
          <a:xfrm>
            <a:off x="-2232125" y="3824750"/>
            <a:ext cx="1377000" cy="55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Recurrent means that the patient will recover then get sick again</a:t>
            </a:r>
            <a:endParaRPr sz="8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531" name="Google Shape;2531;p14"/>
          <p:cNvCxnSpPr>
            <a:stCxn id="2530" idx="0"/>
            <a:endCxn id="2530" idx="0"/>
          </p:cNvCxnSpPr>
          <p:nvPr/>
        </p:nvCxnSpPr>
        <p:spPr>
          <a:xfrm>
            <a:off x="-1543625" y="382475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32" name="Google Shape;2532;p14"/>
          <p:cNvCxnSpPr>
            <a:stCxn id="2530" idx="0"/>
          </p:cNvCxnSpPr>
          <p:nvPr/>
        </p:nvCxnSpPr>
        <p:spPr>
          <a:xfrm flipH="1" rot="5400000">
            <a:off x="-2030075" y="3338300"/>
            <a:ext cx="172500" cy="800400"/>
          </a:xfrm>
          <a:prstGeom prst="curvedConnector2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2533" name="Google Shape;2533;p14"/>
          <p:cNvGraphicFramePr/>
          <p:nvPr/>
        </p:nvGraphicFramePr>
        <p:xfrm>
          <a:off x="88" y="361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{A5B02100-2773-4C8E-AFAA-EC198EFF2308}</a:tableStyleId>
              </a:tblPr>
              <a:tblGrid>
                <a:gridCol w="654650"/>
                <a:gridCol w="595700"/>
                <a:gridCol w="625175"/>
                <a:gridCol w="625175"/>
                <a:gridCol w="772600"/>
                <a:gridCol w="477750"/>
                <a:gridCol w="625175"/>
                <a:gridCol w="625175"/>
                <a:gridCol w="625175"/>
                <a:gridCol w="625175"/>
                <a:gridCol w="625175"/>
              </a:tblGrid>
              <a:tr h="522400">
                <a:tc gridSpan="11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100">
                          <a:solidFill>
                            <a:srgbClr val="434343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Recurrent infections </a:t>
                      </a:r>
                      <a:endParaRPr b="1" sz="2100">
                        <a:solidFill>
                          <a:srgbClr val="434343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Recurrent means that the patient will recover then get sick again</a:t>
                      </a:r>
                      <a:endParaRPr b="1" sz="2500">
                        <a:solidFill>
                          <a:schemeClr val="dk1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419200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Patients with </a:t>
                      </a:r>
                      <a:r>
                        <a:rPr lang="en-GB" sz="11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two or more</a:t>
                      </a:r>
                      <a:r>
                        <a:rPr lang="en-GB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symptomatic UTIs within </a:t>
                      </a:r>
                      <a:r>
                        <a:rPr lang="en-GB" sz="11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6 months</a:t>
                      </a:r>
                      <a:endParaRPr sz="1200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Patients with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-GB" sz="11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 or more </a:t>
                      </a:r>
                      <a:r>
                        <a:rPr lang="en-GB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symptomatic UTIs  </a:t>
                      </a:r>
                      <a:r>
                        <a:rPr lang="en-GB" sz="11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over a year</a:t>
                      </a:r>
                      <a:endParaRPr sz="1200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</a:tr>
              <a:tr h="387825">
                <a:tc gridSpan="11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Need preventive therapy.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-GB" sz="10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(depend on the patient and the organism)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500">
                <a:tc gridSpan="11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Antibiotic taken as soon as symptoms develop.</a:t>
                      </a:r>
                      <a:endParaRPr sz="10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22400">
                <a:tc gridSpan="11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If infection occurs less than twice a year, a clean catch urine test should be taken for culture and treated as initial attack for 3 days.</a:t>
                      </a:r>
                      <a:endParaRPr sz="10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477300">
                <a:tc gridSpan="11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Complicated UTI </a:t>
                      </a:r>
                      <a:endParaRPr sz="8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22400">
                <a:tc gridSpan="2"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Males</a:t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  <a:tc rowSpan="2" hMerge="1"/>
                <a:tc gridSpan="2"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Comorbidities in paediatric patient</a:t>
                      </a:r>
                      <a:endParaRPr sz="12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/>
                </a:tc>
                <a:tc rowSpan="2" hMerge="1"/>
                <a:tc gridSpan="2"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Spinal cord injury</a:t>
                      </a:r>
                      <a:endParaRPr sz="1200"/>
                    </a:p>
                  </a:txBody>
                  <a:tcPr marT="91425" marB="91425" marR="91425" marL="91425"/>
                </a:tc>
                <a:tc rowSpan="2" hMerge="1"/>
                <a:tc gridSpan="2"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Diabetes mellitus</a:t>
                      </a:r>
                      <a:endParaRPr sz="1200"/>
                    </a:p>
                  </a:txBody>
                  <a:tcPr marT="91425" marB="91425" marR="91425" marL="91425"/>
                </a:tc>
                <a:tc rowSpan="2" hMerge="1"/>
                <a:tc gridSpan="2"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Catheterization</a:t>
                      </a:r>
                      <a:endParaRPr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 rowSpan="2"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age</a:t>
                      </a:r>
                      <a:endParaRPr sz="12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81175">
                <a:tc gridSpan="2" vMerge="1"/>
                <a:tc hMerge="1" vMerge="1"/>
                <a:tc gridSpan="2" vMerge="1"/>
                <a:tc hMerge="1" vMerge="1"/>
                <a:tc gridSpan="2" vMerge="1"/>
                <a:tc hMerge="1" vMerge="1"/>
                <a:tc gridSpan="2" vMerge="1"/>
                <a:tc hMerge="1" vMerge="1"/>
                <a:tc gridSpan="2" vMerge="1"/>
                <a:tc hMerge="1" vMerge="1"/>
                <a:tc vMerge="1"/>
              </a:tr>
            </a:tbl>
          </a:graphicData>
        </a:graphic>
      </p:graphicFrame>
      <p:graphicFrame>
        <p:nvGraphicFramePr>
          <p:cNvPr id="2534" name="Google Shape;2534;p14"/>
          <p:cNvGraphicFramePr/>
          <p:nvPr/>
        </p:nvGraphicFramePr>
        <p:xfrm>
          <a:off x="-9475" y="704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{A5B02100-2773-4C8E-AFAA-EC198EFF2308}</a:tableStyleId>
              </a:tblPr>
              <a:tblGrid>
                <a:gridCol w="6876925"/>
              </a:tblGrid>
              <a:tr h="546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Prophylactic antibiotics</a:t>
                      </a:r>
                      <a:endParaRPr sz="20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  <a:tr h="634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Optional for patients who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-GB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do not respond to other measures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-GB" sz="12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general practice such as: </a:t>
                      </a:r>
                      <a:endParaRPr sz="12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Diabetes and blood sugar control, hygiene and hydration.</a:t>
                      </a:r>
                      <a:endParaRPr>
                        <a:solidFill>
                          <a:srgbClr val="FF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</a:tr>
              <a:tr h="497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Reduces recurrence by up to 95%.</a:t>
                      </a:r>
                      <a:endParaRPr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46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Antibiotic taken at bedtime more effective.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634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Low dose antibiotic taken continuously for 6 months or longer, </a:t>
                      </a:r>
                      <a:r>
                        <a:rPr b="1" lang="en-GB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it includes : </a:t>
                      </a:r>
                      <a:endParaRPr b="1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TMP-SMX, Nitrofurantoin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, </a:t>
                      </a:r>
                      <a:r>
                        <a:rPr lang="en-GB" sz="12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Cephalexin</a:t>
                      </a:r>
                      <a:endParaRPr b="1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8" name="Shape 2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" name="Google Shape;253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9550" y="6271538"/>
            <a:ext cx="2838450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0" name="Google Shape;254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2838450" cy="2828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1" name="Google Shape;2541;p15"/>
          <p:cNvGrpSpPr/>
          <p:nvPr/>
        </p:nvGrpSpPr>
        <p:grpSpPr>
          <a:xfrm>
            <a:off x="394926" y="908476"/>
            <a:ext cx="5854106" cy="4133746"/>
            <a:chOff x="471107" y="2116945"/>
            <a:chExt cx="3932361" cy="5033787"/>
          </a:xfrm>
        </p:grpSpPr>
        <p:sp>
          <p:nvSpPr>
            <p:cNvPr id="2542" name="Google Shape;2542;p15"/>
            <p:cNvSpPr/>
            <p:nvPr/>
          </p:nvSpPr>
          <p:spPr>
            <a:xfrm>
              <a:off x="639485" y="2116945"/>
              <a:ext cx="1942500" cy="459600"/>
            </a:xfrm>
            <a:prstGeom prst="homePlate">
              <a:avLst>
                <a:gd fmla="val 50000" name="adj"/>
              </a:avLst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6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Uncomplicated</a:t>
              </a:r>
              <a:endParaRPr b="1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543" name="Google Shape;2543;p15"/>
            <p:cNvSpPr/>
            <p:nvPr/>
          </p:nvSpPr>
          <p:spPr>
            <a:xfrm>
              <a:off x="2436362" y="2116953"/>
              <a:ext cx="1942500" cy="459600"/>
            </a:xfrm>
            <a:prstGeom prst="chevron">
              <a:avLst>
                <a:gd fmla="val 50000" name="adj"/>
              </a:avLst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500">
                  <a:solidFill>
                    <a:schemeClr val="accent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Complicated </a:t>
              </a:r>
              <a:r>
                <a:rPr b="1" lang="en-GB" sz="15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Moderate to Severe</a:t>
              </a:r>
              <a:endParaRPr b="1" i="0" sz="15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544" name="Google Shape;2544;p15"/>
            <p:cNvSpPr txBox="1"/>
            <p:nvPr/>
          </p:nvSpPr>
          <p:spPr>
            <a:xfrm>
              <a:off x="471107" y="2576632"/>
              <a:ext cx="2107200" cy="457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1100"/>
                <a:buFont typeface="Titillium Web"/>
                <a:buChar char="●"/>
              </a:pPr>
              <a:r>
                <a:rPr lang="en-GB" sz="1300">
                  <a:solidFill>
                    <a:srgbClr val="666666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Patients with fever, chills and flank pain but they are </a:t>
              </a:r>
              <a:r>
                <a:rPr lang="en-GB" sz="1300">
                  <a:solidFill>
                    <a:schemeClr val="accent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healthy, non-pregnant, female</a:t>
              </a:r>
              <a:r>
                <a:rPr lang="en-GB" sz="13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r>
                <a:rPr lang="en-GB" sz="1300">
                  <a:solidFill>
                    <a:srgbClr val="666666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without relevant comorbidities and </a:t>
              </a:r>
              <a:r>
                <a:rPr lang="en-GB" sz="1300">
                  <a:solidFill>
                    <a:schemeClr val="accent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without structural or functional urinary tract abnormalities. </a:t>
              </a:r>
              <a:endParaRPr sz="13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29845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1100"/>
                <a:buFont typeface="Titillium Web"/>
                <a:buChar char="●"/>
              </a:pPr>
              <a:r>
                <a:rPr lang="en-GB" sz="13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Can be treated at</a:t>
              </a:r>
              <a:r>
                <a:rPr lang="en-GB" sz="1300">
                  <a:solidFill>
                    <a:schemeClr val="accent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r>
                <a:rPr b="1" lang="en-GB" sz="1300">
                  <a:solidFill>
                    <a:schemeClr val="accent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home </a:t>
              </a:r>
              <a:r>
                <a:rPr lang="en-GB" sz="13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with oral </a:t>
              </a:r>
              <a:r>
                <a:rPr b="1" lang="en-GB" sz="13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antibiotics for 14 days with one of the below</a:t>
              </a:r>
              <a:r>
                <a:rPr lang="en-GB" sz="13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:  </a:t>
              </a:r>
              <a:endParaRPr sz="13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29845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1100"/>
                <a:buFont typeface="Titillium Web"/>
                <a:buChar char="●"/>
              </a:pPr>
              <a:r>
                <a:rPr b="1" lang="en-GB" sz="13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Oral</a:t>
              </a:r>
              <a:r>
                <a:rPr lang="en-GB" sz="13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: Cephalosporins, Amoxicillin-Clavulanic acid, Ciprofloxacin or TMP-SMX. </a:t>
              </a:r>
              <a:r>
                <a:rPr lang="en-GB" sz="1300">
                  <a:solidFill>
                    <a:srgbClr val="999999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I.V: Ceftriaxone or Gentamicin then we switch to oral.</a:t>
              </a:r>
              <a:r>
                <a:rPr lang="en-GB" sz="13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endParaRPr sz="13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111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1300"/>
                <a:buFont typeface="Titillium Web"/>
                <a:buChar char="●"/>
              </a:pPr>
              <a:r>
                <a:rPr lang="en-GB" sz="13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First dose may be given by injection. </a:t>
              </a:r>
              <a:endParaRPr sz="13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545" name="Google Shape;2545;p15"/>
            <p:cNvSpPr txBox="1"/>
            <p:nvPr/>
          </p:nvSpPr>
          <p:spPr>
            <a:xfrm>
              <a:off x="2350868" y="2576457"/>
              <a:ext cx="2052600" cy="434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E599"/>
                </a:buClr>
                <a:buSzPts val="1100"/>
                <a:buFont typeface="Exo"/>
                <a:buChar char="●"/>
              </a:pPr>
              <a:r>
                <a:rPr lang="en-GB" sz="13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Patients need </a:t>
              </a:r>
              <a:r>
                <a:rPr b="1" lang="en-GB" sz="1300">
                  <a:solidFill>
                    <a:schemeClr val="accent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hospitalization</a:t>
              </a:r>
              <a:r>
                <a:rPr lang="en-GB" sz="13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. </a:t>
              </a:r>
              <a:endParaRPr sz="13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E599"/>
                </a:buClr>
                <a:buSzPts val="1100"/>
                <a:buFont typeface="Exo"/>
                <a:buChar char="●"/>
              </a:pPr>
              <a:r>
                <a:rPr lang="en-GB" sz="13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If fever and back pain continue after </a:t>
              </a:r>
              <a:r>
                <a:rPr lang="en-GB" sz="1300">
                  <a:solidFill>
                    <a:schemeClr val="accent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72 hrs of antibiotic, imaging tests </a:t>
              </a:r>
              <a:r>
                <a:rPr lang="en-GB" sz="13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indicated to exclude abscesses, obstruction or other abnormality. </a:t>
              </a:r>
              <a:endParaRPr sz="13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E599"/>
                </a:buClr>
                <a:buSzPts val="1100"/>
                <a:buFont typeface="Exo"/>
                <a:buChar char="●"/>
              </a:pPr>
              <a:r>
                <a:rPr lang="en-GB" sz="1300">
                  <a:solidFill>
                    <a:schemeClr val="accent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Antibiotics given by IV route for 3-5 days (or more) until symptoms are relieved for 24-48 hrs</a:t>
              </a:r>
              <a:r>
                <a:rPr lang="en-GB" sz="13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r>
                <a:rPr lang="en-GB" sz="1300">
                  <a:solidFill>
                    <a:schemeClr val="accent6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then we switch to oral. </a:t>
              </a:r>
              <a:endParaRPr sz="1300">
                <a:solidFill>
                  <a:schemeClr val="accent6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100"/>
                <a:buFont typeface="Exo"/>
                <a:buChar char="●"/>
              </a:pPr>
              <a:r>
                <a:rPr lang="en-GB" sz="1300">
                  <a:solidFill>
                    <a:srgbClr val="999999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-Many options can be used I.V. including Ceftriaxone or Meropenem (carbapenems) for resistant bacteria.</a:t>
              </a:r>
              <a:endParaRPr sz="12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2546" name="Google Shape;2546;p15"/>
          <p:cNvSpPr txBox="1"/>
          <p:nvPr/>
        </p:nvSpPr>
        <p:spPr>
          <a:xfrm>
            <a:off x="450900" y="154750"/>
            <a:ext cx="5956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rPr>
              <a:t>Management of</a:t>
            </a:r>
            <a:r>
              <a:rPr b="1" lang="en-GB" sz="3200">
                <a:solidFill>
                  <a:srgbClr val="F1C232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b="1" lang="en-GB" sz="3200">
                <a:solidFill>
                  <a:srgbClr val="F1C232"/>
                </a:solidFill>
                <a:latin typeface="Asap"/>
                <a:ea typeface="Asap"/>
                <a:cs typeface="Asap"/>
                <a:sym typeface="Asap"/>
              </a:rPr>
              <a:t>Pyelonephritis</a:t>
            </a:r>
            <a:endParaRPr b="1" sz="3200">
              <a:solidFill>
                <a:srgbClr val="F1C232"/>
              </a:solidFill>
              <a:latin typeface="Asap"/>
              <a:ea typeface="Asap"/>
              <a:cs typeface="Asap"/>
              <a:sym typeface="Asap"/>
            </a:endParaRPr>
          </a:p>
        </p:txBody>
      </p:sp>
      <p:grpSp>
        <p:nvGrpSpPr>
          <p:cNvPr id="2547" name="Google Shape;2547;p15"/>
          <p:cNvGrpSpPr/>
          <p:nvPr/>
        </p:nvGrpSpPr>
        <p:grpSpPr>
          <a:xfrm>
            <a:off x="-317608" y="5378611"/>
            <a:ext cx="5609389" cy="4791702"/>
            <a:chOff x="487755" y="1272574"/>
            <a:chExt cx="5566527" cy="4799381"/>
          </a:xfrm>
        </p:grpSpPr>
        <p:sp>
          <p:nvSpPr>
            <p:cNvPr id="2548" name="Google Shape;2548;p15"/>
            <p:cNvSpPr/>
            <p:nvPr/>
          </p:nvSpPr>
          <p:spPr>
            <a:xfrm>
              <a:off x="2608172" y="2996026"/>
              <a:ext cx="1560900" cy="13686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lang="en-GB" sz="1700">
                  <a:solidFill>
                    <a:srgbClr val="434343"/>
                  </a:solidFill>
                  <a:latin typeface="Asap"/>
                  <a:ea typeface="Asap"/>
                  <a:cs typeface="Asap"/>
                  <a:sym typeface="Asap"/>
                </a:rPr>
                <a:t>Pregnant women</a:t>
              </a:r>
              <a:endParaRPr b="1" i="0" sz="1700" u="none" cap="none" strike="noStrike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endParaRPr>
            </a:p>
          </p:txBody>
        </p:sp>
        <p:grpSp>
          <p:nvGrpSpPr>
            <p:cNvPr id="2549" name="Google Shape;2549;p15"/>
            <p:cNvGrpSpPr/>
            <p:nvPr/>
          </p:nvGrpSpPr>
          <p:grpSpPr>
            <a:xfrm>
              <a:off x="1782709" y="1545451"/>
              <a:ext cx="1507048" cy="2046509"/>
              <a:chOff x="4041649" y="1707654"/>
              <a:chExt cx="1060704" cy="1429526"/>
            </a:xfrm>
          </p:grpSpPr>
          <p:sp>
            <p:nvSpPr>
              <p:cNvPr id="2550" name="Google Shape;2550;p15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1" name="Google Shape;2551;p15"/>
              <p:cNvSpPr/>
              <p:nvPr/>
            </p:nvSpPr>
            <p:spPr>
              <a:xfrm>
                <a:off x="4099771" y="1760699"/>
                <a:ext cx="9288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i="0" sz="12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</p:grpSp>
        <p:grpSp>
          <p:nvGrpSpPr>
            <p:cNvPr id="2552" name="Google Shape;2552;p15"/>
            <p:cNvGrpSpPr/>
            <p:nvPr/>
          </p:nvGrpSpPr>
          <p:grpSpPr>
            <a:xfrm rot="7073186">
              <a:off x="4040765" y="2473993"/>
              <a:ext cx="1516035" cy="2034577"/>
              <a:chOff x="4041649" y="1707654"/>
              <a:chExt cx="1060704" cy="1429526"/>
            </a:xfrm>
          </p:grpSpPr>
          <p:sp>
            <p:nvSpPr>
              <p:cNvPr id="2553" name="Google Shape;2553;p15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4" name="Google Shape;2554;p15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55" name="Google Shape;2555;p15"/>
            <p:cNvGrpSpPr/>
            <p:nvPr/>
          </p:nvGrpSpPr>
          <p:grpSpPr>
            <a:xfrm rot="10800000">
              <a:off x="3488548" y="3705069"/>
              <a:ext cx="1507048" cy="2046509"/>
              <a:chOff x="4041649" y="1707654"/>
              <a:chExt cx="1060704" cy="1429526"/>
            </a:xfrm>
          </p:grpSpPr>
          <p:sp>
            <p:nvSpPr>
              <p:cNvPr id="2556" name="Google Shape;2556;p15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7" name="Google Shape;2557;p15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58" name="Google Shape;2558;p15"/>
            <p:cNvGrpSpPr/>
            <p:nvPr/>
          </p:nvGrpSpPr>
          <p:grpSpPr>
            <a:xfrm rot="-7108603">
              <a:off x="1966380" y="3906695"/>
              <a:ext cx="1515859" cy="2034706"/>
              <a:chOff x="3953514" y="1871945"/>
              <a:chExt cx="1060704" cy="1429526"/>
            </a:xfrm>
          </p:grpSpPr>
          <p:sp>
            <p:nvSpPr>
              <p:cNvPr id="2559" name="Google Shape;2559;p15"/>
              <p:cNvSpPr/>
              <p:nvPr/>
            </p:nvSpPr>
            <p:spPr>
              <a:xfrm rot="10800000">
                <a:off x="3953514" y="1871945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0" name="Google Shape;2560;p15"/>
              <p:cNvSpPr/>
              <p:nvPr/>
            </p:nvSpPr>
            <p:spPr>
              <a:xfrm>
                <a:off x="4038246" y="193257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61" name="Google Shape;2561;p15"/>
            <p:cNvGrpSpPr/>
            <p:nvPr/>
          </p:nvGrpSpPr>
          <p:grpSpPr>
            <a:xfrm rot="-3611249">
              <a:off x="1047701" y="2644492"/>
              <a:ext cx="1811197" cy="2335147"/>
              <a:chOff x="3933315" y="1614718"/>
              <a:chExt cx="1267541" cy="1640381"/>
            </a:xfrm>
          </p:grpSpPr>
          <p:sp>
            <p:nvSpPr>
              <p:cNvPr id="2562" name="Google Shape;2562;p15"/>
              <p:cNvSpPr/>
              <p:nvPr/>
            </p:nvSpPr>
            <p:spPr>
              <a:xfrm rot="10800000">
                <a:off x="3933315" y="1614718"/>
                <a:ext cx="1267541" cy="1640381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3" name="Google Shape;2563;p15"/>
              <p:cNvSpPr/>
              <p:nvPr/>
            </p:nvSpPr>
            <p:spPr>
              <a:xfrm>
                <a:off x="4012008" y="1680333"/>
                <a:ext cx="1095000" cy="94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4" name="Google Shape;2564;p15"/>
            <p:cNvSpPr txBox="1"/>
            <p:nvPr/>
          </p:nvSpPr>
          <p:spPr>
            <a:xfrm>
              <a:off x="866659" y="2899729"/>
              <a:ext cx="1463400" cy="148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GB" sz="9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Pregnant women</a:t>
              </a:r>
              <a:endParaRPr sz="9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GB" sz="9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with asymptomatic bacteriuria (evidence of infection but no symptoms) have 30% risk for acute pyelonephritis in the second or </a:t>
              </a:r>
              <a:endParaRPr sz="9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GB" sz="9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third trimester. </a:t>
              </a:r>
              <a:endParaRPr b="0" i="0" sz="900" u="none" cap="none" strike="noStrike">
                <a:solidFill>
                  <a:srgbClr val="434343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565" name="Google Shape;2565;p15"/>
            <p:cNvSpPr txBox="1"/>
            <p:nvPr/>
          </p:nvSpPr>
          <p:spPr>
            <a:xfrm>
              <a:off x="1734860" y="4680916"/>
              <a:ext cx="1276500" cy="10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r>
                <a:rPr lang="en-GB" sz="11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In asymptomatic </a:t>
              </a:r>
              <a:r>
                <a:rPr lang="en-GB" sz="11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bacteriuria</a:t>
              </a:r>
              <a:r>
                <a:rPr lang="en-GB" sz="11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: </a:t>
              </a:r>
              <a:r>
                <a:rPr lang="en-GB" sz="11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Screening and 3-7 days antibiotic needed.</a:t>
              </a:r>
              <a:endParaRPr b="0" i="0" sz="1100" u="none" cap="none" strike="noStrike">
                <a:solidFill>
                  <a:srgbClr val="434343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566" name="Google Shape;2566;p15"/>
            <p:cNvSpPr txBox="1"/>
            <p:nvPr/>
          </p:nvSpPr>
          <p:spPr>
            <a:xfrm>
              <a:off x="4510870" y="3066877"/>
              <a:ext cx="1198200" cy="121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GB" sz="12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Pregnant women </a:t>
              </a:r>
              <a:r>
                <a:rPr b="1" lang="en-GB" sz="1200">
                  <a:solidFill>
                    <a:srgbClr val="FF000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should NOT take Quinolones. </a:t>
              </a:r>
              <a:endParaRPr b="1" i="0" sz="1200" u="none" cap="none" strike="noStrike">
                <a:solidFill>
                  <a:srgbClr val="FF0000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567" name="Google Shape;2567;p15"/>
            <p:cNvSpPr txBox="1"/>
            <p:nvPr/>
          </p:nvSpPr>
          <p:spPr>
            <a:xfrm>
              <a:off x="3654889" y="4545266"/>
              <a:ext cx="1198200" cy="112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r>
                <a:rPr lang="en-GB" sz="11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Acute cystitis during pregnancy usually treated within 7 days of antibiotics. </a:t>
              </a:r>
              <a:endParaRPr b="0" i="0" sz="1100" u="none" cap="none" strike="noStrike">
                <a:solidFill>
                  <a:srgbClr val="434343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568" name="Google Shape;2568;p15"/>
            <p:cNvSpPr/>
            <p:nvPr/>
          </p:nvSpPr>
          <p:spPr>
            <a:xfrm rot="-7187677">
              <a:off x="3151372" y="1413674"/>
              <a:ext cx="1515619" cy="2037316"/>
            </a:xfrm>
            <a:custGeom>
              <a:rect b="b" l="l" r="r" t="t"/>
              <a:pathLst>
                <a:path extrusionOk="0" h="1429526" w="1060704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15"/>
            <p:cNvSpPr/>
            <p:nvPr/>
          </p:nvSpPr>
          <p:spPr>
            <a:xfrm rot="3611582">
              <a:off x="3582443" y="1680829"/>
              <a:ext cx="1304821" cy="113097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15"/>
            <p:cNvSpPr txBox="1"/>
            <p:nvPr/>
          </p:nvSpPr>
          <p:spPr>
            <a:xfrm>
              <a:off x="3574996" y="1553998"/>
              <a:ext cx="1319700" cy="121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GB" sz="10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Antibiotics</a:t>
              </a:r>
              <a:endParaRPr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GB" sz="10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during pregnancy includes Amoxicillin, Ampicillin,</a:t>
              </a:r>
              <a:r>
                <a:rPr lang="en-GB" sz="10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r>
                <a:rPr lang="en-GB" sz="10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Cephalosporins, and Nitrofurantoin.</a:t>
              </a:r>
              <a:endParaRPr b="0" i="0" sz="1000" u="none" cap="none" strike="noStrike">
                <a:solidFill>
                  <a:srgbClr val="434343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sp>
        <p:nvSpPr>
          <p:cNvPr id="2571" name="Google Shape;2571;p15"/>
          <p:cNvSpPr txBox="1"/>
          <p:nvPr/>
        </p:nvSpPr>
        <p:spPr>
          <a:xfrm>
            <a:off x="5134150" y="5826200"/>
            <a:ext cx="1648200" cy="2955300"/>
          </a:xfrm>
          <a:prstGeom prst="rect">
            <a:avLst/>
          </a:prstGeom>
          <a:noFill/>
          <a:ln cap="flat" cmpd="sng" w="9525">
            <a:solidFill>
              <a:srgbClr val="9E9E9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Team 439: </a:t>
            </a:r>
            <a:r>
              <a:rPr lang="en-GB" sz="12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Note: The two main populations that we screen and treat for asymptomatic bacteriuria are:</a:t>
            </a:r>
            <a:endParaRPr sz="1200">
              <a:solidFill>
                <a:srgbClr val="9E9E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1-Pregnant women 2-Pre urologic procedure patients</a:t>
            </a:r>
            <a:endParaRPr sz="12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Other patients (even old age or diabetic patients) that are asymptomatic with bacteriuria are not treated.</a:t>
            </a:r>
            <a:endParaRPr sz="1200">
              <a:solidFill>
                <a:srgbClr val="9E9E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72" name="Google Shape;2572;p15"/>
          <p:cNvSpPr txBox="1"/>
          <p:nvPr/>
        </p:nvSpPr>
        <p:spPr>
          <a:xfrm>
            <a:off x="1083250" y="5826200"/>
            <a:ext cx="1286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High risk for UTI </a:t>
            </a:r>
            <a:r>
              <a:rPr lang="en-GB" sz="1000">
                <a:solidFill>
                  <a:schemeClr val="accent6"/>
                </a:solidFill>
                <a:latin typeface="Titillium Web"/>
                <a:ea typeface="Titillium Web"/>
                <a:cs typeface="Titillium Web"/>
                <a:sym typeface="Titillium Web"/>
              </a:rPr>
              <a:t>(especially pyelonephritis)</a:t>
            </a:r>
            <a:r>
              <a:rPr lang="en-GB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and Complications that’s why she should be screened for it</a:t>
            </a:r>
            <a:endParaRPr sz="1200"/>
          </a:p>
        </p:txBody>
      </p:sp>
      <p:sp>
        <p:nvSpPr>
          <p:cNvPr id="2573" name="Google Shape;2573;p15"/>
          <p:cNvSpPr txBox="1"/>
          <p:nvPr/>
        </p:nvSpPr>
        <p:spPr>
          <a:xfrm>
            <a:off x="237150" y="4953600"/>
            <a:ext cx="6383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Treatment for specific populations</a:t>
            </a:r>
            <a:endParaRPr b="1" sz="30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7" name="Shape 2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8" name="Google Shape;25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2838450" cy="2828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79" name="Google Shape;2579;p16"/>
          <p:cNvGrpSpPr/>
          <p:nvPr/>
        </p:nvGrpSpPr>
        <p:grpSpPr>
          <a:xfrm>
            <a:off x="259050" y="531532"/>
            <a:ext cx="6339900" cy="2176540"/>
            <a:chOff x="259050" y="1692388"/>
            <a:chExt cx="6339900" cy="2176322"/>
          </a:xfrm>
        </p:grpSpPr>
        <p:sp>
          <p:nvSpPr>
            <p:cNvPr id="2580" name="Google Shape;2580;p16"/>
            <p:cNvSpPr/>
            <p:nvPr/>
          </p:nvSpPr>
          <p:spPr>
            <a:xfrm>
              <a:off x="259050" y="1899210"/>
              <a:ext cx="6339900" cy="1969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30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600"/>
                <a:buFont typeface="Titillium Web"/>
                <a:buChar char="●"/>
              </a:pPr>
              <a:r>
                <a:rPr lang="en-GB" sz="16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Have more frequent and more severe UTIs. </a:t>
              </a:r>
              <a:endParaRPr sz="16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30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600"/>
                <a:buFont typeface="Titillium Web"/>
                <a:buChar char="●"/>
              </a:pPr>
              <a:r>
                <a:rPr lang="en-GB" sz="16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treated for 7-14 days with antibiotics even patients with uncomplicated infections. </a:t>
              </a:r>
              <a:endParaRPr sz="16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30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600"/>
                <a:buFont typeface="Titillium Web"/>
                <a:buChar char="●"/>
              </a:pPr>
              <a:r>
                <a:rPr lang="en-GB" sz="1600">
                  <a:solidFill>
                    <a:srgbClr val="999999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Note: Complicated UTIs (including diabetes) take the </a:t>
              </a:r>
              <a:r>
                <a:rPr lang="en-GB" sz="1600">
                  <a:solidFill>
                    <a:schemeClr val="accent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same medication</a:t>
              </a:r>
              <a:r>
                <a:rPr lang="en-GB" sz="1600">
                  <a:solidFill>
                    <a:srgbClr val="FF000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r>
                <a:rPr lang="en-GB" sz="1600">
                  <a:solidFill>
                    <a:srgbClr val="999999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as uncomplicated but with a </a:t>
              </a:r>
              <a:r>
                <a:rPr lang="en-GB" sz="1600">
                  <a:solidFill>
                    <a:schemeClr val="accent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longer duration (7-14 days)</a:t>
              </a:r>
              <a:r>
                <a:rPr lang="en-GB" sz="1600">
                  <a:solidFill>
                    <a:srgbClr val="FF000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r>
                <a:rPr lang="en-GB" sz="1600">
                  <a:solidFill>
                    <a:srgbClr val="999999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especially for cystitis.</a:t>
              </a:r>
              <a:endParaRPr i="0" sz="1600" u="none" cap="none" strike="noStrike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581" name="Google Shape;2581;p16"/>
            <p:cNvSpPr/>
            <p:nvPr/>
          </p:nvSpPr>
          <p:spPr>
            <a:xfrm>
              <a:off x="485325" y="1692388"/>
              <a:ext cx="2115000" cy="397500"/>
            </a:xfrm>
            <a:prstGeom prst="flowChartAlternateProcess">
              <a:avLst/>
            </a:prstGeom>
            <a:solidFill>
              <a:srgbClr val="FFF2CC"/>
            </a:solidFill>
            <a:ln cap="flat" cmpd="sng" w="952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lang="en-GB" sz="20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Diabetic patients</a:t>
              </a:r>
              <a:endParaRPr b="1" i="0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582" name="Google Shape;2582;p16"/>
          <p:cNvGrpSpPr/>
          <p:nvPr/>
        </p:nvGrpSpPr>
        <p:grpSpPr>
          <a:xfrm>
            <a:off x="259050" y="2940675"/>
            <a:ext cx="6339900" cy="3143244"/>
            <a:chOff x="259050" y="1692381"/>
            <a:chExt cx="6339900" cy="3142929"/>
          </a:xfrm>
        </p:grpSpPr>
        <p:sp>
          <p:nvSpPr>
            <p:cNvPr id="2583" name="Google Shape;2583;p16"/>
            <p:cNvSpPr/>
            <p:nvPr/>
          </p:nvSpPr>
          <p:spPr>
            <a:xfrm>
              <a:off x="259050" y="1899210"/>
              <a:ext cx="6339900" cy="29361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30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1C232"/>
                </a:buClr>
                <a:buSzPts val="1600"/>
                <a:buFont typeface="Titillium Web"/>
                <a:buChar char="●"/>
              </a:pPr>
              <a:r>
                <a:rPr lang="en-GB" sz="16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Usually treated with</a:t>
              </a:r>
              <a:r>
                <a:rPr lang="en-GB" sz="1600">
                  <a:solidFill>
                    <a:srgbClr val="262626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r>
                <a:rPr lang="en-GB" sz="1600">
                  <a:solidFill>
                    <a:schemeClr val="accent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TMP-SMX or Cephalexin</a:t>
              </a:r>
              <a:r>
                <a:rPr lang="en-GB" sz="1600">
                  <a:solidFill>
                    <a:srgbClr val="FF000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.</a:t>
              </a:r>
              <a:r>
                <a:rPr lang="en-GB" sz="1600">
                  <a:solidFill>
                    <a:srgbClr val="262626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r>
                <a:rPr lang="en-GB" sz="1500">
                  <a:solidFill>
                    <a:schemeClr val="accent6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(narrow spectrum)</a:t>
              </a:r>
              <a:r>
                <a:rPr lang="en-GB" sz="1500">
                  <a:solidFill>
                    <a:schemeClr val="accent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endParaRPr sz="15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30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1C232"/>
                </a:buClr>
                <a:buSzPts val="1600"/>
                <a:buFont typeface="Titillium Web"/>
                <a:buChar char="●"/>
              </a:pPr>
              <a:r>
                <a:rPr lang="en-GB" sz="16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Sometimes given as IV</a:t>
              </a:r>
              <a:r>
                <a:rPr lang="en-GB" sz="1600">
                  <a:solidFill>
                    <a:srgbClr val="262626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.</a:t>
              </a:r>
              <a:r>
                <a:rPr lang="en-GB" sz="1600">
                  <a:solidFill>
                    <a:schemeClr val="accent6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(if unwell or with pyelonephritis)</a:t>
              </a:r>
              <a:r>
                <a:rPr lang="en-GB" sz="1600">
                  <a:solidFill>
                    <a:srgbClr val="262626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endPara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30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1C232"/>
                </a:buClr>
                <a:buSzPts val="1600"/>
                <a:buFont typeface="Titillium Web"/>
                <a:buChar char="●"/>
              </a:pPr>
              <a:r>
                <a:rPr lang="en-GB" sz="1600">
                  <a:solidFill>
                    <a:schemeClr val="accent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Gentamicin </a:t>
              </a:r>
              <a:r>
                <a:rPr lang="en-GB" sz="16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may be recommended as resistance to Cephalexin is increasing</a:t>
              </a:r>
              <a:r>
                <a:rPr lang="en-GB" sz="1600">
                  <a:solidFill>
                    <a:srgbClr val="262626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. </a:t>
              </a:r>
              <a:endPara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30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1C232"/>
                </a:buClr>
                <a:buSzPts val="1600"/>
                <a:buFont typeface="Titillium Web"/>
                <a:buChar char="●"/>
              </a:pPr>
              <a:r>
                <a:rPr lang="en-GB" sz="1600">
                  <a:solidFill>
                    <a:schemeClr val="accent6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Ciprofloxacin (Fluoroquinolones) is contraindicated along with Tetracyclines but it is not much used in UTI.</a:t>
              </a:r>
              <a:r>
                <a:rPr lang="en-GB" sz="1600">
                  <a:solidFill>
                    <a:srgbClr val="262626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endPara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30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1C232"/>
                </a:buClr>
                <a:buSzPts val="1600"/>
                <a:buFont typeface="Titillium Web"/>
                <a:buChar char="●"/>
              </a:pPr>
              <a:r>
                <a:rPr lang="en-GB" sz="1600">
                  <a:solidFill>
                    <a:schemeClr val="accent6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In male children it is important to look for the underlying cause of the infection. (such as undiagnosed anatomical issues e.g. VUR)</a:t>
              </a:r>
              <a:r>
                <a:rPr lang="en-GB" sz="1600">
                  <a:solidFill>
                    <a:srgbClr val="262626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endParaRPr i="0" sz="1600" u="none" cap="none" strike="noStrike">
                <a:solidFill>
                  <a:srgbClr val="F1C23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584" name="Google Shape;2584;p16"/>
            <p:cNvSpPr/>
            <p:nvPr/>
          </p:nvSpPr>
          <p:spPr>
            <a:xfrm>
              <a:off x="485325" y="1692381"/>
              <a:ext cx="2324700" cy="397500"/>
            </a:xfrm>
            <a:prstGeom prst="flowChartAlternateProcess">
              <a:avLst/>
            </a:prstGeom>
            <a:solidFill>
              <a:srgbClr val="FFF2CC"/>
            </a:solidFill>
            <a:ln cap="flat" cmpd="sng" w="952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lang="en-GB" sz="20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Children with UTI </a:t>
              </a:r>
              <a:endParaRPr b="1" i="0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585" name="Google Shape;2585;p16"/>
          <p:cNvGrpSpPr/>
          <p:nvPr/>
        </p:nvGrpSpPr>
        <p:grpSpPr>
          <a:xfrm>
            <a:off x="365375" y="6394144"/>
            <a:ext cx="6127263" cy="3453620"/>
            <a:chOff x="136681" y="4407126"/>
            <a:chExt cx="6766718" cy="3672501"/>
          </a:xfrm>
        </p:grpSpPr>
        <p:sp>
          <p:nvSpPr>
            <p:cNvPr id="2586" name="Google Shape;2586;p16"/>
            <p:cNvSpPr/>
            <p:nvPr/>
          </p:nvSpPr>
          <p:spPr>
            <a:xfrm flipH="1">
              <a:off x="136681" y="4509164"/>
              <a:ext cx="1774986" cy="645603"/>
            </a:xfrm>
            <a:prstGeom prst="flowChartProcess">
              <a:avLst/>
            </a:prstGeom>
            <a:solidFill>
              <a:srgbClr val="FFFFFF"/>
            </a:solidFill>
            <a:ln cap="flat" cmpd="sng" w="28575">
              <a:solidFill>
                <a:srgbClr val="FFF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75600" lIns="75600" spcFirstLastPara="1" rIns="75600" wrap="square" tIns="756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GB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Common in children with UTI </a:t>
              </a:r>
              <a:endParaRPr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300"/>
                </a:spcBef>
                <a:spcAft>
                  <a:spcPts val="130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587" name="Google Shape;2587;p16"/>
            <p:cNvSpPr/>
            <p:nvPr/>
          </p:nvSpPr>
          <p:spPr>
            <a:xfrm flipH="1">
              <a:off x="145515" y="6187016"/>
              <a:ext cx="1869906" cy="1250346"/>
            </a:xfrm>
            <a:prstGeom prst="flowChartProcess">
              <a:avLst/>
            </a:prstGeom>
            <a:noFill/>
            <a:ln cap="flat" cmpd="sng" w="28575">
              <a:solidFill>
                <a:srgbClr val="FFF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75600" lIns="75600" spcFirstLastPara="1" rIns="75600" wrap="square" tIns="756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GB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Long-term antibiotic </a:t>
              </a:r>
              <a:r>
                <a:rPr b="1" lang="en-GB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plus</a:t>
              </a:r>
              <a:r>
                <a:rPr lang="en-GB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surgery used to correct VUR and prevent infections. </a:t>
              </a:r>
              <a:endParaRPr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ctr">
                <a:spcBef>
                  <a:spcPts val="1300"/>
                </a:spcBef>
                <a:spcAft>
                  <a:spcPts val="130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588" name="Google Shape;2588;p16"/>
            <p:cNvSpPr/>
            <p:nvPr/>
          </p:nvSpPr>
          <p:spPr>
            <a:xfrm flipH="1">
              <a:off x="2752876" y="7246919"/>
              <a:ext cx="1869884" cy="832709"/>
            </a:xfrm>
            <a:prstGeom prst="flowChartProcess">
              <a:avLst/>
            </a:prstGeom>
            <a:noFill/>
            <a:ln cap="flat" cmpd="sng" w="28575">
              <a:solidFill>
                <a:srgbClr val="FFF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75600" lIns="75600" spcFirstLastPara="1" rIns="75600" wrap="square" tIns="756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rPr lang="en-GB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Can lead to pyelonephritis and kidney damage.</a:t>
              </a:r>
              <a:endParaRPr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ctr">
                <a:spcBef>
                  <a:spcPts val="1300"/>
                </a:spcBef>
                <a:spcAft>
                  <a:spcPts val="130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2589" name="Google Shape;2589;p16"/>
            <p:cNvCxnSpPr>
              <a:stCxn id="2590" idx="1"/>
              <a:endCxn id="2591" idx="0"/>
            </p:cNvCxnSpPr>
            <p:nvPr/>
          </p:nvCxnSpPr>
          <p:spPr>
            <a:xfrm rot="10800000">
              <a:off x="1911656" y="4641336"/>
              <a:ext cx="739800" cy="1059900"/>
            </a:xfrm>
            <a:prstGeom prst="curvedConnector2">
              <a:avLst/>
            </a:prstGeom>
            <a:noFill/>
            <a:ln cap="flat" cmpd="sng" w="285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92" name="Google Shape;2592;p16"/>
            <p:cNvCxnSpPr/>
            <p:nvPr/>
          </p:nvCxnSpPr>
          <p:spPr>
            <a:xfrm rot="10800000">
              <a:off x="2015425" y="6540851"/>
              <a:ext cx="981900" cy="45900"/>
            </a:xfrm>
            <a:prstGeom prst="curvedConnector3">
              <a:avLst>
                <a:gd fmla="val 50000" name="adj1"/>
              </a:avLst>
            </a:prstGeom>
            <a:noFill/>
            <a:ln cap="flat" cmpd="sng" w="285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93" name="Google Shape;2593;p16"/>
            <p:cNvCxnSpPr/>
            <p:nvPr/>
          </p:nvCxnSpPr>
          <p:spPr>
            <a:xfrm flipH="1" rot="-5400000">
              <a:off x="3949063" y="6750276"/>
              <a:ext cx="549600" cy="361800"/>
            </a:xfrm>
            <a:prstGeom prst="curvedConnector3">
              <a:avLst>
                <a:gd fmla="val 50000" name="adj1"/>
              </a:avLst>
            </a:prstGeom>
            <a:noFill/>
            <a:ln cap="flat" cmpd="sng" w="285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94" name="Google Shape;2594;p16"/>
            <p:cNvCxnSpPr/>
            <p:nvPr/>
          </p:nvCxnSpPr>
          <p:spPr>
            <a:xfrm>
              <a:off x="4228675" y="5786573"/>
              <a:ext cx="717600" cy="531900"/>
            </a:xfrm>
            <a:prstGeom prst="curvedConnector3">
              <a:avLst>
                <a:gd fmla="val 50000" name="adj1"/>
              </a:avLst>
            </a:prstGeom>
            <a:noFill/>
            <a:ln cap="flat" cmpd="sng" w="285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595" name="Google Shape;2595;p16"/>
            <p:cNvSpPr/>
            <p:nvPr/>
          </p:nvSpPr>
          <p:spPr>
            <a:xfrm flipH="1">
              <a:off x="4936290" y="6010710"/>
              <a:ext cx="1869884" cy="1712970"/>
            </a:xfrm>
            <a:prstGeom prst="flowChartProcess">
              <a:avLst/>
            </a:prstGeom>
            <a:noFill/>
            <a:ln cap="flat" cmpd="sng" w="28575">
              <a:solidFill>
                <a:srgbClr val="FFF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75600" lIns="75600" spcFirstLastPara="1" rIns="75600" wrap="square" tIns="756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GB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Acute kidney infection: use Cefixime (oral) or IV Ceftriaxone or </a:t>
              </a:r>
              <a:r>
                <a:rPr b="1" lang="en-GB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Gentamicin</a:t>
              </a:r>
              <a:r>
                <a:rPr lang="en-GB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a one daily dose for 2-4 days </a:t>
              </a:r>
              <a:endParaRPr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ctr">
                <a:spcBef>
                  <a:spcPts val="1300"/>
                </a:spcBef>
                <a:spcAft>
                  <a:spcPts val="130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596" name="Google Shape;2596;p16"/>
            <p:cNvSpPr/>
            <p:nvPr/>
          </p:nvSpPr>
          <p:spPr>
            <a:xfrm flipH="1">
              <a:off x="5033514" y="4407126"/>
              <a:ext cx="1869884" cy="985169"/>
            </a:xfrm>
            <a:prstGeom prst="flowChartProcess">
              <a:avLst/>
            </a:prstGeom>
            <a:noFill/>
            <a:ln cap="flat" cmpd="sng" w="28575">
              <a:solidFill>
                <a:srgbClr val="FFF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75600" lIns="75600" spcFirstLastPara="1" rIns="75600" wrap="square" tIns="396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rPr lang="en-GB" sz="13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Followed by oral treatment eg. amoxicillin-clavulanic acid or TMP-SMX . </a:t>
              </a:r>
              <a:endParaRPr sz="13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ctr">
                <a:spcBef>
                  <a:spcPts val="1300"/>
                </a:spcBef>
                <a:spcAft>
                  <a:spcPts val="130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2597" name="Google Shape;2597;p16"/>
            <p:cNvCxnSpPr/>
            <p:nvPr/>
          </p:nvCxnSpPr>
          <p:spPr>
            <a:xfrm flipH="1" rot="10800000">
              <a:off x="3659512" y="4576902"/>
              <a:ext cx="1374000" cy="645600"/>
            </a:xfrm>
            <a:prstGeom prst="curvedConnector3">
              <a:avLst>
                <a:gd fmla="val 50000" name="adj1"/>
              </a:avLst>
            </a:prstGeom>
            <a:noFill/>
            <a:ln cap="flat" cmpd="sng" w="285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598" name="Google Shape;2598;p16"/>
            <p:cNvSpPr/>
            <p:nvPr/>
          </p:nvSpPr>
          <p:spPr>
            <a:xfrm rot="-4956039">
              <a:off x="2642289" y="5067782"/>
              <a:ext cx="1779720" cy="1880019"/>
            </a:xfrm>
            <a:prstGeom prst="blockArc">
              <a:avLst>
                <a:gd fmla="val 12602522" name="adj1"/>
                <a:gd fmla="val 16867657" name="adj2"/>
                <a:gd fmla="val 20844" name="adj3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16"/>
            <p:cNvSpPr/>
            <p:nvPr/>
          </p:nvSpPr>
          <p:spPr>
            <a:xfrm rot="8017044">
              <a:off x="2605707" y="5087754"/>
              <a:ext cx="1828686" cy="1839375"/>
            </a:xfrm>
            <a:prstGeom prst="blockArc">
              <a:avLst>
                <a:gd fmla="val 12602522" name="adj1"/>
                <a:gd fmla="val 16867657" name="adj2"/>
                <a:gd fmla="val 20844" name="adj3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16"/>
            <p:cNvSpPr/>
            <p:nvPr/>
          </p:nvSpPr>
          <p:spPr>
            <a:xfrm rot="3514686">
              <a:off x="2617936" y="5085430"/>
              <a:ext cx="1808047" cy="1860029"/>
            </a:xfrm>
            <a:prstGeom prst="blockArc">
              <a:avLst>
                <a:gd fmla="val 12602522" name="adj1"/>
                <a:gd fmla="val 16867657" name="adj2"/>
                <a:gd fmla="val 20844" name="adj3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16"/>
            <p:cNvSpPr/>
            <p:nvPr/>
          </p:nvSpPr>
          <p:spPr>
            <a:xfrm rot="3952741">
              <a:off x="4041394" y="5593453"/>
              <a:ext cx="374390" cy="389905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rgbClr val="FFF2CC"/>
            </a:solidFill>
            <a:ln>
              <a:noFill/>
            </a:ln>
            <a:effectLst>
              <a:outerShdw blurRad="142875" rotWithShape="0" algn="bl">
                <a:srgbClr val="000000">
                  <a:alpha val="42750"/>
                </a:srgbClr>
              </a:outerShdw>
            </a:effectLst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16"/>
            <p:cNvSpPr/>
            <p:nvPr/>
          </p:nvSpPr>
          <p:spPr>
            <a:xfrm rot="-6889201">
              <a:off x="4041422" y="5593577"/>
              <a:ext cx="374491" cy="389817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16"/>
            <p:cNvSpPr/>
            <p:nvPr/>
          </p:nvSpPr>
          <p:spPr>
            <a:xfrm rot="-9430623">
              <a:off x="2592726" y="5103373"/>
              <a:ext cx="1868596" cy="1799094"/>
            </a:xfrm>
            <a:prstGeom prst="blockArc">
              <a:avLst>
                <a:gd fmla="val 12602522" name="adj1"/>
                <a:gd fmla="val 16867657" name="adj2"/>
                <a:gd fmla="val 20844" name="adj3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16"/>
            <p:cNvSpPr/>
            <p:nvPr/>
          </p:nvSpPr>
          <p:spPr>
            <a:xfrm rot="-9021258">
              <a:off x="2903251" y="6390626"/>
              <a:ext cx="386952" cy="377163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rgbClr val="FFF2CC"/>
            </a:solidFill>
            <a:ln>
              <a:noFill/>
            </a:ln>
            <a:effectLst>
              <a:outerShdw blurRad="142875" rotWithShape="0" algn="bl">
                <a:srgbClr val="000000">
                  <a:alpha val="42750"/>
                </a:srgbClr>
              </a:outerShdw>
            </a:effectLst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16"/>
            <p:cNvSpPr/>
            <p:nvPr/>
          </p:nvSpPr>
          <p:spPr>
            <a:xfrm rot="1740431">
              <a:off x="2903176" y="6390552"/>
              <a:ext cx="387281" cy="376862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16"/>
            <p:cNvSpPr/>
            <p:nvPr/>
          </p:nvSpPr>
          <p:spPr>
            <a:xfrm rot="-567469">
              <a:off x="2589465" y="5123011"/>
              <a:ext cx="1882286" cy="1785019"/>
            </a:xfrm>
            <a:prstGeom prst="blockArc">
              <a:avLst>
                <a:gd fmla="val 12513247" name="adj1"/>
                <a:gd fmla="val 16867657" name="adj2"/>
                <a:gd fmla="val 20844" name="adj3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16"/>
            <p:cNvSpPr/>
            <p:nvPr/>
          </p:nvSpPr>
          <p:spPr>
            <a:xfrm rot="-168202">
              <a:off x="3343518" y="5124451"/>
              <a:ext cx="392570" cy="371644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rgbClr val="FFF2CC"/>
            </a:solidFill>
            <a:ln>
              <a:noFill/>
            </a:ln>
            <a:effectLst>
              <a:outerShdw blurRad="142875" rotWithShape="0" algn="bl">
                <a:srgbClr val="000000">
                  <a:alpha val="42750"/>
                </a:srgbClr>
              </a:outerShdw>
            </a:effectLst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16"/>
            <p:cNvSpPr/>
            <p:nvPr/>
          </p:nvSpPr>
          <p:spPr>
            <a:xfrm rot="10594926">
              <a:off x="3343597" y="5124820"/>
              <a:ext cx="392498" cy="371316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16"/>
            <p:cNvSpPr/>
            <p:nvPr/>
          </p:nvSpPr>
          <p:spPr>
            <a:xfrm rot="8440933">
              <a:off x="3774951" y="6381932"/>
              <a:ext cx="383510" cy="380703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rgbClr val="FFF2CC"/>
            </a:solidFill>
            <a:ln>
              <a:noFill/>
            </a:ln>
            <a:effectLst>
              <a:outerShdw blurRad="142875" rotWithShape="0" algn="bl">
                <a:srgbClr val="000000">
                  <a:alpha val="42750"/>
                </a:srgbClr>
              </a:outerShdw>
            </a:effectLst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16"/>
            <p:cNvSpPr/>
            <p:nvPr/>
          </p:nvSpPr>
          <p:spPr>
            <a:xfrm rot="-2399014">
              <a:off x="3775150" y="6381649"/>
              <a:ext cx="383306" cy="381174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16"/>
            <p:cNvSpPr/>
            <p:nvPr/>
          </p:nvSpPr>
          <p:spPr>
            <a:xfrm rot="-4509466">
              <a:off x="2637699" y="5591321"/>
              <a:ext cx="372426" cy="391847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rgbClr val="FFF2CC"/>
            </a:solidFill>
            <a:ln>
              <a:noFill/>
            </a:ln>
            <a:effectLst>
              <a:outerShdw blurRad="142875" rotWithShape="0" algn="bl">
                <a:srgbClr val="000000">
                  <a:alpha val="42750"/>
                </a:srgbClr>
              </a:outerShdw>
            </a:effectLst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16"/>
            <p:cNvSpPr/>
            <p:nvPr/>
          </p:nvSpPr>
          <p:spPr>
            <a:xfrm rot="6248223">
              <a:off x="2637916" y="5591338"/>
              <a:ext cx="372171" cy="391778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16"/>
            <p:cNvSpPr txBox="1"/>
            <p:nvPr/>
          </p:nvSpPr>
          <p:spPr>
            <a:xfrm>
              <a:off x="2651456" y="5615886"/>
              <a:ext cx="344700" cy="17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5600" lIns="75600" spcFirstLastPara="1" rIns="75600" wrap="square" tIns="756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GB" sz="1300" u="none" cap="none" strike="noStrike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1" i="0" sz="13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613" name="Google Shape;2613;p16"/>
          <p:cNvSpPr txBox="1"/>
          <p:nvPr/>
        </p:nvSpPr>
        <p:spPr>
          <a:xfrm>
            <a:off x="2937634" y="8274147"/>
            <a:ext cx="253200" cy="1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75600" lIns="75600" spcFirstLastPara="1" rIns="75600" wrap="square" tIns="75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i="0" sz="13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4" name="Google Shape;2614;p16"/>
          <p:cNvSpPr txBox="1"/>
          <p:nvPr/>
        </p:nvSpPr>
        <p:spPr>
          <a:xfrm>
            <a:off x="3302445" y="7055417"/>
            <a:ext cx="312300" cy="1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75600" lIns="75600" spcFirstLastPara="1" rIns="75600" wrap="square" tIns="75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b="1" i="0" sz="13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5" name="Google Shape;2615;p16"/>
          <p:cNvSpPr txBox="1"/>
          <p:nvPr/>
        </p:nvSpPr>
        <p:spPr>
          <a:xfrm>
            <a:off x="3933043" y="7499818"/>
            <a:ext cx="312300" cy="1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75600" lIns="75600" spcFirstLastPara="1" rIns="75600" wrap="square" tIns="75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i="0" sz="13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6" name="Google Shape;2616;p16"/>
          <p:cNvSpPr txBox="1"/>
          <p:nvPr/>
        </p:nvSpPr>
        <p:spPr>
          <a:xfrm>
            <a:off x="3700509" y="8280742"/>
            <a:ext cx="312300" cy="1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75600" lIns="75600" spcFirstLastPara="1" rIns="75600" wrap="square" tIns="75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i="0" sz="13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7" name="Google Shape;2617;p16"/>
          <p:cNvSpPr txBox="1"/>
          <p:nvPr/>
        </p:nvSpPr>
        <p:spPr>
          <a:xfrm>
            <a:off x="2804675" y="7499799"/>
            <a:ext cx="1307700" cy="7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Vesicoureteric Reflux (VUR)</a:t>
            </a:r>
            <a:endParaRPr b="1" sz="12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1" name="Shape 2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2" name="Google Shape;26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9550" y="7078263"/>
            <a:ext cx="2838450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3" name="Google Shape;262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2838450" cy="2828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4" name="Google Shape;2624;p17"/>
          <p:cNvGrpSpPr/>
          <p:nvPr/>
        </p:nvGrpSpPr>
        <p:grpSpPr>
          <a:xfrm>
            <a:off x="78971" y="1168400"/>
            <a:ext cx="6588354" cy="2075357"/>
            <a:chOff x="78971" y="1913784"/>
            <a:chExt cx="6588354" cy="2075150"/>
          </a:xfrm>
        </p:grpSpPr>
        <p:sp>
          <p:nvSpPr>
            <p:cNvPr id="2625" name="Google Shape;2625;p17"/>
            <p:cNvSpPr/>
            <p:nvPr/>
          </p:nvSpPr>
          <p:spPr>
            <a:xfrm>
              <a:off x="3497013" y="1913800"/>
              <a:ext cx="956185" cy="975482"/>
            </a:xfrm>
            <a:prstGeom prst="rtTriangle">
              <a:avLst/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i="0" sz="1800" u="none" cap="none" strike="noStrike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endParaRPr>
            </a:p>
          </p:txBody>
        </p:sp>
        <p:grpSp>
          <p:nvGrpSpPr>
            <p:cNvPr id="2626" name="Google Shape;2626;p17"/>
            <p:cNvGrpSpPr/>
            <p:nvPr/>
          </p:nvGrpSpPr>
          <p:grpSpPr>
            <a:xfrm rot="10800000">
              <a:off x="2422373" y="1913786"/>
              <a:ext cx="938632" cy="2075147"/>
              <a:chOff x="4630955" y="3880561"/>
              <a:chExt cx="914400" cy="1945207"/>
            </a:xfrm>
          </p:grpSpPr>
          <p:sp>
            <p:nvSpPr>
              <p:cNvPr id="2627" name="Google Shape;2627;p17"/>
              <p:cNvSpPr/>
              <p:nvPr/>
            </p:nvSpPr>
            <p:spPr>
              <a:xfrm>
                <a:off x="4630955" y="3880561"/>
                <a:ext cx="914400" cy="914400"/>
              </a:xfrm>
              <a:prstGeom prst="rtTriangle">
                <a:avLst/>
              </a:pr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i="0" sz="1800" u="none" cap="none" strike="noStrike">
                  <a:solidFill>
                    <a:srgbClr val="434343"/>
                  </a:solidFill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2628" name="Google Shape;2628;p17"/>
              <p:cNvSpPr/>
              <p:nvPr/>
            </p:nvSpPr>
            <p:spPr>
              <a:xfrm rot="5400000">
                <a:off x="4630955" y="4911368"/>
                <a:ext cx="914400" cy="914400"/>
              </a:xfrm>
              <a:prstGeom prst="rtTriangl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i="0" sz="1800" u="none" cap="none" strike="noStrike">
                  <a:solidFill>
                    <a:srgbClr val="434343"/>
                  </a:solidFill>
                  <a:latin typeface="Asap"/>
                  <a:ea typeface="Asap"/>
                  <a:cs typeface="Asap"/>
                  <a:sym typeface="Asap"/>
                </a:endParaRPr>
              </a:p>
            </p:txBody>
          </p:sp>
        </p:grpSp>
        <p:sp>
          <p:nvSpPr>
            <p:cNvPr id="2629" name="Google Shape;2629;p17"/>
            <p:cNvSpPr txBox="1"/>
            <p:nvPr/>
          </p:nvSpPr>
          <p:spPr>
            <a:xfrm>
              <a:off x="2870913" y="2422775"/>
              <a:ext cx="490200" cy="45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-GB" sz="2400" u="none" cap="none" strike="noStrike">
                  <a:solidFill>
                    <a:srgbClr val="434343"/>
                  </a:solidFill>
                  <a:latin typeface="Asap"/>
                  <a:ea typeface="Asap"/>
                  <a:cs typeface="Asap"/>
                  <a:sym typeface="Asap"/>
                </a:rPr>
                <a:t>A</a:t>
              </a:r>
              <a:endParaRPr b="1" i="0" sz="2400" u="none" cap="none" strike="noStrike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endParaRPr>
            </a:p>
          </p:txBody>
        </p:sp>
        <p:sp>
          <p:nvSpPr>
            <p:cNvPr id="2630" name="Google Shape;2630;p17"/>
            <p:cNvSpPr txBox="1"/>
            <p:nvPr/>
          </p:nvSpPr>
          <p:spPr>
            <a:xfrm>
              <a:off x="3496713" y="2422775"/>
              <a:ext cx="490200" cy="45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lang="en-GB" sz="2400">
                  <a:solidFill>
                    <a:srgbClr val="434343"/>
                  </a:solidFill>
                  <a:latin typeface="Asap"/>
                  <a:ea typeface="Asap"/>
                  <a:cs typeface="Asap"/>
                  <a:sym typeface="Asap"/>
                </a:rPr>
                <a:t>C</a:t>
              </a:r>
              <a:endParaRPr b="1" i="0" sz="2400" u="none" cap="none" strike="noStrike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endParaRPr>
            </a:p>
          </p:txBody>
        </p:sp>
        <p:sp>
          <p:nvSpPr>
            <p:cNvPr id="2631" name="Google Shape;2631;p17"/>
            <p:cNvSpPr txBox="1"/>
            <p:nvPr/>
          </p:nvSpPr>
          <p:spPr>
            <a:xfrm>
              <a:off x="2870913" y="3016575"/>
              <a:ext cx="490200" cy="45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lang="en-GB" sz="2400">
                  <a:solidFill>
                    <a:srgbClr val="434343"/>
                  </a:solidFill>
                  <a:latin typeface="Asap"/>
                  <a:ea typeface="Asap"/>
                  <a:cs typeface="Asap"/>
                  <a:sym typeface="Asap"/>
                </a:rPr>
                <a:t>B</a:t>
              </a:r>
              <a:endParaRPr b="1" i="0" sz="2400" u="none" cap="none" strike="noStrike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endParaRPr>
            </a:p>
          </p:txBody>
        </p:sp>
        <p:sp>
          <p:nvSpPr>
            <p:cNvPr id="2632" name="Google Shape;2632;p17"/>
            <p:cNvSpPr txBox="1"/>
            <p:nvPr/>
          </p:nvSpPr>
          <p:spPr>
            <a:xfrm>
              <a:off x="311227" y="2227352"/>
              <a:ext cx="2099400" cy="64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- Neisseria gonorrhoeae -Chlamydia trachomatis</a:t>
              </a:r>
              <a:endParaRPr i="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633" name="Google Shape;2633;p17"/>
            <p:cNvSpPr txBox="1"/>
            <p:nvPr/>
          </p:nvSpPr>
          <p:spPr>
            <a:xfrm>
              <a:off x="78971" y="1913784"/>
              <a:ext cx="2343300" cy="2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n-GB" sz="16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Most important causes: </a:t>
              </a:r>
              <a:endParaRPr b="1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634" name="Google Shape;2634;p17"/>
            <p:cNvSpPr txBox="1"/>
            <p:nvPr/>
          </p:nvSpPr>
          <p:spPr>
            <a:xfrm>
              <a:off x="4229225" y="2227377"/>
              <a:ext cx="2438100" cy="64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>
                  <a:solidFill>
                    <a:schemeClr val="accent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IM Ceftriaxone + Doxycycline or Azithromycin. </a:t>
              </a:r>
              <a:endParaRPr i="0" u="none" cap="none" strike="noStrike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635" name="Google Shape;2635;p17"/>
            <p:cNvSpPr txBox="1"/>
            <p:nvPr/>
          </p:nvSpPr>
          <p:spPr>
            <a:xfrm>
              <a:off x="4453262" y="1913800"/>
              <a:ext cx="1758300" cy="2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n-GB" sz="16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Antibiotics</a:t>
              </a:r>
              <a:endParaRPr b="1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636" name="Google Shape;2636;p17"/>
            <p:cNvSpPr txBox="1"/>
            <p:nvPr/>
          </p:nvSpPr>
          <p:spPr>
            <a:xfrm>
              <a:off x="646438" y="3324400"/>
              <a:ext cx="1758300" cy="64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Patients should also be tested for accompanying STD.</a:t>
              </a:r>
              <a:endParaRPr i="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637" name="Google Shape;2637;p17"/>
            <p:cNvSpPr txBox="1"/>
            <p:nvPr/>
          </p:nvSpPr>
          <p:spPr>
            <a:xfrm>
              <a:off x="658187" y="3010825"/>
              <a:ext cx="1758300" cy="2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n-GB" sz="1600">
                  <a:solidFill>
                    <a:schemeClr val="accent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Tests</a:t>
              </a:r>
              <a:endParaRPr b="1" i="0" sz="16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2638" name="Google Shape;2638;p17"/>
          <p:cNvSpPr txBox="1"/>
          <p:nvPr/>
        </p:nvSpPr>
        <p:spPr>
          <a:xfrm>
            <a:off x="1208925" y="348950"/>
            <a:ext cx="464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Urethritis in men  </a:t>
            </a:r>
            <a:endParaRPr b="1" sz="2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39" name="Google Shape;2639;p17"/>
          <p:cNvSpPr txBox="1"/>
          <p:nvPr/>
        </p:nvSpPr>
        <p:spPr>
          <a:xfrm>
            <a:off x="3667250" y="2334925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Symptoms are generally very similar to cystitis with the addition of urethral discharge mostly caused by N.gonorrhoeae.</a:t>
            </a:r>
            <a:endParaRPr sz="12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640" name="Google Shape;2640;p17"/>
          <p:cNvGrpSpPr/>
          <p:nvPr/>
        </p:nvGrpSpPr>
        <p:grpSpPr>
          <a:xfrm>
            <a:off x="-7852600" y="3243750"/>
            <a:ext cx="6464177" cy="5635961"/>
            <a:chOff x="1135125" y="4148934"/>
            <a:chExt cx="4587776" cy="3609787"/>
          </a:xfrm>
        </p:grpSpPr>
        <p:grpSp>
          <p:nvGrpSpPr>
            <p:cNvPr id="2641" name="Google Shape;2641;p17"/>
            <p:cNvGrpSpPr/>
            <p:nvPr/>
          </p:nvGrpSpPr>
          <p:grpSpPr>
            <a:xfrm>
              <a:off x="1135125" y="4148934"/>
              <a:ext cx="4587620" cy="979332"/>
              <a:chOff x="93139" y="6106729"/>
              <a:chExt cx="3780486" cy="960600"/>
            </a:xfrm>
          </p:grpSpPr>
          <p:sp>
            <p:nvSpPr>
              <p:cNvPr id="2642" name="Google Shape;2642;p17"/>
              <p:cNvSpPr/>
              <p:nvPr/>
            </p:nvSpPr>
            <p:spPr>
              <a:xfrm>
                <a:off x="1047025" y="6106729"/>
                <a:ext cx="2826600" cy="960600"/>
              </a:xfrm>
              <a:prstGeom prst="rect">
                <a:avLst/>
              </a:prstGeom>
              <a:solidFill>
                <a:srgbClr val="FBFBFB"/>
              </a:solidFill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-317500" lvl="0" marL="45720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Titillium Web"/>
                  <a:buChar char="●"/>
                </a:pPr>
                <a:r>
                  <a:rPr lang="en-GB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 Very common. </a:t>
                </a:r>
                <a:endParaRPr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  <a:p>
                <a:pPr indent="-317500" lvl="0" marL="45720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Titillium Web"/>
                  <a:buChar char="●"/>
                </a:pPr>
                <a:r>
                  <a:rPr lang="en-GB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Preventive measures. </a:t>
                </a:r>
                <a:endParaRPr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  <a:p>
                <a:pPr indent="-317500" lvl="0" marL="45720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Titillium Web"/>
                  <a:buChar char="●"/>
                </a:pPr>
                <a:r>
                  <a:rPr lang="en-GB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Catheter should not be used unless absolutely necessary and they should be removed as soon as possible</a:t>
                </a:r>
                <a:endParaRPr i="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2643" name="Google Shape;2643;p17"/>
              <p:cNvSpPr/>
              <p:nvPr/>
            </p:nvSpPr>
            <p:spPr>
              <a:xfrm>
                <a:off x="93139" y="6106729"/>
                <a:ext cx="954000" cy="960600"/>
              </a:xfrm>
              <a:prstGeom prst="homePlate">
                <a:avLst>
                  <a:gd fmla="val 24277" name="adj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lang="en-GB" sz="1800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Overview</a:t>
                </a:r>
                <a:endParaRPr b="1" i="0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</p:grpSp>
        <p:sp>
          <p:nvSpPr>
            <p:cNvPr id="2644" name="Google Shape;2644;p17"/>
            <p:cNvSpPr/>
            <p:nvPr/>
          </p:nvSpPr>
          <p:spPr>
            <a:xfrm>
              <a:off x="2292701" y="5103923"/>
              <a:ext cx="3430200" cy="980700"/>
            </a:xfrm>
            <a:prstGeom prst="rect">
              <a:avLst/>
            </a:prstGeom>
            <a:solidFill>
              <a:srgbClr val="FBFBFB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Titillium Web"/>
                <a:buChar char="●"/>
              </a:pPr>
              <a:r>
                <a:rPr lang="en-GB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If catheter is required for long it is best to be used intermittently. </a:t>
              </a:r>
              <a:endParaRPr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Titillium Web"/>
                <a:buChar char="●"/>
              </a:pPr>
              <a:r>
                <a:rPr lang="en-GB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May be </a:t>
              </a:r>
              <a:r>
                <a:rPr lang="en-GB">
                  <a:solidFill>
                    <a:srgbClr val="FF000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replaced every two weeks</a:t>
              </a:r>
              <a:r>
                <a:rPr lang="en-GB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to reduce risk of infection and</a:t>
              </a:r>
              <a:r>
                <a:rPr lang="en-GB">
                  <a:solidFill>
                    <a:srgbClr val="FF000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irrigating bladder with antibiotics between replacements. </a:t>
              </a:r>
              <a:endParaRPr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Titillium Web"/>
                <a:buChar char="●"/>
              </a:pPr>
              <a:r>
                <a:rPr lang="en-GB">
                  <a:solidFill>
                    <a:srgbClr val="FF000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Daily hygiene and use of closed system to prevent infection.</a:t>
              </a:r>
              <a:endParaRPr i="0" u="none" cap="none" strike="noStrike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645" name="Google Shape;2645;p17"/>
            <p:cNvSpPr/>
            <p:nvPr/>
          </p:nvSpPr>
          <p:spPr>
            <a:xfrm>
              <a:off x="2292666" y="6069721"/>
              <a:ext cx="3430200" cy="1689000"/>
            </a:xfrm>
            <a:prstGeom prst="rect">
              <a:avLst/>
            </a:prstGeom>
            <a:solidFill>
              <a:srgbClr val="FBFBFB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Titillium Web"/>
                <a:buChar char="●"/>
              </a:pPr>
              <a:r>
                <a:rPr lang="en-GB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Catheterized patients who develop UTI with symptoms or at risk for sepsis should be </a:t>
              </a:r>
              <a:r>
                <a:rPr b="1" lang="en-GB">
                  <a:solidFill>
                    <a:srgbClr val="FF000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treated for each episode with antibiotics</a:t>
              </a:r>
              <a:r>
                <a:rPr lang="en-GB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and catheter should be removed, if possible. </a:t>
              </a:r>
              <a:endParaRPr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Titillium Web"/>
                <a:buChar char="●"/>
              </a:pPr>
              <a:r>
                <a:rPr lang="en-GB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Associated organisms are constantly changing.  </a:t>
              </a:r>
              <a:endParaRPr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Titillium Web"/>
                <a:buChar char="●"/>
              </a:pPr>
              <a:r>
                <a:rPr lang="en-GB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May be multiple species of bacteria. </a:t>
              </a:r>
              <a:endParaRPr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Titillium Web"/>
                <a:buChar char="●"/>
              </a:pPr>
              <a:r>
                <a:rPr lang="en-GB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Antibiotics use for prophylaxis is rarely recommended since high bacterial counts present and patients do not develop symptomatic UTI. </a:t>
              </a:r>
              <a:endParaRPr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Titillium Web"/>
                <a:buChar char="●"/>
              </a:pPr>
              <a:r>
                <a:rPr b="1" lang="en-GB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Antibiotic therapy has little benefit if the catheter is to remain in place for long period. </a:t>
              </a:r>
              <a:endParaRPr b="1" i="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2646" name="Google Shape;2646;p17"/>
          <p:cNvSpPr txBox="1"/>
          <p:nvPr/>
        </p:nvSpPr>
        <p:spPr>
          <a:xfrm>
            <a:off x="-6866037" y="2724875"/>
            <a:ext cx="4491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Management of catheter induced UTI:</a:t>
            </a:r>
            <a:endParaRPr b="1" sz="2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47" name="Google Shape;2647;p17"/>
          <p:cNvSpPr/>
          <p:nvPr/>
        </p:nvSpPr>
        <p:spPr>
          <a:xfrm>
            <a:off x="-7852600" y="4734775"/>
            <a:ext cx="1645800" cy="1497000"/>
          </a:xfrm>
          <a:prstGeom prst="homePlate">
            <a:avLst>
              <a:gd fmla="val 24277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18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Intermittent use of catheters </a:t>
            </a:r>
            <a:endParaRPr b="1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48" name="Google Shape;2648;p17"/>
          <p:cNvSpPr/>
          <p:nvPr/>
        </p:nvSpPr>
        <p:spPr>
          <a:xfrm>
            <a:off x="-7852600" y="6231775"/>
            <a:ext cx="1645800" cy="2647800"/>
          </a:xfrm>
          <a:prstGeom prst="homePlate">
            <a:avLst>
              <a:gd fmla="val 16589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 sz="18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Overview</a:t>
            </a:r>
            <a:endParaRPr b="1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aphicFrame>
        <p:nvGraphicFramePr>
          <p:cNvPr id="2649" name="Google Shape;2649;p17"/>
          <p:cNvGraphicFramePr/>
          <p:nvPr/>
        </p:nvGraphicFramePr>
        <p:xfrm>
          <a:off x="0" y="3733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{A5B02100-2773-4C8E-AFAA-EC198EFF2308}</a:tableStyleId>
              </a:tblPr>
              <a:tblGrid>
                <a:gridCol w="1895725"/>
                <a:gridCol w="4962275"/>
              </a:tblGrid>
              <a:tr h="7180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Management of catheter induced UTI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 hMerge="1"/>
              </a:tr>
              <a:tr h="1087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8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Overview</a:t>
                      </a:r>
                      <a:endParaRPr b="1" sz="18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Font typeface="Titillium Web"/>
                        <a:buChar char="●"/>
                      </a:pPr>
                      <a:r>
                        <a:rPr lang="en-GB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Very common. </a:t>
                      </a:r>
                      <a:endParaRPr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Font typeface="Titillium Web"/>
                        <a:buChar char="●"/>
                      </a:pPr>
                      <a:r>
                        <a:rPr lang="en-GB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Preventive measures. </a:t>
                      </a:r>
                      <a:endParaRPr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Font typeface="Titillium Web"/>
                        <a:buChar char="●"/>
                      </a:pPr>
                      <a:r>
                        <a:rPr lang="en-GB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Catheter should not be used unless </a:t>
                      </a:r>
                      <a:endParaRPr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          absolutely necessary and they should</a:t>
                      </a:r>
                      <a:endParaRPr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          be removed as soon as possible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600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8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Intermittent use of catheters </a:t>
                      </a:r>
                      <a:endParaRPr b="1" sz="18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Font typeface="Titillium Web"/>
                        <a:buChar char="●"/>
                      </a:pPr>
                      <a:r>
                        <a:rPr lang="en-GB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If catheter is required for long it is best to be used intermittently. </a:t>
                      </a:r>
                      <a:endParaRPr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Font typeface="Titillium Web"/>
                        <a:buChar char="●"/>
                      </a:pPr>
                      <a:r>
                        <a:rPr lang="en-GB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May be </a:t>
                      </a:r>
                      <a:r>
                        <a:rPr lang="en-GB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replaced every two weeks</a:t>
                      </a:r>
                      <a:r>
                        <a:rPr lang="en-GB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to reduce risk of infection and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i</a:t>
                      </a:r>
                      <a:r>
                        <a:rPr lang="en-GB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rrigating bladder with antibiotics between replacements. </a:t>
                      </a:r>
                      <a:endParaRPr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400"/>
                        <a:buFont typeface="Titillium Web"/>
                        <a:buChar char="●"/>
                      </a:pPr>
                      <a:r>
                        <a:rPr lang="en-GB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Daily hygiene and use of closed system to prevent infection.</a:t>
                      </a:r>
                      <a:endParaRPr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2013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8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Catheter induced infections</a:t>
                      </a:r>
                      <a:endParaRPr b="1" sz="18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Font typeface="Titillium Web"/>
                        <a:buChar char="●"/>
                      </a:pPr>
                      <a:r>
                        <a:rPr lang="en-GB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Catheterized patients who develop UTI with symptoms or at risk for sepsis should be</a:t>
                      </a:r>
                      <a:r>
                        <a:rPr lang="en-GB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b="1" lang="en-GB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treated for each episode with antibiotics</a:t>
                      </a:r>
                      <a:r>
                        <a:rPr lang="en-GB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and catheter should be removed, if possible. </a:t>
                      </a:r>
                      <a:endParaRPr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Font typeface="Titillium Web"/>
                        <a:buChar char="●"/>
                      </a:pPr>
                      <a:r>
                        <a:rPr lang="en-GB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Associated organisms are constantly changing.  </a:t>
                      </a:r>
                      <a:endParaRPr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Font typeface="Titillium Web"/>
                        <a:buChar char="●"/>
                      </a:pPr>
                      <a:r>
                        <a:rPr lang="en-GB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May be multiple species of bacteria. </a:t>
                      </a:r>
                      <a:endParaRPr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Font typeface="Titillium Web"/>
                        <a:buChar char="●"/>
                      </a:pPr>
                      <a:r>
                        <a:rPr lang="en-GB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Antibiotics use for prophylaxis is rarely recommended since high bacterial counts present and patients do not develop symptomatic UTI. </a:t>
                      </a:r>
                      <a:endParaRPr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Font typeface="Titillium Web"/>
                        <a:buChar char="●"/>
                      </a:pPr>
                      <a:r>
                        <a:rPr b="1" lang="en-GB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Antibiotic therapy has little benefit if the catheter is to remain in place for long period.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650" name="Google Shape;265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4351" y="4766250"/>
            <a:ext cx="1311882" cy="6003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4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5" name="Google Shape;265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9550" y="7078263"/>
            <a:ext cx="2838450" cy="28289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56" name="Google Shape;2656;p18"/>
          <p:cNvGraphicFramePr/>
          <p:nvPr/>
        </p:nvGraphicFramePr>
        <p:xfrm>
          <a:off x="0" y="-2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{A5B02100-2773-4C8E-AFAA-EC198EFF2308}</a:tableStyleId>
              </a:tblPr>
              <a:tblGrid>
                <a:gridCol w="813625"/>
                <a:gridCol w="720825"/>
                <a:gridCol w="736000"/>
                <a:gridCol w="756800"/>
                <a:gridCol w="756800"/>
                <a:gridCol w="756800"/>
                <a:gridCol w="756800"/>
                <a:gridCol w="756800"/>
                <a:gridCol w="803500"/>
              </a:tblGrid>
              <a:tr h="567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Ampicillin</a:t>
                      </a:r>
                      <a:endParaRPr b="1" sz="9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Amoxicillin</a:t>
                      </a:r>
                      <a:endParaRPr b="1" sz="9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Ceftriaxone</a:t>
                      </a:r>
                      <a:endParaRPr b="1" sz="8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Cephalexin</a:t>
                      </a:r>
                      <a:endParaRPr b="1" sz="8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Fluoroquinolone</a:t>
                      </a:r>
                      <a:endParaRPr b="1" sz="9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TMP-SMX</a:t>
                      </a:r>
                      <a:endParaRPr b="1" sz="9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(Bactrim, septra, cotrimoxazole)</a:t>
                      </a:r>
                      <a:endParaRPr b="1" sz="6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Nitrofurantoin</a:t>
                      </a:r>
                      <a:endParaRPr b="1" sz="1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Surgery</a:t>
                      </a:r>
                      <a:endParaRPr b="1" sz="9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361225">
                <a:tc gridSpan="9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Cystitis</a:t>
                      </a:r>
                      <a:endParaRPr b="1" sz="9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1290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Uncomplicated</a:t>
                      </a:r>
                      <a:endParaRPr b="1" sz="9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for 3 days</a:t>
                      </a:r>
                      <a:endParaRPr b="1" sz="9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Unless pregnant = 7 days</a:t>
                      </a:r>
                      <a:endParaRPr b="1" sz="9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✓</a:t>
                      </a:r>
                      <a:endParaRPr b="1"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✓</a:t>
                      </a:r>
                      <a:endParaRPr b="1"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✓</a:t>
                      </a:r>
                      <a:endParaRPr b="1"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✓</a:t>
                      </a:r>
                      <a:r>
                        <a:rPr b="1" lang="en-GB" sz="8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only if first choice is resistant</a:t>
                      </a:r>
                      <a:endParaRPr b="1"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✓</a:t>
                      </a:r>
                      <a:endParaRPr b="1"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✓</a:t>
                      </a:r>
                      <a:r>
                        <a:rPr b="1" lang="en-GB" sz="8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long term use</a:t>
                      </a:r>
                      <a:endParaRPr b="1" sz="8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</a:tr>
              <a:tr h="688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Prophylactic</a:t>
                      </a:r>
                      <a:endParaRPr b="1" sz="9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✓</a:t>
                      </a:r>
                      <a:r>
                        <a:rPr b="1" lang="en-GB" sz="8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low dose</a:t>
                      </a:r>
                      <a:endParaRPr b="1" sz="8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✓</a:t>
                      </a:r>
                      <a:r>
                        <a:rPr b="1" lang="en-GB" sz="8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low dose</a:t>
                      </a:r>
                      <a:endParaRPr b="1"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✓</a:t>
                      </a:r>
                      <a:r>
                        <a:rPr b="1" lang="en-GB" sz="8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low dose</a:t>
                      </a:r>
                      <a:endParaRPr b="1"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✓</a:t>
                      </a:r>
                      <a:endParaRPr b="1" sz="9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graphicFrame>
        <p:nvGraphicFramePr>
          <p:cNvPr id="2657" name="Google Shape;2657;p18"/>
          <p:cNvGraphicFramePr/>
          <p:nvPr/>
        </p:nvGraphicFramePr>
        <p:xfrm>
          <a:off x="0" y="2904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{A5B02100-2773-4C8E-AFAA-EC198EFF2308}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45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Ampicillin</a:t>
                      </a:r>
                      <a:endParaRPr b="1" sz="9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Amoxicillin</a:t>
                      </a:r>
                      <a:endParaRPr b="1" sz="9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Ceftriaxone</a:t>
                      </a:r>
                      <a:endParaRPr b="1" sz="8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Cephalexin</a:t>
                      </a:r>
                      <a:endParaRPr b="1" sz="8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Fluoroquinolone</a:t>
                      </a:r>
                      <a:endParaRPr b="1" sz="8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TMP-SMX</a:t>
                      </a:r>
                      <a:endParaRPr b="1" sz="9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Nitrofurantoin</a:t>
                      </a:r>
                      <a:endParaRPr b="1" sz="9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Surgery</a:t>
                      </a:r>
                      <a:endParaRPr b="1" sz="9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20000">
                <a:tc gridSpan="9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Pyelonephritis</a:t>
                      </a:r>
                      <a:endParaRPr b="1" sz="9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2CC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1005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Uncomplicated 14 days</a:t>
                      </a:r>
                      <a:endParaRPr b="1" sz="9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1st dose by injection</a:t>
                      </a:r>
                      <a:endParaRPr b="1" sz="9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✓</a:t>
                      </a:r>
                      <a:endParaRPr b="1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✓</a:t>
                      </a:r>
                      <a:endParaRPr b="1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✓</a:t>
                      </a:r>
                      <a:endParaRPr b="1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✓</a:t>
                      </a:r>
                      <a:endParaRPr b="1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✓</a:t>
                      </a:r>
                      <a:endParaRPr b="1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</a:tr>
              <a:tr h="594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Pregnant women 3-7 days</a:t>
                      </a:r>
                      <a:endParaRPr b="1" sz="9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✓</a:t>
                      </a:r>
                      <a:endParaRPr b="1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✓</a:t>
                      </a:r>
                      <a:endParaRPr b="1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✓</a:t>
                      </a:r>
                      <a:endParaRPr b="1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✓</a:t>
                      </a:r>
                      <a:endParaRPr b="1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#</a:t>
                      </a:r>
                      <a:endParaRPr b="1"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✓</a:t>
                      </a:r>
                      <a:endParaRPr b="1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</a:tr>
              <a:tr h="85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Children</a:t>
                      </a:r>
                      <a:endParaRPr b="1" sz="9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✓</a:t>
                      </a:r>
                      <a:endParaRPr b="1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✓</a:t>
                      </a:r>
                      <a:endParaRPr b="1"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8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Gentamicin if resistant</a:t>
                      </a:r>
                      <a:endParaRPr b="1" sz="8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✓</a:t>
                      </a:r>
                      <a:endParaRPr b="1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</a:tr>
              <a:tr h="594325">
                <a:tc gridSpan="9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 moderate /severe cases: </a:t>
                      </a:r>
                      <a:r>
                        <a:rPr b="1" lang="en-GB" sz="900" u="sng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1st</a:t>
                      </a:r>
                      <a:r>
                        <a:rPr b="1" lang="en-GB" sz="9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: Antibiotic IV route 3-5 days. </a:t>
                      </a:r>
                      <a:r>
                        <a:rPr b="1" lang="en-GB" sz="900" u="sng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2nd</a:t>
                      </a:r>
                      <a:r>
                        <a:rPr b="1" lang="en-GB" sz="9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: If 24-48 hrs with no symptoms → treated</a:t>
                      </a:r>
                      <a:endParaRPr b="1" sz="9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 u="sng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3rd</a:t>
                      </a:r>
                      <a:r>
                        <a:rPr b="1" lang="en-GB" sz="9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: If returned after 72 hrs → imaging tests (to find abnormalities)</a:t>
                      </a:r>
                      <a:endParaRPr b="1" sz="9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 </a:t>
                      </a:r>
                      <a:r>
                        <a:rPr b="1" lang="en-GB" sz="9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diabetes</a:t>
                      </a:r>
                      <a:r>
                        <a:rPr b="1" lang="en-GB" sz="9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b="1" lang="en-GB" sz="9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patients</a:t>
                      </a:r>
                      <a:r>
                        <a:rPr b="1" lang="en-GB" sz="9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: 7-14 days</a:t>
                      </a:r>
                      <a:endParaRPr b="1" sz="9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2658" name="Google Shape;2658;p18"/>
          <p:cNvGraphicFramePr/>
          <p:nvPr/>
        </p:nvGraphicFramePr>
        <p:xfrm>
          <a:off x="-12" y="8005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{A5B02100-2773-4C8E-AFAA-EC198EFF2308}</a:tableStyleId>
              </a:tblPr>
              <a:tblGrid>
                <a:gridCol w="1389375"/>
              </a:tblGrid>
              <a:tr h="134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Urethritis in men</a:t>
                      </a:r>
                      <a:endParaRPr b="1" sz="8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2CC"/>
                    </a:solidFill>
                  </a:tcPr>
                </a:tc>
              </a:tr>
              <a:tr h="228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Ceftriaxone</a:t>
                      </a:r>
                      <a:endParaRPr b="1"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+Doxycycline</a:t>
                      </a:r>
                      <a:endParaRPr b="1" sz="8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Or</a:t>
                      </a:r>
                      <a:endParaRPr b="1" sz="8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8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+azithromyscin</a:t>
                      </a:r>
                      <a:endParaRPr b="1" sz="8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graphicFrame>
        <p:nvGraphicFramePr>
          <p:cNvPr id="2659" name="Google Shape;2659;p18"/>
          <p:cNvGraphicFramePr/>
          <p:nvPr/>
        </p:nvGraphicFramePr>
        <p:xfrm>
          <a:off x="-12" y="6729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{A5B02100-2773-4C8E-AFAA-EC198EFF2308}</a:tableStyleId>
              </a:tblPr>
              <a:tblGrid>
                <a:gridCol w="979725"/>
                <a:gridCol w="979725"/>
                <a:gridCol w="979725"/>
                <a:gridCol w="979725"/>
                <a:gridCol w="979725"/>
                <a:gridCol w="979725"/>
                <a:gridCol w="979725"/>
              </a:tblGrid>
              <a:tr h="45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9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Gentamicin</a:t>
                      </a:r>
                      <a:endParaRPr b="1" sz="9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Ceftriaxone</a:t>
                      </a:r>
                      <a:endParaRPr b="1" sz="8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Cefixime</a:t>
                      </a:r>
                      <a:endParaRPr b="1" sz="800">
                        <a:solidFill>
                          <a:schemeClr val="accent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9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Amoxicillin</a:t>
                      </a:r>
                      <a:endParaRPr b="1" sz="9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TMP-SMX</a:t>
                      </a:r>
                      <a:endParaRPr b="1" sz="9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Surgery</a:t>
                      </a:r>
                      <a:endParaRPr b="1" sz="9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20000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Vesicoureteric reflux</a:t>
                      </a:r>
                      <a:endParaRPr b="1" sz="9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2CC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53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Long term</a:t>
                      </a:r>
                      <a:endParaRPr b="1" sz="9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</a:t>
                      </a:r>
                      <a:endParaRPr b="1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</a:t>
                      </a:r>
                      <a:endParaRPr b="1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</a:t>
                      </a:r>
                      <a:endParaRPr b="1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</a:t>
                      </a:r>
                      <a:endParaRPr b="1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</a:t>
                      </a:r>
                      <a:endParaRPr b="1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✓</a:t>
                      </a:r>
                      <a:endParaRPr b="1"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660" name="Google Shape;2660;p18"/>
          <p:cNvSpPr txBox="1"/>
          <p:nvPr/>
        </p:nvSpPr>
        <p:spPr>
          <a:xfrm>
            <a:off x="1794050" y="7594225"/>
            <a:ext cx="47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3"/>
                </a:solidFill>
              </a:rPr>
              <a:t>Or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2661" name="Google Shape;2661;p18"/>
          <p:cNvSpPr txBox="1"/>
          <p:nvPr/>
        </p:nvSpPr>
        <p:spPr>
          <a:xfrm>
            <a:off x="2771775" y="7594225"/>
            <a:ext cx="47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3"/>
                </a:solidFill>
              </a:rPr>
              <a:t>Or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2662" name="Google Shape;2662;p18"/>
          <p:cNvSpPr txBox="1"/>
          <p:nvPr/>
        </p:nvSpPr>
        <p:spPr>
          <a:xfrm>
            <a:off x="4687588" y="7594213"/>
            <a:ext cx="47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A86E8"/>
                </a:solidFill>
              </a:rPr>
              <a:t>Or</a:t>
            </a:r>
            <a:endParaRPr b="1">
              <a:solidFill>
                <a:srgbClr val="4A86E8"/>
              </a:solidFill>
            </a:endParaRPr>
          </a:p>
        </p:txBody>
      </p:sp>
      <p:graphicFrame>
        <p:nvGraphicFramePr>
          <p:cNvPr id="2663" name="Google Shape;2663;p18"/>
          <p:cNvGraphicFramePr/>
          <p:nvPr/>
        </p:nvGraphicFramePr>
        <p:xfrm>
          <a:off x="-12" y="8991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{A5B02100-2773-4C8E-AFAA-EC198EFF2308}</a:tableStyleId>
              </a:tblPr>
              <a:tblGrid>
                <a:gridCol w="1389375"/>
              </a:tblGrid>
              <a:tr h="259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Catheters</a:t>
                      </a:r>
                      <a:endParaRPr b="1" sz="8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2CC"/>
                    </a:solidFill>
                  </a:tcPr>
                </a:tc>
              </a:tr>
              <a:tr h="545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Replace every 2 wk</a:t>
                      </a:r>
                      <a:endParaRPr b="1" sz="1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Irrigate bladder with antibiotics</a:t>
                      </a:r>
                      <a:endParaRPr b="1" sz="1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664" name="Google Shape;2664;p18"/>
          <p:cNvSpPr txBox="1"/>
          <p:nvPr/>
        </p:nvSpPr>
        <p:spPr>
          <a:xfrm>
            <a:off x="2356375" y="8457525"/>
            <a:ext cx="2145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1C232"/>
                </a:solidFill>
                <a:latin typeface="Asap"/>
                <a:ea typeface="Asap"/>
                <a:cs typeface="Asap"/>
                <a:sym typeface="Asap"/>
              </a:rPr>
              <a:t>Summary</a:t>
            </a:r>
            <a:endParaRPr b="1" sz="3600">
              <a:solidFill>
                <a:srgbClr val="F1C232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665" name="Google Shape;2665;p18"/>
          <p:cNvSpPr txBox="1"/>
          <p:nvPr/>
        </p:nvSpPr>
        <p:spPr>
          <a:xfrm>
            <a:off x="4501675" y="8688275"/>
            <a:ext cx="240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rPr>
              <a:t>Thanks to team Med439!!</a:t>
            </a:r>
            <a:endParaRPr>
              <a:solidFill>
                <a:schemeClr val="accent2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9" name="Shape 2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" name="Google Shape;2670;p19"/>
          <p:cNvSpPr txBox="1"/>
          <p:nvPr>
            <p:ph type="title"/>
          </p:nvPr>
        </p:nvSpPr>
        <p:spPr>
          <a:xfrm>
            <a:off x="233850" y="-47700"/>
            <a:ext cx="6390300" cy="111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MCQs</a:t>
            </a:r>
            <a:endParaRPr/>
          </a:p>
        </p:txBody>
      </p:sp>
      <p:pic>
        <p:nvPicPr>
          <p:cNvPr id="2671" name="Google Shape;267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98" y="8796009"/>
            <a:ext cx="1254055" cy="11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2" name="Google Shape;2672;p19"/>
          <p:cNvSpPr txBox="1"/>
          <p:nvPr/>
        </p:nvSpPr>
        <p:spPr>
          <a:xfrm rot="10800000">
            <a:off x="6029108" y="-47707"/>
            <a:ext cx="828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1-C</a:t>
            </a:r>
            <a:endParaRPr sz="800">
              <a:solidFill>
                <a:srgbClr val="9E9E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 2-B</a:t>
            </a:r>
            <a:endParaRPr sz="800">
              <a:solidFill>
                <a:srgbClr val="9E9E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 3-D</a:t>
            </a:r>
            <a:endParaRPr sz="800">
              <a:solidFill>
                <a:srgbClr val="9E9E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 4-A</a:t>
            </a:r>
            <a:endParaRPr sz="800">
              <a:solidFill>
                <a:srgbClr val="9E9E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 5-c</a:t>
            </a:r>
            <a:endParaRPr sz="800">
              <a:solidFill>
                <a:srgbClr val="9E9E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 6-D</a:t>
            </a:r>
            <a:endParaRPr sz="800">
              <a:solidFill>
                <a:srgbClr val="9E9E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aphicFrame>
        <p:nvGraphicFramePr>
          <p:cNvPr id="2673" name="Google Shape;2673;p19"/>
          <p:cNvGraphicFramePr/>
          <p:nvPr/>
        </p:nvGraphicFramePr>
        <p:xfrm>
          <a:off x="473803" y="10952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{A5B02100-2773-4C8E-AFAA-EC198EFF2308}</a:tableStyleId>
              </a:tblPr>
              <a:tblGrid>
                <a:gridCol w="1477600"/>
                <a:gridCol w="1477600"/>
                <a:gridCol w="1477600"/>
                <a:gridCol w="1477600"/>
              </a:tblGrid>
              <a:tr h="1000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1- A pregnant woman with cystitis came into the </a:t>
                      </a:r>
                      <a:r>
                        <a:rPr b="1"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clinic</a:t>
                      </a:r>
                      <a:r>
                        <a:rPr b="1"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, what should we give her and how long?</a:t>
                      </a:r>
                      <a:endParaRPr b="1" sz="13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hMerge="1"/>
                <a:tc hMerge="1"/>
                <a:tc hMerge="1"/>
              </a:tr>
              <a:tr h="60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A-Amoxicillin 3 days</a:t>
                      </a:r>
                      <a:endParaRPr sz="11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B-Quinolones 7 days</a:t>
                      </a:r>
                      <a:endParaRPr sz="11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C- Cephalosporins 6 days</a:t>
                      </a:r>
                      <a:endParaRPr sz="11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D-Nitrofurantoin 55 days</a:t>
                      </a:r>
                      <a:endParaRPr sz="11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6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2-After surgery, the patient was put on a catheter. After a week, the patient’s urine had a very high bacterial count in the capsule. What’s the next step?</a:t>
                      </a:r>
                      <a:endParaRPr b="1" sz="13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hMerge="1"/>
                <a:tc hMerge="1"/>
                <a:tc hMerge="1"/>
              </a:tr>
              <a:tr h="60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A-Treat with quinolones and replace catheter</a:t>
                      </a:r>
                      <a:endParaRPr sz="11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B-Do not use antibiotics and replace catheter</a:t>
                      </a:r>
                      <a:endParaRPr sz="11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C-Irrigate the bladder with antibiotics and do not use oral antibiotics</a:t>
                      </a:r>
                      <a:endParaRPr sz="11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D-Remove catheter with treat with amoxicillin.</a:t>
                      </a:r>
                      <a:endParaRPr sz="11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6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3-A man presented with painful and difficult urination and urethral discharge, how should we treat him?</a:t>
                      </a:r>
                      <a:endParaRPr b="1" sz="13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hMerge="1"/>
                <a:tc hMerge="1"/>
                <a:tc hMerge="1"/>
              </a:tr>
              <a:tr h="60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A-Amoxicillin with gentamicin</a:t>
                      </a:r>
                      <a:endParaRPr sz="11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B-</a:t>
                      </a:r>
                      <a:r>
                        <a:rPr lang="en-GB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Doxycycline with Azithromycin</a:t>
                      </a:r>
                      <a:endParaRPr sz="11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C- Amoxicillin with ceftriaxone</a:t>
                      </a:r>
                      <a:endParaRPr sz="11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D-</a:t>
                      </a:r>
                      <a:r>
                        <a:rPr lang="en-GB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Ceftriaxone with Azithromycin</a:t>
                      </a:r>
                      <a:endParaRPr sz="11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5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4-A 6-years-old girl was brought to the hospital. Her mother complained of the child’s sudden bedwetting and foul-smelling urine. How should we treat her?</a:t>
                      </a:r>
                      <a:endParaRPr b="1" sz="13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hMerge="1"/>
                <a:tc hMerge="1"/>
                <a:tc hMerge="1"/>
              </a:tr>
              <a:tr h="67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A-</a:t>
                      </a:r>
                      <a:r>
                        <a:rPr lang="en-GB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Cephalexin </a:t>
                      </a:r>
                      <a:endParaRPr sz="11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B-Gentamicin</a:t>
                      </a:r>
                      <a:endParaRPr sz="11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C-</a:t>
                      </a:r>
                      <a:r>
                        <a:rPr lang="en-GB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Tetracycline</a:t>
                      </a:r>
                      <a:endParaRPr sz="11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D-</a:t>
                      </a:r>
                      <a:r>
                        <a:rPr lang="en-GB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Ciprofloxacin</a:t>
                      </a:r>
                      <a:r>
                        <a:rPr lang="en-GB">
                          <a:solidFill>
                            <a:srgbClr val="26262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endParaRPr sz="11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8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5- A 5 Year old child with Vesicoureteral reflux (VUR) presented with fever , vomiting and flank pain. Pyelonephritis is suspected. Which empiric treatment is used?</a:t>
                      </a:r>
                      <a:endParaRPr b="1" sz="13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hMerge="1"/>
                <a:tc hMerge="1"/>
                <a:tc hMerge="1"/>
              </a:tr>
              <a:tr h="591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A- TMP-SMX</a:t>
                      </a:r>
                      <a:endParaRPr sz="11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B- Ciprofloxacin</a:t>
                      </a:r>
                      <a:endParaRPr sz="11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C-Ceftriaxone</a:t>
                      </a:r>
                      <a:endParaRPr sz="11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D-Ampicillin</a:t>
                      </a:r>
                      <a:endParaRPr sz="11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00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6- Which of the following patients need treatment of asymptomatic </a:t>
                      </a:r>
                      <a:r>
                        <a:rPr b="1"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bacteriuria</a:t>
                      </a:r>
                      <a:r>
                        <a:rPr b="1" lang="en-GB" sz="13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? </a:t>
                      </a:r>
                      <a:endParaRPr b="1" sz="13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hMerge="1"/>
                <a:tc hMerge="1"/>
                <a:tc hMerge="1"/>
              </a:tr>
              <a:tr h="547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A-Catheterized elderly man</a:t>
                      </a:r>
                      <a:endParaRPr sz="11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B- </a:t>
                      </a:r>
                      <a:r>
                        <a:rPr lang="en-GB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Controlled diabetic mellitus patient</a:t>
                      </a:r>
                      <a:r>
                        <a:rPr lang="en-GB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endParaRPr sz="11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C- Hypertinsive </a:t>
                      </a:r>
                      <a:r>
                        <a:rPr lang="en-GB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patients</a:t>
                      </a:r>
                      <a:endParaRPr sz="11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D- Pregnant Women</a:t>
                      </a:r>
                      <a:endParaRPr sz="11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674" name="Google Shape;2674;p19"/>
          <p:cNvSpPr/>
          <p:nvPr/>
        </p:nvSpPr>
        <p:spPr>
          <a:xfrm>
            <a:off x="244429" y="9059183"/>
            <a:ext cx="34158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GB" sz="90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For more questions </a:t>
            </a:r>
            <a:r>
              <a:rPr b="1" lang="en-GB" sz="900" u="sng">
                <a:latin typeface="Titillium Web"/>
                <a:ea typeface="Titillium Web"/>
                <a:cs typeface="Titillium Web"/>
                <a:sym typeface="Titillium Web"/>
                <a:hlinkClick r:id="rId4"/>
              </a:rPr>
              <a:t>click here!</a:t>
            </a:r>
            <a:endParaRPr b="1" i="0" sz="900" u="none" cap="none" strike="noStrike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75" name="Google Shape;2675;p19"/>
          <p:cNvSpPr txBox="1"/>
          <p:nvPr/>
        </p:nvSpPr>
        <p:spPr>
          <a:xfrm>
            <a:off x="2719950" y="8861400"/>
            <a:ext cx="3768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Explanations</a:t>
            </a:r>
            <a:r>
              <a:rPr lang="en-GB" sz="8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:</a:t>
            </a:r>
            <a:endParaRPr sz="800">
              <a:solidFill>
                <a:srgbClr val="9E9E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2- Why? Because we </a:t>
            </a:r>
            <a:r>
              <a:rPr lang="en-GB" sz="8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shouldn't</a:t>
            </a:r>
            <a:r>
              <a:rPr lang="en-GB" sz="8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 take the sample from catheter capsule→ good culture for bacteria. Take fresh sample.</a:t>
            </a:r>
            <a:endParaRPr sz="800">
              <a:solidFill>
                <a:srgbClr val="9E9E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3-Because it is urethritis</a:t>
            </a:r>
            <a:endParaRPr sz="800">
              <a:solidFill>
                <a:srgbClr val="9E9E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4-Why not gentamicin? We use gentamicin only if there is resistance..</a:t>
            </a:r>
            <a:endParaRPr sz="800">
              <a:solidFill>
                <a:srgbClr val="9E9E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9E9E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1C232"/>
      </a:lt1>
      <a:dk2>
        <a:srgbClr val="FFD966"/>
      </a:dk2>
      <a:lt2>
        <a:srgbClr val="FFF2CC"/>
      </a:lt2>
      <a:accent1>
        <a:srgbClr val="FFFAEC"/>
      </a:accent1>
      <a:accent2>
        <a:srgbClr val="999999"/>
      </a:accent2>
      <a:accent3>
        <a:srgbClr val="CC0000"/>
      </a:accent3>
      <a:accent4>
        <a:srgbClr val="A64D79"/>
      </a:accent4>
      <a:accent5>
        <a:srgbClr val="3C78D8"/>
      </a:accent5>
      <a:accent6>
        <a:srgbClr val="6AA84F"/>
      </a:accent6>
      <a:hlink>
        <a:srgbClr val="F1C2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