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8" r:id="rId5"/>
    <p:sldMasterId id="2147483699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y="9902950" cx="6858000"/>
  <p:notesSz cx="6858000" cy="9144000"/>
  <p:embeddedFontLst>
    <p:embeddedFont>
      <p:font typeface="Roboto"/>
      <p:regular r:id="rId22"/>
      <p:bold r:id="rId23"/>
      <p:italic r:id="rId24"/>
      <p:boldItalic r:id="rId25"/>
    </p:embeddedFont>
    <p:embeddedFont>
      <p:font typeface="Fira Sans Extra Condensed ExtraLight"/>
      <p:regular r:id="rId26"/>
      <p:bold r:id="rId27"/>
      <p:italic r:id="rId28"/>
      <p:boldItalic r:id="rId29"/>
    </p:embeddedFont>
    <p:embeddedFont>
      <p:font typeface="Barlow ExtraBold"/>
      <p:bold r:id="rId30"/>
      <p:boldItalic r:id="rId31"/>
    </p:embeddedFont>
    <p:embeddedFont>
      <p:font typeface="Barlow Semi Condensed"/>
      <p:regular r:id="rId32"/>
      <p:bold r:id="rId33"/>
      <p:italic r:id="rId34"/>
      <p:boldItalic r:id="rId35"/>
    </p:embeddedFont>
    <p:embeddedFont>
      <p:font typeface="Barlow"/>
      <p:regular r:id="rId36"/>
      <p:bold r:id="rId37"/>
      <p:italic r:id="rId38"/>
      <p:boldItalic r:id="rId39"/>
    </p:embeddedFont>
    <p:embeddedFont>
      <p:font typeface="Fira Sans Extra Condensed"/>
      <p:regular r:id="rId40"/>
      <p:bold r:id="rId41"/>
      <p:italic r:id="rId42"/>
      <p:boldItalic r:id="rId43"/>
    </p:embeddedFont>
    <p:embeddedFont>
      <p:font typeface="Barlow Semi Condensed SemiBold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Med 442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563CAEC-9751-46C4-BAD3-B949144374A7}">
  <a:tblStyle styleId="{C563CAEC-9751-46C4-BAD3-B949144374A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F5A0DDF1-CF7A-45BD-A178-0ECE88F146F1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FiraSansExtraCondensed-regular.fntdata"/><Relationship Id="rId20" Type="http://schemas.openxmlformats.org/officeDocument/2006/relationships/slide" Target="slides/slide13.xml"/><Relationship Id="rId42" Type="http://schemas.openxmlformats.org/officeDocument/2006/relationships/font" Target="fonts/FiraSansExtraCondensed-italic.fntdata"/><Relationship Id="rId41" Type="http://schemas.openxmlformats.org/officeDocument/2006/relationships/font" Target="fonts/FiraSansExtraCondensed-bold.fntdata"/><Relationship Id="rId22" Type="http://schemas.openxmlformats.org/officeDocument/2006/relationships/font" Target="fonts/Roboto-regular.fntdata"/><Relationship Id="rId44" Type="http://schemas.openxmlformats.org/officeDocument/2006/relationships/font" Target="fonts/BarlowSemiCondensedSemiBold-regular.fntdata"/><Relationship Id="rId21" Type="http://schemas.openxmlformats.org/officeDocument/2006/relationships/slide" Target="slides/slide14.xml"/><Relationship Id="rId43" Type="http://schemas.openxmlformats.org/officeDocument/2006/relationships/font" Target="fonts/FiraSansExtraCondensed-boldItalic.fntdata"/><Relationship Id="rId24" Type="http://schemas.openxmlformats.org/officeDocument/2006/relationships/font" Target="fonts/Roboto-italic.fntdata"/><Relationship Id="rId46" Type="http://schemas.openxmlformats.org/officeDocument/2006/relationships/font" Target="fonts/BarlowSemiCondensedSemiBold-italic.fntdata"/><Relationship Id="rId23" Type="http://schemas.openxmlformats.org/officeDocument/2006/relationships/font" Target="fonts/Roboto-bold.fntdata"/><Relationship Id="rId45" Type="http://schemas.openxmlformats.org/officeDocument/2006/relationships/font" Target="fonts/BarlowSemiCondensedSemiBold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commentAuthors" Target="commentAuthors.xml"/><Relationship Id="rId9" Type="http://schemas.openxmlformats.org/officeDocument/2006/relationships/slide" Target="slides/slide2.xml"/><Relationship Id="rId26" Type="http://schemas.openxmlformats.org/officeDocument/2006/relationships/font" Target="fonts/FiraSansExtraCondensedExtraLight-regular.fntdata"/><Relationship Id="rId25" Type="http://schemas.openxmlformats.org/officeDocument/2006/relationships/font" Target="fonts/Roboto-boldItalic.fntdata"/><Relationship Id="rId47" Type="http://schemas.openxmlformats.org/officeDocument/2006/relationships/font" Target="fonts/BarlowSemiCondensedSemiBold-boldItalic.fntdata"/><Relationship Id="rId28" Type="http://schemas.openxmlformats.org/officeDocument/2006/relationships/font" Target="fonts/FiraSansExtraCondensedExtraLight-italic.fntdata"/><Relationship Id="rId27" Type="http://schemas.openxmlformats.org/officeDocument/2006/relationships/font" Target="fonts/FiraSansExtraCondensedExtraLight-bold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FiraSansExtraCondensedExtraLight-bold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BarlowExtraBold-boldItalic.fntdata"/><Relationship Id="rId30" Type="http://schemas.openxmlformats.org/officeDocument/2006/relationships/font" Target="fonts/BarlowExtraBold-bold.fntdata"/><Relationship Id="rId11" Type="http://schemas.openxmlformats.org/officeDocument/2006/relationships/slide" Target="slides/slide4.xml"/><Relationship Id="rId33" Type="http://schemas.openxmlformats.org/officeDocument/2006/relationships/font" Target="fonts/BarlowSemiCondensed-bold.fntdata"/><Relationship Id="rId10" Type="http://schemas.openxmlformats.org/officeDocument/2006/relationships/slide" Target="slides/slide3.xml"/><Relationship Id="rId32" Type="http://schemas.openxmlformats.org/officeDocument/2006/relationships/font" Target="fonts/BarlowSemiCondensed-regular.fntdata"/><Relationship Id="rId13" Type="http://schemas.openxmlformats.org/officeDocument/2006/relationships/slide" Target="slides/slide6.xml"/><Relationship Id="rId35" Type="http://schemas.openxmlformats.org/officeDocument/2006/relationships/font" Target="fonts/BarlowSemiCondensed-boldItalic.fntdata"/><Relationship Id="rId12" Type="http://schemas.openxmlformats.org/officeDocument/2006/relationships/slide" Target="slides/slide5.xml"/><Relationship Id="rId34" Type="http://schemas.openxmlformats.org/officeDocument/2006/relationships/font" Target="fonts/BarlowSemiCondensed-italic.fntdata"/><Relationship Id="rId15" Type="http://schemas.openxmlformats.org/officeDocument/2006/relationships/slide" Target="slides/slide8.xml"/><Relationship Id="rId37" Type="http://schemas.openxmlformats.org/officeDocument/2006/relationships/font" Target="fonts/Barlow-bold.fntdata"/><Relationship Id="rId14" Type="http://schemas.openxmlformats.org/officeDocument/2006/relationships/slide" Target="slides/slide7.xml"/><Relationship Id="rId36" Type="http://schemas.openxmlformats.org/officeDocument/2006/relationships/font" Target="fonts/Barlow-regular.fntdata"/><Relationship Id="rId17" Type="http://schemas.openxmlformats.org/officeDocument/2006/relationships/slide" Target="slides/slide10.xml"/><Relationship Id="rId39" Type="http://schemas.openxmlformats.org/officeDocument/2006/relationships/font" Target="fonts/Barlow-boldItalic.fntdata"/><Relationship Id="rId16" Type="http://schemas.openxmlformats.org/officeDocument/2006/relationships/slide" Target="slides/slide9.xml"/><Relationship Id="rId38" Type="http://schemas.openxmlformats.org/officeDocument/2006/relationships/font" Target="fonts/Barlow-italic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2-05-17T18:48:03.738">
    <p:pos x="6000" y="0"/>
    <p:text>Really Amazing job, Thank you for that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241996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4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:notes"/>
          <p:cNvSpPr/>
          <p:nvPr>
            <p:ph idx="2" type="sldImg"/>
          </p:nvPr>
        </p:nvSpPr>
        <p:spPr>
          <a:xfrm>
            <a:off x="2241996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6" name="Google Shape;136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7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g11c504f590e_0_290:notes"/>
          <p:cNvSpPr/>
          <p:nvPr>
            <p:ph idx="2" type="sldImg"/>
          </p:nvPr>
        </p:nvSpPr>
        <p:spPr>
          <a:xfrm>
            <a:off x="2241996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9" name="Google Shape;1659;g11c504f590e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g11c504f590e_0_341:notes"/>
          <p:cNvSpPr/>
          <p:nvPr>
            <p:ph idx="2" type="sldImg"/>
          </p:nvPr>
        </p:nvSpPr>
        <p:spPr>
          <a:xfrm>
            <a:off x="2241996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3" name="Google Shape;1683;g11c504f590e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5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1736;g11c504f590e_0_405:notes"/>
          <p:cNvSpPr/>
          <p:nvPr>
            <p:ph idx="2" type="sldImg"/>
          </p:nvPr>
        </p:nvSpPr>
        <p:spPr>
          <a:xfrm>
            <a:off x="2241996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7" name="Google Shape;1737;g11c504f590e_0_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0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g12b30004804_1_0:notes"/>
          <p:cNvSpPr/>
          <p:nvPr>
            <p:ph idx="2" type="sldImg"/>
          </p:nvPr>
        </p:nvSpPr>
        <p:spPr>
          <a:xfrm>
            <a:off x="2241996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2" name="Google Shape;1812;g12b3000480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7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2b300055d2_0_758:notes"/>
          <p:cNvSpPr/>
          <p:nvPr>
            <p:ph idx="2" type="sldImg"/>
          </p:nvPr>
        </p:nvSpPr>
        <p:spPr>
          <a:xfrm>
            <a:off x="2241973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2b300055d2_0_7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7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8ca18f313f_0_146:notes"/>
          <p:cNvSpPr/>
          <p:nvPr>
            <p:ph idx="2" type="sldImg"/>
          </p:nvPr>
        </p:nvSpPr>
        <p:spPr>
          <a:xfrm>
            <a:off x="2241973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9" name="Google Shape;1379;g8ca18f313f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90bd4d842c_1_813:notes"/>
          <p:cNvSpPr/>
          <p:nvPr>
            <p:ph idx="2" type="sldImg"/>
          </p:nvPr>
        </p:nvSpPr>
        <p:spPr>
          <a:xfrm>
            <a:off x="2241973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90bd4d842c_1_8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3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g12b300055d2_0_43:notes"/>
          <p:cNvSpPr/>
          <p:nvPr>
            <p:ph idx="2" type="sldImg"/>
          </p:nvPr>
        </p:nvSpPr>
        <p:spPr>
          <a:xfrm>
            <a:off x="2241973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5" name="Google Shape;1405;g12b300055d2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129aeb0be92_1_39:notes"/>
          <p:cNvSpPr/>
          <p:nvPr>
            <p:ph idx="2" type="sldImg"/>
          </p:nvPr>
        </p:nvSpPr>
        <p:spPr>
          <a:xfrm>
            <a:off x="2241973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7" name="Google Shape;1417;g129aeb0be92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g12b30004804_0_26:notes"/>
          <p:cNvSpPr/>
          <p:nvPr>
            <p:ph idx="2" type="sldImg"/>
          </p:nvPr>
        </p:nvSpPr>
        <p:spPr>
          <a:xfrm>
            <a:off x="2241996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3" name="Google Shape;1463;g12b30004804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5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129c1bf6053_0_13:notes"/>
          <p:cNvSpPr/>
          <p:nvPr>
            <p:ph idx="2" type="sldImg"/>
          </p:nvPr>
        </p:nvSpPr>
        <p:spPr>
          <a:xfrm>
            <a:off x="2241996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129c1bf6053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0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g11c504f590e_0_38:notes"/>
          <p:cNvSpPr/>
          <p:nvPr>
            <p:ph idx="2" type="sldImg"/>
          </p:nvPr>
        </p:nvSpPr>
        <p:spPr>
          <a:xfrm>
            <a:off x="2241996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2" name="Google Shape;1552;g11c504f590e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7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g11c504f590e_0_179:notes"/>
          <p:cNvSpPr/>
          <p:nvPr>
            <p:ph idx="2" type="sldImg"/>
          </p:nvPr>
        </p:nvSpPr>
        <p:spPr>
          <a:xfrm>
            <a:off x="2241996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9" name="Google Shape;1599;g11c504f590e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57997" y="-3562900"/>
            <a:ext cx="5854382" cy="6141868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3732618" y="6825486"/>
            <a:ext cx="4520461" cy="4465787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031725" y="-156254"/>
            <a:ext cx="3180514" cy="3339692"/>
          </a:xfrm>
          <a:custGeom>
            <a:rect b="b" l="l" r="r" t="t"/>
            <a:pathLst>
              <a:path extrusionOk="0" h="71380" w="71380">
                <a:moveTo>
                  <a:pt x="35690" y="0"/>
                </a:moveTo>
                <a:cubicBezTo>
                  <a:pt x="15969" y="0"/>
                  <a:pt x="0" y="15969"/>
                  <a:pt x="0" y="35690"/>
                </a:cubicBezTo>
                <a:cubicBezTo>
                  <a:pt x="0" y="55385"/>
                  <a:pt x="15969" y="71379"/>
                  <a:pt x="35690" y="71379"/>
                </a:cubicBezTo>
                <a:cubicBezTo>
                  <a:pt x="55385" y="71379"/>
                  <a:pt x="71379" y="55385"/>
                  <a:pt x="71379" y="35690"/>
                </a:cubicBezTo>
                <a:cubicBezTo>
                  <a:pt x="71379" y="15969"/>
                  <a:pt x="55385" y="0"/>
                  <a:pt x="356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83001" y="2671153"/>
            <a:ext cx="3415909" cy="3158457"/>
          </a:xfrm>
          <a:custGeom>
            <a:rect b="b" l="l" r="r" t="t"/>
            <a:pathLst>
              <a:path extrusionOk="0" h="46045" w="50849">
                <a:moveTo>
                  <a:pt x="25398" y="1"/>
                </a:moveTo>
                <a:cubicBezTo>
                  <a:pt x="15109" y="1"/>
                  <a:pt x="5732" y="6959"/>
                  <a:pt x="3093" y="17387"/>
                </a:cubicBezTo>
                <a:cubicBezTo>
                  <a:pt x="1" y="29731"/>
                  <a:pt x="7478" y="42228"/>
                  <a:pt x="19797" y="45346"/>
                </a:cubicBezTo>
                <a:cubicBezTo>
                  <a:pt x="21681" y="45819"/>
                  <a:pt x="23569" y="46045"/>
                  <a:pt x="25428" y="46045"/>
                </a:cubicBezTo>
                <a:cubicBezTo>
                  <a:pt x="35725" y="46045"/>
                  <a:pt x="45111" y="39098"/>
                  <a:pt x="47730" y="28641"/>
                </a:cubicBezTo>
                <a:cubicBezTo>
                  <a:pt x="50848" y="16322"/>
                  <a:pt x="43371" y="3801"/>
                  <a:pt x="31052" y="708"/>
                </a:cubicBezTo>
                <a:cubicBezTo>
                  <a:pt x="29160" y="230"/>
                  <a:pt x="27264" y="1"/>
                  <a:pt x="25398" y="1"/>
                </a:cubicBezTo>
                <a:close/>
              </a:path>
            </a:pathLst>
          </a:cu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546072" y="2642053"/>
            <a:ext cx="103953" cy="100412"/>
          </a:xfrm>
          <a:custGeom>
            <a:rect b="b" l="l" r="r" t="t"/>
            <a:pathLst>
              <a:path extrusionOk="0" fill="none" h="2333" w="2333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cap="rnd" cmpd="sng" w="5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974559" y="1668884"/>
            <a:ext cx="159293" cy="152792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 rot="2700000">
            <a:off x="315147" y="9048284"/>
            <a:ext cx="362549" cy="337649"/>
            <a:chOff x="1049625" y="3881225"/>
            <a:chExt cx="136275" cy="136275"/>
          </a:xfrm>
        </p:grpSpPr>
        <p:sp>
          <p:nvSpPr>
            <p:cNvPr id="16" name="Google Shape;16;p2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" name="Google Shape;18;p2"/>
          <p:cNvSpPr/>
          <p:nvPr/>
        </p:nvSpPr>
        <p:spPr>
          <a:xfrm>
            <a:off x="-83007" y="4988703"/>
            <a:ext cx="135544" cy="132047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90484" y="4990899"/>
            <a:ext cx="779400" cy="818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 rot="2700000">
            <a:off x="-16519" y="2243911"/>
            <a:ext cx="242887" cy="234620"/>
            <a:chOff x="1049625" y="3881225"/>
            <a:chExt cx="136275" cy="136275"/>
          </a:xfrm>
        </p:grpSpPr>
        <p:sp>
          <p:nvSpPr>
            <p:cNvPr id="21" name="Google Shape;21;p2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3417190" y="2626228"/>
            <a:ext cx="135544" cy="132047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6093043" y="4063803"/>
            <a:ext cx="972900" cy="993000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4769483" y="4523482"/>
            <a:ext cx="110037" cy="105278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3502774" y="4886248"/>
            <a:ext cx="242883" cy="234611"/>
            <a:chOff x="2041975" y="1229850"/>
            <a:chExt cx="136275" cy="136275"/>
          </a:xfrm>
        </p:grpSpPr>
        <p:sp>
          <p:nvSpPr>
            <p:cNvPr id="27" name="Google Shape;27;p2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solidFill>
              <a:schemeClr val="accent1"/>
            </a:solidFill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solidFill>
              <a:schemeClr val="accent1"/>
            </a:solidFill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6279685" y="4699442"/>
            <a:ext cx="84390" cy="80057"/>
          </a:xfrm>
          <a:custGeom>
            <a:rect b="b" l="l" r="r" t="t"/>
            <a:pathLst>
              <a:path extrusionOk="0" fill="none" h="2333" w="2333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cap="rnd" cmpd="sng" w="5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4275370" y="7518198"/>
            <a:ext cx="104660" cy="96013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262764" y="7575782"/>
            <a:ext cx="1229700" cy="1184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1124355" y="2985794"/>
            <a:ext cx="159293" cy="152792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3282995" y="9521353"/>
            <a:ext cx="187553" cy="170604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" name="Google Shape;34;p2"/>
          <p:cNvGrpSpPr/>
          <p:nvPr/>
        </p:nvGrpSpPr>
        <p:grpSpPr>
          <a:xfrm rot="-2700000">
            <a:off x="6555906" y="4729334"/>
            <a:ext cx="182874" cy="187056"/>
            <a:chOff x="2041975" y="1229850"/>
            <a:chExt cx="136275" cy="136275"/>
          </a:xfrm>
        </p:grpSpPr>
        <p:sp>
          <p:nvSpPr>
            <p:cNvPr id="35" name="Google Shape;35;p2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2700000">
            <a:off x="2627701" y="2368723"/>
            <a:ext cx="242887" cy="234600"/>
            <a:chOff x="1049625" y="3881225"/>
            <a:chExt cx="136275" cy="136275"/>
          </a:xfrm>
        </p:grpSpPr>
        <p:sp>
          <p:nvSpPr>
            <p:cNvPr id="38" name="Google Shape;38;p2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" name="Google Shape;40;p2"/>
          <p:cNvSpPr txBox="1"/>
          <p:nvPr>
            <p:ph idx="1" type="subTitle"/>
          </p:nvPr>
        </p:nvSpPr>
        <p:spPr>
          <a:xfrm>
            <a:off x="3262778" y="5473089"/>
            <a:ext cx="4737600" cy="81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41" name="Google Shape;41;p2"/>
          <p:cNvSpPr txBox="1"/>
          <p:nvPr>
            <p:ph type="ctrTitle"/>
          </p:nvPr>
        </p:nvSpPr>
        <p:spPr>
          <a:xfrm>
            <a:off x="3349035" y="998646"/>
            <a:ext cx="4465800" cy="209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500"/>
              <a:buNone/>
              <a:defRPr sz="7500">
                <a:solidFill>
                  <a:schemeClr val="accen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grpSp>
        <p:nvGrpSpPr>
          <p:cNvPr id="42" name="Google Shape;42;p2"/>
          <p:cNvGrpSpPr/>
          <p:nvPr/>
        </p:nvGrpSpPr>
        <p:grpSpPr>
          <a:xfrm rot="2887058">
            <a:off x="4662029" y="7590927"/>
            <a:ext cx="324948" cy="329400"/>
            <a:chOff x="1049625" y="3881225"/>
            <a:chExt cx="136275" cy="136275"/>
          </a:xfrm>
        </p:grpSpPr>
        <p:sp>
          <p:nvSpPr>
            <p:cNvPr id="43" name="Google Shape;43;p2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1"/>
          <p:cNvSpPr/>
          <p:nvPr/>
        </p:nvSpPr>
        <p:spPr>
          <a:xfrm>
            <a:off x="-788531" y="-2882224"/>
            <a:ext cx="2692848" cy="6805261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1"/>
          <p:cNvSpPr/>
          <p:nvPr/>
        </p:nvSpPr>
        <p:spPr>
          <a:xfrm>
            <a:off x="4089687" y="4802936"/>
            <a:ext cx="4466909" cy="114611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1"/>
          <p:cNvSpPr/>
          <p:nvPr/>
        </p:nvSpPr>
        <p:spPr>
          <a:xfrm>
            <a:off x="681007" y="2609253"/>
            <a:ext cx="79322" cy="187363"/>
          </a:xfrm>
          <a:custGeom>
            <a:rect b="b" l="l" r="r" t="t"/>
            <a:pathLst>
              <a:path extrusionOk="0" fill="none" h="2333" w="2333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cap="rnd" cmpd="sng" w="5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1"/>
          <p:cNvSpPr/>
          <p:nvPr/>
        </p:nvSpPr>
        <p:spPr>
          <a:xfrm>
            <a:off x="659893" y="307741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7" name="Google Shape;247;p11"/>
          <p:cNvGrpSpPr/>
          <p:nvPr/>
        </p:nvGrpSpPr>
        <p:grpSpPr>
          <a:xfrm>
            <a:off x="1035281" y="8152459"/>
            <a:ext cx="185334" cy="437770"/>
            <a:chOff x="1049625" y="3881225"/>
            <a:chExt cx="136275" cy="136275"/>
          </a:xfrm>
        </p:grpSpPr>
        <p:sp>
          <p:nvSpPr>
            <p:cNvPr id="248" name="Google Shape;248;p11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0" name="Google Shape;250;p11"/>
          <p:cNvSpPr/>
          <p:nvPr/>
        </p:nvSpPr>
        <p:spPr>
          <a:xfrm>
            <a:off x="275376" y="2073215"/>
            <a:ext cx="68582" cy="164314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1"/>
          <p:cNvSpPr/>
          <p:nvPr/>
        </p:nvSpPr>
        <p:spPr>
          <a:xfrm>
            <a:off x="-683121" y="5693546"/>
            <a:ext cx="1342800" cy="3447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1"/>
          <p:cNvSpPr/>
          <p:nvPr/>
        </p:nvSpPr>
        <p:spPr>
          <a:xfrm>
            <a:off x="5797144" y="-955663"/>
            <a:ext cx="914400" cy="2324400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3" name="Google Shape;253;p11"/>
          <p:cNvGrpSpPr/>
          <p:nvPr/>
        </p:nvGrpSpPr>
        <p:grpSpPr>
          <a:xfrm>
            <a:off x="5314256" y="8075566"/>
            <a:ext cx="185334" cy="437770"/>
            <a:chOff x="1049625" y="3881225"/>
            <a:chExt cx="136275" cy="136275"/>
          </a:xfrm>
        </p:grpSpPr>
        <p:sp>
          <p:nvSpPr>
            <p:cNvPr id="254" name="Google Shape;254;p11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1591045" y="6740535"/>
            <a:ext cx="103428" cy="246391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1"/>
          <p:cNvSpPr/>
          <p:nvPr/>
        </p:nvSpPr>
        <p:spPr>
          <a:xfrm>
            <a:off x="3772734" y="8929935"/>
            <a:ext cx="1215300" cy="3038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8" name="Google Shape;258;p11"/>
          <p:cNvGrpSpPr/>
          <p:nvPr/>
        </p:nvGrpSpPr>
        <p:grpSpPr>
          <a:xfrm>
            <a:off x="5989658" y="424400"/>
            <a:ext cx="185334" cy="437770"/>
            <a:chOff x="2041975" y="1229850"/>
            <a:chExt cx="136275" cy="136275"/>
          </a:xfrm>
        </p:grpSpPr>
        <p:sp>
          <p:nvSpPr>
            <p:cNvPr id="259" name="Google Shape;259;p11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1" name="Google Shape;261;p11"/>
          <p:cNvSpPr/>
          <p:nvPr/>
        </p:nvSpPr>
        <p:spPr>
          <a:xfrm>
            <a:off x="4429815" y="9586859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2" name="Google Shape;262;p11"/>
          <p:cNvGrpSpPr/>
          <p:nvPr/>
        </p:nvGrpSpPr>
        <p:grpSpPr>
          <a:xfrm>
            <a:off x="1035291" y="1936426"/>
            <a:ext cx="185334" cy="437770"/>
            <a:chOff x="1049625" y="3881225"/>
            <a:chExt cx="136275" cy="136275"/>
          </a:xfrm>
        </p:grpSpPr>
        <p:sp>
          <p:nvSpPr>
            <p:cNvPr id="263" name="Google Shape;263;p11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11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5" name="Google Shape;265;p11"/>
          <p:cNvSpPr txBox="1"/>
          <p:nvPr>
            <p:ph idx="1" type="subTitle"/>
          </p:nvPr>
        </p:nvSpPr>
        <p:spPr>
          <a:xfrm>
            <a:off x="2082600" y="5520026"/>
            <a:ext cx="2692800" cy="94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66" name="Google Shape;266;p11"/>
          <p:cNvSpPr/>
          <p:nvPr/>
        </p:nvSpPr>
        <p:spPr>
          <a:xfrm>
            <a:off x="4589657" y="1690098"/>
            <a:ext cx="103428" cy="246391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1"/>
          <p:cNvSpPr/>
          <p:nvPr/>
        </p:nvSpPr>
        <p:spPr>
          <a:xfrm>
            <a:off x="5851607" y="2374289"/>
            <a:ext cx="68582" cy="164314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8" name="Google Shape;268;p11"/>
          <p:cNvGrpSpPr/>
          <p:nvPr/>
        </p:nvGrpSpPr>
        <p:grpSpPr>
          <a:xfrm>
            <a:off x="5278481" y="1252283"/>
            <a:ext cx="185334" cy="437770"/>
            <a:chOff x="1049625" y="3881225"/>
            <a:chExt cx="136275" cy="136275"/>
          </a:xfrm>
        </p:grpSpPr>
        <p:sp>
          <p:nvSpPr>
            <p:cNvPr id="269" name="Google Shape;269;p11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1" name="Google Shape;271;p11"/>
          <p:cNvSpPr/>
          <p:nvPr/>
        </p:nvSpPr>
        <p:spPr>
          <a:xfrm>
            <a:off x="5607632" y="6397392"/>
            <a:ext cx="103428" cy="246391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1"/>
          <p:cNvSpPr/>
          <p:nvPr/>
        </p:nvSpPr>
        <p:spPr>
          <a:xfrm>
            <a:off x="248893" y="6378027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1"/>
          <p:cNvSpPr txBox="1"/>
          <p:nvPr>
            <p:ph hasCustomPrompt="1" type="title"/>
          </p:nvPr>
        </p:nvSpPr>
        <p:spPr>
          <a:xfrm>
            <a:off x="868350" y="2129659"/>
            <a:ext cx="5121300" cy="378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Barlow"/>
              <a:buNone/>
              <a:defRPr b="1" sz="100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numbers ">
  <p:cSld name="CUSTOM_13_1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3"/>
          <p:cNvSpPr/>
          <p:nvPr/>
        </p:nvSpPr>
        <p:spPr>
          <a:xfrm>
            <a:off x="-788531" y="-2882224"/>
            <a:ext cx="2692848" cy="6805261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3"/>
          <p:cNvSpPr/>
          <p:nvPr/>
        </p:nvSpPr>
        <p:spPr>
          <a:xfrm>
            <a:off x="4429812" y="5824711"/>
            <a:ext cx="4466909" cy="114611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3"/>
          <p:cNvSpPr/>
          <p:nvPr/>
        </p:nvSpPr>
        <p:spPr>
          <a:xfrm>
            <a:off x="681007" y="2609253"/>
            <a:ext cx="79322" cy="187363"/>
          </a:xfrm>
          <a:custGeom>
            <a:rect b="b" l="l" r="r" t="t"/>
            <a:pathLst>
              <a:path extrusionOk="0" fill="none" h="2333" w="2333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cap="rnd" cmpd="sng" w="5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3"/>
          <p:cNvSpPr/>
          <p:nvPr/>
        </p:nvSpPr>
        <p:spPr>
          <a:xfrm>
            <a:off x="659893" y="307741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0" name="Google Shape;280;p13"/>
          <p:cNvGrpSpPr/>
          <p:nvPr/>
        </p:nvGrpSpPr>
        <p:grpSpPr>
          <a:xfrm>
            <a:off x="1035281" y="8152459"/>
            <a:ext cx="185334" cy="437770"/>
            <a:chOff x="1049625" y="3881225"/>
            <a:chExt cx="136275" cy="136275"/>
          </a:xfrm>
        </p:grpSpPr>
        <p:sp>
          <p:nvSpPr>
            <p:cNvPr id="281" name="Google Shape;281;p13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13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3" name="Google Shape;283;p13"/>
          <p:cNvSpPr/>
          <p:nvPr/>
        </p:nvSpPr>
        <p:spPr>
          <a:xfrm>
            <a:off x="275376" y="2073215"/>
            <a:ext cx="68582" cy="164314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13"/>
          <p:cNvSpPr/>
          <p:nvPr/>
        </p:nvSpPr>
        <p:spPr>
          <a:xfrm>
            <a:off x="-683121" y="5693546"/>
            <a:ext cx="1342800" cy="3447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3"/>
          <p:cNvSpPr/>
          <p:nvPr/>
        </p:nvSpPr>
        <p:spPr>
          <a:xfrm>
            <a:off x="5797144" y="-955663"/>
            <a:ext cx="914400" cy="2324400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6" name="Google Shape;286;p13"/>
          <p:cNvGrpSpPr/>
          <p:nvPr/>
        </p:nvGrpSpPr>
        <p:grpSpPr>
          <a:xfrm>
            <a:off x="5314256" y="8075566"/>
            <a:ext cx="185334" cy="437770"/>
            <a:chOff x="1049625" y="3881225"/>
            <a:chExt cx="136275" cy="136275"/>
          </a:xfrm>
        </p:grpSpPr>
        <p:sp>
          <p:nvSpPr>
            <p:cNvPr id="287" name="Google Shape;287;p13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13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9" name="Google Shape;289;p13"/>
          <p:cNvSpPr/>
          <p:nvPr/>
        </p:nvSpPr>
        <p:spPr>
          <a:xfrm>
            <a:off x="1591045" y="6740535"/>
            <a:ext cx="103428" cy="246391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3"/>
          <p:cNvSpPr/>
          <p:nvPr/>
        </p:nvSpPr>
        <p:spPr>
          <a:xfrm>
            <a:off x="3772734" y="8929935"/>
            <a:ext cx="1215300" cy="3038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1" name="Google Shape;291;p13"/>
          <p:cNvGrpSpPr/>
          <p:nvPr/>
        </p:nvGrpSpPr>
        <p:grpSpPr>
          <a:xfrm>
            <a:off x="5989658" y="424400"/>
            <a:ext cx="185334" cy="437770"/>
            <a:chOff x="2041975" y="1229850"/>
            <a:chExt cx="136275" cy="136275"/>
          </a:xfrm>
        </p:grpSpPr>
        <p:sp>
          <p:nvSpPr>
            <p:cNvPr id="292" name="Google Shape;292;p13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4" name="Google Shape;294;p13"/>
          <p:cNvSpPr/>
          <p:nvPr/>
        </p:nvSpPr>
        <p:spPr>
          <a:xfrm>
            <a:off x="4429815" y="9586859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5" name="Google Shape;295;p13"/>
          <p:cNvGrpSpPr/>
          <p:nvPr/>
        </p:nvGrpSpPr>
        <p:grpSpPr>
          <a:xfrm>
            <a:off x="1035291" y="1936426"/>
            <a:ext cx="185334" cy="437770"/>
            <a:chOff x="1049625" y="3881225"/>
            <a:chExt cx="136275" cy="136275"/>
          </a:xfrm>
        </p:grpSpPr>
        <p:sp>
          <p:nvSpPr>
            <p:cNvPr id="296" name="Google Shape;296;p13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8" name="Google Shape;298;p13"/>
          <p:cNvGrpSpPr/>
          <p:nvPr/>
        </p:nvGrpSpPr>
        <p:grpSpPr>
          <a:xfrm>
            <a:off x="5278481" y="1252283"/>
            <a:ext cx="185334" cy="437770"/>
            <a:chOff x="1049625" y="3881225"/>
            <a:chExt cx="136275" cy="136275"/>
          </a:xfrm>
        </p:grpSpPr>
        <p:sp>
          <p:nvSpPr>
            <p:cNvPr id="299" name="Google Shape;299;p13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1" name="Google Shape;301;p13"/>
          <p:cNvSpPr/>
          <p:nvPr/>
        </p:nvSpPr>
        <p:spPr>
          <a:xfrm>
            <a:off x="5607632" y="5500524"/>
            <a:ext cx="103428" cy="246391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13"/>
          <p:cNvSpPr/>
          <p:nvPr/>
        </p:nvSpPr>
        <p:spPr>
          <a:xfrm>
            <a:off x="248893" y="6378027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13"/>
          <p:cNvSpPr txBox="1"/>
          <p:nvPr>
            <p:ph idx="1" type="subTitle"/>
          </p:nvPr>
        </p:nvSpPr>
        <p:spPr>
          <a:xfrm>
            <a:off x="2082600" y="2927397"/>
            <a:ext cx="2692800" cy="94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04" name="Google Shape;304;p13"/>
          <p:cNvSpPr txBox="1"/>
          <p:nvPr>
            <p:ph hasCustomPrompt="1" type="title"/>
          </p:nvPr>
        </p:nvSpPr>
        <p:spPr>
          <a:xfrm>
            <a:off x="1501538" y="1037057"/>
            <a:ext cx="3855000" cy="221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500"/>
              <a:buFont typeface="Barlow"/>
              <a:buNone/>
              <a:defRPr b="1" sz="65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r>
              <a:t>xx%</a:t>
            </a:r>
          </a:p>
        </p:txBody>
      </p:sp>
      <p:sp>
        <p:nvSpPr>
          <p:cNvPr id="305" name="Google Shape;305;p13"/>
          <p:cNvSpPr txBox="1"/>
          <p:nvPr>
            <p:ph idx="2" type="subTitle"/>
          </p:nvPr>
        </p:nvSpPr>
        <p:spPr>
          <a:xfrm>
            <a:off x="2082600" y="5500508"/>
            <a:ext cx="2692800" cy="94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06" name="Google Shape;306;p13"/>
          <p:cNvSpPr txBox="1"/>
          <p:nvPr>
            <p:ph hasCustomPrompt="1" idx="3" type="title"/>
          </p:nvPr>
        </p:nvSpPr>
        <p:spPr>
          <a:xfrm>
            <a:off x="1501538" y="3610168"/>
            <a:ext cx="3855000" cy="221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Font typeface="Barlow"/>
              <a:buNone/>
              <a:defRPr b="1" sz="50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/>
          <p:nvPr>
            <p:ph idx="4" type="subTitle"/>
          </p:nvPr>
        </p:nvSpPr>
        <p:spPr>
          <a:xfrm>
            <a:off x="2082600" y="7866959"/>
            <a:ext cx="2692800" cy="94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08" name="Google Shape;308;p13"/>
          <p:cNvSpPr txBox="1"/>
          <p:nvPr>
            <p:ph hasCustomPrompt="1" idx="5" type="title"/>
          </p:nvPr>
        </p:nvSpPr>
        <p:spPr>
          <a:xfrm>
            <a:off x="1501538" y="5976619"/>
            <a:ext cx="3855000" cy="221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Barlow"/>
              <a:buNone/>
              <a:defRPr b="1" sz="40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">
  <p:cSld name="CUSTOM">
    <p:bg>
      <p:bgPr>
        <a:solidFill>
          <a:schemeClr val="accent1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4"/>
          <p:cNvSpPr/>
          <p:nvPr/>
        </p:nvSpPr>
        <p:spPr>
          <a:xfrm flipH="1" rot="10800000">
            <a:off x="4397408" y="-3652308"/>
            <a:ext cx="6371974" cy="6376723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14"/>
          <p:cNvSpPr/>
          <p:nvPr/>
        </p:nvSpPr>
        <p:spPr>
          <a:xfrm rot="10800000">
            <a:off x="-3076645" y="8079757"/>
            <a:ext cx="6102445" cy="5443943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lt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14"/>
          <p:cNvSpPr/>
          <p:nvPr/>
        </p:nvSpPr>
        <p:spPr>
          <a:xfrm flipH="1">
            <a:off x="-491704" y="7657725"/>
            <a:ext cx="1853100" cy="15615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14"/>
          <p:cNvSpPr txBox="1"/>
          <p:nvPr>
            <p:ph type="title"/>
          </p:nvPr>
        </p:nvSpPr>
        <p:spPr>
          <a:xfrm>
            <a:off x="534909" y="1038717"/>
            <a:ext cx="2001000" cy="264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/>
        </p:txBody>
      </p:sp>
      <p:sp>
        <p:nvSpPr>
          <p:cNvPr id="314" name="Google Shape;314;p14"/>
          <p:cNvSpPr/>
          <p:nvPr/>
        </p:nvSpPr>
        <p:spPr>
          <a:xfrm>
            <a:off x="6512302" y="421403"/>
            <a:ext cx="155227" cy="194123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14"/>
          <p:cNvSpPr/>
          <p:nvPr/>
        </p:nvSpPr>
        <p:spPr>
          <a:xfrm>
            <a:off x="2523247" y="9169892"/>
            <a:ext cx="155218" cy="126433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solidFill>
            <a:schemeClr val="accent1"/>
          </a:solidFill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14"/>
          <p:cNvSpPr txBox="1"/>
          <p:nvPr>
            <p:ph idx="1" type="subTitle"/>
          </p:nvPr>
        </p:nvSpPr>
        <p:spPr>
          <a:xfrm>
            <a:off x="4869263" y="1039439"/>
            <a:ext cx="1507800" cy="9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17" name="Google Shape;317;p14"/>
          <p:cNvSpPr txBox="1"/>
          <p:nvPr>
            <p:ph hasCustomPrompt="1" idx="2" type="title"/>
          </p:nvPr>
        </p:nvSpPr>
        <p:spPr>
          <a:xfrm>
            <a:off x="3128344" y="1122036"/>
            <a:ext cx="617100" cy="80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b="1" sz="3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>
            <a:r>
              <a:t>xx%</a:t>
            </a:r>
          </a:p>
        </p:txBody>
      </p:sp>
      <p:sp>
        <p:nvSpPr>
          <p:cNvPr id="318" name="Google Shape;318;p14"/>
          <p:cNvSpPr txBox="1"/>
          <p:nvPr>
            <p:ph idx="3" type="subTitle"/>
          </p:nvPr>
        </p:nvSpPr>
        <p:spPr>
          <a:xfrm>
            <a:off x="4815225" y="2752203"/>
            <a:ext cx="1507800" cy="9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19" name="Google Shape;319;p14"/>
          <p:cNvSpPr txBox="1"/>
          <p:nvPr>
            <p:ph hasCustomPrompt="1" idx="4" type="title"/>
          </p:nvPr>
        </p:nvSpPr>
        <p:spPr>
          <a:xfrm>
            <a:off x="3128344" y="2783574"/>
            <a:ext cx="617100" cy="86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b="1" sz="3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>
            <a:r>
              <a:t>xx%</a:t>
            </a:r>
          </a:p>
        </p:txBody>
      </p:sp>
      <p:sp>
        <p:nvSpPr>
          <p:cNvPr id="320" name="Google Shape;320;p14"/>
          <p:cNvSpPr txBox="1"/>
          <p:nvPr>
            <p:ph idx="5" type="subTitle"/>
          </p:nvPr>
        </p:nvSpPr>
        <p:spPr>
          <a:xfrm>
            <a:off x="4815225" y="4453127"/>
            <a:ext cx="1507800" cy="9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21" name="Google Shape;321;p14"/>
          <p:cNvSpPr txBox="1"/>
          <p:nvPr>
            <p:ph hasCustomPrompt="1" idx="6" type="title"/>
          </p:nvPr>
        </p:nvSpPr>
        <p:spPr>
          <a:xfrm>
            <a:off x="3128344" y="4507493"/>
            <a:ext cx="617100" cy="86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b="1" sz="3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>
            <a:r>
              <a:t>xx%</a:t>
            </a:r>
          </a:p>
        </p:txBody>
      </p:sp>
      <p:sp>
        <p:nvSpPr>
          <p:cNvPr id="322" name="Google Shape;322;p14"/>
          <p:cNvSpPr txBox="1"/>
          <p:nvPr>
            <p:ph idx="7" type="subTitle"/>
          </p:nvPr>
        </p:nvSpPr>
        <p:spPr>
          <a:xfrm>
            <a:off x="4815225" y="6154050"/>
            <a:ext cx="1507800" cy="9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23" name="Google Shape;323;p14"/>
          <p:cNvSpPr txBox="1"/>
          <p:nvPr>
            <p:ph hasCustomPrompt="1" idx="8" type="title"/>
          </p:nvPr>
        </p:nvSpPr>
        <p:spPr>
          <a:xfrm>
            <a:off x="3128344" y="6231412"/>
            <a:ext cx="617100" cy="86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"/>
              <a:buNone/>
              <a:defRPr b="1" sz="3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>
            <a:r>
              <a:t>xx%</a:t>
            </a:r>
          </a:p>
        </p:txBody>
      </p:sp>
      <p:sp>
        <p:nvSpPr>
          <p:cNvPr id="324" name="Google Shape;324;p14"/>
          <p:cNvSpPr txBox="1"/>
          <p:nvPr>
            <p:ph idx="9" type="subTitle"/>
          </p:nvPr>
        </p:nvSpPr>
        <p:spPr>
          <a:xfrm>
            <a:off x="4561726" y="7644836"/>
            <a:ext cx="1665000" cy="10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25" name="Google Shape;325;p14"/>
          <p:cNvSpPr txBox="1"/>
          <p:nvPr>
            <p:ph hasCustomPrompt="1" idx="13" type="title"/>
          </p:nvPr>
        </p:nvSpPr>
        <p:spPr>
          <a:xfrm>
            <a:off x="3128344" y="7955331"/>
            <a:ext cx="617100" cy="86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b="1" sz="3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b="1" sz="3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b="1" sz="3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b="1" sz="3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b="1" sz="3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b="1" sz="3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b="1" sz="3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b="1" sz="3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b="1" sz="3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r>
              <a:t>xx%</a:t>
            </a:r>
          </a:p>
        </p:txBody>
      </p:sp>
      <p:sp>
        <p:nvSpPr>
          <p:cNvPr id="326" name="Google Shape;326;p14"/>
          <p:cNvSpPr txBox="1"/>
          <p:nvPr>
            <p:ph idx="14" type="subTitle"/>
          </p:nvPr>
        </p:nvSpPr>
        <p:spPr>
          <a:xfrm>
            <a:off x="3764756" y="1046948"/>
            <a:ext cx="1157100" cy="95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27" name="Google Shape;327;p14"/>
          <p:cNvSpPr txBox="1"/>
          <p:nvPr>
            <p:ph idx="15" type="subTitle"/>
          </p:nvPr>
        </p:nvSpPr>
        <p:spPr>
          <a:xfrm>
            <a:off x="3764756" y="2741945"/>
            <a:ext cx="1157100" cy="95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28" name="Google Shape;328;p14"/>
          <p:cNvSpPr txBox="1"/>
          <p:nvPr>
            <p:ph idx="16" type="subTitle"/>
          </p:nvPr>
        </p:nvSpPr>
        <p:spPr>
          <a:xfrm>
            <a:off x="3764756" y="4463584"/>
            <a:ext cx="1157100" cy="95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29" name="Google Shape;329;p14"/>
          <p:cNvSpPr txBox="1"/>
          <p:nvPr>
            <p:ph idx="17" type="subTitle"/>
          </p:nvPr>
        </p:nvSpPr>
        <p:spPr>
          <a:xfrm>
            <a:off x="3764756" y="6149718"/>
            <a:ext cx="1157100" cy="95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30" name="Google Shape;330;p14"/>
          <p:cNvSpPr txBox="1"/>
          <p:nvPr>
            <p:ph idx="18" type="subTitle"/>
          </p:nvPr>
        </p:nvSpPr>
        <p:spPr>
          <a:xfrm>
            <a:off x="3764756" y="7850641"/>
            <a:ext cx="1157100" cy="95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31" name="Google Shape;331;p14"/>
          <p:cNvSpPr/>
          <p:nvPr/>
        </p:nvSpPr>
        <p:spPr>
          <a:xfrm flipH="1" rot="10800000">
            <a:off x="1238193" y="9619601"/>
            <a:ext cx="155218" cy="126433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14"/>
          <p:cNvSpPr/>
          <p:nvPr/>
        </p:nvSpPr>
        <p:spPr>
          <a:xfrm flipH="1">
            <a:off x="6150700" y="1830601"/>
            <a:ext cx="594300" cy="639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14"/>
          <p:cNvSpPr/>
          <p:nvPr/>
        </p:nvSpPr>
        <p:spPr>
          <a:xfrm>
            <a:off x="911017" y="8319144"/>
            <a:ext cx="715200" cy="639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4" name="Google Shape;334;p14"/>
          <p:cNvGrpSpPr/>
          <p:nvPr/>
        </p:nvGrpSpPr>
        <p:grpSpPr>
          <a:xfrm rot="2700178">
            <a:off x="283565" y="8741245"/>
            <a:ext cx="186314" cy="194129"/>
            <a:chOff x="2041975" y="1229850"/>
            <a:chExt cx="136275" cy="136275"/>
          </a:xfrm>
        </p:grpSpPr>
        <p:sp>
          <p:nvSpPr>
            <p:cNvPr id="335" name="Google Shape;335;p14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7" name="Google Shape;337;p14"/>
          <p:cNvSpPr/>
          <p:nvPr/>
        </p:nvSpPr>
        <p:spPr>
          <a:xfrm>
            <a:off x="3410825" y="6164502"/>
            <a:ext cx="3837320" cy="3350349"/>
          </a:xfrm>
          <a:custGeom>
            <a:rect b="b" l="l" r="r" t="t"/>
            <a:pathLst>
              <a:path extrusionOk="0" h="46045" w="50849">
                <a:moveTo>
                  <a:pt x="25398" y="1"/>
                </a:moveTo>
                <a:cubicBezTo>
                  <a:pt x="15109" y="1"/>
                  <a:pt x="5732" y="6959"/>
                  <a:pt x="3093" y="17387"/>
                </a:cubicBezTo>
                <a:cubicBezTo>
                  <a:pt x="1" y="29731"/>
                  <a:pt x="7478" y="42228"/>
                  <a:pt x="19797" y="45346"/>
                </a:cubicBezTo>
                <a:cubicBezTo>
                  <a:pt x="21681" y="45819"/>
                  <a:pt x="23569" y="46045"/>
                  <a:pt x="25428" y="46045"/>
                </a:cubicBezTo>
                <a:cubicBezTo>
                  <a:pt x="35725" y="46045"/>
                  <a:pt x="45111" y="39098"/>
                  <a:pt x="47730" y="28641"/>
                </a:cubicBezTo>
                <a:cubicBezTo>
                  <a:pt x="50848" y="16322"/>
                  <a:pt x="43371" y="3801"/>
                  <a:pt x="31052" y="708"/>
                </a:cubicBezTo>
                <a:cubicBezTo>
                  <a:pt x="29160" y="230"/>
                  <a:pt x="27264" y="1"/>
                  <a:pt x="25398" y="1"/>
                </a:cubicBezTo>
                <a:close/>
              </a:path>
            </a:pathLst>
          </a:custGeom>
          <a:solidFill>
            <a:srgbClr val="FFAB2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8" name="Google Shape;338;p14"/>
          <p:cNvGrpSpPr/>
          <p:nvPr/>
        </p:nvGrpSpPr>
        <p:grpSpPr>
          <a:xfrm rot="2700000">
            <a:off x="5426110" y="5817814"/>
            <a:ext cx="247108" cy="227373"/>
            <a:chOff x="2041975" y="1229850"/>
            <a:chExt cx="136275" cy="136275"/>
          </a:xfrm>
        </p:grpSpPr>
        <p:sp>
          <p:nvSpPr>
            <p:cNvPr id="339" name="Google Shape;339;p14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solidFill>
              <a:schemeClr val="accent1"/>
            </a:solidFill>
            <a:ln cap="flat" cmpd="sng" w="63375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solidFill>
              <a:schemeClr val="accent1"/>
            </a:solidFill>
            <a:ln cap="flat" cmpd="sng" w="63375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1" name="Google Shape;341;p14"/>
          <p:cNvGrpSpPr/>
          <p:nvPr/>
        </p:nvGrpSpPr>
        <p:grpSpPr>
          <a:xfrm flipH="1" rot="2859983">
            <a:off x="6338430" y="5460998"/>
            <a:ext cx="223501" cy="236661"/>
            <a:chOff x="2041975" y="1229850"/>
            <a:chExt cx="136275" cy="136275"/>
          </a:xfrm>
        </p:grpSpPr>
        <p:sp>
          <p:nvSpPr>
            <p:cNvPr id="342" name="Google Shape;342;p14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rgbClr val="FFAB2F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rgbClr val="FFAB2F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4" name="Google Shape;344;p14"/>
          <p:cNvGrpSpPr/>
          <p:nvPr/>
        </p:nvGrpSpPr>
        <p:grpSpPr>
          <a:xfrm flipH="1" rot="2684757">
            <a:off x="6187834" y="9403896"/>
            <a:ext cx="271654" cy="249963"/>
            <a:chOff x="1049625" y="3881225"/>
            <a:chExt cx="136275" cy="136275"/>
          </a:xfrm>
        </p:grpSpPr>
        <p:sp>
          <p:nvSpPr>
            <p:cNvPr id="345" name="Google Shape;345;p14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7" name="Google Shape;347;p14"/>
          <p:cNvSpPr/>
          <p:nvPr/>
        </p:nvSpPr>
        <p:spPr>
          <a:xfrm>
            <a:off x="3751939" y="5763749"/>
            <a:ext cx="3417301" cy="4315295"/>
          </a:xfrm>
          <a:custGeom>
            <a:rect b="b" l="l" r="r" t="t"/>
            <a:pathLst>
              <a:path extrusionOk="0" h="207966" w="164868">
                <a:moveTo>
                  <a:pt x="42782" y="0"/>
                </a:moveTo>
                <a:cubicBezTo>
                  <a:pt x="29947" y="0"/>
                  <a:pt x="13310" y="7764"/>
                  <a:pt x="7130" y="24718"/>
                </a:cubicBezTo>
                <a:cubicBezTo>
                  <a:pt x="0" y="44366"/>
                  <a:pt x="2932" y="59102"/>
                  <a:pt x="6576" y="68054"/>
                </a:cubicBezTo>
                <a:cubicBezTo>
                  <a:pt x="9745" y="75739"/>
                  <a:pt x="21787" y="78512"/>
                  <a:pt x="23134" y="78829"/>
                </a:cubicBezTo>
                <a:lnTo>
                  <a:pt x="23530" y="78908"/>
                </a:lnTo>
                <a:cubicBezTo>
                  <a:pt x="23688" y="78908"/>
                  <a:pt x="24243" y="78987"/>
                  <a:pt x="25194" y="78987"/>
                </a:cubicBezTo>
                <a:cubicBezTo>
                  <a:pt x="33037" y="78987"/>
                  <a:pt x="41831" y="75184"/>
                  <a:pt x="43019" y="64489"/>
                </a:cubicBezTo>
                <a:cubicBezTo>
                  <a:pt x="43336" y="62033"/>
                  <a:pt x="43495" y="59736"/>
                  <a:pt x="43574" y="57597"/>
                </a:cubicBezTo>
                <a:cubicBezTo>
                  <a:pt x="44049" y="49199"/>
                  <a:pt x="44366" y="43732"/>
                  <a:pt x="53477" y="34859"/>
                </a:cubicBezTo>
                <a:cubicBezTo>
                  <a:pt x="61083" y="27412"/>
                  <a:pt x="66074" y="21153"/>
                  <a:pt x="65282" y="14736"/>
                </a:cubicBezTo>
                <a:cubicBezTo>
                  <a:pt x="64569" y="9032"/>
                  <a:pt x="59657" y="5387"/>
                  <a:pt x="55933" y="3248"/>
                </a:cubicBezTo>
                <a:cubicBezTo>
                  <a:pt x="52368" y="1109"/>
                  <a:pt x="47852" y="0"/>
                  <a:pt x="42782" y="0"/>
                </a:cubicBezTo>
                <a:close/>
                <a:moveTo>
                  <a:pt x="122086" y="0"/>
                </a:moveTo>
                <a:cubicBezTo>
                  <a:pt x="117095" y="0"/>
                  <a:pt x="112500" y="1109"/>
                  <a:pt x="109014" y="3248"/>
                </a:cubicBezTo>
                <a:cubicBezTo>
                  <a:pt x="105290" y="5387"/>
                  <a:pt x="100299" y="9032"/>
                  <a:pt x="99665" y="14736"/>
                </a:cubicBezTo>
                <a:cubicBezTo>
                  <a:pt x="98873" y="21153"/>
                  <a:pt x="103785" y="27412"/>
                  <a:pt x="111390" y="34859"/>
                </a:cubicBezTo>
                <a:cubicBezTo>
                  <a:pt x="120501" y="43732"/>
                  <a:pt x="120818" y="49199"/>
                  <a:pt x="121294" y="57597"/>
                </a:cubicBezTo>
                <a:cubicBezTo>
                  <a:pt x="121452" y="59736"/>
                  <a:pt x="121610" y="61954"/>
                  <a:pt x="121848" y="64489"/>
                </a:cubicBezTo>
                <a:cubicBezTo>
                  <a:pt x="123116" y="75184"/>
                  <a:pt x="131910" y="78987"/>
                  <a:pt x="139674" y="78987"/>
                </a:cubicBezTo>
                <a:cubicBezTo>
                  <a:pt x="140624" y="78987"/>
                  <a:pt x="141258" y="78908"/>
                  <a:pt x="141338" y="78908"/>
                </a:cubicBezTo>
                <a:lnTo>
                  <a:pt x="141813" y="78829"/>
                </a:lnTo>
                <a:cubicBezTo>
                  <a:pt x="143160" y="78512"/>
                  <a:pt x="155202" y="75739"/>
                  <a:pt x="158371" y="68054"/>
                </a:cubicBezTo>
                <a:cubicBezTo>
                  <a:pt x="162015" y="59102"/>
                  <a:pt x="164867" y="44366"/>
                  <a:pt x="157737" y="24718"/>
                </a:cubicBezTo>
                <a:cubicBezTo>
                  <a:pt x="151637" y="7764"/>
                  <a:pt x="135000" y="0"/>
                  <a:pt x="122086" y="0"/>
                </a:cubicBezTo>
                <a:close/>
                <a:moveTo>
                  <a:pt x="52132" y="46735"/>
                </a:moveTo>
                <a:cubicBezTo>
                  <a:pt x="50583" y="46735"/>
                  <a:pt x="49137" y="47640"/>
                  <a:pt x="48486" y="49119"/>
                </a:cubicBezTo>
                <a:cubicBezTo>
                  <a:pt x="47694" y="51179"/>
                  <a:pt x="48565" y="53477"/>
                  <a:pt x="50625" y="54348"/>
                </a:cubicBezTo>
                <a:cubicBezTo>
                  <a:pt x="50704" y="54348"/>
                  <a:pt x="62033" y="59419"/>
                  <a:pt x="62033" y="78829"/>
                </a:cubicBezTo>
                <a:cubicBezTo>
                  <a:pt x="62033" y="87227"/>
                  <a:pt x="56250" y="91109"/>
                  <a:pt x="46743" y="96338"/>
                </a:cubicBezTo>
                <a:cubicBezTo>
                  <a:pt x="38028" y="101170"/>
                  <a:pt x="28125" y="106637"/>
                  <a:pt x="28125" y="119234"/>
                </a:cubicBezTo>
                <a:cubicBezTo>
                  <a:pt x="28125" y="132623"/>
                  <a:pt x="36285" y="141179"/>
                  <a:pt x="43415" y="146091"/>
                </a:cubicBezTo>
                <a:cubicBezTo>
                  <a:pt x="43178" y="147755"/>
                  <a:pt x="43019" y="149418"/>
                  <a:pt x="43019" y="151240"/>
                </a:cubicBezTo>
                <a:cubicBezTo>
                  <a:pt x="43019" y="176276"/>
                  <a:pt x="63618" y="188635"/>
                  <a:pt x="70986" y="192279"/>
                </a:cubicBezTo>
                <a:lnTo>
                  <a:pt x="70986" y="204004"/>
                </a:lnTo>
                <a:cubicBezTo>
                  <a:pt x="70986" y="206223"/>
                  <a:pt x="72729" y="207966"/>
                  <a:pt x="74947" y="207966"/>
                </a:cubicBezTo>
                <a:lnTo>
                  <a:pt x="90000" y="207966"/>
                </a:lnTo>
                <a:cubicBezTo>
                  <a:pt x="92139" y="207966"/>
                  <a:pt x="93961" y="206223"/>
                  <a:pt x="93961" y="204004"/>
                </a:cubicBezTo>
                <a:lnTo>
                  <a:pt x="93961" y="192279"/>
                </a:lnTo>
                <a:cubicBezTo>
                  <a:pt x="101250" y="188635"/>
                  <a:pt x="121848" y="176276"/>
                  <a:pt x="121848" y="151240"/>
                </a:cubicBezTo>
                <a:cubicBezTo>
                  <a:pt x="121848" y="149418"/>
                  <a:pt x="121769" y="147755"/>
                  <a:pt x="121452" y="146091"/>
                </a:cubicBezTo>
                <a:cubicBezTo>
                  <a:pt x="128662" y="141179"/>
                  <a:pt x="136822" y="132623"/>
                  <a:pt x="136822" y="119234"/>
                </a:cubicBezTo>
                <a:cubicBezTo>
                  <a:pt x="136742" y="106637"/>
                  <a:pt x="126919" y="101170"/>
                  <a:pt x="118204" y="96338"/>
                </a:cubicBezTo>
                <a:cubicBezTo>
                  <a:pt x="108618" y="91109"/>
                  <a:pt x="102834" y="87227"/>
                  <a:pt x="102834" y="78829"/>
                </a:cubicBezTo>
                <a:cubicBezTo>
                  <a:pt x="102834" y="59815"/>
                  <a:pt x="113767" y="54586"/>
                  <a:pt x="114322" y="54348"/>
                </a:cubicBezTo>
                <a:cubicBezTo>
                  <a:pt x="116302" y="53477"/>
                  <a:pt x="117253" y="51100"/>
                  <a:pt x="116382" y="49119"/>
                </a:cubicBezTo>
                <a:cubicBezTo>
                  <a:pt x="115731" y="47640"/>
                  <a:pt x="114284" y="46735"/>
                  <a:pt x="112768" y="46735"/>
                </a:cubicBezTo>
                <a:cubicBezTo>
                  <a:pt x="112255" y="46735"/>
                  <a:pt x="111733" y="46839"/>
                  <a:pt x="111232" y="47060"/>
                </a:cubicBezTo>
                <a:cubicBezTo>
                  <a:pt x="110519" y="47297"/>
                  <a:pt x="94912" y="54190"/>
                  <a:pt x="94912" y="78829"/>
                </a:cubicBezTo>
                <a:cubicBezTo>
                  <a:pt x="94912" y="92535"/>
                  <a:pt x="105686" y="98477"/>
                  <a:pt x="114322" y="103309"/>
                </a:cubicBezTo>
                <a:cubicBezTo>
                  <a:pt x="123353" y="108301"/>
                  <a:pt x="128820" y="111707"/>
                  <a:pt x="128820" y="119234"/>
                </a:cubicBezTo>
                <a:cubicBezTo>
                  <a:pt x="128820" y="128107"/>
                  <a:pt x="123987" y="134207"/>
                  <a:pt x="118917" y="138168"/>
                </a:cubicBezTo>
                <a:cubicBezTo>
                  <a:pt x="112817" y="126364"/>
                  <a:pt x="98160" y="121848"/>
                  <a:pt x="84137" y="121848"/>
                </a:cubicBezTo>
                <a:lnTo>
                  <a:pt x="80730" y="121848"/>
                </a:lnTo>
                <a:cubicBezTo>
                  <a:pt x="66787" y="121848"/>
                  <a:pt x="52130" y="126364"/>
                  <a:pt x="46030" y="138168"/>
                </a:cubicBezTo>
                <a:cubicBezTo>
                  <a:pt x="40959" y="134128"/>
                  <a:pt x="36048" y="128028"/>
                  <a:pt x="36048" y="119234"/>
                </a:cubicBezTo>
                <a:cubicBezTo>
                  <a:pt x="36048" y="111707"/>
                  <a:pt x="41593" y="108301"/>
                  <a:pt x="50546" y="103309"/>
                </a:cubicBezTo>
                <a:cubicBezTo>
                  <a:pt x="59181" y="98477"/>
                  <a:pt x="69956" y="92535"/>
                  <a:pt x="69956" y="78829"/>
                </a:cubicBezTo>
                <a:cubicBezTo>
                  <a:pt x="69956" y="54190"/>
                  <a:pt x="54349" y="47297"/>
                  <a:pt x="53715" y="47060"/>
                </a:cubicBezTo>
                <a:cubicBezTo>
                  <a:pt x="53193" y="46839"/>
                  <a:pt x="52657" y="46735"/>
                  <a:pt x="52132" y="4673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hree columns">
  <p:cSld name="CUSTOM_1">
    <p:bg>
      <p:bgPr>
        <a:solidFill>
          <a:schemeClr val="accent1"/>
        </a:soli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5"/>
          <p:cNvSpPr/>
          <p:nvPr/>
        </p:nvSpPr>
        <p:spPr>
          <a:xfrm flipH="1" rot="10800000">
            <a:off x="-568708" y="3646865"/>
            <a:ext cx="3358038" cy="8626771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lt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0" name="Google Shape;350;p15"/>
          <p:cNvGrpSpPr/>
          <p:nvPr/>
        </p:nvGrpSpPr>
        <p:grpSpPr>
          <a:xfrm flipH="1" rot="10800000">
            <a:off x="200727" y="533845"/>
            <a:ext cx="185334" cy="437770"/>
            <a:chOff x="2041975" y="1229850"/>
            <a:chExt cx="136275" cy="136275"/>
          </a:xfrm>
        </p:grpSpPr>
        <p:sp>
          <p:nvSpPr>
            <p:cNvPr id="351" name="Google Shape;351;p15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15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3" name="Google Shape;353;p15"/>
          <p:cNvGrpSpPr/>
          <p:nvPr/>
        </p:nvGrpSpPr>
        <p:grpSpPr>
          <a:xfrm flipH="1" rot="10800000">
            <a:off x="2007158" y="8934939"/>
            <a:ext cx="185334" cy="437770"/>
            <a:chOff x="2041975" y="1229850"/>
            <a:chExt cx="136275" cy="136275"/>
          </a:xfrm>
        </p:grpSpPr>
        <p:sp>
          <p:nvSpPr>
            <p:cNvPr id="354" name="Google Shape;354;p15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15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6" name="Google Shape;356;p15"/>
          <p:cNvGrpSpPr/>
          <p:nvPr/>
        </p:nvGrpSpPr>
        <p:grpSpPr>
          <a:xfrm flipH="1" rot="10800000">
            <a:off x="817058" y="207843"/>
            <a:ext cx="137161" cy="326024"/>
            <a:chOff x="1049625" y="3881225"/>
            <a:chExt cx="136275" cy="136275"/>
          </a:xfrm>
        </p:grpSpPr>
        <p:sp>
          <p:nvSpPr>
            <p:cNvPr id="357" name="Google Shape;357;p15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solidFill>
              <a:schemeClr val="accent1"/>
            </a:solidFill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15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solidFill>
              <a:schemeClr val="accent1"/>
            </a:solidFill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9" name="Google Shape;359;p15"/>
          <p:cNvSpPr/>
          <p:nvPr/>
        </p:nvSpPr>
        <p:spPr>
          <a:xfrm flipH="1" rot="10800000">
            <a:off x="2334222" y="416192"/>
            <a:ext cx="79322" cy="187363"/>
          </a:xfrm>
          <a:custGeom>
            <a:rect b="b" l="l" r="r" t="t"/>
            <a:pathLst>
              <a:path extrusionOk="0" fill="none" h="2333" w="2333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cap="rnd" cmpd="sng" w="5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15"/>
          <p:cNvSpPr/>
          <p:nvPr/>
        </p:nvSpPr>
        <p:spPr>
          <a:xfrm flipH="1" rot="10800000">
            <a:off x="3631103" y="-7615479"/>
            <a:ext cx="4778925" cy="12277316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lt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1" name="Google Shape;361;p15"/>
          <p:cNvGrpSpPr/>
          <p:nvPr/>
        </p:nvGrpSpPr>
        <p:grpSpPr>
          <a:xfrm flipH="1" rot="10800000">
            <a:off x="5987221" y="898022"/>
            <a:ext cx="185334" cy="437770"/>
            <a:chOff x="2041975" y="1229850"/>
            <a:chExt cx="136275" cy="136275"/>
          </a:xfrm>
        </p:grpSpPr>
        <p:sp>
          <p:nvSpPr>
            <p:cNvPr id="362" name="Google Shape;362;p15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4" name="Google Shape;364;p15"/>
          <p:cNvSpPr/>
          <p:nvPr/>
        </p:nvSpPr>
        <p:spPr>
          <a:xfrm flipH="1" rot="10800000">
            <a:off x="5157653" y="1959432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15"/>
          <p:cNvSpPr/>
          <p:nvPr/>
        </p:nvSpPr>
        <p:spPr>
          <a:xfrm flipH="1" rot="10800000">
            <a:off x="6356565" y="9011229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15"/>
          <p:cNvSpPr/>
          <p:nvPr/>
        </p:nvSpPr>
        <p:spPr>
          <a:xfrm flipH="1" rot="10800000">
            <a:off x="200679" y="1829386"/>
            <a:ext cx="79322" cy="187363"/>
          </a:xfrm>
          <a:custGeom>
            <a:rect b="b" l="l" r="r" t="t"/>
            <a:pathLst>
              <a:path extrusionOk="0" fill="none" h="2333" w="2333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cap="rnd" cmpd="sng" w="5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15"/>
          <p:cNvSpPr txBox="1"/>
          <p:nvPr>
            <p:ph idx="1" type="subTitle"/>
          </p:nvPr>
        </p:nvSpPr>
        <p:spPr>
          <a:xfrm>
            <a:off x="763519" y="6565289"/>
            <a:ext cx="1293900" cy="22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68" name="Google Shape;368;p15"/>
          <p:cNvSpPr txBox="1"/>
          <p:nvPr>
            <p:ph idx="2" type="subTitle"/>
          </p:nvPr>
        </p:nvSpPr>
        <p:spPr>
          <a:xfrm>
            <a:off x="2782013" y="6565289"/>
            <a:ext cx="1293900" cy="22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69" name="Google Shape;369;p15"/>
          <p:cNvSpPr txBox="1"/>
          <p:nvPr>
            <p:ph idx="3" type="subTitle"/>
          </p:nvPr>
        </p:nvSpPr>
        <p:spPr>
          <a:xfrm>
            <a:off x="4800506" y="6565289"/>
            <a:ext cx="1293900" cy="22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70" name="Google Shape;370;p15"/>
          <p:cNvSpPr txBox="1"/>
          <p:nvPr>
            <p:ph type="title"/>
          </p:nvPr>
        </p:nvSpPr>
        <p:spPr>
          <a:xfrm>
            <a:off x="534919" y="1038717"/>
            <a:ext cx="2894100" cy="24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/>
        </p:txBody>
      </p:sp>
      <p:grpSp>
        <p:nvGrpSpPr>
          <p:cNvPr id="371" name="Google Shape;371;p15"/>
          <p:cNvGrpSpPr/>
          <p:nvPr/>
        </p:nvGrpSpPr>
        <p:grpSpPr>
          <a:xfrm flipH="1" rot="10800000">
            <a:off x="4428918" y="8003896"/>
            <a:ext cx="185334" cy="437770"/>
            <a:chOff x="2041975" y="1229850"/>
            <a:chExt cx="136275" cy="136275"/>
          </a:xfrm>
        </p:grpSpPr>
        <p:sp>
          <p:nvSpPr>
            <p:cNvPr id="372" name="Google Shape;372;p15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4" name="Google Shape;374;p15"/>
          <p:cNvSpPr/>
          <p:nvPr/>
        </p:nvSpPr>
        <p:spPr>
          <a:xfrm flipH="1">
            <a:off x="4281027" y="1926320"/>
            <a:ext cx="594300" cy="1526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75" name="Google Shape;375;p15"/>
          <p:cNvGrpSpPr/>
          <p:nvPr/>
        </p:nvGrpSpPr>
        <p:grpSpPr>
          <a:xfrm>
            <a:off x="4280915" y="2003871"/>
            <a:ext cx="185334" cy="437770"/>
            <a:chOff x="2041975" y="1229850"/>
            <a:chExt cx="136275" cy="136275"/>
          </a:xfrm>
        </p:grpSpPr>
        <p:sp>
          <p:nvSpPr>
            <p:cNvPr id="376" name="Google Shape;376;p15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2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6"/>
          <p:cNvGrpSpPr/>
          <p:nvPr/>
        </p:nvGrpSpPr>
        <p:grpSpPr>
          <a:xfrm flipH="1" rot="10800000">
            <a:off x="2718702" y="1400702"/>
            <a:ext cx="185334" cy="437770"/>
            <a:chOff x="2041975" y="1229850"/>
            <a:chExt cx="136275" cy="136275"/>
          </a:xfrm>
        </p:grpSpPr>
        <p:sp>
          <p:nvSpPr>
            <p:cNvPr id="380" name="Google Shape;380;p16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16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2" name="Google Shape;382;p16"/>
          <p:cNvGrpSpPr/>
          <p:nvPr/>
        </p:nvGrpSpPr>
        <p:grpSpPr>
          <a:xfrm flipH="1" rot="10800000">
            <a:off x="1406446" y="8121919"/>
            <a:ext cx="185334" cy="437770"/>
            <a:chOff x="2041975" y="1229850"/>
            <a:chExt cx="136275" cy="136275"/>
          </a:xfrm>
        </p:grpSpPr>
        <p:sp>
          <p:nvSpPr>
            <p:cNvPr id="383" name="Google Shape;383;p16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16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5" name="Google Shape;385;p16"/>
          <p:cNvSpPr/>
          <p:nvPr/>
        </p:nvSpPr>
        <p:spPr>
          <a:xfrm flipH="1" rot="10800000">
            <a:off x="608837" y="8932386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6" name="Google Shape;386;p16"/>
          <p:cNvGrpSpPr/>
          <p:nvPr/>
        </p:nvGrpSpPr>
        <p:grpSpPr>
          <a:xfrm flipH="1" rot="10800000">
            <a:off x="150403" y="2404100"/>
            <a:ext cx="185334" cy="437770"/>
            <a:chOff x="1049625" y="3881225"/>
            <a:chExt cx="136275" cy="136275"/>
          </a:xfrm>
        </p:grpSpPr>
        <p:sp>
          <p:nvSpPr>
            <p:cNvPr id="387" name="Google Shape;387;p16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solidFill>
              <a:schemeClr val="accent1"/>
            </a:solidFill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solidFill>
              <a:schemeClr val="accent1"/>
            </a:solidFill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9" name="Google Shape;389;p16"/>
          <p:cNvSpPr/>
          <p:nvPr/>
        </p:nvSpPr>
        <p:spPr>
          <a:xfrm flipH="1" rot="10800000">
            <a:off x="1734493" y="361021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16"/>
          <p:cNvSpPr/>
          <p:nvPr/>
        </p:nvSpPr>
        <p:spPr>
          <a:xfrm flipH="1">
            <a:off x="2105595" y="-9057150"/>
            <a:ext cx="4466688" cy="114611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16"/>
          <p:cNvSpPr/>
          <p:nvPr/>
        </p:nvSpPr>
        <p:spPr>
          <a:xfrm flipH="1">
            <a:off x="-1271477" y="6886243"/>
            <a:ext cx="4466688" cy="114611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16"/>
          <p:cNvSpPr/>
          <p:nvPr/>
        </p:nvSpPr>
        <p:spPr>
          <a:xfrm flipH="1">
            <a:off x="5061585" y="-4267500"/>
            <a:ext cx="2426920" cy="6232188"/>
          </a:xfrm>
          <a:custGeom>
            <a:rect b="b" l="l" r="r" t="t"/>
            <a:pathLst>
              <a:path extrusionOk="0" h="71380" w="71380">
                <a:moveTo>
                  <a:pt x="35690" y="0"/>
                </a:moveTo>
                <a:cubicBezTo>
                  <a:pt x="15969" y="0"/>
                  <a:pt x="0" y="15969"/>
                  <a:pt x="0" y="35690"/>
                </a:cubicBezTo>
                <a:cubicBezTo>
                  <a:pt x="0" y="55385"/>
                  <a:pt x="15969" y="71379"/>
                  <a:pt x="35690" y="71379"/>
                </a:cubicBezTo>
                <a:cubicBezTo>
                  <a:pt x="55385" y="71379"/>
                  <a:pt x="71379" y="55385"/>
                  <a:pt x="71379" y="35690"/>
                </a:cubicBezTo>
                <a:cubicBezTo>
                  <a:pt x="71379" y="15969"/>
                  <a:pt x="55385" y="0"/>
                  <a:pt x="356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16"/>
          <p:cNvSpPr/>
          <p:nvPr/>
        </p:nvSpPr>
        <p:spPr>
          <a:xfrm flipH="1">
            <a:off x="5609418" y="206445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4" name="Google Shape;394;p16"/>
          <p:cNvGrpSpPr/>
          <p:nvPr/>
        </p:nvGrpSpPr>
        <p:grpSpPr>
          <a:xfrm flipH="1">
            <a:off x="5577487" y="9079170"/>
            <a:ext cx="185334" cy="437770"/>
            <a:chOff x="1049625" y="3881225"/>
            <a:chExt cx="136275" cy="136275"/>
          </a:xfrm>
        </p:grpSpPr>
        <p:sp>
          <p:nvSpPr>
            <p:cNvPr id="395" name="Google Shape;395;p16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7" name="Google Shape;397;p16"/>
          <p:cNvSpPr/>
          <p:nvPr/>
        </p:nvSpPr>
        <p:spPr>
          <a:xfrm flipH="1">
            <a:off x="6454958" y="7435684"/>
            <a:ext cx="594300" cy="152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8" name="Google Shape;398;p16"/>
          <p:cNvGrpSpPr/>
          <p:nvPr/>
        </p:nvGrpSpPr>
        <p:grpSpPr>
          <a:xfrm flipH="1">
            <a:off x="6323043" y="573242"/>
            <a:ext cx="185334" cy="437770"/>
            <a:chOff x="1049625" y="3881225"/>
            <a:chExt cx="136275" cy="136275"/>
          </a:xfrm>
        </p:grpSpPr>
        <p:sp>
          <p:nvSpPr>
            <p:cNvPr id="399" name="Google Shape;399;p16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1" name="Google Shape;401;p16"/>
          <p:cNvSpPr/>
          <p:nvPr/>
        </p:nvSpPr>
        <p:spPr>
          <a:xfrm flipH="1">
            <a:off x="280977" y="-971956"/>
            <a:ext cx="914400" cy="2324400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02" name="Google Shape;402;p16"/>
          <p:cNvGrpSpPr/>
          <p:nvPr/>
        </p:nvGrpSpPr>
        <p:grpSpPr>
          <a:xfrm flipH="1">
            <a:off x="6269446" y="3686818"/>
            <a:ext cx="185334" cy="437770"/>
            <a:chOff x="1049625" y="3881225"/>
            <a:chExt cx="136275" cy="136275"/>
          </a:xfrm>
        </p:grpSpPr>
        <p:sp>
          <p:nvSpPr>
            <p:cNvPr id="403" name="Google Shape;403;p16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16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5" name="Google Shape;405;p16"/>
          <p:cNvSpPr/>
          <p:nvPr/>
        </p:nvSpPr>
        <p:spPr>
          <a:xfrm flipH="1">
            <a:off x="2444211" y="8811719"/>
            <a:ext cx="1215300" cy="3038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06" name="Google Shape;406;p16"/>
          <p:cNvGrpSpPr/>
          <p:nvPr/>
        </p:nvGrpSpPr>
        <p:grpSpPr>
          <a:xfrm flipH="1">
            <a:off x="576891" y="573301"/>
            <a:ext cx="185334" cy="437770"/>
            <a:chOff x="2041975" y="1229850"/>
            <a:chExt cx="136275" cy="136275"/>
          </a:xfrm>
        </p:grpSpPr>
        <p:sp>
          <p:nvSpPr>
            <p:cNvPr id="407" name="Google Shape;407;p16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16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9" name="Google Shape;409;p16"/>
          <p:cNvSpPr/>
          <p:nvPr/>
        </p:nvSpPr>
        <p:spPr>
          <a:xfrm flipH="1">
            <a:off x="4305318" y="649656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16"/>
          <p:cNvSpPr/>
          <p:nvPr/>
        </p:nvSpPr>
        <p:spPr>
          <a:xfrm flipH="1">
            <a:off x="2926912" y="9365254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16"/>
          <p:cNvSpPr txBox="1"/>
          <p:nvPr>
            <p:ph idx="1" type="subTitle"/>
          </p:nvPr>
        </p:nvSpPr>
        <p:spPr>
          <a:xfrm>
            <a:off x="3750656" y="2262026"/>
            <a:ext cx="2229600" cy="173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2" name="Google Shape;412;p16"/>
          <p:cNvSpPr txBox="1"/>
          <p:nvPr>
            <p:ph idx="2" type="subTitle"/>
          </p:nvPr>
        </p:nvSpPr>
        <p:spPr>
          <a:xfrm>
            <a:off x="3776119" y="4101874"/>
            <a:ext cx="2229600" cy="173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3" name="Google Shape;413;p16"/>
          <p:cNvSpPr txBox="1"/>
          <p:nvPr/>
        </p:nvSpPr>
        <p:spPr>
          <a:xfrm>
            <a:off x="3356719" y="6604518"/>
            <a:ext cx="2623200" cy="15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CREDITS</a:t>
            </a:r>
            <a:r>
              <a:rPr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: This presentation template was created by </a:t>
            </a:r>
            <a:r>
              <a:rPr b="1"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Slidesgo</a:t>
            </a:r>
            <a:r>
              <a:rPr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including icons by </a:t>
            </a:r>
            <a:r>
              <a:rPr b="1"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Flaticon</a:t>
            </a:r>
            <a:r>
              <a:rPr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b="1"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Freepik </a:t>
            </a:r>
            <a:endParaRPr sz="12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14" name="Google Shape;414;p16"/>
          <p:cNvSpPr txBox="1"/>
          <p:nvPr>
            <p:ph type="title"/>
          </p:nvPr>
        </p:nvSpPr>
        <p:spPr>
          <a:xfrm>
            <a:off x="534919" y="3510411"/>
            <a:ext cx="2414100" cy="292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Font typeface="Barlow ExtraBold"/>
              <a:buNone/>
              <a:defRPr sz="4000">
                <a:latin typeface="Barlow ExtraBold"/>
                <a:ea typeface="Barlow ExtraBold"/>
                <a:cs typeface="Barlow ExtraBold"/>
                <a:sym typeface="Barlow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Font typeface="Barlow ExtraBold"/>
              <a:buNone/>
              <a:defRPr sz="4000">
                <a:latin typeface="Barlow ExtraBold"/>
                <a:ea typeface="Barlow ExtraBold"/>
                <a:cs typeface="Barlow ExtraBold"/>
                <a:sym typeface="Barlow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Font typeface="Barlow ExtraBold"/>
              <a:buNone/>
              <a:defRPr sz="4000">
                <a:latin typeface="Barlow ExtraBold"/>
                <a:ea typeface="Barlow ExtraBold"/>
                <a:cs typeface="Barlow ExtraBold"/>
                <a:sym typeface="Barlow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Font typeface="Barlow ExtraBold"/>
              <a:buNone/>
              <a:defRPr sz="4000">
                <a:latin typeface="Barlow ExtraBold"/>
                <a:ea typeface="Barlow ExtraBold"/>
                <a:cs typeface="Barlow ExtraBold"/>
                <a:sym typeface="Barlow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Font typeface="Barlow ExtraBold"/>
              <a:buNone/>
              <a:defRPr sz="4000">
                <a:latin typeface="Barlow ExtraBold"/>
                <a:ea typeface="Barlow ExtraBold"/>
                <a:cs typeface="Barlow ExtraBold"/>
                <a:sym typeface="Barlow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Font typeface="Barlow ExtraBold"/>
              <a:buNone/>
              <a:defRPr sz="4000">
                <a:latin typeface="Barlow ExtraBold"/>
                <a:ea typeface="Barlow ExtraBold"/>
                <a:cs typeface="Barlow ExtraBold"/>
                <a:sym typeface="Barlow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Font typeface="Barlow ExtraBold"/>
              <a:buNone/>
              <a:defRPr sz="4000">
                <a:latin typeface="Barlow ExtraBold"/>
                <a:ea typeface="Barlow ExtraBold"/>
                <a:cs typeface="Barlow ExtraBold"/>
                <a:sym typeface="Barlow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Font typeface="Barlow ExtraBold"/>
              <a:buNone/>
              <a:defRPr sz="4000">
                <a:latin typeface="Barlow ExtraBold"/>
                <a:ea typeface="Barlow ExtraBold"/>
                <a:cs typeface="Barlow ExtraBold"/>
                <a:sym typeface="Barlow Extra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 title">
  <p:cSld name="CUSTOM_3">
    <p:bg>
      <p:bgPr>
        <a:solidFill>
          <a:schemeClr val="lt1"/>
        </a:solidFill>
      </p:bgPr>
    </p:bg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7"/>
          <p:cNvSpPr/>
          <p:nvPr/>
        </p:nvSpPr>
        <p:spPr>
          <a:xfrm flipH="1" rot="10800000">
            <a:off x="247046" y="7850614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17" name="Google Shape;417;p17"/>
          <p:cNvGrpSpPr/>
          <p:nvPr/>
        </p:nvGrpSpPr>
        <p:grpSpPr>
          <a:xfrm flipH="1" rot="10800000">
            <a:off x="6373678" y="8855554"/>
            <a:ext cx="185334" cy="437770"/>
            <a:chOff x="1049625" y="3881225"/>
            <a:chExt cx="136275" cy="136275"/>
          </a:xfrm>
        </p:grpSpPr>
        <p:sp>
          <p:nvSpPr>
            <p:cNvPr id="418" name="Google Shape;418;p17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17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20" name="Google Shape;420;p17"/>
          <p:cNvSpPr txBox="1"/>
          <p:nvPr>
            <p:ph type="title"/>
          </p:nvPr>
        </p:nvSpPr>
        <p:spPr>
          <a:xfrm>
            <a:off x="534919" y="1055371"/>
            <a:ext cx="2894100" cy="160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9pPr>
          </a:lstStyle>
          <a:p/>
        </p:txBody>
      </p:sp>
      <p:grpSp>
        <p:nvGrpSpPr>
          <p:cNvPr id="421" name="Google Shape;421;p17"/>
          <p:cNvGrpSpPr/>
          <p:nvPr/>
        </p:nvGrpSpPr>
        <p:grpSpPr>
          <a:xfrm flipH="1" rot="10800000">
            <a:off x="2718702" y="1400702"/>
            <a:ext cx="185334" cy="437770"/>
            <a:chOff x="2041975" y="1229850"/>
            <a:chExt cx="136275" cy="136275"/>
          </a:xfrm>
        </p:grpSpPr>
        <p:sp>
          <p:nvSpPr>
            <p:cNvPr id="422" name="Google Shape;422;p17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17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4" name="Google Shape;424;p17"/>
          <p:cNvGrpSpPr/>
          <p:nvPr/>
        </p:nvGrpSpPr>
        <p:grpSpPr>
          <a:xfrm flipH="1" rot="10800000">
            <a:off x="1389918" y="7938965"/>
            <a:ext cx="185334" cy="437770"/>
            <a:chOff x="2041975" y="1229850"/>
            <a:chExt cx="136275" cy="136275"/>
          </a:xfrm>
        </p:grpSpPr>
        <p:sp>
          <p:nvSpPr>
            <p:cNvPr id="425" name="Google Shape;425;p17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17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27" name="Google Shape;427;p17"/>
          <p:cNvSpPr/>
          <p:nvPr/>
        </p:nvSpPr>
        <p:spPr>
          <a:xfrm flipH="1" rot="10800000">
            <a:off x="1049509" y="9242509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8" name="Google Shape;428;p17"/>
          <p:cNvGrpSpPr/>
          <p:nvPr/>
        </p:nvGrpSpPr>
        <p:grpSpPr>
          <a:xfrm flipH="1" rot="10800000">
            <a:off x="266156" y="8641553"/>
            <a:ext cx="185334" cy="437770"/>
            <a:chOff x="1049625" y="3881225"/>
            <a:chExt cx="136275" cy="136275"/>
          </a:xfrm>
        </p:grpSpPr>
        <p:sp>
          <p:nvSpPr>
            <p:cNvPr id="429" name="Google Shape;429;p17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17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1" name="Google Shape;431;p17"/>
          <p:cNvGrpSpPr/>
          <p:nvPr/>
        </p:nvGrpSpPr>
        <p:grpSpPr>
          <a:xfrm flipH="1" rot="10800000">
            <a:off x="266166" y="1400761"/>
            <a:ext cx="185334" cy="437770"/>
            <a:chOff x="1049625" y="3881225"/>
            <a:chExt cx="136275" cy="136275"/>
          </a:xfrm>
        </p:grpSpPr>
        <p:sp>
          <p:nvSpPr>
            <p:cNvPr id="432" name="Google Shape;432;p17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solidFill>
              <a:schemeClr val="accent1"/>
            </a:solidFill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17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solidFill>
              <a:schemeClr val="accent1"/>
            </a:solidFill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4" name="Google Shape;434;p17"/>
          <p:cNvSpPr/>
          <p:nvPr/>
        </p:nvSpPr>
        <p:spPr>
          <a:xfrm flipH="1" rot="10800000">
            <a:off x="1421762" y="770274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17"/>
          <p:cNvSpPr/>
          <p:nvPr/>
        </p:nvSpPr>
        <p:spPr>
          <a:xfrm flipH="1">
            <a:off x="2105595" y="-9057150"/>
            <a:ext cx="4466688" cy="114611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17"/>
          <p:cNvSpPr/>
          <p:nvPr/>
        </p:nvSpPr>
        <p:spPr>
          <a:xfrm flipH="1">
            <a:off x="-1271477" y="6886243"/>
            <a:ext cx="4466688" cy="114611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17"/>
          <p:cNvSpPr/>
          <p:nvPr/>
        </p:nvSpPr>
        <p:spPr>
          <a:xfrm flipH="1">
            <a:off x="4954944" y="-3346036"/>
            <a:ext cx="2426920" cy="6232188"/>
          </a:xfrm>
          <a:custGeom>
            <a:rect b="b" l="l" r="r" t="t"/>
            <a:pathLst>
              <a:path extrusionOk="0" h="71380" w="71380">
                <a:moveTo>
                  <a:pt x="35690" y="0"/>
                </a:moveTo>
                <a:cubicBezTo>
                  <a:pt x="15969" y="0"/>
                  <a:pt x="0" y="15969"/>
                  <a:pt x="0" y="35690"/>
                </a:cubicBezTo>
                <a:cubicBezTo>
                  <a:pt x="0" y="55385"/>
                  <a:pt x="15969" y="71379"/>
                  <a:pt x="35690" y="71379"/>
                </a:cubicBezTo>
                <a:cubicBezTo>
                  <a:pt x="55385" y="71379"/>
                  <a:pt x="71379" y="55385"/>
                  <a:pt x="71379" y="35690"/>
                </a:cubicBezTo>
                <a:cubicBezTo>
                  <a:pt x="71379" y="15969"/>
                  <a:pt x="55385" y="0"/>
                  <a:pt x="356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17"/>
          <p:cNvSpPr/>
          <p:nvPr/>
        </p:nvSpPr>
        <p:spPr>
          <a:xfrm flipH="1">
            <a:off x="5609418" y="206445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9" name="Google Shape;439;p17"/>
          <p:cNvGrpSpPr/>
          <p:nvPr/>
        </p:nvGrpSpPr>
        <p:grpSpPr>
          <a:xfrm flipH="1">
            <a:off x="5577487" y="9079170"/>
            <a:ext cx="185334" cy="437770"/>
            <a:chOff x="1049625" y="3881225"/>
            <a:chExt cx="136275" cy="136275"/>
          </a:xfrm>
        </p:grpSpPr>
        <p:sp>
          <p:nvSpPr>
            <p:cNvPr id="440" name="Google Shape;440;p17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42" name="Google Shape;442;p17"/>
          <p:cNvSpPr/>
          <p:nvPr/>
        </p:nvSpPr>
        <p:spPr>
          <a:xfrm flipH="1">
            <a:off x="5618476" y="7938910"/>
            <a:ext cx="103428" cy="246391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17"/>
          <p:cNvSpPr/>
          <p:nvPr/>
        </p:nvSpPr>
        <p:spPr>
          <a:xfrm flipH="1">
            <a:off x="5977996" y="7553226"/>
            <a:ext cx="594300" cy="152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44" name="Google Shape;444;p17"/>
          <p:cNvGrpSpPr/>
          <p:nvPr/>
        </p:nvGrpSpPr>
        <p:grpSpPr>
          <a:xfrm flipH="1">
            <a:off x="6416212" y="1131540"/>
            <a:ext cx="185334" cy="437770"/>
            <a:chOff x="1049625" y="3881225"/>
            <a:chExt cx="136275" cy="136275"/>
          </a:xfrm>
        </p:grpSpPr>
        <p:sp>
          <p:nvSpPr>
            <p:cNvPr id="445" name="Google Shape;445;p17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17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47" name="Google Shape;447;p17"/>
          <p:cNvSpPr/>
          <p:nvPr/>
        </p:nvSpPr>
        <p:spPr>
          <a:xfrm flipH="1">
            <a:off x="-462929" y="2172786"/>
            <a:ext cx="914400" cy="2324400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17"/>
          <p:cNvSpPr/>
          <p:nvPr/>
        </p:nvSpPr>
        <p:spPr>
          <a:xfrm flipH="1">
            <a:off x="972686" y="409897"/>
            <a:ext cx="79322" cy="187363"/>
          </a:xfrm>
          <a:custGeom>
            <a:rect b="b" l="l" r="r" t="t"/>
            <a:pathLst>
              <a:path extrusionOk="0" fill="none" h="2333" w="2333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cap="rnd" cmpd="sng" w="5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49" name="Google Shape;449;p17"/>
          <p:cNvGrpSpPr/>
          <p:nvPr/>
        </p:nvGrpSpPr>
        <p:grpSpPr>
          <a:xfrm flipH="1">
            <a:off x="6269446" y="3686818"/>
            <a:ext cx="185334" cy="437770"/>
            <a:chOff x="1049625" y="3881225"/>
            <a:chExt cx="136275" cy="136275"/>
          </a:xfrm>
        </p:grpSpPr>
        <p:sp>
          <p:nvSpPr>
            <p:cNvPr id="450" name="Google Shape;450;p17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2" name="Google Shape;452;p17"/>
          <p:cNvSpPr/>
          <p:nvPr/>
        </p:nvSpPr>
        <p:spPr>
          <a:xfrm flipH="1">
            <a:off x="2444211" y="8811719"/>
            <a:ext cx="1215300" cy="3038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53" name="Google Shape;453;p17"/>
          <p:cNvGrpSpPr/>
          <p:nvPr/>
        </p:nvGrpSpPr>
        <p:grpSpPr>
          <a:xfrm flipH="1">
            <a:off x="80747" y="2599521"/>
            <a:ext cx="185334" cy="437770"/>
            <a:chOff x="2041975" y="1229850"/>
            <a:chExt cx="136275" cy="136275"/>
          </a:xfrm>
        </p:grpSpPr>
        <p:sp>
          <p:nvSpPr>
            <p:cNvPr id="454" name="Google Shape;454;p17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17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6" name="Google Shape;456;p17"/>
          <p:cNvSpPr/>
          <p:nvPr/>
        </p:nvSpPr>
        <p:spPr>
          <a:xfrm flipH="1">
            <a:off x="4305318" y="649656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17"/>
          <p:cNvSpPr/>
          <p:nvPr/>
        </p:nvSpPr>
        <p:spPr>
          <a:xfrm flipH="1">
            <a:off x="2926912" y="9365254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4"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8"/>
          <p:cNvSpPr txBox="1"/>
          <p:nvPr>
            <p:ph type="title"/>
          </p:nvPr>
        </p:nvSpPr>
        <p:spPr>
          <a:xfrm flipH="1">
            <a:off x="530071" y="4520874"/>
            <a:ext cx="3408600" cy="92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/>
        </p:txBody>
      </p:sp>
      <p:sp>
        <p:nvSpPr>
          <p:cNvPr id="460" name="Google Shape;460;p18"/>
          <p:cNvSpPr/>
          <p:nvPr/>
        </p:nvSpPr>
        <p:spPr>
          <a:xfrm flipH="1">
            <a:off x="1696433" y="-8969403"/>
            <a:ext cx="4466688" cy="114611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18"/>
          <p:cNvSpPr/>
          <p:nvPr/>
        </p:nvSpPr>
        <p:spPr>
          <a:xfrm flipH="1">
            <a:off x="-1271477" y="6886243"/>
            <a:ext cx="4466688" cy="114611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18"/>
          <p:cNvSpPr/>
          <p:nvPr/>
        </p:nvSpPr>
        <p:spPr>
          <a:xfrm flipH="1">
            <a:off x="4954944" y="-2612484"/>
            <a:ext cx="2426920" cy="6232188"/>
          </a:xfrm>
          <a:custGeom>
            <a:rect b="b" l="l" r="r" t="t"/>
            <a:pathLst>
              <a:path extrusionOk="0" h="71380" w="71380">
                <a:moveTo>
                  <a:pt x="35690" y="0"/>
                </a:moveTo>
                <a:cubicBezTo>
                  <a:pt x="15969" y="0"/>
                  <a:pt x="0" y="15969"/>
                  <a:pt x="0" y="35690"/>
                </a:cubicBezTo>
                <a:cubicBezTo>
                  <a:pt x="0" y="55385"/>
                  <a:pt x="15969" y="71379"/>
                  <a:pt x="35690" y="71379"/>
                </a:cubicBezTo>
                <a:cubicBezTo>
                  <a:pt x="55385" y="71379"/>
                  <a:pt x="71379" y="55385"/>
                  <a:pt x="71379" y="35690"/>
                </a:cubicBezTo>
                <a:cubicBezTo>
                  <a:pt x="71379" y="15969"/>
                  <a:pt x="55385" y="0"/>
                  <a:pt x="356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18"/>
          <p:cNvSpPr/>
          <p:nvPr/>
        </p:nvSpPr>
        <p:spPr>
          <a:xfrm flipH="1">
            <a:off x="4225384" y="3069654"/>
            <a:ext cx="2323418" cy="5253965"/>
          </a:xfrm>
          <a:custGeom>
            <a:rect b="b" l="l" r="r" t="t"/>
            <a:pathLst>
              <a:path extrusionOk="0" h="46045" w="50849">
                <a:moveTo>
                  <a:pt x="25398" y="1"/>
                </a:moveTo>
                <a:cubicBezTo>
                  <a:pt x="15109" y="1"/>
                  <a:pt x="5732" y="6959"/>
                  <a:pt x="3093" y="17387"/>
                </a:cubicBezTo>
                <a:cubicBezTo>
                  <a:pt x="1" y="29731"/>
                  <a:pt x="7478" y="42228"/>
                  <a:pt x="19797" y="45346"/>
                </a:cubicBezTo>
                <a:cubicBezTo>
                  <a:pt x="21681" y="45819"/>
                  <a:pt x="23569" y="46045"/>
                  <a:pt x="25428" y="46045"/>
                </a:cubicBezTo>
                <a:cubicBezTo>
                  <a:pt x="35725" y="46045"/>
                  <a:pt x="45111" y="39098"/>
                  <a:pt x="47730" y="28641"/>
                </a:cubicBezTo>
                <a:cubicBezTo>
                  <a:pt x="50848" y="16322"/>
                  <a:pt x="43371" y="3801"/>
                  <a:pt x="31052" y="708"/>
                </a:cubicBezTo>
                <a:cubicBezTo>
                  <a:pt x="29160" y="230"/>
                  <a:pt x="27264" y="1"/>
                  <a:pt x="25398" y="1"/>
                </a:cubicBezTo>
                <a:close/>
              </a:path>
            </a:pathLst>
          </a:cu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18"/>
          <p:cNvSpPr/>
          <p:nvPr/>
        </p:nvSpPr>
        <p:spPr>
          <a:xfrm flipH="1">
            <a:off x="5723718" y="793286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5" name="Google Shape;465;p18"/>
          <p:cNvGrpSpPr/>
          <p:nvPr/>
        </p:nvGrpSpPr>
        <p:grpSpPr>
          <a:xfrm flipH="1">
            <a:off x="6337631" y="9090578"/>
            <a:ext cx="185334" cy="437770"/>
            <a:chOff x="1049625" y="3881225"/>
            <a:chExt cx="136275" cy="136275"/>
          </a:xfrm>
        </p:grpSpPr>
        <p:sp>
          <p:nvSpPr>
            <p:cNvPr id="466" name="Google Shape;466;p18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8" name="Google Shape;468;p18"/>
          <p:cNvGrpSpPr/>
          <p:nvPr/>
        </p:nvGrpSpPr>
        <p:grpSpPr>
          <a:xfrm flipH="1">
            <a:off x="4793249" y="7635039"/>
            <a:ext cx="125018" cy="295300"/>
            <a:chOff x="2229550" y="3428125"/>
            <a:chExt cx="91925" cy="91925"/>
          </a:xfrm>
        </p:grpSpPr>
        <p:sp>
          <p:nvSpPr>
            <p:cNvPr id="469" name="Google Shape;469;p18"/>
            <p:cNvSpPr/>
            <p:nvPr/>
          </p:nvSpPr>
          <p:spPr>
            <a:xfrm>
              <a:off x="2275175" y="3428125"/>
              <a:ext cx="25" cy="91925"/>
            </a:xfrm>
            <a:custGeom>
              <a:rect b="b" l="l" r="r" t="t"/>
              <a:pathLst>
                <a:path extrusionOk="0" fill="none" h="3677" w="1">
                  <a:moveTo>
                    <a:pt x="1" y="3676"/>
                  </a:moveTo>
                  <a:lnTo>
                    <a:pt x="1" y="1"/>
                  </a:lnTo>
                </a:path>
              </a:pathLst>
            </a:custGeom>
            <a:noFill/>
            <a:ln cap="flat" cmpd="sng" w="316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2229550" y="3473750"/>
              <a:ext cx="91925" cy="25"/>
            </a:xfrm>
            <a:custGeom>
              <a:rect b="b" l="l" r="r" t="t"/>
              <a:pathLst>
                <a:path extrusionOk="0" fill="none" h="1" w="3677">
                  <a:moveTo>
                    <a:pt x="1" y="1"/>
                  </a:moveTo>
                  <a:lnTo>
                    <a:pt x="3676" y="1"/>
                  </a:lnTo>
                </a:path>
              </a:pathLst>
            </a:custGeom>
            <a:noFill/>
            <a:ln cap="flat" cmpd="sng" w="316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1" name="Google Shape;471;p18"/>
          <p:cNvSpPr/>
          <p:nvPr/>
        </p:nvSpPr>
        <p:spPr>
          <a:xfrm flipH="1">
            <a:off x="6548804" y="6988181"/>
            <a:ext cx="103428" cy="246391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18"/>
          <p:cNvSpPr/>
          <p:nvPr/>
        </p:nvSpPr>
        <p:spPr>
          <a:xfrm flipH="1">
            <a:off x="5925552" y="6992280"/>
            <a:ext cx="594300" cy="152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73" name="Google Shape;473;p18"/>
          <p:cNvGrpSpPr/>
          <p:nvPr/>
        </p:nvGrpSpPr>
        <p:grpSpPr>
          <a:xfrm flipH="1">
            <a:off x="6416212" y="1865092"/>
            <a:ext cx="185334" cy="437770"/>
            <a:chOff x="1049625" y="3881225"/>
            <a:chExt cx="136275" cy="136275"/>
          </a:xfrm>
        </p:grpSpPr>
        <p:sp>
          <p:nvSpPr>
            <p:cNvPr id="474" name="Google Shape;474;p18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6" name="Google Shape;476;p18"/>
          <p:cNvSpPr/>
          <p:nvPr/>
        </p:nvSpPr>
        <p:spPr>
          <a:xfrm flipH="1">
            <a:off x="1934917" y="2579722"/>
            <a:ext cx="103428" cy="246391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18"/>
          <p:cNvSpPr/>
          <p:nvPr/>
        </p:nvSpPr>
        <p:spPr>
          <a:xfrm flipH="1">
            <a:off x="280977" y="-971956"/>
            <a:ext cx="914400" cy="2324400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18"/>
          <p:cNvSpPr/>
          <p:nvPr/>
        </p:nvSpPr>
        <p:spPr>
          <a:xfrm flipH="1">
            <a:off x="972686" y="409897"/>
            <a:ext cx="79322" cy="187363"/>
          </a:xfrm>
          <a:custGeom>
            <a:rect b="b" l="l" r="r" t="t"/>
            <a:pathLst>
              <a:path extrusionOk="0" fill="none" h="2333" w="2333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cap="rnd" cmpd="sng" w="5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79" name="Google Shape;479;p18"/>
          <p:cNvGrpSpPr/>
          <p:nvPr/>
        </p:nvGrpSpPr>
        <p:grpSpPr>
          <a:xfrm flipH="1">
            <a:off x="1180499" y="8323549"/>
            <a:ext cx="185334" cy="437770"/>
            <a:chOff x="1049625" y="3881225"/>
            <a:chExt cx="136275" cy="136275"/>
          </a:xfrm>
        </p:grpSpPr>
        <p:sp>
          <p:nvSpPr>
            <p:cNvPr id="480" name="Google Shape;480;p18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18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2" name="Google Shape;482;p18"/>
          <p:cNvSpPr/>
          <p:nvPr/>
        </p:nvSpPr>
        <p:spPr>
          <a:xfrm flipH="1">
            <a:off x="2444211" y="8811719"/>
            <a:ext cx="1215300" cy="3038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83" name="Google Shape;483;p18"/>
          <p:cNvGrpSpPr/>
          <p:nvPr/>
        </p:nvGrpSpPr>
        <p:grpSpPr>
          <a:xfrm flipH="1">
            <a:off x="576891" y="573301"/>
            <a:ext cx="185334" cy="437770"/>
            <a:chOff x="2041975" y="1229850"/>
            <a:chExt cx="136275" cy="136275"/>
          </a:xfrm>
        </p:grpSpPr>
        <p:sp>
          <p:nvSpPr>
            <p:cNvPr id="484" name="Google Shape;484;p18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18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6" name="Google Shape;486;p18"/>
          <p:cNvSpPr/>
          <p:nvPr/>
        </p:nvSpPr>
        <p:spPr>
          <a:xfrm flipH="1">
            <a:off x="5780868" y="2663843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18"/>
          <p:cNvSpPr/>
          <p:nvPr/>
        </p:nvSpPr>
        <p:spPr>
          <a:xfrm flipH="1">
            <a:off x="2926912" y="9365254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88" name="Google Shape;488;p18"/>
          <p:cNvGrpSpPr/>
          <p:nvPr/>
        </p:nvGrpSpPr>
        <p:grpSpPr>
          <a:xfrm flipH="1">
            <a:off x="4326871" y="2561750"/>
            <a:ext cx="185334" cy="437770"/>
            <a:chOff x="1049625" y="3881225"/>
            <a:chExt cx="136275" cy="136275"/>
          </a:xfrm>
        </p:grpSpPr>
        <p:sp>
          <p:nvSpPr>
            <p:cNvPr id="489" name="Google Shape;489;p18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18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1" name="Google Shape;491;p18"/>
          <p:cNvSpPr/>
          <p:nvPr/>
        </p:nvSpPr>
        <p:spPr>
          <a:xfrm flipH="1">
            <a:off x="5744832" y="7661615"/>
            <a:ext cx="79322" cy="187363"/>
          </a:xfrm>
          <a:custGeom>
            <a:rect b="b" l="l" r="r" t="t"/>
            <a:pathLst>
              <a:path extrusionOk="0" fill="none" h="2333" w="2333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cap="rnd" cmpd="sng" w="5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18"/>
          <p:cNvSpPr txBox="1"/>
          <p:nvPr>
            <p:ph hasCustomPrompt="1" idx="2" type="title"/>
          </p:nvPr>
        </p:nvSpPr>
        <p:spPr>
          <a:xfrm>
            <a:off x="4493297" y="3734376"/>
            <a:ext cx="2016300" cy="382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Barlow Semi Condensed"/>
              <a:buNone/>
              <a:defRPr b="1" sz="12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Barlow Semi Condensed"/>
              <a:buNone/>
              <a:defRPr b="1" sz="12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Barlow Semi Condensed"/>
              <a:buNone/>
              <a:defRPr b="1" sz="12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Barlow Semi Condensed"/>
              <a:buNone/>
              <a:defRPr b="1" sz="12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Barlow Semi Condensed"/>
              <a:buNone/>
              <a:defRPr b="1" sz="12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Barlow Semi Condensed"/>
              <a:buNone/>
              <a:defRPr b="1" sz="12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Barlow Semi Condensed"/>
              <a:buNone/>
              <a:defRPr b="1" sz="12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Barlow Semi Condensed"/>
              <a:buNone/>
              <a:defRPr b="1" sz="12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Barlow Semi Condensed"/>
              <a:buNone/>
              <a:defRPr b="1" sz="12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 title 2">
  <p:cSld name="CUSTOM_5"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9"/>
          <p:cNvSpPr txBox="1"/>
          <p:nvPr>
            <p:ph type="title"/>
          </p:nvPr>
        </p:nvSpPr>
        <p:spPr>
          <a:xfrm>
            <a:off x="534919" y="1038717"/>
            <a:ext cx="4482900" cy="12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None/>
              <a:defRPr sz="35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/>
        </p:txBody>
      </p:sp>
      <p:sp>
        <p:nvSpPr>
          <p:cNvPr id="495" name="Google Shape;495;p19"/>
          <p:cNvSpPr/>
          <p:nvPr/>
        </p:nvSpPr>
        <p:spPr>
          <a:xfrm flipH="1" rot="10800000">
            <a:off x="-1301006" y="7062783"/>
            <a:ext cx="2692848" cy="6805261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19"/>
          <p:cNvSpPr/>
          <p:nvPr/>
        </p:nvSpPr>
        <p:spPr>
          <a:xfrm flipH="1" rot="10800000">
            <a:off x="567382" y="7940548"/>
            <a:ext cx="79322" cy="187363"/>
          </a:xfrm>
          <a:custGeom>
            <a:rect b="b" l="l" r="r" t="t"/>
            <a:pathLst>
              <a:path extrusionOk="0" fill="none" h="2333" w="2333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cap="rnd" cmpd="sng" w="5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19"/>
          <p:cNvSpPr/>
          <p:nvPr/>
        </p:nvSpPr>
        <p:spPr>
          <a:xfrm flipH="1" rot="10800000">
            <a:off x="5129452" y="-6185386"/>
            <a:ext cx="3586849" cy="9203394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8" name="Google Shape;498;p19"/>
          <p:cNvGrpSpPr/>
          <p:nvPr/>
        </p:nvGrpSpPr>
        <p:grpSpPr>
          <a:xfrm flipH="1" rot="10800000">
            <a:off x="246450" y="441386"/>
            <a:ext cx="185334" cy="437770"/>
            <a:chOff x="1049625" y="4291923"/>
            <a:chExt cx="136275" cy="136275"/>
          </a:xfrm>
        </p:grpSpPr>
        <p:sp>
          <p:nvSpPr>
            <p:cNvPr id="499" name="Google Shape;499;p19"/>
            <p:cNvSpPr/>
            <p:nvPr/>
          </p:nvSpPr>
          <p:spPr>
            <a:xfrm>
              <a:off x="1118057" y="4291923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19"/>
            <p:cNvSpPr/>
            <p:nvPr/>
          </p:nvSpPr>
          <p:spPr>
            <a:xfrm>
              <a:off x="1049625" y="4360053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1" name="Google Shape;501;p19"/>
          <p:cNvSpPr/>
          <p:nvPr/>
        </p:nvSpPr>
        <p:spPr>
          <a:xfrm flipH="1" rot="10800000">
            <a:off x="161751" y="8499634"/>
            <a:ext cx="68582" cy="164314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19"/>
          <p:cNvSpPr/>
          <p:nvPr/>
        </p:nvSpPr>
        <p:spPr>
          <a:xfrm flipH="1" rot="10800000">
            <a:off x="-911046" y="715755"/>
            <a:ext cx="1342800" cy="3447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19"/>
          <p:cNvSpPr/>
          <p:nvPr/>
        </p:nvSpPr>
        <p:spPr>
          <a:xfrm flipH="1" rot="10800000">
            <a:off x="6151763" y="8532062"/>
            <a:ext cx="914400" cy="2324400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 flipH="1" rot="10800000">
            <a:off x="6375064" y="8900342"/>
            <a:ext cx="185334" cy="437770"/>
            <a:chOff x="2378158" y="1229850"/>
            <a:chExt cx="136275" cy="136275"/>
          </a:xfrm>
        </p:grpSpPr>
        <p:sp>
          <p:nvSpPr>
            <p:cNvPr id="505" name="Google Shape;505;p19"/>
            <p:cNvSpPr/>
            <p:nvPr/>
          </p:nvSpPr>
          <p:spPr>
            <a:xfrm>
              <a:off x="2446608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19"/>
            <p:cNvSpPr/>
            <p:nvPr/>
          </p:nvSpPr>
          <p:spPr>
            <a:xfrm>
              <a:off x="2378158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7" name="Google Shape;507;p19"/>
          <p:cNvGrpSpPr/>
          <p:nvPr/>
        </p:nvGrpSpPr>
        <p:grpSpPr>
          <a:xfrm flipH="1" rot="10800000">
            <a:off x="667847" y="8362993"/>
            <a:ext cx="185334" cy="437770"/>
            <a:chOff x="1049625" y="3881225"/>
            <a:chExt cx="136275" cy="136275"/>
          </a:xfrm>
        </p:grpSpPr>
        <p:sp>
          <p:nvSpPr>
            <p:cNvPr id="508" name="Google Shape;508;p19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19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0" name="Google Shape;510;p19"/>
          <p:cNvGrpSpPr/>
          <p:nvPr/>
        </p:nvGrpSpPr>
        <p:grpSpPr>
          <a:xfrm flipH="1" rot="10800000">
            <a:off x="6190582" y="1303171"/>
            <a:ext cx="148826" cy="351535"/>
            <a:chOff x="1049625" y="3881225"/>
            <a:chExt cx="136275" cy="136275"/>
          </a:xfrm>
        </p:grpSpPr>
        <p:sp>
          <p:nvSpPr>
            <p:cNvPr id="511" name="Google Shape;511;p19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19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13" name="Google Shape;513;p19"/>
          <p:cNvSpPr/>
          <p:nvPr/>
        </p:nvSpPr>
        <p:spPr>
          <a:xfrm flipH="1" rot="10800000">
            <a:off x="4952719" y="-1471095"/>
            <a:ext cx="975600" cy="2439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19"/>
          <p:cNvSpPr/>
          <p:nvPr/>
        </p:nvSpPr>
        <p:spPr>
          <a:xfrm flipH="1" rot="10800000">
            <a:off x="5104682" y="9240806"/>
            <a:ext cx="103428" cy="246391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19"/>
          <p:cNvSpPr/>
          <p:nvPr/>
        </p:nvSpPr>
        <p:spPr>
          <a:xfrm flipH="1" rot="10800000">
            <a:off x="5480356" y="212355"/>
            <a:ext cx="97606" cy="228940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16" name="Google Shape;516;p19"/>
          <p:cNvGrpSpPr/>
          <p:nvPr/>
        </p:nvGrpSpPr>
        <p:grpSpPr>
          <a:xfrm flipH="1" rot="10800000">
            <a:off x="5928350" y="9145179"/>
            <a:ext cx="185334" cy="437770"/>
            <a:chOff x="1553899" y="3652876"/>
            <a:chExt cx="136275" cy="136275"/>
          </a:xfrm>
        </p:grpSpPr>
        <p:sp>
          <p:nvSpPr>
            <p:cNvPr id="517" name="Google Shape;517;p19"/>
            <p:cNvSpPr/>
            <p:nvPr/>
          </p:nvSpPr>
          <p:spPr>
            <a:xfrm>
              <a:off x="1622324" y="3652876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1553899" y="3720676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19" name="Google Shape;519;p19"/>
          <p:cNvSpPr/>
          <p:nvPr/>
        </p:nvSpPr>
        <p:spPr>
          <a:xfrm flipH="1" rot="10800000">
            <a:off x="20968" y="3193774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19"/>
          <p:cNvSpPr/>
          <p:nvPr/>
        </p:nvSpPr>
        <p:spPr>
          <a:xfrm flipH="1" rot="10800000">
            <a:off x="6805625" y="799662"/>
            <a:ext cx="55075" cy="131947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19"/>
          <p:cNvSpPr/>
          <p:nvPr/>
        </p:nvSpPr>
        <p:spPr>
          <a:xfrm flipH="1" rot="10800000">
            <a:off x="6426146" y="2804583"/>
            <a:ext cx="83054" cy="197855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 title">
  <p:cSld name="CUSTOM_7"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0"/>
          <p:cNvSpPr/>
          <p:nvPr/>
        </p:nvSpPr>
        <p:spPr>
          <a:xfrm rot="10800000">
            <a:off x="4533489" y="4118822"/>
            <a:ext cx="5000876" cy="12846635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24" name="Google Shape;524;p20"/>
          <p:cNvGrpSpPr/>
          <p:nvPr/>
        </p:nvGrpSpPr>
        <p:grpSpPr>
          <a:xfrm rot="10800000">
            <a:off x="231766" y="540728"/>
            <a:ext cx="185334" cy="437770"/>
            <a:chOff x="2041975" y="1229850"/>
            <a:chExt cx="136275" cy="136275"/>
          </a:xfrm>
        </p:grpSpPr>
        <p:sp>
          <p:nvSpPr>
            <p:cNvPr id="525" name="Google Shape;525;p20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20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7" name="Google Shape;527;p20"/>
          <p:cNvSpPr/>
          <p:nvPr/>
        </p:nvSpPr>
        <p:spPr>
          <a:xfrm rot="10800000">
            <a:off x="1196827" y="3011627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20"/>
          <p:cNvSpPr/>
          <p:nvPr/>
        </p:nvSpPr>
        <p:spPr>
          <a:xfrm rot="10800000">
            <a:off x="1806071" y="9369076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29" name="Google Shape;529;p20"/>
          <p:cNvGrpSpPr/>
          <p:nvPr/>
        </p:nvGrpSpPr>
        <p:grpSpPr>
          <a:xfrm rot="10800000">
            <a:off x="6413575" y="8855471"/>
            <a:ext cx="185334" cy="437770"/>
            <a:chOff x="2041975" y="1229850"/>
            <a:chExt cx="136275" cy="136275"/>
          </a:xfrm>
        </p:grpSpPr>
        <p:sp>
          <p:nvSpPr>
            <p:cNvPr id="530" name="Google Shape;530;p20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20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2" name="Google Shape;532;p20"/>
          <p:cNvGrpSpPr/>
          <p:nvPr/>
        </p:nvGrpSpPr>
        <p:grpSpPr>
          <a:xfrm rot="10800000">
            <a:off x="4053836" y="212368"/>
            <a:ext cx="137161" cy="326024"/>
            <a:chOff x="1049625" y="3881225"/>
            <a:chExt cx="136275" cy="136275"/>
          </a:xfrm>
        </p:grpSpPr>
        <p:sp>
          <p:nvSpPr>
            <p:cNvPr id="533" name="Google Shape;533;p20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solidFill>
              <a:schemeClr val="lt1"/>
            </a:solidFill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20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solidFill>
              <a:schemeClr val="lt1"/>
            </a:solidFill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35" name="Google Shape;535;p20"/>
          <p:cNvSpPr txBox="1"/>
          <p:nvPr>
            <p:ph type="title"/>
          </p:nvPr>
        </p:nvSpPr>
        <p:spPr>
          <a:xfrm>
            <a:off x="3559219" y="1038717"/>
            <a:ext cx="2763600" cy="25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arlow ExtraBold"/>
              <a:buNone/>
              <a:defRPr sz="35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arlow ExtraBold"/>
              <a:buNone/>
              <a:defRPr sz="35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arlow ExtraBold"/>
              <a:buNone/>
              <a:defRPr sz="35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arlow ExtraBold"/>
              <a:buNone/>
              <a:defRPr sz="35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arlow ExtraBold"/>
              <a:buNone/>
              <a:defRPr sz="35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arlow ExtraBold"/>
              <a:buNone/>
              <a:defRPr sz="35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arlow ExtraBold"/>
              <a:buNone/>
              <a:defRPr sz="35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arlow ExtraBold"/>
              <a:buNone/>
              <a:defRPr sz="35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9pPr>
          </a:lstStyle>
          <a:p/>
        </p:txBody>
      </p:sp>
      <p:sp>
        <p:nvSpPr>
          <p:cNvPr id="536" name="Google Shape;536;p20"/>
          <p:cNvSpPr/>
          <p:nvPr/>
        </p:nvSpPr>
        <p:spPr>
          <a:xfrm rot="10800000">
            <a:off x="6248584" y="4808925"/>
            <a:ext cx="121550" cy="285100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20"/>
          <p:cNvSpPr/>
          <p:nvPr/>
        </p:nvSpPr>
        <p:spPr>
          <a:xfrm flipH="1" rot="10800000">
            <a:off x="2826783" y="-8164677"/>
            <a:ext cx="3586849" cy="9203394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38" name="Google Shape;538;p20"/>
          <p:cNvGrpSpPr/>
          <p:nvPr/>
        </p:nvGrpSpPr>
        <p:grpSpPr>
          <a:xfrm flipH="1" rot="10800000">
            <a:off x="3341688" y="538188"/>
            <a:ext cx="148826" cy="351535"/>
            <a:chOff x="1049625" y="3881225"/>
            <a:chExt cx="136275" cy="136275"/>
          </a:xfrm>
        </p:grpSpPr>
        <p:sp>
          <p:nvSpPr>
            <p:cNvPr id="539" name="Google Shape;539;p20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20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1" name="Google Shape;541;p20"/>
          <p:cNvSpPr/>
          <p:nvPr/>
        </p:nvSpPr>
        <p:spPr>
          <a:xfrm flipH="1" rot="10800000">
            <a:off x="3490481" y="-1461468"/>
            <a:ext cx="975600" cy="2439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20"/>
          <p:cNvSpPr/>
          <p:nvPr/>
        </p:nvSpPr>
        <p:spPr>
          <a:xfrm flipH="1" rot="10800000">
            <a:off x="3761712" y="205953"/>
            <a:ext cx="97606" cy="228940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20"/>
          <p:cNvSpPr/>
          <p:nvPr/>
        </p:nvSpPr>
        <p:spPr>
          <a:xfrm flipH="1" rot="10800000">
            <a:off x="6597596" y="2657873"/>
            <a:ext cx="83054" cy="197855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20"/>
          <p:cNvSpPr txBox="1"/>
          <p:nvPr>
            <p:ph idx="1" type="subTitle"/>
          </p:nvPr>
        </p:nvSpPr>
        <p:spPr>
          <a:xfrm>
            <a:off x="768096" y="3802733"/>
            <a:ext cx="1906500" cy="17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45" name="Google Shape;545;p20"/>
          <p:cNvSpPr txBox="1"/>
          <p:nvPr>
            <p:ph idx="2" type="subTitle"/>
          </p:nvPr>
        </p:nvSpPr>
        <p:spPr>
          <a:xfrm>
            <a:off x="768096" y="5193547"/>
            <a:ext cx="1906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46" name="Google Shape;546;p20"/>
          <p:cNvSpPr txBox="1"/>
          <p:nvPr>
            <p:ph idx="3" type="subTitle"/>
          </p:nvPr>
        </p:nvSpPr>
        <p:spPr>
          <a:xfrm>
            <a:off x="768096" y="6637177"/>
            <a:ext cx="1906500" cy="17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47" name="Google Shape;547;p20"/>
          <p:cNvSpPr txBox="1"/>
          <p:nvPr>
            <p:ph idx="4" type="subTitle"/>
          </p:nvPr>
        </p:nvSpPr>
        <p:spPr>
          <a:xfrm>
            <a:off x="768096" y="8027991"/>
            <a:ext cx="1906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48" name="Google Shape;548;p20"/>
          <p:cNvSpPr txBox="1"/>
          <p:nvPr>
            <p:ph idx="5" type="subTitle"/>
          </p:nvPr>
        </p:nvSpPr>
        <p:spPr>
          <a:xfrm>
            <a:off x="3209544" y="6637177"/>
            <a:ext cx="1906500" cy="17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49" name="Google Shape;549;p20"/>
          <p:cNvSpPr txBox="1"/>
          <p:nvPr>
            <p:ph idx="6" type="subTitle"/>
          </p:nvPr>
        </p:nvSpPr>
        <p:spPr>
          <a:xfrm>
            <a:off x="3209544" y="8027991"/>
            <a:ext cx="1906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50" name="Google Shape;550;p20"/>
          <p:cNvGrpSpPr/>
          <p:nvPr/>
        </p:nvGrpSpPr>
        <p:grpSpPr>
          <a:xfrm rot="10800000">
            <a:off x="480888" y="5811014"/>
            <a:ext cx="185334" cy="437770"/>
            <a:chOff x="2041975" y="1229850"/>
            <a:chExt cx="136275" cy="136275"/>
          </a:xfrm>
        </p:grpSpPr>
        <p:sp>
          <p:nvSpPr>
            <p:cNvPr id="551" name="Google Shape;551;p20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20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/>
          <p:nvPr/>
        </p:nvSpPr>
        <p:spPr>
          <a:xfrm>
            <a:off x="690106" y="-8969403"/>
            <a:ext cx="4466909" cy="114611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3658016" y="6886243"/>
            <a:ext cx="4466909" cy="114611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-528637" y="-2612484"/>
            <a:ext cx="2426920" cy="6232188"/>
          </a:xfrm>
          <a:custGeom>
            <a:rect b="b" l="l" r="r" t="t"/>
            <a:pathLst>
              <a:path extrusionOk="0" h="71380" w="71380">
                <a:moveTo>
                  <a:pt x="35690" y="0"/>
                </a:moveTo>
                <a:cubicBezTo>
                  <a:pt x="15969" y="0"/>
                  <a:pt x="0" y="15969"/>
                  <a:pt x="0" y="35690"/>
                </a:cubicBezTo>
                <a:cubicBezTo>
                  <a:pt x="0" y="55385"/>
                  <a:pt x="15969" y="71379"/>
                  <a:pt x="35690" y="71379"/>
                </a:cubicBezTo>
                <a:cubicBezTo>
                  <a:pt x="55385" y="71379"/>
                  <a:pt x="71379" y="55385"/>
                  <a:pt x="71379" y="35690"/>
                </a:cubicBezTo>
                <a:cubicBezTo>
                  <a:pt x="71379" y="15969"/>
                  <a:pt x="55385" y="0"/>
                  <a:pt x="356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304425" y="3069654"/>
            <a:ext cx="2323418" cy="5253965"/>
          </a:xfrm>
          <a:custGeom>
            <a:rect b="b" l="l" r="r" t="t"/>
            <a:pathLst>
              <a:path extrusionOk="0" h="46045" w="50849">
                <a:moveTo>
                  <a:pt x="25398" y="1"/>
                </a:moveTo>
                <a:cubicBezTo>
                  <a:pt x="15109" y="1"/>
                  <a:pt x="5732" y="6959"/>
                  <a:pt x="3093" y="17387"/>
                </a:cubicBezTo>
                <a:cubicBezTo>
                  <a:pt x="1" y="29731"/>
                  <a:pt x="7478" y="42228"/>
                  <a:pt x="19797" y="45346"/>
                </a:cubicBezTo>
                <a:cubicBezTo>
                  <a:pt x="21681" y="45819"/>
                  <a:pt x="23569" y="46045"/>
                  <a:pt x="25428" y="46045"/>
                </a:cubicBezTo>
                <a:cubicBezTo>
                  <a:pt x="35725" y="46045"/>
                  <a:pt x="45111" y="39098"/>
                  <a:pt x="47730" y="28641"/>
                </a:cubicBezTo>
                <a:cubicBezTo>
                  <a:pt x="50848" y="16322"/>
                  <a:pt x="43371" y="3801"/>
                  <a:pt x="31052" y="708"/>
                </a:cubicBezTo>
                <a:cubicBezTo>
                  <a:pt x="29160" y="230"/>
                  <a:pt x="27264" y="1"/>
                  <a:pt x="25398" y="1"/>
                </a:cubicBezTo>
                <a:close/>
              </a:path>
            </a:pathLst>
          </a:cu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1007959" y="793286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1" name="Google Shape;51;p3"/>
          <p:cNvGrpSpPr/>
          <p:nvPr/>
        </p:nvGrpSpPr>
        <p:grpSpPr>
          <a:xfrm>
            <a:off x="330262" y="9090578"/>
            <a:ext cx="185334" cy="437770"/>
            <a:chOff x="1049625" y="3881225"/>
            <a:chExt cx="136275" cy="136275"/>
          </a:xfrm>
        </p:grpSpPr>
        <p:sp>
          <p:nvSpPr>
            <p:cNvPr id="52" name="Google Shape;52;p3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" name="Google Shape;54;p3"/>
          <p:cNvGrpSpPr/>
          <p:nvPr/>
        </p:nvGrpSpPr>
        <p:grpSpPr>
          <a:xfrm>
            <a:off x="1934960" y="7635039"/>
            <a:ext cx="125018" cy="295300"/>
            <a:chOff x="2229550" y="3428125"/>
            <a:chExt cx="91925" cy="91925"/>
          </a:xfrm>
        </p:grpSpPr>
        <p:sp>
          <p:nvSpPr>
            <p:cNvPr id="55" name="Google Shape;55;p3"/>
            <p:cNvSpPr/>
            <p:nvPr/>
          </p:nvSpPr>
          <p:spPr>
            <a:xfrm>
              <a:off x="2275175" y="3428125"/>
              <a:ext cx="25" cy="91925"/>
            </a:xfrm>
            <a:custGeom>
              <a:rect b="b" l="l" r="r" t="t"/>
              <a:pathLst>
                <a:path extrusionOk="0" fill="none" h="3677" w="1">
                  <a:moveTo>
                    <a:pt x="1" y="3676"/>
                  </a:moveTo>
                  <a:lnTo>
                    <a:pt x="1" y="1"/>
                  </a:lnTo>
                </a:path>
              </a:pathLst>
            </a:custGeom>
            <a:noFill/>
            <a:ln cap="flat" cmpd="sng" w="316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229550" y="3473750"/>
              <a:ext cx="91925" cy="25"/>
            </a:xfrm>
            <a:custGeom>
              <a:rect b="b" l="l" r="r" t="t"/>
              <a:pathLst>
                <a:path extrusionOk="0" fill="none" h="1" w="3677">
                  <a:moveTo>
                    <a:pt x="1" y="1"/>
                  </a:moveTo>
                  <a:lnTo>
                    <a:pt x="3676" y="1"/>
                  </a:lnTo>
                </a:path>
              </a:pathLst>
            </a:custGeom>
            <a:noFill/>
            <a:ln cap="flat" cmpd="sng" w="316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p3"/>
          <p:cNvSpPr/>
          <p:nvPr/>
        </p:nvSpPr>
        <p:spPr>
          <a:xfrm>
            <a:off x="200995" y="6988181"/>
            <a:ext cx="103428" cy="246391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333375" y="6992280"/>
            <a:ext cx="594600" cy="152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9" name="Google Shape;59;p3"/>
          <p:cNvGrpSpPr/>
          <p:nvPr/>
        </p:nvGrpSpPr>
        <p:grpSpPr>
          <a:xfrm>
            <a:off x="251681" y="1865092"/>
            <a:ext cx="185334" cy="437770"/>
            <a:chOff x="1049625" y="3881225"/>
            <a:chExt cx="136275" cy="136275"/>
          </a:xfrm>
        </p:grpSpPr>
        <p:sp>
          <p:nvSpPr>
            <p:cNvPr id="60" name="Google Shape;60;p3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" name="Google Shape;62;p3"/>
          <p:cNvSpPr/>
          <p:nvPr/>
        </p:nvSpPr>
        <p:spPr>
          <a:xfrm>
            <a:off x="4814882" y="2579722"/>
            <a:ext cx="103428" cy="246391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5657850" y="-971956"/>
            <a:ext cx="914400" cy="2324400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5801219" y="409897"/>
            <a:ext cx="79322" cy="187363"/>
          </a:xfrm>
          <a:custGeom>
            <a:rect b="b" l="l" r="r" t="t"/>
            <a:pathLst>
              <a:path extrusionOk="0" fill="none" h="2333" w="2333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cap="rnd" cmpd="sng" w="5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5" name="Google Shape;65;p3"/>
          <p:cNvGrpSpPr/>
          <p:nvPr/>
        </p:nvGrpSpPr>
        <p:grpSpPr>
          <a:xfrm>
            <a:off x="5487394" y="8323549"/>
            <a:ext cx="185334" cy="437770"/>
            <a:chOff x="1049625" y="3881225"/>
            <a:chExt cx="136275" cy="136275"/>
          </a:xfrm>
        </p:grpSpPr>
        <p:sp>
          <p:nvSpPr>
            <p:cNvPr id="66" name="Google Shape;66;p3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" name="Google Shape;68;p3"/>
          <p:cNvSpPr/>
          <p:nvPr/>
        </p:nvSpPr>
        <p:spPr>
          <a:xfrm>
            <a:off x="3193716" y="8811719"/>
            <a:ext cx="1215300" cy="3038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9" name="Google Shape;69;p3"/>
          <p:cNvGrpSpPr/>
          <p:nvPr/>
        </p:nvGrpSpPr>
        <p:grpSpPr>
          <a:xfrm>
            <a:off x="6091002" y="573301"/>
            <a:ext cx="185334" cy="437770"/>
            <a:chOff x="2041975" y="1229850"/>
            <a:chExt cx="136275" cy="136275"/>
          </a:xfrm>
        </p:grpSpPr>
        <p:sp>
          <p:nvSpPr>
            <p:cNvPr id="70" name="Google Shape;70;p3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" name="Google Shape;72;p3"/>
          <p:cNvSpPr/>
          <p:nvPr/>
        </p:nvSpPr>
        <p:spPr>
          <a:xfrm>
            <a:off x="950809" y="2663843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3"/>
          <p:cNvSpPr/>
          <p:nvPr/>
        </p:nvSpPr>
        <p:spPr>
          <a:xfrm>
            <a:off x="3804765" y="9365254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4" name="Google Shape;74;p3"/>
          <p:cNvGrpSpPr/>
          <p:nvPr/>
        </p:nvGrpSpPr>
        <p:grpSpPr>
          <a:xfrm>
            <a:off x="2269228" y="2098876"/>
            <a:ext cx="185334" cy="437770"/>
            <a:chOff x="1049625" y="3881225"/>
            <a:chExt cx="136275" cy="136275"/>
          </a:xfrm>
        </p:grpSpPr>
        <p:sp>
          <p:nvSpPr>
            <p:cNvPr id="75" name="Google Shape;75;p3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3"/>
          <p:cNvSpPr/>
          <p:nvPr/>
        </p:nvSpPr>
        <p:spPr>
          <a:xfrm>
            <a:off x="1029072" y="7661615"/>
            <a:ext cx="79322" cy="187363"/>
          </a:xfrm>
          <a:custGeom>
            <a:rect b="b" l="l" r="r" t="t"/>
            <a:pathLst>
              <a:path extrusionOk="0" fill="none" h="2333" w="2333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cap="rnd" cmpd="sng" w="5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3"/>
          <p:cNvSpPr txBox="1"/>
          <p:nvPr>
            <p:ph type="title"/>
          </p:nvPr>
        </p:nvSpPr>
        <p:spPr>
          <a:xfrm>
            <a:off x="2914500" y="4581233"/>
            <a:ext cx="3408600" cy="16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9" name="Google Shape;79;p3"/>
          <p:cNvSpPr txBox="1"/>
          <p:nvPr>
            <p:ph hasCustomPrompt="1" idx="2" type="title"/>
          </p:nvPr>
        </p:nvSpPr>
        <p:spPr>
          <a:xfrm>
            <a:off x="541782" y="3767540"/>
            <a:ext cx="2017200" cy="382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Barlow Semi Condensed"/>
              <a:buNone/>
              <a:defRPr b="1" sz="12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Barlow Semi Condensed"/>
              <a:buNone/>
              <a:defRPr b="1" sz="12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Barlow Semi Condensed"/>
              <a:buNone/>
              <a:defRPr b="1" sz="12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Barlow Semi Condensed"/>
              <a:buNone/>
              <a:defRPr b="1" sz="12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Barlow Semi Condensed"/>
              <a:buNone/>
              <a:defRPr b="1" sz="12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Barlow Semi Condensed"/>
              <a:buNone/>
              <a:defRPr b="1" sz="12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Barlow Semi Condensed"/>
              <a:buNone/>
              <a:defRPr b="1" sz="12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Barlow Semi Condensed"/>
              <a:buNone/>
              <a:defRPr b="1" sz="12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Barlow Semi Condensed"/>
              <a:buNone/>
              <a:defRPr b="1" sz="12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 title 2">
  <p:cSld name="CUSTOM_8">
    <p:bg>
      <p:bgPr>
        <a:solidFill>
          <a:schemeClr val="lt1"/>
        </a:solidFill>
      </p:bgPr>
    </p:bg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21"/>
          <p:cNvSpPr txBox="1"/>
          <p:nvPr>
            <p:ph type="title"/>
          </p:nvPr>
        </p:nvSpPr>
        <p:spPr>
          <a:xfrm>
            <a:off x="2702231" y="1038717"/>
            <a:ext cx="3620700" cy="114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9pPr>
          </a:lstStyle>
          <a:p/>
        </p:txBody>
      </p:sp>
      <p:sp>
        <p:nvSpPr>
          <p:cNvPr id="555" name="Google Shape;555;p21"/>
          <p:cNvSpPr/>
          <p:nvPr/>
        </p:nvSpPr>
        <p:spPr>
          <a:xfrm>
            <a:off x="-1312359" y="-4133160"/>
            <a:ext cx="2426920" cy="6232188"/>
          </a:xfrm>
          <a:custGeom>
            <a:rect b="b" l="l" r="r" t="t"/>
            <a:pathLst>
              <a:path extrusionOk="0" h="71380" w="71380">
                <a:moveTo>
                  <a:pt x="35690" y="0"/>
                </a:moveTo>
                <a:cubicBezTo>
                  <a:pt x="15969" y="0"/>
                  <a:pt x="0" y="15969"/>
                  <a:pt x="0" y="35690"/>
                </a:cubicBezTo>
                <a:cubicBezTo>
                  <a:pt x="0" y="55385"/>
                  <a:pt x="15969" y="71379"/>
                  <a:pt x="35690" y="71379"/>
                </a:cubicBezTo>
                <a:cubicBezTo>
                  <a:pt x="55385" y="71379"/>
                  <a:pt x="71379" y="55385"/>
                  <a:pt x="71379" y="35690"/>
                </a:cubicBezTo>
                <a:cubicBezTo>
                  <a:pt x="71379" y="15969"/>
                  <a:pt x="55385" y="0"/>
                  <a:pt x="35690" y="0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21"/>
          <p:cNvSpPr/>
          <p:nvPr/>
        </p:nvSpPr>
        <p:spPr>
          <a:xfrm>
            <a:off x="659893" y="307741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57" name="Google Shape;557;p21"/>
          <p:cNvGrpSpPr/>
          <p:nvPr/>
        </p:nvGrpSpPr>
        <p:grpSpPr>
          <a:xfrm>
            <a:off x="330262" y="9090578"/>
            <a:ext cx="185334" cy="437770"/>
            <a:chOff x="1049625" y="3881225"/>
            <a:chExt cx="136275" cy="136275"/>
          </a:xfrm>
        </p:grpSpPr>
        <p:sp>
          <p:nvSpPr>
            <p:cNvPr id="558" name="Google Shape;558;p21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21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60" name="Google Shape;560;p21"/>
          <p:cNvSpPr/>
          <p:nvPr/>
        </p:nvSpPr>
        <p:spPr>
          <a:xfrm>
            <a:off x="216632" y="2826092"/>
            <a:ext cx="68582" cy="164314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21"/>
          <p:cNvSpPr/>
          <p:nvPr/>
        </p:nvSpPr>
        <p:spPr>
          <a:xfrm>
            <a:off x="-396141" y="6878444"/>
            <a:ext cx="594600" cy="152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21"/>
          <p:cNvSpPr/>
          <p:nvPr/>
        </p:nvSpPr>
        <p:spPr>
          <a:xfrm>
            <a:off x="5740856" y="-1180734"/>
            <a:ext cx="914400" cy="2324400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63" name="Google Shape;563;p21"/>
          <p:cNvGrpSpPr/>
          <p:nvPr/>
        </p:nvGrpSpPr>
        <p:grpSpPr>
          <a:xfrm>
            <a:off x="6435244" y="8942929"/>
            <a:ext cx="185334" cy="437770"/>
            <a:chOff x="1049625" y="3881225"/>
            <a:chExt cx="136275" cy="136275"/>
          </a:xfrm>
        </p:grpSpPr>
        <p:sp>
          <p:nvSpPr>
            <p:cNvPr id="564" name="Google Shape;564;p21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21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6" name="Google Shape;566;p21"/>
          <p:cNvGrpSpPr/>
          <p:nvPr/>
        </p:nvGrpSpPr>
        <p:grpSpPr>
          <a:xfrm>
            <a:off x="5989658" y="-15731"/>
            <a:ext cx="185334" cy="437770"/>
            <a:chOff x="2041975" y="1229850"/>
            <a:chExt cx="136275" cy="136275"/>
          </a:xfrm>
        </p:grpSpPr>
        <p:sp>
          <p:nvSpPr>
            <p:cNvPr id="567" name="Google Shape;567;p21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21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9" name="Google Shape;569;p21"/>
          <p:cNvGrpSpPr/>
          <p:nvPr/>
        </p:nvGrpSpPr>
        <p:grpSpPr>
          <a:xfrm>
            <a:off x="134766" y="307690"/>
            <a:ext cx="185334" cy="437770"/>
            <a:chOff x="1049625" y="3881225"/>
            <a:chExt cx="136275" cy="136275"/>
          </a:xfrm>
        </p:grpSpPr>
        <p:sp>
          <p:nvSpPr>
            <p:cNvPr id="570" name="Google Shape;570;p21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21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ix columns">
  <p:cSld name="CUSTOM_9">
    <p:bg>
      <p:bgPr>
        <a:solidFill>
          <a:schemeClr val="lt1"/>
        </a:solidFill>
      </p:bgPr>
    </p:bg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" name="Google Shape;573;p22"/>
          <p:cNvGrpSpPr/>
          <p:nvPr/>
        </p:nvGrpSpPr>
        <p:grpSpPr>
          <a:xfrm>
            <a:off x="1607108" y="210989"/>
            <a:ext cx="185334" cy="437770"/>
            <a:chOff x="2041975" y="1229850"/>
            <a:chExt cx="136275" cy="136275"/>
          </a:xfrm>
        </p:grpSpPr>
        <p:sp>
          <p:nvSpPr>
            <p:cNvPr id="574" name="Google Shape;574;p22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6" name="Google Shape;576;p22"/>
          <p:cNvSpPr/>
          <p:nvPr/>
        </p:nvSpPr>
        <p:spPr>
          <a:xfrm>
            <a:off x="298028" y="2404032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22"/>
          <p:cNvSpPr/>
          <p:nvPr/>
        </p:nvSpPr>
        <p:spPr>
          <a:xfrm>
            <a:off x="1171056" y="7716651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22"/>
          <p:cNvSpPr/>
          <p:nvPr/>
        </p:nvSpPr>
        <p:spPr>
          <a:xfrm rot="10800000">
            <a:off x="-1271477" y="-9057155"/>
            <a:ext cx="4466688" cy="114611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79" name="Google Shape;579;p22"/>
          <p:cNvGrpSpPr/>
          <p:nvPr/>
        </p:nvGrpSpPr>
        <p:grpSpPr>
          <a:xfrm>
            <a:off x="266156" y="210954"/>
            <a:ext cx="185334" cy="437770"/>
            <a:chOff x="1049625" y="3881225"/>
            <a:chExt cx="136275" cy="136275"/>
          </a:xfrm>
        </p:grpSpPr>
        <p:sp>
          <p:nvSpPr>
            <p:cNvPr id="580" name="Google Shape;580;p22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2" name="Google Shape;582;p22"/>
          <p:cNvSpPr/>
          <p:nvPr/>
        </p:nvSpPr>
        <p:spPr>
          <a:xfrm flipH="1">
            <a:off x="6227909" y="-1598196"/>
            <a:ext cx="1223096" cy="3140898"/>
          </a:xfrm>
          <a:custGeom>
            <a:rect b="b" l="l" r="r" t="t"/>
            <a:pathLst>
              <a:path extrusionOk="0" h="71380" w="71380">
                <a:moveTo>
                  <a:pt x="35690" y="0"/>
                </a:moveTo>
                <a:cubicBezTo>
                  <a:pt x="15969" y="0"/>
                  <a:pt x="0" y="15969"/>
                  <a:pt x="0" y="35690"/>
                </a:cubicBezTo>
                <a:cubicBezTo>
                  <a:pt x="0" y="55385"/>
                  <a:pt x="15969" y="71379"/>
                  <a:pt x="35690" y="71379"/>
                </a:cubicBezTo>
                <a:cubicBezTo>
                  <a:pt x="55385" y="71379"/>
                  <a:pt x="71379" y="55385"/>
                  <a:pt x="71379" y="35690"/>
                </a:cubicBezTo>
                <a:cubicBezTo>
                  <a:pt x="71379" y="15969"/>
                  <a:pt x="55385" y="0"/>
                  <a:pt x="356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83" name="Google Shape;583;p22"/>
          <p:cNvGrpSpPr/>
          <p:nvPr/>
        </p:nvGrpSpPr>
        <p:grpSpPr>
          <a:xfrm flipH="1">
            <a:off x="6497343" y="625236"/>
            <a:ext cx="185334" cy="437770"/>
            <a:chOff x="1049625" y="3881225"/>
            <a:chExt cx="136275" cy="136275"/>
          </a:xfrm>
        </p:grpSpPr>
        <p:sp>
          <p:nvSpPr>
            <p:cNvPr id="584" name="Google Shape;584;p22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6" name="Google Shape;586;p22"/>
          <p:cNvSpPr/>
          <p:nvPr/>
        </p:nvSpPr>
        <p:spPr>
          <a:xfrm rot="10800000">
            <a:off x="280977" y="7937834"/>
            <a:ext cx="914400" cy="2324400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87" name="Google Shape;587;p22"/>
          <p:cNvGrpSpPr/>
          <p:nvPr/>
        </p:nvGrpSpPr>
        <p:grpSpPr>
          <a:xfrm rot="10800000">
            <a:off x="576891" y="8279207"/>
            <a:ext cx="185334" cy="437770"/>
            <a:chOff x="2041975" y="1229850"/>
            <a:chExt cx="136275" cy="136275"/>
          </a:xfrm>
        </p:grpSpPr>
        <p:sp>
          <p:nvSpPr>
            <p:cNvPr id="588" name="Google Shape;588;p22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0" name="Google Shape;590;p22"/>
          <p:cNvSpPr/>
          <p:nvPr/>
        </p:nvSpPr>
        <p:spPr>
          <a:xfrm rot="10800000">
            <a:off x="3619518" y="9089073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22"/>
          <p:cNvSpPr txBox="1"/>
          <p:nvPr>
            <p:ph idx="1" type="subTitle"/>
          </p:nvPr>
        </p:nvSpPr>
        <p:spPr>
          <a:xfrm>
            <a:off x="3429000" y="1006269"/>
            <a:ext cx="1371600" cy="7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 sz="1600">
                <a:solidFill>
                  <a:schemeClr val="accent2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92" name="Google Shape;592;p22"/>
          <p:cNvSpPr txBox="1"/>
          <p:nvPr>
            <p:ph idx="2" type="subTitle"/>
          </p:nvPr>
        </p:nvSpPr>
        <p:spPr>
          <a:xfrm>
            <a:off x="3429000" y="1567620"/>
            <a:ext cx="1371600" cy="14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93" name="Google Shape;593;p22"/>
          <p:cNvSpPr txBox="1"/>
          <p:nvPr>
            <p:ph idx="3" type="subTitle"/>
          </p:nvPr>
        </p:nvSpPr>
        <p:spPr>
          <a:xfrm>
            <a:off x="4944618" y="1006261"/>
            <a:ext cx="1371600" cy="7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 sz="1600">
                <a:solidFill>
                  <a:schemeClr val="accent2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94" name="Google Shape;594;p22"/>
          <p:cNvSpPr txBox="1"/>
          <p:nvPr>
            <p:ph idx="4" type="subTitle"/>
          </p:nvPr>
        </p:nvSpPr>
        <p:spPr>
          <a:xfrm>
            <a:off x="4944618" y="1567612"/>
            <a:ext cx="1371600" cy="14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95" name="Google Shape;595;p22"/>
          <p:cNvSpPr txBox="1"/>
          <p:nvPr>
            <p:ph idx="5" type="subTitle"/>
          </p:nvPr>
        </p:nvSpPr>
        <p:spPr>
          <a:xfrm>
            <a:off x="3429000" y="3933786"/>
            <a:ext cx="1371600" cy="7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 sz="1600">
                <a:solidFill>
                  <a:schemeClr val="accent2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96" name="Google Shape;596;p22"/>
          <p:cNvSpPr txBox="1"/>
          <p:nvPr>
            <p:ph idx="6" type="subTitle"/>
          </p:nvPr>
        </p:nvSpPr>
        <p:spPr>
          <a:xfrm>
            <a:off x="3429000" y="4495137"/>
            <a:ext cx="1371600" cy="14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97" name="Google Shape;597;p22"/>
          <p:cNvSpPr txBox="1"/>
          <p:nvPr>
            <p:ph idx="7" type="subTitle"/>
          </p:nvPr>
        </p:nvSpPr>
        <p:spPr>
          <a:xfrm>
            <a:off x="4944618" y="3933778"/>
            <a:ext cx="1371600" cy="7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 sz="1600">
                <a:solidFill>
                  <a:schemeClr val="accent2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98" name="Google Shape;598;p22"/>
          <p:cNvSpPr txBox="1"/>
          <p:nvPr>
            <p:ph idx="8" type="subTitle"/>
          </p:nvPr>
        </p:nvSpPr>
        <p:spPr>
          <a:xfrm>
            <a:off x="4944618" y="4495129"/>
            <a:ext cx="1371600" cy="14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99" name="Google Shape;599;p22"/>
          <p:cNvSpPr txBox="1"/>
          <p:nvPr>
            <p:ph idx="9" type="subTitle"/>
          </p:nvPr>
        </p:nvSpPr>
        <p:spPr>
          <a:xfrm>
            <a:off x="3429000" y="6861303"/>
            <a:ext cx="1371600" cy="7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 sz="1600">
                <a:solidFill>
                  <a:schemeClr val="accent2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00" name="Google Shape;600;p22"/>
          <p:cNvSpPr txBox="1"/>
          <p:nvPr>
            <p:ph idx="13" type="subTitle"/>
          </p:nvPr>
        </p:nvSpPr>
        <p:spPr>
          <a:xfrm>
            <a:off x="3429000" y="7422654"/>
            <a:ext cx="1371600" cy="14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01" name="Google Shape;601;p22"/>
          <p:cNvSpPr txBox="1"/>
          <p:nvPr>
            <p:ph idx="14" type="subTitle"/>
          </p:nvPr>
        </p:nvSpPr>
        <p:spPr>
          <a:xfrm>
            <a:off x="4944618" y="6861295"/>
            <a:ext cx="1371600" cy="7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 sz="1600">
                <a:solidFill>
                  <a:schemeClr val="accent2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02" name="Google Shape;602;p22"/>
          <p:cNvSpPr txBox="1"/>
          <p:nvPr>
            <p:ph idx="15" type="subTitle"/>
          </p:nvPr>
        </p:nvSpPr>
        <p:spPr>
          <a:xfrm>
            <a:off x="4944618" y="7422646"/>
            <a:ext cx="1371600" cy="14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03" name="Google Shape;603;p22"/>
          <p:cNvSpPr txBox="1"/>
          <p:nvPr>
            <p:ph type="title"/>
          </p:nvPr>
        </p:nvSpPr>
        <p:spPr>
          <a:xfrm>
            <a:off x="534938" y="4491128"/>
            <a:ext cx="2610600" cy="92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ext">
  <p:cSld name="CUSTOM_10">
    <p:bg>
      <p:bgPr>
        <a:solidFill>
          <a:schemeClr val="accent1"/>
        </a:solidFill>
      </p:bgPr>
    </p:bg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23"/>
          <p:cNvSpPr txBox="1"/>
          <p:nvPr>
            <p:ph type="title"/>
          </p:nvPr>
        </p:nvSpPr>
        <p:spPr>
          <a:xfrm>
            <a:off x="2990088" y="1038717"/>
            <a:ext cx="3319200" cy="235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/>
        </p:txBody>
      </p:sp>
      <p:sp>
        <p:nvSpPr>
          <p:cNvPr id="606" name="Google Shape;606;p23"/>
          <p:cNvSpPr/>
          <p:nvPr/>
        </p:nvSpPr>
        <p:spPr>
          <a:xfrm>
            <a:off x="4089684" y="8095258"/>
            <a:ext cx="4466909" cy="9289058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lt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23"/>
          <p:cNvSpPr/>
          <p:nvPr/>
        </p:nvSpPr>
        <p:spPr>
          <a:xfrm flipH="1" rot="10800000">
            <a:off x="4032484" y="4511331"/>
            <a:ext cx="137155" cy="311486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08" name="Google Shape;608;p23"/>
          <p:cNvGrpSpPr/>
          <p:nvPr/>
        </p:nvGrpSpPr>
        <p:grpSpPr>
          <a:xfrm>
            <a:off x="6031096" y="9041156"/>
            <a:ext cx="185334" cy="437770"/>
            <a:chOff x="2041975" y="1229850"/>
            <a:chExt cx="136275" cy="136275"/>
          </a:xfrm>
        </p:grpSpPr>
        <p:sp>
          <p:nvSpPr>
            <p:cNvPr id="609" name="Google Shape;609;p23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1" name="Google Shape;611;p23"/>
          <p:cNvGrpSpPr/>
          <p:nvPr/>
        </p:nvGrpSpPr>
        <p:grpSpPr>
          <a:xfrm>
            <a:off x="3758802" y="8270974"/>
            <a:ext cx="185334" cy="437770"/>
            <a:chOff x="2041975" y="1229850"/>
            <a:chExt cx="136275" cy="136275"/>
          </a:xfrm>
        </p:grpSpPr>
        <p:sp>
          <p:nvSpPr>
            <p:cNvPr id="612" name="Google Shape;612;p23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4" name="Google Shape;614;p23"/>
          <p:cNvSpPr txBox="1"/>
          <p:nvPr>
            <p:ph idx="1" type="subTitle"/>
          </p:nvPr>
        </p:nvSpPr>
        <p:spPr>
          <a:xfrm>
            <a:off x="4272363" y="4982284"/>
            <a:ext cx="2037000" cy="39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four columns">
  <p:cSld name="CUSTOM_11"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6" name="Google Shape;616;p24"/>
          <p:cNvGrpSpPr/>
          <p:nvPr/>
        </p:nvGrpSpPr>
        <p:grpSpPr>
          <a:xfrm rot="10800000">
            <a:off x="231766" y="540728"/>
            <a:ext cx="185334" cy="437770"/>
            <a:chOff x="2041975" y="1229850"/>
            <a:chExt cx="136275" cy="136275"/>
          </a:xfrm>
        </p:grpSpPr>
        <p:sp>
          <p:nvSpPr>
            <p:cNvPr id="617" name="Google Shape;617;p24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24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9" name="Google Shape;619;p24"/>
          <p:cNvSpPr/>
          <p:nvPr/>
        </p:nvSpPr>
        <p:spPr>
          <a:xfrm rot="10800000">
            <a:off x="1196827" y="3011627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24"/>
          <p:cNvSpPr/>
          <p:nvPr/>
        </p:nvSpPr>
        <p:spPr>
          <a:xfrm rot="10800000">
            <a:off x="1806071" y="9369076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1" name="Google Shape;621;p24"/>
          <p:cNvGrpSpPr/>
          <p:nvPr/>
        </p:nvGrpSpPr>
        <p:grpSpPr>
          <a:xfrm rot="10800000">
            <a:off x="6413575" y="8855471"/>
            <a:ext cx="185334" cy="437770"/>
            <a:chOff x="2041975" y="1229850"/>
            <a:chExt cx="136275" cy="136275"/>
          </a:xfrm>
        </p:grpSpPr>
        <p:sp>
          <p:nvSpPr>
            <p:cNvPr id="622" name="Google Shape;622;p24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24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4" name="Google Shape;624;p24"/>
          <p:cNvGrpSpPr/>
          <p:nvPr/>
        </p:nvGrpSpPr>
        <p:grpSpPr>
          <a:xfrm rot="10800000">
            <a:off x="4053836" y="212368"/>
            <a:ext cx="137161" cy="326024"/>
            <a:chOff x="1049625" y="3881225"/>
            <a:chExt cx="136275" cy="136275"/>
          </a:xfrm>
        </p:grpSpPr>
        <p:sp>
          <p:nvSpPr>
            <p:cNvPr id="625" name="Google Shape;625;p24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solidFill>
              <a:schemeClr val="lt1"/>
            </a:solidFill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24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solidFill>
              <a:schemeClr val="lt1"/>
            </a:solidFill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7" name="Google Shape;627;p24"/>
          <p:cNvSpPr/>
          <p:nvPr/>
        </p:nvSpPr>
        <p:spPr>
          <a:xfrm rot="10800000">
            <a:off x="6248584" y="4808925"/>
            <a:ext cx="121550" cy="285100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24"/>
          <p:cNvSpPr/>
          <p:nvPr/>
        </p:nvSpPr>
        <p:spPr>
          <a:xfrm flipH="1" rot="10800000">
            <a:off x="2826783" y="-8164677"/>
            <a:ext cx="3586849" cy="9203394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9" name="Google Shape;629;p24"/>
          <p:cNvGrpSpPr/>
          <p:nvPr/>
        </p:nvGrpSpPr>
        <p:grpSpPr>
          <a:xfrm flipH="1" rot="10800000">
            <a:off x="3341688" y="538188"/>
            <a:ext cx="148826" cy="351535"/>
            <a:chOff x="1049625" y="3881225"/>
            <a:chExt cx="136275" cy="136275"/>
          </a:xfrm>
        </p:grpSpPr>
        <p:sp>
          <p:nvSpPr>
            <p:cNvPr id="630" name="Google Shape;630;p24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24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2" name="Google Shape;632;p24"/>
          <p:cNvSpPr/>
          <p:nvPr/>
        </p:nvSpPr>
        <p:spPr>
          <a:xfrm flipH="1" rot="10800000">
            <a:off x="3490481" y="-1461468"/>
            <a:ext cx="975600" cy="2439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24"/>
          <p:cNvSpPr/>
          <p:nvPr/>
        </p:nvSpPr>
        <p:spPr>
          <a:xfrm flipH="1" rot="10800000">
            <a:off x="3761712" y="205953"/>
            <a:ext cx="97606" cy="228940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24"/>
          <p:cNvSpPr/>
          <p:nvPr/>
        </p:nvSpPr>
        <p:spPr>
          <a:xfrm flipH="1" rot="10800000">
            <a:off x="6597596" y="2657873"/>
            <a:ext cx="83054" cy="197855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24"/>
          <p:cNvSpPr txBox="1"/>
          <p:nvPr>
            <p:ph type="title"/>
          </p:nvPr>
        </p:nvSpPr>
        <p:spPr>
          <a:xfrm>
            <a:off x="3490481" y="1038717"/>
            <a:ext cx="2832600" cy="11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/>
        </p:txBody>
      </p:sp>
      <p:sp>
        <p:nvSpPr>
          <p:cNvPr id="636" name="Google Shape;636;p24"/>
          <p:cNvSpPr txBox="1"/>
          <p:nvPr>
            <p:ph idx="1" type="subTitle"/>
          </p:nvPr>
        </p:nvSpPr>
        <p:spPr>
          <a:xfrm>
            <a:off x="3223260" y="4999889"/>
            <a:ext cx="1056000" cy="184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37" name="Google Shape;637;p24"/>
          <p:cNvSpPr txBox="1"/>
          <p:nvPr>
            <p:ph idx="2" type="subTitle"/>
          </p:nvPr>
        </p:nvSpPr>
        <p:spPr>
          <a:xfrm>
            <a:off x="3223260" y="7182940"/>
            <a:ext cx="1056000" cy="184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38" name="Google Shape;638;p24"/>
          <p:cNvSpPr txBox="1"/>
          <p:nvPr>
            <p:ph idx="3" type="subTitle"/>
          </p:nvPr>
        </p:nvSpPr>
        <p:spPr>
          <a:xfrm>
            <a:off x="5390388" y="4999889"/>
            <a:ext cx="1056000" cy="184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39" name="Google Shape;639;p24"/>
          <p:cNvSpPr txBox="1"/>
          <p:nvPr>
            <p:ph idx="4" type="subTitle"/>
          </p:nvPr>
        </p:nvSpPr>
        <p:spPr>
          <a:xfrm>
            <a:off x="5390388" y="7182940"/>
            <a:ext cx="1056000" cy="184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ur team">
  <p:cSld name="CUSTOM_12">
    <p:bg>
      <p:bgPr>
        <a:solidFill>
          <a:schemeClr val="accent1"/>
        </a:solidFill>
      </p:bgPr>
    </p:bg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25"/>
          <p:cNvSpPr/>
          <p:nvPr/>
        </p:nvSpPr>
        <p:spPr>
          <a:xfrm>
            <a:off x="-1312359" y="-4133160"/>
            <a:ext cx="2426920" cy="6232188"/>
          </a:xfrm>
          <a:custGeom>
            <a:rect b="b" l="l" r="r" t="t"/>
            <a:pathLst>
              <a:path extrusionOk="0" h="71380" w="71380">
                <a:moveTo>
                  <a:pt x="35690" y="0"/>
                </a:moveTo>
                <a:cubicBezTo>
                  <a:pt x="15969" y="0"/>
                  <a:pt x="0" y="15969"/>
                  <a:pt x="0" y="35690"/>
                </a:cubicBezTo>
                <a:cubicBezTo>
                  <a:pt x="0" y="55385"/>
                  <a:pt x="15969" y="71379"/>
                  <a:pt x="35690" y="71379"/>
                </a:cubicBezTo>
                <a:cubicBezTo>
                  <a:pt x="55385" y="71379"/>
                  <a:pt x="71379" y="55385"/>
                  <a:pt x="71379" y="35690"/>
                </a:cubicBezTo>
                <a:cubicBezTo>
                  <a:pt x="71379" y="15969"/>
                  <a:pt x="55385" y="0"/>
                  <a:pt x="35690" y="0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25"/>
          <p:cNvSpPr/>
          <p:nvPr/>
        </p:nvSpPr>
        <p:spPr>
          <a:xfrm>
            <a:off x="659893" y="307741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43" name="Google Shape;643;p25"/>
          <p:cNvGrpSpPr/>
          <p:nvPr/>
        </p:nvGrpSpPr>
        <p:grpSpPr>
          <a:xfrm>
            <a:off x="330262" y="9090578"/>
            <a:ext cx="185334" cy="437770"/>
            <a:chOff x="1049625" y="3881225"/>
            <a:chExt cx="136275" cy="136275"/>
          </a:xfrm>
        </p:grpSpPr>
        <p:sp>
          <p:nvSpPr>
            <p:cNvPr id="644" name="Google Shape;644;p25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25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6" name="Google Shape;646;p25"/>
          <p:cNvSpPr/>
          <p:nvPr/>
        </p:nvSpPr>
        <p:spPr>
          <a:xfrm>
            <a:off x="216632" y="2826092"/>
            <a:ext cx="68582" cy="164314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47" name="Google Shape;647;p25"/>
          <p:cNvGrpSpPr/>
          <p:nvPr/>
        </p:nvGrpSpPr>
        <p:grpSpPr>
          <a:xfrm>
            <a:off x="6435244" y="8942929"/>
            <a:ext cx="185334" cy="437770"/>
            <a:chOff x="1049625" y="3881225"/>
            <a:chExt cx="136275" cy="136275"/>
          </a:xfrm>
        </p:grpSpPr>
        <p:sp>
          <p:nvSpPr>
            <p:cNvPr id="648" name="Google Shape;648;p25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25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0" name="Google Shape;650;p25"/>
          <p:cNvGrpSpPr/>
          <p:nvPr/>
        </p:nvGrpSpPr>
        <p:grpSpPr>
          <a:xfrm>
            <a:off x="5989658" y="-15731"/>
            <a:ext cx="185334" cy="437770"/>
            <a:chOff x="2041975" y="1229850"/>
            <a:chExt cx="136275" cy="136275"/>
          </a:xfrm>
        </p:grpSpPr>
        <p:sp>
          <p:nvSpPr>
            <p:cNvPr id="651" name="Google Shape;651;p25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25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3" name="Google Shape;653;p25"/>
          <p:cNvGrpSpPr/>
          <p:nvPr/>
        </p:nvGrpSpPr>
        <p:grpSpPr>
          <a:xfrm>
            <a:off x="134766" y="307690"/>
            <a:ext cx="185334" cy="437770"/>
            <a:chOff x="1049625" y="3881225"/>
            <a:chExt cx="136275" cy="136275"/>
          </a:xfrm>
        </p:grpSpPr>
        <p:sp>
          <p:nvSpPr>
            <p:cNvPr id="654" name="Google Shape;654;p25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25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56" name="Google Shape;656;p25"/>
          <p:cNvSpPr txBox="1"/>
          <p:nvPr>
            <p:ph type="title"/>
          </p:nvPr>
        </p:nvSpPr>
        <p:spPr>
          <a:xfrm>
            <a:off x="2702052" y="1038709"/>
            <a:ext cx="3621000" cy="11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/>
        </p:txBody>
      </p:sp>
      <p:sp>
        <p:nvSpPr>
          <p:cNvPr id="657" name="Google Shape;657;p25"/>
          <p:cNvSpPr txBox="1"/>
          <p:nvPr>
            <p:ph idx="1" type="subTitle"/>
          </p:nvPr>
        </p:nvSpPr>
        <p:spPr>
          <a:xfrm>
            <a:off x="802386" y="5621941"/>
            <a:ext cx="891600" cy="105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58" name="Google Shape;658;p25"/>
          <p:cNvSpPr txBox="1"/>
          <p:nvPr>
            <p:ph idx="2" type="subTitle"/>
          </p:nvPr>
        </p:nvSpPr>
        <p:spPr>
          <a:xfrm>
            <a:off x="1707642" y="5175942"/>
            <a:ext cx="1131600" cy="16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59" name="Google Shape;659;p25"/>
          <p:cNvSpPr txBox="1"/>
          <p:nvPr>
            <p:ph idx="3" type="subTitle"/>
          </p:nvPr>
        </p:nvSpPr>
        <p:spPr>
          <a:xfrm>
            <a:off x="3502143" y="6461129"/>
            <a:ext cx="891600" cy="105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60" name="Google Shape;660;p25"/>
          <p:cNvSpPr txBox="1"/>
          <p:nvPr>
            <p:ph idx="4" type="subTitle"/>
          </p:nvPr>
        </p:nvSpPr>
        <p:spPr>
          <a:xfrm>
            <a:off x="4498848" y="6161836"/>
            <a:ext cx="1131600" cy="16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3"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26"/>
          <p:cNvSpPr/>
          <p:nvPr/>
        </p:nvSpPr>
        <p:spPr>
          <a:xfrm>
            <a:off x="-811481" y="-3196101"/>
            <a:ext cx="2692848" cy="6805261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26"/>
          <p:cNvSpPr/>
          <p:nvPr/>
        </p:nvSpPr>
        <p:spPr>
          <a:xfrm>
            <a:off x="4514712" y="5987161"/>
            <a:ext cx="4466909" cy="114611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26"/>
          <p:cNvSpPr/>
          <p:nvPr/>
        </p:nvSpPr>
        <p:spPr>
          <a:xfrm>
            <a:off x="681007" y="2609253"/>
            <a:ext cx="79322" cy="187363"/>
          </a:xfrm>
          <a:custGeom>
            <a:rect b="b" l="l" r="r" t="t"/>
            <a:pathLst>
              <a:path extrusionOk="0" fill="none" h="2333" w="2333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cap="rnd" cmpd="sng" w="5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26"/>
          <p:cNvSpPr/>
          <p:nvPr/>
        </p:nvSpPr>
        <p:spPr>
          <a:xfrm>
            <a:off x="659893" y="307741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66" name="Google Shape;666;p26"/>
          <p:cNvGrpSpPr/>
          <p:nvPr/>
        </p:nvGrpSpPr>
        <p:grpSpPr>
          <a:xfrm>
            <a:off x="628022" y="5258058"/>
            <a:ext cx="185334" cy="437770"/>
            <a:chOff x="1049625" y="3881225"/>
            <a:chExt cx="136275" cy="136275"/>
          </a:xfrm>
        </p:grpSpPr>
        <p:sp>
          <p:nvSpPr>
            <p:cNvPr id="667" name="Google Shape;667;p26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26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9" name="Google Shape;669;p26"/>
          <p:cNvSpPr/>
          <p:nvPr/>
        </p:nvSpPr>
        <p:spPr>
          <a:xfrm>
            <a:off x="-683121" y="5693546"/>
            <a:ext cx="1342800" cy="3447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26"/>
          <p:cNvSpPr/>
          <p:nvPr/>
        </p:nvSpPr>
        <p:spPr>
          <a:xfrm>
            <a:off x="5797144" y="-955663"/>
            <a:ext cx="914400" cy="2324400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71" name="Google Shape;671;p26"/>
          <p:cNvGrpSpPr/>
          <p:nvPr/>
        </p:nvGrpSpPr>
        <p:grpSpPr>
          <a:xfrm>
            <a:off x="5428556" y="8368987"/>
            <a:ext cx="185334" cy="437770"/>
            <a:chOff x="1049625" y="3881225"/>
            <a:chExt cx="136275" cy="136275"/>
          </a:xfrm>
        </p:grpSpPr>
        <p:sp>
          <p:nvSpPr>
            <p:cNvPr id="672" name="Google Shape;672;p26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26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4" name="Google Shape;674;p26"/>
          <p:cNvSpPr/>
          <p:nvPr/>
        </p:nvSpPr>
        <p:spPr>
          <a:xfrm>
            <a:off x="1035257" y="8266987"/>
            <a:ext cx="103428" cy="246391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26"/>
          <p:cNvSpPr/>
          <p:nvPr/>
        </p:nvSpPr>
        <p:spPr>
          <a:xfrm>
            <a:off x="3772734" y="8929935"/>
            <a:ext cx="1215300" cy="3038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76" name="Google Shape;676;p26"/>
          <p:cNvGrpSpPr/>
          <p:nvPr/>
        </p:nvGrpSpPr>
        <p:grpSpPr>
          <a:xfrm>
            <a:off x="5989658" y="424400"/>
            <a:ext cx="185334" cy="437770"/>
            <a:chOff x="2041975" y="1229850"/>
            <a:chExt cx="136275" cy="136275"/>
          </a:xfrm>
        </p:grpSpPr>
        <p:sp>
          <p:nvSpPr>
            <p:cNvPr id="677" name="Google Shape;677;p26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26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9" name="Google Shape;679;p26"/>
          <p:cNvSpPr/>
          <p:nvPr/>
        </p:nvSpPr>
        <p:spPr>
          <a:xfrm>
            <a:off x="4429815" y="9586859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0" name="Google Shape;680;p26"/>
          <p:cNvGrpSpPr/>
          <p:nvPr/>
        </p:nvGrpSpPr>
        <p:grpSpPr>
          <a:xfrm>
            <a:off x="5278481" y="1252283"/>
            <a:ext cx="185334" cy="437770"/>
            <a:chOff x="1049625" y="3881225"/>
            <a:chExt cx="136275" cy="136275"/>
          </a:xfrm>
        </p:grpSpPr>
        <p:sp>
          <p:nvSpPr>
            <p:cNvPr id="681" name="Google Shape;681;p26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26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3" name="Google Shape;683;p26"/>
          <p:cNvSpPr/>
          <p:nvPr/>
        </p:nvSpPr>
        <p:spPr>
          <a:xfrm>
            <a:off x="5988951" y="5353814"/>
            <a:ext cx="103428" cy="246391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26"/>
          <p:cNvSpPr/>
          <p:nvPr/>
        </p:nvSpPr>
        <p:spPr>
          <a:xfrm>
            <a:off x="248893" y="6378027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26"/>
          <p:cNvSpPr txBox="1"/>
          <p:nvPr>
            <p:ph type="title"/>
          </p:nvPr>
        </p:nvSpPr>
        <p:spPr>
          <a:xfrm>
            <a:off x="2945054" y="5972503"/>
            <a:ext cx="2765100" cy="92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Barlow"/>
              <a:buNone/>
              <a:defRPr b="1" sz="16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800"/>
              <a:buFont typeface="Barlow"/>
              <a:buNone/>
              <a:defRPr b="1" sz="1800">
                <a:latin typeface="Barlow"/>
                <a:ea typeface="Barlow"/>
                <a:cs typeface="Barlow"/>
                <a:sym typeface="Barlow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800"/>
              <a:buFont typeface="Barlow"/>
              <a:buNone/>
              <a:defRPr b="1" sz="1800">
                <a:latin typeface="Barlow"/>
                <a:ea typeface="Barlow"/>
                <a:cs typeface="Barlow"/>
                <a:sym typeface="Barlow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800"/>
              <a:buFont typeface="Barlow"/>
              <a:buNone/>
              <a:defRPr b="1" sz="1800">
                <a:latin typeface="Barlow"/>
                <a:ea typeface="Barlow"/>
                <a:cs typeface="Barlow"/>
                <a:sym typeface="Barlow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800"/>
              <a:buFont typeface="Barlow"/>
              <a:buNone/>
              <a:defRPr b="1" sz="1800">
                <a:latin typeface="Barlow"/>
                <a:ea typeface="Barlow"/>
                <a:cs typeface="Barlow"/>
                <a:sym typeface="Barlow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800"/>
              <a:buFont typeface="Barlow"/>
              <a:buNone/>
              <a:defRPr b="1" sz="1800">
                <a:latin typeface="Barlow"/>
                <a:ea typeface="Barlow"/>
                <a:cs typeface="Barlow"/>
                <a:sym typeface="Barlow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800"/>
              <a:buFont typeface="Barlow"/>
              <a:buNone/>
              <a:defRPr b="1" sz="1800">
                <a:latin typeface="Barlow"/>
                <a:ea typeface="Barlow"/>
                <a:cs typeface="Barlow"/>
                <a:sym typeface="Barlow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800"/>
              <a:buFont typeface="Barlow"/>
              <a:buNone/>
              <a:defRPr b="1" sz="1800">
                <a:latin typeface="Barlow"/>
                <a:ea typeface="Barlow"/>
                <a:cs typeface="Barlow"/>
                <a:sym typeface="Barlow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800"/>
              <a:buFont typeface="Barlow"/>
              <a:buNone/>
              <a:defRPr b="1" sz="1800"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686" name="Google Shape;686;p26"/>
          <p:cNvSpPr txBox="1"/>
          <p:nvPr>
            <p:ph idx="1" type="subTitle"/>
          </p:nvPr>
        </p:nvSpPr>
        <p:spPr>
          <a:xfrm>
            <a:off x="1147921" y="3377563"/>
            <a:ext cx="4562100" cy="260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16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16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16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16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16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16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16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1600"/>
              </a:spcBef>
              <a:spcAft>
                <a:spcPts val="160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28"/>
          <p:cNvSpPr/>
          <p:nvPr/>
        </p:nvSpPr>
        <p:spPr>
          <a:xfrm>
            <a:off x="557997" y="-3562900"/>
            <a:ext cx="5854382" cy="6141868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28"/>
          <p:cNvSpPr/>
          <p:nvPr/>
        </p:nvSpPr>
        <p:spPr>
          <a:xfrm>
            <a:off x="3732618" y="6825486"/>
            <a:ext cx="4520461" cy="4465787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28"/>
          <p:cNvSpPr/>
          <p:nvPr/>
        </p:nvSpPr>
        <p:spPr>
          <a:xfrm>
            <a:off x="-1031725" y="-156254"/>
            <a:ext cx="3180514" cy="3339692"/>
          </a:xfrm>
          <a:custGeom>
            <a:rect b="b" l="l" r="r" t="t"/>
            <a:pathLst>
              <a:path extrusionOk="0" h="71380" w="71380">
                <a:moveTo>
                  <a:pt x="35690" y="0"/>
                </a:moveTo>
                <a:cubicBezTo>
                  <a:pt x="15969" y="0"/>
                  <a:pt x="0" y="15969"/>
                  <a:pt x="0" y="35690"/>
                </a:cubicBezTo>
                <a:cubicBezTo>
                  <a:pt x="0" y="55385"/>
                  <a:pt x="15969" y="71379"/>
                  <a:pt x="35690" y="71379"/>
                </a:cubicBezTo>
                <a:cubicBezTo>
                  <a:pt x="55385" y="71379"/>
                  <a:pt x="71379" y="55385"/>
                  <a:pt x="71379" y="35690"/>
                </a:cubicBezTo>
                <a:cubicBezTo>
                  <a:pt x="71379" y="15969"/>
                  <a:pt x="55385" y="0"/>
                  <a:pt x="356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28"/>
          <p:cNvSpPr/>
          <p:nvPr/>
        </p:nvSpPr>
        <p:spPr>
          <a:xfrm>
            <a:off x="-83001" y="2671153"/>
            <a:ext cx="3415909" cy="3158457"/>
          </a:xfrm>
          <a:custGeom>
            <a:rect b="b" l="l" r="r" t="t"/>
            <a:pathLst>
              <a:path extrusionOk="0" h="46045" w="50849">
                <a:moveTo>
                  <a:pt x="25398" y="1"/>
                </a:moveTo>
                <a:cubicBezTo>
                  <a:pt x="15109" y="1"/>
                  <a:pt x="5732" y="6959"/>
                  <a:pt x="3093" y="17387"/>
                </a:cubicBezTo>
                <a:cubicBezTo>
                  <a:pt x="1" y="29731"/>
                  <a:pt x="7478" y="42228"/>
                  <a:pt x="19797" y="45346"/>
                </a:cubicBezTo>
                <a:cubicBezTo>
                  <a:pt x="21681" y="45819"/>
                  <a:pt x="23569" y="46045"/>
                  <a:pt x="25428" y="46045"/>
                </a:cubicBezTo>
                <a:cubicBezTo>
                  <a:pt x="35725" y="46045"/>
                  <a:pt x="45111" y="39098"/>
                  <a:pt x="47730" y="28641"/>
                </a:cubicBezTo>
                <a:cubicBezTo>
                  <a:pt x="50848" y="16322"/>
                  <a:pt x="43371" y="3801"/>
                  <a:pt x="31052" y="708"/>
                </a:cubicBezTo>
                <a:cubicBezTo>
                  <a:pt x="29160" y="230"/>
                  <a:pt x="27264" y="1"/>
                  <a:pt x="25398" y="1"/>
                </a:cubicBezTo>
                <a:close/>
              </a:path>
            </a:pathLst>
          </a:cu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28"/>
          <p:cNvSpPr/>
          <p:nvPr/>
        </p:nvSpPr>
        <p:spPr>
          <a:xfrm>
            <a:off x="546072" y="2642053"/>
            <a:ext cx="103953" cy="100412"/>
          </a:xfrm>
          <a:custGeom>
            <a:rect b="b" l="l" r="r" t="t"/>
            <a:pathLst>
              <a:path extrusionOk="0" fill="none" h="2333" w="2333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cap="rnd" cmpd="sng" w="5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28"/>
          <p:cNvSpPr/>
          <p:nvPr/>
        </p:nvSpPr>
        <p:spPr>
          <a:xfrm>
            <a:off x="974559" y="1668884"/>
            <a:ext cx="159293" cy="152792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97" name="Google Shape;697;p28"/>
          <p:cNvGrpSpPr/>
          <p:nvPr/>
        </p:nvGrpSpPr>
        <p:grpSpPr>
          <a:xfrm rot="2700000">
            <a:off x="315147" y="9048284"/>
            <a:ext cx="362549" cy="337649"/>
            <a:chOff x="1049625" y="3881225"/>
            <a:chExt cx="136275" cy="136275"/>
          </a:xfrm>
        </p:grpSpPr>
        <p:sp>
          <p:nvSpPr>
            <p:cNvPr id="698" name="Google Shape;698;p28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00" name="Google Shape;700;p28"/>
          <p:cNvSpPr/>
          <p:nvPr/>
        </p:nvSpPr>
        <p:spPr>
          <a:xfrm>
            <a:off x="-83007" y="4988703"/>
            <a:ext cx="135544" cy="132047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28"/>
          <p:cNvSpPr/>
          <p:nvPr/>
        </p:nvSpPr>
        <p:spPr>
          <a:xfrm>
            <a:off x="90484" y="4990899"/>
            <a:ext cx="779400" cy="818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2" name="Google Shape;702;p28"/>
          <p:cNvGrpSpPr/>
          <p:nvPr/>
        </p:nvGrpSpPr>
        <p:grpSpPr>
          <a:xfrm rot="2700000">
            <a:off x="-16519" y="2243911"/>
            <a:ext cx="242887" cy="234620"/>
            <a:chOff x="1049625" y="3881225"/>
            <a:chExt cx="136275" cy="136275"/>
          </a:xfrm>
        </p:grpSpPr>
        <p:sp>
          <p:nvSpPr>
            <p:cNvPr id="703" name="Google Shape;703;p28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05" name="Google Shape;705;p28"/>
          <p:cNvSpPr/>
          <p:nvPr/>
        </p:nvSpPr>
        <p:spPr>
          <a:xfrm>
            <a:off x="3417190" y="2626228"/>
            <a:ext cx="135544" cy="132047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28"/>
          <p:cNvSpPr/>
          <p:nvPr/>
        </p:nvSpPr>
        <p:spPr>
          <a:xfrm>
            <a:off x="6093043" y="4063803"/>
            <a:ext cx="972900" cy="993000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28"/>
          <p:cNvSpPr/>
          <p:nvPr/>
        </p:nvSpPr>
        <p:spPr>
          <a:xfrm>
            <a:off x="4769483" y="4523482"/>
            <a:ext cx="110037" cy="105278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8" name="Google Shape;708;p28"/>
          <p:cNvGrpSpPr/>
          <p:nvPr/>
        </p:nvGrpSpPr>
        <p:grpSpPr>
          <a:xfrm>
            <a:off x="3502774" y="4886248"/>
            <a:ext cx="242883" cy="234611"/>
            <a:chOff x="2041975" y="1229850"/>
            <a:chExt cx="136275" cy="136275"/>
          </a:xfrm>
        </p:grpSpPr>
        <p:sp>
          <p:nvSpPr>
            <p:cNvPr id="709" name="Google Shape;709;p28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solidFill>
              <a:schemeClr val="accent1"/>
            </a:solidFill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solidFill>
              <a:schemeClr val="accent1"/>
            </a:solidFill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1" name="Google Shape;711;p28"/>
          <p:cNvSpPr/>
          <p:nvPr/>
        </p:nvSpPr>
        <p:spPr>
          <a:xfrm>
            <a:off x="6279685" y="4699442"/>
            <a:ext cx="84390" cy="80057"/>
          </a:xfrm>
          <a:custGeom>
            <a:rect b="b" l="l" r="r" t="t"/>
            <a:pathLst>
              <a:path extrusionOk="0" fill="none" h="2333" w="2333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cap="rnd" cmpd="sng" w="5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Google Shape;712;p28"/>
          <p:cNvSpPr/>
          <p:nvPr/>
        </p:nvSpPr>
        <p:spPr>
          <a:xfrm>
            <a:off x="4275370" y="7518198"/>
            <a:ext cx="104660" cy="96013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p28"/>
          <p:cNvSpPr/>
          <p:nvPr/>
        </p:nvSpPr>
        <p:spPr>
          <a:xfrm>
            <a:off x="3262764" y="7575782"/>
            <a:ext cx="1229700" cy="1184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28"/>
          <p:cNvSpPr/>
          <p:nvPr/>
        </p:nvSpPr>
        <p:spPr>
          <a:xfrm>
            <a:off x="1124355" y="2985794"/>
            <a:ext cx="159293" cy="152792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5" name="Google Shape;715;p28"/>
          <p:cNvSpPr/>
          <p:nvPr/>
        </p:nvSpPr>
        <p:spPr>
          <a:xfrm>
            <a:off x="3282995" y="9521353"/>
            <a:ext cx="187553" cy="170604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16" name="Google Shape;716;p28"/>
          <p:cNvGrpSpPr/>
          <p:nvPr/>
        </p:nvGrpSpPr>
        <p:grpSpPr>
          <a:xfrm rot="-2700000">
            <a:off x="6553876" y="4724214"/>
            <a:ext cx="197174" cy="187056"/>
            <a:chOff x="2041975" y="1229850"/>
            <a:chExt cx="136275" cy="136275"/>
          </a:xfrm>
        </p:grpSpPr>
        <p:sp>
          <p:nvSpPr>
            <p:cNvPr id="717" name="Google Shape;717;p28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28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9" name="Google Shape;719;p28"/>
          <p:cNvGrpSpPr/>
          <p:nvPr/>
        </p:nvGrpSpPr>
        <p:grpSpPr>
          <a:xfrm rot="2700000">
            <a:off x="2627701" y="2368723"/>
            <a:ext cx="242887" cy="234600"/>
            <a:chOff x="1049625" y="3881225"/>
            <a:chExt cx="136275" cy="136275"/>
          </a:xfrm>
        </p:grpSpPr>
        <p:sp>
          <p:nvSpPr>
            <p:cNvPr id="720" name="Google Shape;720;p28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28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2" name="Google Shape;722;p28"/>
          <p:cNvSpPr txBox="1"/>
          <p:nvPr>
            <p:ph idx="1" type="subTitle"/>
          </p:nvPr>
        </p:nvSpPr>
        <p:spPr>
          <a:xfrm>
            <a:off x="3262778" y="5473089"/>
            <a:ext cx="4737600" cy="81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723" name="Google Shape;723;p28"/>
          <p:cNvSpPr txBox="1"/>
          <p:nvPr>
            <p:ph type="ctrTitle"/>
          </p:nvPr>
        </p:nvSpPr>
        <p:spPr>
          <a:xfrm>
            <a:off x="3349035" y="998646"/>
            <a:ext cx="4465800" cy="209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500"/>
              <a:buNone/>
              <a:defRPr sz="7500">
                <a:solidFill>
                  <a:schemeClr val="accen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grpSp>
        <p:nvGrpSpPr>
          <p:cNvPr id="724" name="Google Shape;724;p28"/>
          <p:cNvGrpSpPr/>
          <p:nvPr/>
        </p:nvGrpSpPr>
        <p:grpSpPr>
          <a:xfrm rot="2887058">
            <a:off x="4662029" y="7590927"/>
            <a:ext cx="324948" cy="329400"/>
            <a:chOff x="1049625" y="3881225"/>
            <a:chExt cx="136275" cy="136275"/>
          </a:xfrm>
        </p:grpSpPr>
        <p:sp>
          <p:nvSpPr>
            <p:cNvPr id="725" name="Google Shape;725;p28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28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29"/>
          <p:cNvSpPr/>
          <p:nvPr/>
        </p:nvSpPr>
        <p:spPr>
          <a:xfrm>
            <a:off x="690106" y="-8969403"/>
            <a:ext cx="4466909" cy="114611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p29"/>
          <p:cNvSpPr/>
          <p:nvPr/>
        </p:nvSpPr>
        <p:spPr>
          <a:xfrm>
            <a:off x="3658016" y="6886243"/>
            <a:ext cx="4466909" cy="114611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29"/>
          <p:cNvSpPr/>
          <p:nvPr/>
        </p:nvSpPr>
        <p:spPr>
          <a:xfrm>
            <a:off x="-528637" y="-2612484"/>
            <a:ext cx="2426920" cy="6232188"/>
          </a:xfrm>
          <a:custGeom>
            <a:rect b="b" l="l" r="r" t="t"/>
            <a:pathLst>
              <a:path extrusionOk="0" h="71380" w="71380">
                <a:moveTo>
                  <a:pt x="35690" y="0"/>
                </a:moveTo>
                <a:cubicBezTo>
                  <a:pt x="15969" y="0"/>
                  <a:pt x="0" y="15969"/>
                  <a:pt x="0" y="35690"/>
                </a:cubicBezTo>
                <a:cubicBezTo>
                  <a:pt x="0" y="55385"/>
                  <a:pt x="15969" y="71379"/>
                  <a:pt x="35690" y="71379"/>
                </a:cubicBezTo>
                <a:cubicBezTo>
                  <a:pt x="55385" y="71379"/>
                  <a:pt x="71379" y="55385"/>
                  <a:pt x="71379" y="35690"/>
                </a:cubicBezTo>
                <a:cubicBezTo>
                  <a:pt x="71379" y="15969"/>
                  <a:pt x="55385" y="0"/>
                  <a:pt x="356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1" name="Google Shape;731;p29"/>
          <p:cNvSpPr/>
          <p:nvPr/>
        </p:nvSpPr>
        <p:spPr>
          <a:xfrm>
            <a:off x="304425" y="3069654"/>
            <a:ext cx="2323418" cy="5253965"/>
          </a:xfrm>
          <a:custGeom>
            <a:rect b="b" l="l" r="r" t="t"/>
            <a:pathLst>
              <a:path extrusionOk="0" h="46045" w="50849">
                <a:moveTo>
                  <a:pt x="25398" y="1"/>
                </a:moveTo>
                <a:cubicBezTo>
                  <a:pt x="15109" y="1"/>
                  <a:pt x="5732" y="6959"/>
                  <a:pt x="3093" y="17387"/>
                </a:cubicBezTo>
                <a:cubicBezTo>
                  <a:pt x="1" y="29731"/>
                  <a:pt x="7478" y="42228"/>
                  <a:pt x="19797" y="45346"/>
                </a:cubicBezTo>
                <a:cubicBezTo>
                  <a:pt x="21681" y="45819"/>
                  <a:pt x="23569" y="46045"/>
                  <a:pt x="25428" y="46045"/>
                </a:cubicBezTo>
                <a:cubicBezTo>
                  <a:pt x="35725" y="46045"/>
                  <a:pt x="45111" y="39098"/>
                  <a:pt x="47730" y="28641"/>
                </a:cubicBezTo>
                <a:cubicBezTo>
                  <a:pt x="50848" y="16322"/>
                  <a:pt x="43371" y="3801"/>
                  <a:pt x="31052" y="708"/>
                </a:cubicBezTo>
                <a:cubicBezTo>
                  <a:pt x="29160" y="230"/>
                  <a:pt x="27264" y="1"/>
                  <a:pt x="25398" y="1"/>
                </a:cubicBezTo>
                <a:close/>
              </a:path>
            </a:pathLst>
          </a:cu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29"/>
          <p:cNvSpPr/>
          <p:nvPr/>
        </p:nvSpPr>
        <p:spPr>
          <a:xfrm>
            <a:off x="1007959" y="793286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33" name="Google Shape;733;p29"/>
          <p:cNvGrpSpPr/>
          <p:nvPr/>
        </p:nvGrpSpPr>
        <p:grpSpPr>
          <a:xfrm>
            <a:off x="330262" y="9090578"/>
            <a:ext cx="185334" cy="437770"/>
            <a:chOff x="1049625" y="3881225"/>
            <a:chExt cx="136275" cy="136275"/>
          </a:xfrm>
        </p:grpSpPr>
        <p:sp>
          <p:nvSpPr>
            <p:cNvPr id="734" name="Google Shape;734;p29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29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36" name="Google Shape;736;p29"/>
          <p:cNvGrpSpPr/>
          <p:nvPr/>
        </p:nvGrpSpPr>
        <p:grpSpPr>
          <a:xfrm>
            <a:off x="1934960" y="7635039"/>
            <a:ext cx="125018" cy="295300"/>
            <a:chOff x="2229550" y="3428125"/>
            <a:chExt cx="91925" cy="91925"/>
          </a:xfrm>
        </p:grpSpPr>
        <p:sp>
          <p:nvSpPr>
            <p:cNvPr id="737" name="Google Shape;737;p29"/>
            <p:cNvSpPr/>
            <p:nvPr/>
          </p:nvSpPr>
          <p:spPr>
            <a:xfrm>
              <a:off x="2275175" y="3428125"/>
              <a:ext cx="25" cy="91925"/>
            </a:xfrm>
            <a:custGeom>
              <a:rect b="b" l="l" r="r" t="t"/>
              <a:pathLst>
                <a:path extrusionOk="0" fill="none" h="3677" w="1">
                  <a:moveTo>
                    <a:pt x="1" y="3676"/>
                  </a:moveTo>
                  <a:lnTo>
                    <a:pt x="1" y="1"/>
                  </a:lnTo>
                </a:path>
              </a:pathLst>
            </a:custGeom>
            <a:noFill/>
            <a:ln cap="flat" cmpd="sng" w="316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29"/>
            <p:cNvSpPr/>
            <p:nvPr/>
          </p:nvSpPr>
          <p:spPr>
            <a:xfrm>
              <a:off x="2229550" y="3473750"/>
              <a:ext cx="91925" cy="25"/>
            </a:xfrm>
            <a:custGeom>
              <a:rect b="b" l="l" r="r" t="t"/>
              <a:pathLst>
                <a:path extrusionOk="0" fill="none" h="1" w="3677">
                  <a:moveTo>
                    <a:pt x="1" y="1"/>
                  </a:moveTo>
                  <a:lnTo>
                    <a:pt x="3676" y="1"/>
                  </a:lnTo>
                </a:path>
              </a:pathLst>
            </a:custGeom>
            <a:noFill/>
            <a:ln cap="flat" cmpd="sng" w="316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9" name="Google Shape;739;p29"/>
          <p:cNvSpPr/>
          <p:nvPr/>
        </p:nvSpPr>
        <p:spPr>
          <a:xfrm>
            <a:off x="200995" y="6988181"/>
            <a:ext cx="103428" cy="246391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29"/>
          <p:cNvSpPr/>
          <p:nvPr/>
        </p:nvSpPr>
        <p:spPr>
          <a:xfrm>
            <a:off x="333375" y="6992280"/>
            <a:ext cx="594600" cy="152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41" name="Google Shape;741;p29"/>
          <p:cNvGrpSpPr/>
          <p:nvPr/>
        </p:nvGrpSpPr>
        <p:grpSpPr>
          <a:xfrm>
            <a:off x="251681" y="1865092"/>
            <a:ext cx="185334" cy="437770"/>
            <a:chOff x="1049625" y="3881225"/>
            <a:chExt cx="136275" cy="136275"/>
          </a:xfrm>
        </p:grpSpPr>
        <p:sp>
          <p:nvSpPr>
            <p:cNvPr id="742" name="Google Shape;742;p29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29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44" name="Google Shape;744;p29"/>
          <p:cNvSpPr/>
          <p:nvPr/>
        </p:nvSpPr>
        <p:spPr>
          <a:xfrm>
            <a:off x="4814882" y="2579722"/>
            <a:ext cx="103428" cy="246391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p29"/>
          <p:cNvSpPr/>
          <p:nvPr/>
        </p:nvSpPr>
        <p:spPr>
          <a:xfrm>
            <a:off x="5657850" y="-971956"/>
            <a:ext cx="914400" cy="2324400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29"/>
          <p:cNvSpPr/>
          <p:nvPr/>
        </p:nvSpPr>
        <p:spPr>
          <a:xfrm>
            <a:off x="5801219" y="409897"/>
            <a:ext cx="79322" cy="187363"/>
          </a:xfrm>
          <a:custGeom>
            <a:rect b="b" l="l" r="r" t="t"/>
            <a:pathLst>
              <a:path extrusionOk="0" fill="none" h="2333" w="2333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cap="rnd" cmpd="sng" w="5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47" name="Google Shape;747;p29"/>
          <p:cNvGrpSpPr/>
          <p:nvPr/>
        </p:nvGrpSpPr>
        <p:grpSpPr>
          <a:xfrm>
            <a:off x="5487394" y="8323549"/>
            <a:ext cx="185334" cy="437770"/>
            <a:chOff x="1049625" y="3881225"/>
            <a:chExt cx="136275" cy="136275"/>
          </a:xfrm>
        </p:grpSpPr>
        <p:sp>
          <p:nvSpPr>
            <p:cNvPr id="748" name="Google Shape;748;p29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29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50" name="Google Shape;750;p29"/>
          <p:cNvSpPr/>
          <p:nvPr/>
        </p:nvSpPr>
        <p:spPr>
          <a:xfrm>
            <a:off x="3193716" y="8811719"/>
            <a:ext cx="1215300" cy="3038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51" name="Google Shape;751;p29"/>
          <p:cNvGrpSpPr/>
          <p:nvPr/>
        </p:nvGrpSpPr>
        <p:grpSpPr>
          <a:xfrm>
            <a:off x="6091002" y="573301"/>
            <a:ext cx="185334" cy="437770"/>
            <a:chOff x="2041975" y="1229850"/>
            <a:chExt cx="136275" cy="136275"/>
          </a:xfrm>
        </p:grpSpPr>
        <p:sp>
          <p:nvSpPr>
            <p:cNvPr id="752" name="Google Shape;752;p29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29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54" name="Google Shape;754;p29"/>
          <p:cNvSpPr/>
          <p:nvPr/>
        </p:nvSpPr>
        <p:spPr>
          <a:xfrm>
            <a:off x="950809" y="2663843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5" name="Google Shape;755;p29"/>
          <p:cNvSpPr/>
          <p:nvPr/>
        </p:nvSpPr>
        <p:spPr>
          <a:xfrm>
            <a:off x="3804765" y="9365254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56" name="Google Shape;756;p29"/>
          <p:cNvGrpSpPr/>
          <p:nvPr/>
        </p:nvGrpSpPr>
        <p:grpSpPr>
          <a:xfrm>
            <a:off x="2269228" y="2098876"/>
            <a:ext cx="185334" cy="437770"/>
            <a:chOff x="1049625" y="3881225"/>
            <a:chExt cx="136275" cy="136275"/>
          </a:xfrm>
        </p:grpSpPr>
        <p:sp>
          <p:nvSpPr>
            <p:cNvPr id="757" name="Google Shape;757;p29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29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59" name="Google Shape;759;p29"/>
          <p:cNvSpPr/>
          <p:nvPr/>
        </p:nvSpPr>
        <p:spPr>
          <a:xfrm>
            <a:off x="1029072" y="7661615"/>
            <a:ext cx="79322" cy="187363"/>
          </a:xfrm>
          <a:custGeom>
            <a:rect b="b" l="l" r="r" t="t"/>
            <a:pathLst>
              <a:path extrusionOk="0" fill="none" h="2333" w="2333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cap="rnd" cmpd="sng" w="5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0" name="Google Shape;760;p29"/>
          <p:cNvSpPr txBox="1"/>
          <p:nvPr>
            <p:ph type="title"/>
          </p:nvPr>
        </p:nvSpPr>
        <p:spPr>
          <a:xfrm>
            <a:off x="2914500" y="4581233"/>
            <a:ext cx="3408600" cy="16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61" name="Google Shape;761;p29"/>
          <p:cNvSpPr txBox="1"/>
          <p:nvPr>
            <p:ph hasCustomPrompt="1" idx="2" type="title"/>
          </p:nvPr>
        </p:nvSpPr>
        <p:spPr>
          <a:xfrm>
            <a:off x="541782" y="3767540"/>
            <a:ext cx="2017200" cy="382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Barlow Semi Condensed"/>
              <a:buNone/>
              <a:defRPr b="1" sz="12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Barlow Semi Condensed"/>
              <a:buNone/>
              <a:defRPr b="1" sz="12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Barlow Semi Condensed"/>
              <a:buNone/>
              <a:defRPr b="1" sz="12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Barlow Semi Condensed"/>
              <a:buNone/>
              <a:defRPr b="1" sz="12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Barlow Semi Condensed"/>
              <a:buNone/>
              <a:defRPr b="1" sz="12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Barlow Semi Condensed"/>
              <a:buNone/>
              <a:defRPr b="1" sz="12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Barlow Semi Condensed"/>
              <a:buNone/>
              <a:defRPr b="1" sz="12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Barlow Semi Condensed"/>
              <a:buNone/>
              <a:defRPr b="1" sz="12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Barlow Semi Condensed"/>
              <a:buNone/>
              <a:defRPr b="1" sz="12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rgbClr val="EFEFEF"/>
        </a:solidFill>
      </p:bgPr>
    </p:bg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30"/>
          <p:cNvSpPr/>
          <p:nvPr/>
        </p:nvSpPr>
        <p:spPr>
          <a:xfrm>
            <a:off x="125" y="0"/>
            <a:ext cx="6858000" cy="996600"/>
          </a:xfrm>
          <a:prstGeom prst="rect">
            <a:avLst/>
          </a:prstGeom>
          <a:solidFill>
            <a:srgbClr val="7FADC5">
              <a:alpha val="32340"/>
            </a:srgbClr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p30"/>
          <p:cNvSpPr/>
          <p:nvPr/>
        </p:nvSpPr>
        <p:spPr>
          <a:xfrm>
            <a:off x="5687115" y="9586859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p30"/>
          <p:cNvSpPr/>
          <p:nvPr/>
        </p:nvSpPr>
        <p:spPr>
          <a:xfrm flipH="1" rot="10800000">
            <a:off x="4302444" y="-3783407"/>
            <a:ext cx="4782465" cy="4780107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Google Shape;766;p30"/>
          <p:cNvSpPr/>
          <p:nvPr/>
        </p:nvSpPr>
        <p:spPr>
          <a:xfrm flipH="1" rot="10800000">
            <a:off x="5536425" y="61650"/>
            <a:ext cx="955500" cy="873300"/>
          </a:xfrm>
          <a:prstGeom prst="ellipse">
            <a:avLst/>
          </a:prstGeom>
          <a:solidFill>
            <a:srgbClr val="7FADC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accent1"/>
        </a:solidFill>
      </p:bgPr>
    </p:bg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31"/>
          <p:cNvSpPr/>
          <p:nvPr/>
        </p:nvSpPr>
        <p:spPr>
          <a:xfrm>
            <a:off x="4487954" y="6277323"/>
            <a:ext cx="2606520" cy="2199109"/>
          </a:xfrm>
          <a:custGeom>
            <a:rect b="b" l="l" r="r" t="t"/>
            <a:pathLst>
              <a:path extrusionOk="0" h="46045" w="50849">
                <a:moveTo>
                  <a:pt x="25398" y="1"/>
                </a:moveTo>
                <a:cubicBezTo>
                  <a:pt x="15109" y="1"/>
                  <a:pt x="5732" y="6959"/>
                  <a:pt x="3093" y="17387"/>
                </a:cubicBezTo>
                <a:cubicBezTo>
                  <a:pt x="1" y="29731"/>
                  <a:pt x="7478" y="42228"/>
                  <a:pt x="19797" y="45346"/>
                </a:cubicBezTo>
                <a:cubicBezTo>
                  <a:pt x="21681" y="45819"/>
                  <a:pt x="23569" y="46045"/>
                  <a:pt x="25428" y="46045"/>
                </a:cubicBezTo>
                <a:cubicBezTo>
                  <a:pt x="35725" y="46045"/>
                  <a:pt x="45111" y="39098"/>
                  <a:pt x="47730" y="28641"/>
                </a:cubicBezTo>
                <a:cubicBezTo>
                  <a:pt x="50848" y="16322"/>
                  <a:pt x="43371" y="3801"/>
                  <a:pt x="31052" y="708"/>
                </a:cubicBezTo>
                <a:cubicBezTo>
                  <a:pt x="29160" y="230"/>
                  <a:pt x="27264" y="1"/>
                  <a:pt x="25398" y="1"/>
                </a:cubicBezTo>
                <a:close/>
              </a:path>
            </a:pathLst>
          </a:cu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69" name="Google Shape;769;p31"/>
          <p:cNvGrpSpPr/>
          <p:nvPr/>
        </p:nvGrpSpPr>
        <p:grpSpPr>
          <a:xfrm>
            <a:off x="5727871" y="1838317"/>
            <a:ext cx="185334" cy="437770"/>
            <a:chOff x="2041975" y="1229850"/>
            <a:chExt cx="136275" cy="136275"/>
          </a:xfrm>
        </p:grpSpPr>
        <p:sp>
          <p:nvSpPr>
            <p:cNvPr id="770" name="Google Shape;770;p31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31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72" name="Google Shape;772;p31"/>
          <p:cNvGrpSpPr/>
          <p:nvPr/>
        </p:nvGrpSpPr>
        <p:grpSpPr>
          <a:xfrm>
            <a:off x="242080" y="7742494"/>
            <a:ext cx="185334" cy="191848"/>
            <a:chOff x="1049625" y="3881225"/>
            <a:chExt cx="136275" cy="136275"/>
          </a:xfrm>
        </p:grpSpPr>
        <p:sp>
          <p:nvSpPr>
            <p:cNvPr id="773" name="Google Shape;773;p31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31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5" name="Google Shape;775;p31"/>
          <p:cNvSpPr/>
          <p:nvPr/>
        </p:nvSpPr>
        <p:spPr>
          <a:xfrm flipH="1" rot="10800000">
            <a:off x="-428950" y="6149471"/>
            <a:ext cx="5050223" cy="4840979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lt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76" name="Google Shape;776;p31"/>
          <p:cNvGrpSpPr/>
          <p:nvPr/>
        </p:nvGrpSpPr>
        <p:grpSpPr>
          <a:xfrm flipH="1" rot="10800000">
            <a:off x="1080158" y="3664629"/>
            <a:ext cx="185334" cy="437770"/>
            <a:chOff x="2041975" y="1229850"/>
            <a:chExt cx="136275" cy="136275"/>
          </a:xfrm>
        </p:grpSpPr>
        <p:sp>
          <p:nvSpPr>
            <p:cNvPr id="777" name="Google Shape;777;p31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31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79" name="Google Shape;779;p31"/>
          <p:cNvGrpSpPr/>
          <p:nvPr/>
        </p:nvGrpSpPr>
        <p:grpSpPr>
          <a:xfrm flipH="1" rot="10800000">
            <a:off x="3787885" y="7178233"/>
            <a:ext cx="185334" cy="191848"/>
            <a:chOff x="2041975" y="1229850"/>
            <a:chExt cx="136275" cy="136275"/>
          </a:xfrm>
        </p:grpSpPr>
        <p:sp>
          <p:nvSpPr>
            <p:cNvPr id="780" name="Google Shape;780;p31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31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2" name="Google Shape;782;p31"/>
          <p:cNvGrpSpPr/>
          <p:nvPr/>
        </p:nvGrpSpPr>
        <p:grpSpPr>
          <a:xfrm flipH="1" rot="10800000">
            <a:off x="266145" y="1512401"/>
            <a:ext cx="137161" cy="326024"/>
            <a:chOff x="1049625" y="3881225"/>
            <a:chExt cx="136275" cy="136275"/>
          </a:xfrm>
        </p:grpSpPr>
        <p:sp>
          <p:nvSpPr>
            <p:cNvPr id="783" name="Google Shape;783;p31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solidFill>
              <a:schemeClr val="accent1"/>
            </a:solidFill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31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solidFill>
              <a:schemeClr val="accent1"/>
            </a:solidFill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85" name="Google Shape;785;p31"/>
          <p:cNvSpPr/>
          <p:nvPr/>
        </p:nvSpPr>
        <p:spPr>
          <a:xfrm flipH="1" rot="10800000">
            <a:off x="1143887" y="534614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6" name="Google Shape;786;p31"/>
          <p:cNvSpPr/>
          <p:nvPr/>
        </p:nvSpPr>
        <p:spPr>
          <a:xfrm flipH="1" rot="10800000">
            <a:off x="2334222" y="416192"/>
            <a:ext cx="79322" cy="187363"/>
          </a:xfrm>
          <a:custGeom>
            <a:rect b="b" l="l" r="r" t="t"/>
            <a:pathLst>
              <a:path extrusionOk="0" fill="none" h="2333" w="2333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cap="rnd" cmpd="sng" w="5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7" name="Google Shape;787;p31"/>
          <p:cNvSpPr/>
          <p:nvPr/>
        </p:nvSpPr>
        <p:spPr>
          <a:xfrm flipH="1" rot="10800000">
            <a:off x="4397331" y="-9825906"/>
            <a:ext cx="4778925" cy="12277316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lt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88" name="Google Shape;788;p31"/>
          <p:cNvGrpSpPr/>
          <p:nvPr/>
        </p:nvGrpSpPr>
        <p:grpSpPr>
          <a:xfrm flipH="1" rot="10800000">
            <a:off x="6417721" y="1181335"/>
            <a:ext cx="185334" cy="437770"/>
            <a:chOff x="2041975" y="1229850"/>
            <a:chExt cx="136275" cy="136275"/>
          </a:xfrm>
        </p:grpSpPr>
        <p:sp>
          <p:nvSpPr>
            <p:cNvPr id="789" name="Google Shape;789;p31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31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91" name="Google Shape;791;p31"/>
          <p:cNvSpPr/>
          <p:nvPr/>
        </p:nvSpPr>
        <p:spPr>
          <a:xfrm flipH="1" rot="10800000">
            <a:off x="3975559" y="753620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92" name="Google Shape;792;p31"/>
          <p:cNvGrpSpPr/>
          <p:nvPr/>
        </p:nvGrpSpPr>
        <p:grpSpPr>
          <a:xfrm flipH="1" rot="10800000">
            <a:off x="6373691" y="8403942"/>
            <a:ext cx="185334" cy="163339"/>
            <a:chOff x="1049625" y="3881225"/>
            <a:chExt cx="136275" cy="136275"/>
          </a:xfrm>
        </p:grpSpPr>
        <p:sp>
          <p:nvSpPr>
            <p:cNvPr id="793" name="Google Shape;793;p31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31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95" name="Google Shape;795;p31"/>
          <p:cNvGrpSpPr/>
          <p:nvPr/>
        </p:nvGrpSpPr>
        <p:grpSpPr>
          <a:xfrm flipH="1" rot="10800000">
            <a:off x="4302665" y="2585095"/>
            <a:ext cx="185334" cy="437770"/>
            <a:chOff x="2041975" y="1229850"/>
            <a:chExt cx="136275" cy="136275"/>
          </a:xfrm>
        </p:grpSpPr>
        <p:sp>
          <p:nvSpPr>
            <p:cNvPr id="796" name="Google Shape;796;p31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31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98" name="Google Shape;798;p31"/>
          <p:cNvSpPr/>
          <p:nvPr/>
        </p:nvSpPr>
        <p:spPr>
          <a:xfrm flipH="1" rot="10800000">
            <a:off x="219672" y="2768178"/>
            <a:ext cx="79322" cy="187363"/>
          </a:xfrm>
          <a:custGeom>
            <a:rect b="b" l="l" r="r" t="t"/>
            <a:pathLst>
              <a:path extrusionOk="0" fill="none" h="2333" w="2333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cap="rnd" cmpd="sng" w="5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9" name="Google Shape;799;p31"/>
          <p:cNvSpPr/>
          <p:nvPr/>
        </p:nvSpPr>
        <p:spPr>
          <a:xfrm>
            <a:off x="4719650" y="6014275"/>
            <a:ext cx="2321341" cy="2832497"/>
          </a:xfrm>
          <a:custGeom>
            <a:rect b="b" l="l" r="r" t="t"/>
            <a:pathLst>
              <a:path extrusionOk="0" h="207966" w="164868">
                <a:moveTo>
                  <a:pt x="42782" y="0"/>
                </a:moveTo>
                <a:cubicBezTo>
                  <a:pt x="29947" y="0"/>
                  <a:pt x="13310" y="7764"/>
                  <a:pt x="7130" y="24718"/>
                </a:cubicBezTo>
                <a:cubicBezTo>
                  <a:pt x="0" y="44366"/>
                  <a:pt x="2932" y="59102"/>
                  <a:pt x="6576" y="68054"/>
                </a:cubicBezTo>
                <a:cubicBezTo>
                  <a:pt x="9745" y="75739"/>
                  <a:pt x="21787" y="78512"/>
                  <a:pt x="23134" y="78829"/>
                </a:cubicBezTo>
                <a:lnTo>
                  <a:pt x="23530" y="78908"/>
                </a:lnTo>
                <a:cubicBezTo>
                  <a:pt x="23688" y="78908"/>
                  <a:pt x="24243" y="78987"/>
                  <a:pt x="25194" y="78987"/>
                </a:cubicBezTo>
                <a:cubicBezTo>
                  <a:pt x="33037" y="78987"/>
                  <a:pt x="41831" y="75184"/>
                  <a:pt x="43019" y="64489"/>
                </a:cubicBezTo>
                <a:cubicBezTo>
                  <a:pt x="43336" y="62033"/>
                  <a:pt x="43495" y="59736"/>
                  <a:pt x="43574" y="57597"/>
                </a:cubicBezTo>
                <a:cubicBezTo>
                  <a:pt x="44049" y="49199"/>
                  <a:pt x="44366" y="43732"/>
                  <a:pt x="53477" y="34859"/>
                </a:cubicBezTo>
                <a:cubicBezTo>
                  <a:pt x="61083" y="27412"/>
                  <a:pt x="66074" y="21153"/>
                  <a:pt x="65282" y="14736"/>
                </a:cubicBezTo>
                <a:cubicBezTo>
                  <a:pt x="64569" y="9032"/>
                  <a:pt x="59657" y="5387"/>
                  <a:pt x="55933" y="3248"/>
                </a:cubicBezTo>
                <a:cubicBezTo>
                  <a:pt x="52368" y="1109"/>
                  <a:pt x="47852" y="0"/>
                  <a:pt x="42782" y="0"/>
                </a:cubicBezTo>
                <a:close/>
                <a:moveTo>
                  <a:pt x="122086" y="0"/>
                </a:moveTo>
                <a:cubicBezTo>
                  <a:pt x="117095" y="0"/>
                  <a:pt x="112500" y="1109"/>
                  <a:pt x="109014" y="3248"/>
                </a:cubicBezTo>
                <a:cubicBezTo>
                  <a:pt x="105290" y="5387"/>
                  <a:pt x="100299" y="9032"/>
                  <a:pt x="99665" y="14736"/>
                </a:cubicBezTo>
                <a:cubicBezTo>
                  <a:pt x="98873" y="21153"/>
                  <a:pt x="103785" y="27412"/>
                  <a:pt x="111390" y="34859"/>
                </a:cubicBezTo>
                <a:cubicBezTo>
                  <a:pt x="120501" y="43732"/>
                  <a:pt x="120818" y="49199"/>
                  <a:pt x="121294" y="57597"/>
                </a:cubicBezTo>
                <a:cubicBezTo>
                  <a:pt x="121452" y="59736"/>
                  <a:pt x="121610" y="61954"/>
                  <a:pt x="121848" y="64489"/>
                </a:cubicBezTo>
                <a:cubicBezTo>
                  <a:pt x="123116" y="75184"/>
                  <a:pt x="131910" y="78987"/>
                  <a:pt x="139674" y="78987"/>
                </a:cubicBezTo>
                <a:cubicBezTo>
                  <a:pt x="140624" y="78987"/>
                  <a:pt x="141258" y="78908"/>
                  <a:pt x="141338" y="78908"/>
                </a:cubicBezTo>
                <a:lnTo>
                  <a:pt x="141813" y="78829"/>
                </a:lnTo>
                <a:cubicBezTo>
                  <a:pt x="143160" y="78512"/>
                  <a:pt x="155202" y="75739"/>
                  <a:pt x="158371" y="68054"/>
                </a:cubicBezTo>
                <a:cubicBezTo>
                  <a:pt x="162015" y="59102"/>
                  <a:pt x="164867" y="44366"/>
                  <a:pt x="157737" y="24718"/>
                </a:cubicBezTo>
                <a:cubicBezTo>
                  <a:pt x="151637" y="7764"/>
                  <a:pt x="135000" y="0"/>
                  <a:pt x="122086" y="0"/>
                </a:cubicBezTo>
                <a:close/>
                <a:moveTo>
                  <a:pt x="52132" y="46735"/>
                </a:moveTo>
                <a:cubicBezTo>
                  <a:pt x="50583" y="46735"/>
                  <a:pt x="49137" y="47640"/>
                  <a:pt x="48486" y="49119"/>
                </a:cubicBezTo>
                <a:cubicBezTo>
                  <a:pt x="47694" y="51179"/>
                  <a:pt x="48565" y="53477"/>
                  <a:pt x="50625" y="54348"/>
                </a:cubicBezTo>
                <a:cubicBezTo>
                  <a:pt x="50704" y="54348"/>
                  <a:pt x="62033" y="59419"/>
                  <a:pt x="62033" y="78829"/>
                </a:cubicBezTo>
                <a:cubicBezTo>
                  <a:pt x="62033" y="87227"/>
                  <a:pt x="56250" y="91109"/>
                  <a:pt x="46743" y="96338"/>
                </a:cubicBezTo>
                <a:cubicBezTo>
                  <a:pt x="38028" y="101170"/>
                  <a:pt x="28125" y="106637"/>
                  <a:pt x="28125" y="119234"/>
                </a:cubicBezTo>
                <a:cubicBezTo>
                  <a:pt x="28125" y="132623"/>
                  <a:pt x="36285" y="141179"/>
                  <a:pt x="43415" y="146091"/>
                </a:cubicBezTo>
                <a:cubicBezTo>
                  <a:pt x="43178" y="147755"/>
                  <a:pt x="43019" y="149418"/>
                  <a:pt x="43019" y="151240"/>
                </a:cubicBezTo>
                <a:cubicBezTo>
                  <a:pt x="43019" y="176276"/>
                  <a:pt x="63618" y="188635"/>
                  <a:pt x="70986" y="192279"/>
                </a:cubicBezTo>
                <a:lnTo>
                  <a:pt x="70986" y="204004"/>
                </a:lnTo>
                <a:cubicBezTo>
                  <a:pt x="70986" y="206223"/>
                  <a:pt x="72729" y="207966"/>
                  <a:pt x="74947" y="207966"/>
                </a:cubicBezTo>
                <a:lnTo>
                  <a:pt x="90000" y="207966"/>
                </a:lnTo>
                <a:cubicBezTo>
                  <a:pt x="92139" y="207966"/>
                  <a:pt x="93961" y="206223"/>
                  <a:pt x="93961" y="204004"/>
                </a:cubicBezTo>
                <a:lnTo>
                  <a:pt x="93961" y="192279"/>
                </a:lnTo>
                <a:cubicBezTo>
                  <a:pt x="101250" y="188635"/>
                  <a:pt x="121848" y="176276"/>
                  <a:pt x="121848" y="151240"/>
                </a:cubicBezTo>
                <a:cubicBezTo>
                  <a:pt x="121848" y="149418"/>
                  <a:pt x="121769" y="147755"/>
                  <a:pt x="121452" y="146091"/>
                </a:cubicBezTo>
                <a:cubicBezTo>
                  <a:pt x="128662" y="141179"/>
                  <a:pt x="136822" y="132623"/>
                  <a:pt x="136822" y="119234"/>
                </a:cubicBezTo>
                <a:cubicBezTo>
                  <a:pt x="136742" y="106637"/>
                  <a:pt x="126919" y="101170"/>
                  <a:pt x="118204" y="96338"/>
                </a:cubicBezTo>
                <a:cubicBezTo>
                  <a:pt x="108618" y="91109"/>
                  <a:pt x="102834" y="87227"/>
                  <a:pt x="102834" y="78829"/>
                </a:cubicBezTo>
                <a:cubicBezTo>
                  <a:pt x="102834" y="59815"/>
                  <a:pt x="113767" y="54586"/>
                  <a:pt x="114322" y="54348"/>
                </a:cubicBezTo>
                <a:cubicBezTo>
                  <a:pt x="116302" y="53477"/>
                  <a:pt x="117253" y="51100"/>
                  <a:pt x="116382" y="49119"/>
                </a:cubicBezTo>
                <a:cubicBezTo>
                  <a:pt x="115731" y="47640"/>
                  <a:pt x="114284" y="46735"/>
                  <a:pt x="112768" y="46735"/>
                </a:cubicBezTo>
                <a:cubicBezTo>
                  <a:pt x="112255" y="46735"/>
                  <a:pt x="111733" y="46839"/>
                  <a:pt x="111232" y="47060"/>
                </a:cubicBezTo>
                <a:cubicBezTo>
                  <a:pt x="110519" y="47297"/>
                  <a:pt x="94912" y="54190"/>
                  <a:pt x="94912" y="78829"/>
                </a:cubicBezTo>
                <a:cubicBezTo>
                  <a:pt x="94912" y="92535"/>
                  <a:pt x="105686" y="98477"/>
                  <a:pt x="114322" y="103309"/>
                </a:cubicBezTo>
                <a:cubicBezTo>
                  <a:pt x="123353" y="108301"/>
                  <a:pt x="128820" y="111707"/>
                  <a:pt x="128820" y="119234"/>
                </a:cubicBezTo>
                <a:cubicBezTo>
                  <a:pt x="128820" y="128107"/>
                  <a:pt x="123987" y="134207"/>
                  <a:pt x="118917" y="138168"/>
                </a:cubicBezTo>
                <a:cubicBezTo>
                  <a:pt x="112817" y="126364"/>
                  <a:pt x="98160" y="121848"/>
                  <a:pt x="84137" y="121848"/>
                </a:cubicBezTo>
                <a:lnTo>
                  <a:pt x="80730" y="121848"/>
                </a:lnTo>
                <a:cubicBezTo>
                  <a:pt x="66787" y="121848"/>
                  <a:pt x="52130" y="126364"/>
                  <a:pt x="46030" y="138168"/>
                </a:cubicBezTo>
                <a:cubicBezTo>
                  <a:pt x="40959" y="134128"/>
                  <a:pt x="36048" y="128028"/>
                  <a:pt x="36048" y="119234"/>
                </a:cubicBezTo>
                <a:cubicBezTo>
                  <a:pt x="36048" y="111707"/>
                  <a:pt x="41593" y="108301"/>
                  <a:pt x="50546" y="103309"/>
                </a:cubicBezTo>
                <a:cubicBezTo>
                  <a:pt x="59181" y="98477"/>
                  <a:pt x="69956" y="92535"/>
                  <a:pt x="69956" y="78829"/>
                </a:cubicBezTo>
                <a:cubicBezTo>
                  <a:pt x="69956" y="54190"/>
                  <a:pt x="54349" y="47297"/>
                  <a:pt x="53715" y="47060"/>
                </a:cubicBezTo>
                <a:cubicBezTo>
                  <a:pt x="53193" y="46839"/>
                  <a:pt x="52657" y="46735"/>
                  <a:pt x="52132" y="467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0" name="Google Shape;800;p31"/>
          <p:cNvSpPr txBox="1"/>
          <p:nvPr>
            <p:ph idx="1" type="subTitle"/>
          </p:nvPr>
        </p:nvSpPr>
        <p:spPr>
          <a:xfrm>
            <a:off x="1318487" y="6338818"/>
            <a:ext cx="1954500" cy="64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01" name="Google Shape;801;p31"/>
          <p:cNvSpPr txBox="1"/>
          <p:nvPr>
            <p:ph idx="2" type="subTitle"/>
          </p:nvPr>
        </p:nvSpPr>
        <p:spPr>
          <a:xfrm>
            <a:off x="1318487" y="7312183"/>
            <a:ext cx="1954500" cy="64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02" name="Google Shape;802;p31"/>
          <p:cNvSpPr txBox="1"/>
          <p:nvPr>
            <p:ph type="title"/>
          </p:nvPr>
        </p:nvSpPr>
        <p:spPr>
          <a:xfrm>
            <a:off x="534919" y="1038717"/>
            <a:ext cx="3462000" cy="13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03" name="Google Shape;803;p31"/>
          <p:cNvSpPr/>
          <p:nvPr/>
        </p:nvSpPr>
        <p:spPr>
          <a:xfrm flipH="1" rot="10800000">
            <a:off x="198559" y="3475030"/>
            <a:ext cx="121550" cy="285100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rgbClr val="EFEFEF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>
            <a:off x="125" y="0"/>
            <a:ext cx="6858000" cy="764700"/>
          </a:xfrm>
          <a:prstGeom prst="rect">
            <a:avLst/>
          </a:prstGeom>
          <a:solidFill>
            <a:srgbClr val="7FADC5">
              <a:alpha val="32340"/>
            </a:srgbClr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4"/>
          <p:cNvSpPr/>
          <p:nvPr/>
        </p:nvSpPr>
        <p:spPr>
          <a:xfrm flipH="1" rot="10800000">
            <a:off x="4302444" y="-3935807"/>
            <a:ext cx="4782465" cy="4780107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4"/>
          <p:cNvSpPr/>
          <p:nvPr/>
        </p:nvSpPr>
        <p:spPr>
          <a:xfrm flipH="1" rot="10800000">
            <a:off x="5766050" y="40050"/>
            <a:ext cx="725700" cy="684600"/>
          </a:xfrm>
          <a:prstGeom prst="ellipse">
            <a:avLst/>
          </a:prstGeom>
          <a:solidFill>
            <a:srgbClr val="7FADC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accent1"/>
        </a:solidFill>
      </p:bgPr>
    </p:bg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32"/>
          <p:cNvSpPr txBox="1"/>
          <p:nvPr>
            <p:ph type="title"/>
          </p:nvPr>
        </p:nvSpPr>
        <p:spPr>
          <a:xfrm>
            <a:off x="2987719" y="1038717"/>
            <a:ext cx="3321300" cy="23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33"/>
          <p:cNvGrpSpPr/>
          <p:nvPr/>
        </p:nvGrpSpPr>
        <p:grpSpPr>
          <a:xfrm flipH="1" rot="10800000">
            <a:off x="2718702" y="1400702"/>
            <a:ext cx="185334" cy="437770"/>
            <a:chOff x="2041975" y="1229850"/>
            <a:chExt cx="136275" cy="136275"/>
          </a:xfrm>
        </p:grpSpPr>
        <p:sp>
          <p:nvSpPr>
            <p:cNvPr id="808" name="Google Shape;808;p33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33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10" name="Google Shape;810;p33"/>
          <p:cNvGrpSpPr/>
          <p:nvPr/>
        </p:nvGrpSpPr>
        <p:grpSpPr>
          <a:xfrm flipH="1" rot="10800000">
            <a:off x="1607108" y="8641518"/>
            <a:ext cx="185334" cy="437770"/>
            <a:chOff x="2041975" y="1229850"/>
            <a:chExt cx="136275" cy="136275"/>
          </a:xfrm>
        </p:grpSpPr>
        <p:sp>
          <p:nvSpPr>
            <p:cNvPr id="811" name="Google Shape;811;p33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33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3" name="Google Shape;813;p33"/>
          <p:cNvSpPr/>
          <p:nvPr/>
        </p:nvSpPr>
        <p:spPr>
          <a:xfrm flipH="1" rot="10800000">
            <a:off x="762278" y="9155581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4" name="Google Shape;814;p33"/>
          <p:cNvSpPr/>
          <p:nvPr/>
        </p:nvSpPr>
        <p:spPr>
          <a:xfrm flipH="1" rot="10800000">
            <a:off x="1171056" y="1288526"/>
            <a:ext cx="121550" cy="285100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5" name="Google Shape;815;p33"/>
          <p:cNvSpPr txBox="1"/>
          <p:nvPr>
            <p:ph idx="1" type="subTitle"/>
          </p:nvPr>
        </p:nvSpPr>
        <p:spPr>
          <a:xfrm>
            <a:off x="3138056" y="2778255"/>
            <a:ext cx="2249100" cy="434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just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 algn="just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 algn="just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 algn="just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 algn="just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 algn="just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 algn="just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 algn="just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16" name="Google Shape;816;p33"/>
          <p:cNvSpPr txBox="1"/>
          <p:nvPr>
            <p:ph type="title"/>
          </p:nvPr>
        </p:nvSpPr>
        <p:spPr>
          <a:xfrm>
            <a:off x="534825" y="3493613"/>
            <a:ext cx="2415600" cy="291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817" name="Google Shape;817;p33"/>
          <p:cNvSpPr/>
          <p:nvPr/>
        </p:nvSpPr>
        <p:spPr>
          <a:xfrm flipH="1">
            <a:off x="2105595" y="-9057150"/>
            <a:ext cx="4466688" cy="114611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8" name="Google Shape;818;p33"/>
          <p:cNvSpPr/>
          <p:nvPr/>
        </p:nvSpPr>
        <p:spPr>
          <a:xfrm flipH="1">
            <a:off x="-1271477" y="6886243"/>
            <a:ext cx="4466688" cy="114611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33"/>
          <p:cNvSpPr/>
          <p:nvPr/>
        </p:nvSpPr>
        <p:spPr>
          <a:xfrm flipH="1">
            <a:off x="4954944" y="-3346036"/>
            <a:ext cx="2426920" cy="6232188"/>
          </a:xfrm>
          <a:custGeom>
            <a:rect b="b" l="l" r="r" t="t"/>
            <a:pathLst>
              <a:path extrusionOk="0" h="71380" w="71380">
                <a:moveTo>
                  <a:pt x="35690" y="0"/>
                </a:moveTo>
                <a:cubicBezTo>
                  <a:pt x="15969" y="0"/>
                  <a:pt x="0" y="15969"/>
                  <a:pt x="0" y="35690"/>
                </a:cubicBezTo>
                <a:cubicBezTo>
                  <a:pt x="0" y="55385"/>
                  <a:pt x="15969" y="71379"/>
                  <a:pt x="35690" y="71379"/>
                </a:cubicBezTo>
                <a:cubicBezTo>
                  <a:pt x="55385" y="71379"/>
                  <a:pt x="71379" y="55385"/>
                  <a:pt x="71379" y="35690"/>
                </a:cubicBezTo>
                <a:cubicBezTo>
                  <a:pt x="71379" y="15969"/>
                  <a:pt x="55385" y="0"/>
                  <a:pt x="356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0" name="Google Shape;820;p33"/>
          <p:cNvSpPr/>
          <p:nvPr/>
        </p:nvSpPr>
        <p:spPr>
          <a:xfrm flipH="1">
            <a:off x="5609418" y="206445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21" name="Google Shape;821;p33"/>
          <p:cNvGrpSpPr/>
          <p:nvPr/>
        </p:nvGrpSpPr>
        <p:grpSpPr>
          <a:xfrm flipH="1">
            <a:off x="5577487" y="9079170"/>
            <a:ext cx="185334" cy="437770"/>
            <a:chOff x="1049625" y="3881225"/>
            <a:chExt cx="136275" cy="136275"/>
          </a:xfrm>
        </p:grpSpPr>
        <p:sp>
          <p:nvSpPr>
            <p:cNvPr id="822" name="Google Shape;822;p33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33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24" name="Google Shape;824;p33"/>
          <p:cNvSpPr/>
          <p:nvPr/>
        </p:nvSpPr>
        <p:spPr>
          <a:xfrm flipH="1">
            <a:off x="5618476" y="7938910"/>
            <a:ext cx="103428" cy="246391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5" name="Google Shape;825;p33"/>
          <p:cNvSpPr/>
          <p:nvPr/>
        </p:nvSpPr>
        <p:spPr>
          <a:xfrm flipH="1">
            <a:off x="5977996" y="7553226"/>
            <a:ext cx="594300" cy="152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26" name="Google Shape;826;p33"/>
          <p:cNvGrpSpPr/>
          <p:nvPr/>
        </p:nvGrpSpPr>
        <p:grpSpPr>
          <a:xfrm flipH="1">
            <a:off x="6416212" y="1131540"/>
            <a:ext cx="185334" cy="437770"/>
            <a:chOff x="1049625" y="3881225"/>
            <a:chExt cx="136275" cy="136275"/>
          </a:xfrm>
        </p:grpSpPr>
        <p:sp>
          <p:nvSpPr>
            <p:cNvPr id="827" name="Google Shape;827;p33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33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29" name="Google Shape;829;p33"/>
          <p:cNvSpPr/>
          <p:nvPr/>
        </p:nvSpPr>
        <p:spPr>
          <a:xfrm flipH="1">
            <a:off x="280977" y="-971956"/>
            <a:ext cx="914400" cy="2324400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30" name="Google Shape;830;p33"/>
          <p:cNvGrpSpPr/>
          <p:nvPr/>
        </p:nvGrpSpPr>
        <p:grpSpPr>
          <a:xfrm flipH="1">
            <a:off x="6269446" y="3686818"/>
            <a:ext cx="185334" cy="437770"/>
            <a:chOff x="1049625" y="3881225"/>
            <a:chExt cx="136275" cy="136275"/>
          </a:xfrm>
        </p:grpSpPr>
        <p:sp>
          <p:nvSpPr>
            <p:cNvPr id="831" name="Google Shape;831;p33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33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33" name="Google Shape;833;p33"/>
          <p:cNvSpPr/>
          <p:nvPr/>
        </p:nvSpPr>
        <p:spPr>
          <a:xfrm flipH="1">
            <a:off x="2444211" y="8811719"/>
            <a:ext cx="1215300" cy="3038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4" name="Google Shape;834;p33"/>
          <p:cNvSpPr/>
          <p:nvPr/>
        </p:nvSpPr>
        <p:spPr>
          <a:xfrm flipH="1">
            <a:off x="2926912" y="9365254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35" name="Google Shape;835;p33"/>
          <p:cNvGrpSpPr/>
          <p:nvPr/>
        </p:nvGrpSpPr>
        <p:grpSpPr>
          <a:xfrm flipH="1">
            <a:off x="576891" y="573301"/>
            <a:ext cx="185334" cy="437770"/>
            <a:chOff x="2041975" y="1229850"/>
            <a:chExt cx="136275" cy="136275"/>
          </a:xfrm>
        </p:grpSpPr>
        <p:sp>
          <p:nvSpPr>
            <p:cNvPr id="836" name="Google Shape;836;p33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33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34"/>
          <p:cNvSpPr/>
          <p:nvPr/>
        </p:nvSpPr>
        <p:spPr>
          <a:xfrm>
            <a:off x="3658006" y="6886219"/>
            <a:ext cx="4466909" cy="114611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0" name="Google Shape;840;p34"/>
          <p:cNvSpPr/>
          <p:nvPr/>
        </p:nvSpPr>
        <p:spPr>
          <a:xfrm>
            <a:off x="-2038806" y="-5906824"/>
            <a:ext cx="4466909" cy="114611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41" name="Google Shape;841;p34"/>
          <p:cNvGrpSpPr/>
          <p:nvPr/>
        </p:nvGrpSpPr>
        <p:grpSpPr>
          <a:xfrm>
            <a:off x="643931" y="2216104"/>
            <a:ext cx="185334" cy="437770"/>
            <a:chOff x="1049625" y="3881225"/>
            <a:chExt cx="136275" cy="136275"/>
          </a:xfrm>
        </p:grpSpPr>
        <p:sp>
          <p:nvSpPr>
            <p:cNvPr id="842" name="Google Shape;842;p34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44" name="Google Shape;844;p34"/>
          <p:cNvGrpSpPr/>
          <p:nvPr/>
        </p:nvGrpSpPr>
        <p:grpSpPr>
          <a:xfrm>
            <a:off x="180365" y="3846246"/>
            <a:ext cx="185334" cy="437770"/>
            <a:chOff x="2041975" y="1229850"/>
            <a:chExt cx="136275" cy="136275"/>
          </a:xfrm>
        </p:grpSpPr>
        <p:sp>
          <p:nvSpPr>
            <p:cNvPr id="845" name="Google Shape;845;p34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7" name="Google Shape;847;p34"/>
          <p:cNvSpPr/>
          <p:nvPr/>
        </p:nvSpPr>
        <p:spPr>
          <a:xfrm flipH="1" rot="10800000">
            <a:off x="2109784" y="3335492"/>
            <a:ext cx="121550" cy="285100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48" name="Google Shape;848;p34"/>
          <p:cNvGrpSpPr/>
          <p:nvPr/>
        </p:nvGrpSpPr>
        <p:grpSpPr>
          <a:xfrm flipH="1" rot="10800000">
            <a:off x="4645958" y="9017488"/>
            <a:ext cx="185334" cy="437770"/>
            <a:chOff x="2041975" y="1229850"/>
            <a:chExt cx="136275" cy="136275"/>
          </a:xfrm>
        </p:grpSpPr>
        <p:sp>
          <p:nvSpPr>
            <p:cNvPr id="849" name="Google Shape;849;p34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51" name="Google Shape;851;p34"/>
          <p:cNvSpPr/>
          <p:nvPr/>
        </p:nvSpPr>
        <p:spPr>
          <a:xfrm flipH="1" rot="10800000">
            <a:off x="5310184" y="6709830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2" name="Google Shape;852;p34"/>
          <p:cNvGrpSpPr/>
          <p:nvPr/>
        </p:nvGrpSpPr>
        <p:grpSpPr>
          <a:xfrm>
            <a:off x="6195402" y="8230278"/>
            <a:ext cx="185334" cy="437770"/>
            <a:chOff x="2041975" y="1229850"/>
            <a:chExt cx="136275" cy="136275"/>
          </a:xfrm>
        </p:grpSpPr>
        <p:sp>
          <p:nvSpPr>
            <p:cNvPr id="853" name="Google Shape;853;p34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55" name="Google Shape;855;p34"/>
          <p:cNvSpPr txBox="1"/>
          <p:nvPr>
            <p:ph type="title"/>
          </p:nvPr>
        </p:nvSpPr>
        <p:spPr>
          <a:xfrm>
            <a:off x="2359144" y="1038717"/>
            <a:ext cx="3963900" cy="22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35"/>
          <p:cNvSpPr/>
          <p:nvPr/>
        </p:nvSpPr>
        <p:spPr>
          <a:xfrm flipH="1" rot="10800000">
            <a:off x="3886575" y="-3783974"/>
            <a:ext cx="3854164" cy="99849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8" name="Google Shape;858;p35"/>
          <p:cNvSpPr/>
          <p:nvPr/>
        </p:nvSpPr>
        <p:spPr>
          <a:xfrm flipH="1" rot="10800000">
            <a:off x="4023015" y="2821383"/>
            <a:ext cx="96668" cy="211385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35"/>
          <p:cNvSpPr/>
          <p:nvPr/>
        </p:nvSpPr>
        <p:spPr>
          <a:xfrm>
            <a:off x="3778166" y="2253679"/>
            <a:ext cx="2472966" cy="8347547"/>
          </a:xfrm>
          <a:custGeom>
            <a:rect b="b" l="l" r="r" t="t"/>
            <a:pathLst>
              <a:path extrusionOk="0" h="143404" w="101674">
                <a:moveTo>
                  <a:pt x="3603" y="1"/>
                </a:moveTo>
                <a:cubicBezTo>
                  <a:pt x="1635" y="1"/>
                  <a:pt x="1" y="1602"/>
                  <a:pt x="1" y="3570"/>
                </a:cubicBezTo>
                <a:lnTo>
                  <a:pt x="1" y="139834"/>
                </a:lnTo>
                <a:cubicBezTo>
                  <a:pt x="1" y="140835"/>
                  <a:pt x="435" y="141769"/>
                  <a:pt x="1135" y="142403"/>
                </a:cubicBezTo>
                <a:cubicBezTo>
                  <a:pt x="1769" y="143036"/>
                  <a:pt x="2636" y="143403"/>
                  <a:pt x="3603" y="143403"/>
                </a:cubicBezTo>
                <a:lnTo>
                  <a:pt x="98071" y="143403"/>
                </a:lnTo>
                <a:cubicBezTo>
                  <a:pt x="100039" y="143403"/>
                  <a:pt x="101673" y="141802"/>
                  <a:pt x="101673" y="139834"/>
                </a:cubicBezTo>
                <a:lnTo>
                  <a:pt x="101673" y="3570"/>
                </a:lnTo>
                <a:cubicBezTo>
                  <a:pt x="101673" y="2436"/>
                  <a:pt x="101140" y="1468"/>
                  <a:pt x="100339" y="801"/>
                </a:cubicBezTo>
                <a:cubicBezTo>
                  <a:pt x="99739" y="301"/>
                  <a:pt x="98938" y="1"/>
                  <a:pt x="98071" y="1"/>
                </a:cubicBez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0" name="Google Shape;860;p35"/>
          <p:cNvSpPr/>
          <p:nvPr/>
        </p:nvSpPr>
        <p:spPr>
          <a:xfrm>
            <a:off x="3985056" y="2832328"/>
            <a:ext cx="2162222" cy="7388304"/>
          </a:xfrm>
          <a:custGeom>
            <a:rect b="b" l="l" r="r" t="t"/>
            <a:pathLst>
              <a:path extrusionOk="0" h="126925" w="88898">
                <a:moveTo>
                  <a:pt x="1" y="0"/>
                </a:moveTo>
                <a:lnTo>
                  <a:pt x="1" y="126924"/>
                </a:lnTo>
                <a:lnTo>
                  <a:pt x="88898" y="126924"/>
                </a:lnTo>
                <a:lnTo>
                  <a:pt x="888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1" name="Google Shape;861;p35"/>
          <p:cNvSpPr/>
          <p:nvPr/>
        </p:nvSpPr>
        <p:spPr>
          <a:xfrm>
            <a:off x="4345300" y="2509970"/>
            <a:ext cx="1338710" cy="739849"/>
          </a:xfrm>
          <a:custGeom>
            <a:rect b="b" l="l" r="r" t="t"/>
            <a:pathLst>
              <a:path extrusionOk="0" h="12710" w="55040">
                <a:moveTo>
                  <a:pt x="1" y="1"/>
                </a:moveTo>
                <a:lnTo>
                  <a:pt x="1" y="12710"/>
                </a:lnTo>
                <a:lnTo>
                  <a:pt x="55040" y="12710"/>
                </a:lnTo>
                <a:lnTo>
                  <a:pt x="55040" y="1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2" name="Google Shape;862;p35"/>
          <p:cNvSpPr/>
          <p:nvPr/>
        </p:nvSpPr>
        <p:spPr>
          <a:xfrm>
            <a:off x="4345300" y="2509970"/>
            <a:ext cx="1338710" cy="176784"/>
          </a:xfrm>
          <a:custGeom>
            <a:rect b="b" l="l" r="r" t="t"/>
            <a:pathLst>
              <a:path extrusionOk="0" h="3037" w="55040">
                <a:moveTo>
                  <a:pt x="1" y="1"/>
                </a:moveTo>
                <a:lnTo>
                  <a:pt x="1" y="1635"/>
                </a:lnTo>
                <a:lnTo>
                  <a:pt x="55040" y="3036"/>
                </a:lnTo>
                <a:lnTo>
                  <a:pt x="55040" y="1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3" name="Google Shape;863;p35"/>
          <p:cNvSpPr/>
          <p:nvPr/>
        </p:nvSpPr>
        <p:spPr>
          <a:xfrm>
            <a:off x="3933151" y="2723595"/>
            <a:ext cx="2163024" cy="7388304"/>
          </a:xfrm>
          <a:custGeom>
            <a:rect b="b" l="l" r="r" t="t"/>
            <a:pathLst>
              <a:path extrusionOk="0" h="126925" w="88931">
                <a:moveTo>
                  <a:pt x="0" y="0"/>
                </a:moveTo>
                <a:lnTo>
                  <a:pt x="0" y="126924"/>
                </a:lnTo>
                <a:lnTo>
                  <a:pt x="88930" y="126924"/>
                </a:lnTo>
                <a:lnTo>
                  <a:pt x="8893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4" name="Google Shape;864;p35"/>
          <p:cNvSpPr/>
          <p:nvPr/>
        </p:nvSpPr>
        <p:spPr>
          <a:xfrm>
            <a:off x="4269024" y="2723595"/>
            <a:ext cx="1521275" cy="609750"/>
          </a:xfrm>
          <a:custGeom>
            <a:rect b="b" l="l" r="r" t="t"/>
            <a:pathLst>
              <a:path extrusionOk="0" h="10475" w="62546">
                <a:moveTo>
                  <a:pt x="1" y="0"/>
                </a:moveTo>
                <a:lnTo>
                  <a:pt x="1" y="6405"/>
                </a:lnTo>
                <a:cubicBezTo>
                  <a:pt x="1" y="7939"/>
                  <a:pt x="1302" y="9240"/>
                  <a:pt x="2836" y="9240"/>
                </a:cubicBezTo>
                <a:lnTo>
                  <a:pt x="16446" y="9240"/>
                </a:lnTo>
                <a:cubicBezTo>
                  <a:pt x="16513" y="9941"/>
                  <a:pt x="17113" y="10474"/>
                  <a:pt x="17847" y="10474"/>
                </a:cubicBezTo>
                <a:lnTo>
                  <a:pt x="44733" y="10474"/>
                </a:lnTo>
                <a:cubicBezTo>
                  <a:pt x="45433" y="10474"/>
                  <a:pt x="46034" y="9941"/>
                  <a:pt x="46134" y="9240"/>
                </a:cubicBezTo>
                <a:lnTo>
                  <a:pt x="59710" y="9240"/>
                </a:lnTo>
                <a:cubicBezTo>
                  <a:pt x="61278" y="9240"/>
                  <a:pt x="62546" y="7939"/>
                  <a:pt x="62546" y="6405"/>
                </a:cubicBezTo>
                <a:lnTo>
                  <a:pt x="62546" y="0"/>
                </a:lnTo>
                <a:lnTo>
                  <a:pt x="61011" y="0"/>
                </a:lnTo>
                <a:lnTo>
                  <a:pt x="61011" y="6405"/>
                </a:lnTo>
                <a:cubicBezTo>
                  <a:pt x="61011" y="7105"/>
                  <a:pt x="60444" y="7672"/>
                  <a:pt x="59710" y="7672"/>
                </a:cubicBezTo>
                <a:lnTo>
                  <a:pt x="46101" y="7672"/>
                </a:lnTo>
                <a:cubicBezTo>
                  <a:pt x="45934" y="7072"/>
                  <a:pt x="45367" y="6638"/>
                  <a:pt x="44733" y="6638"/>
                </a:cubicBezTo>
                <a:lnTo>
                  <a:pt x="17847" y="6638"/>
                </a:lnTo>
                <a:cubicBezTo>
                  <a:pt x="17180" y="6638"/>
                  <a:pt x="16646" y="7072"/>
                  <a:pt x="16479" y="7672"/>
                </a:cubicBezTo>
                <a:lnTo>
                  <a:pt x="2836" y="7672"/>
                </a:lnTo>
                <a:cubicBezTo>
                  <a:pt x="2136" y="7672"/>
                  <a:pt x="1569" y="7105"/>
                  <a:pt x="1569" y="6405"/>
                </a:cubicBezTo>
                <a:lnTo>
                  <a:pt x="1569" y="0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5" name="Google Shape;865;p35"/>
          <p:cNvSpPr/>
          <p:nvPr/>
        </p:nvSpPr>
        <p:spPr>
          <a:xfrm>
            <a:off x="4617909" y="2137204"/>
            <a:ext cx="793497" cy="267999"/>
          </a:xfrm>
          <a:custGeom>
            <a:rect b="b" l="l" r="r" t="t"/>
            <a:pathLst>
              <a:path extrusionOk="0" h="4604" w="32624">
                <a:moveTo>
                  <a:pt x="4037" y="0"/>
                </a:moveTo>
                <a:cubicBezTo>
                  <a:pt x="2169" y="0"/>
                  <a:pt x="601" y="1068"/>
                  <a:pt x="134" y="2569"/>
                </a:cubicBezTo>
                <a:cubicBezTo>
                  <a:pt x="34" y="2836"/>
                  <a:pt x="1" y="3136"/>
                  <a:pt x="1" y="3436"/>
                </a:cubicBezTo>
                <a:cubicBezTo>
                  <a:pt x="1" y="3870"/>
                  <a:pt x="67" y="4237"/>
                  <a:pt x="234" y="4604"/>
                </a:cubicBezTo>
                <a:lnTo>
                  <a:pt x="32390" y="4604"/>
                </a:lnTo>
                <a:cubicBezTo>
                  <a:pt x="32557" y="4237"/>
                  <a:pt x="32624" y="3870"/>
                  <a:pt x="32624" y="3436"/>
                </a:cubicBezTo>
                <a:cubicBezTo>
                  <a:pt x="32624" y="3136"/>
                  <a:pt x="32590" y="2836"/>
                  <a:pt x="32490" y="2569"/>
                </a:cubicBezTo>
                <a:cubicBezTo>
                  <a:pt x="32023" y="1068"/>
                  <a:pt x="30422" y="0"/>
                  <a:pt x="28554" y="0"/>
                </a:cubicBezTo>
                <a:close/>
              </a:path>
            </a:pathLst>
          </a:custGeom>
          <a:solidFill>
            <a:srgbClr val="B3B3B3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6" name="Google Shape;866;p35"/>
          <p:cNvSpPr/>
          <p:nvPr/>
        </p:nvSpPr>
        <p:spPr>
          <a:xfrm>
            <a:off x="4254430" y="2430399"/>
            <a:ext cx="1520448" cy="782575"/>
          </a:xfrm>
          <a:custGeom>
            <a:rect b="b" l="l" r="r" t="t"/>
            <a:pathLst>
              <a:path extrusionOk="0" h="13444" w="62512">
                <a:moveTo>
                  <a:pt x="59676" y="1535"/>
                </a:moveTo>
                <a:cubicBezTo>
                  <a:pt x="60410" y="1535"/>
                  <a:pt x="60977" y="2102"/>
                  <a:pt x="60977" y="2836"/>
                </a:cubicBezTo>
                <a:lnTo>
                  <a:pt x="60977" y="10574"/>
                </a:lnTo>
                <a:cubicBezTo>
                  <a:pt x="60977" y="11308"/>
                  <a:pt x="60410" y="11875"/>
                  <a:pt x="59676" y="11875"/>
                </a:cubicBezTo>
                <a:lnTo>
                  <a:pt x="2836" y="11875"/>
                </a:lnTo>
                <a:cubicBezTo>
                  <a:pt x="2102" y="11875"/>
                  <a:pt x="1535" y="11308"/>
                  <a:pt x="1535" y="10574"/>
                </a:cubicBezTo>
                <a:lnTo>
                  <a:pt x="1535" y="2836"/>
                </a:lnTo>
                <a:cubicBezTo>
                  <a:pt x="1535" y="2135"/>
                  <a:pt x="2102" y="1535"/>
                  <a:pt x="2836" y="1535"/>
                </a:cubicBezTo>
                <a:close/>
                <a:moveTo>
                  <a:pt x="2836" y="0"/>
                </a:moveTo>
                <a:cubicBezTo>
                  <a:pt x="1268" y="0"/>
                  <a:pt x="1" y="1268"/>
                  <a:pt x="1" y="2836"/>
                </a:cubicBezTo>
                <a:lnTo>
                  <a:pt x="1" y="10608"/>
                </a:lnTo>
                <a:cubicBezTo>
                  <a:pt x="1" y="12142"/>
                  <a:pt x="1268" y="13443"/>
                  <a:pt x="2836" y="13443"/>
                </a:cubicBezTo>
                <a:lnTo>
                  <a:pt x="59676" y="13443"/>
                </a:lnTo>
                <a:cubicBezTo>
                  <a:pt x="61244" y="13443"/>
                  <a:pt x="62512" y="12142"/>
                  <a:pt x="62512" y="10608"/>
                </a:cubicBezTo>
                <a:lnTo>
                  <a:pt x="62512" y="2836"/>
                </a:lnTo>
                <a:cubicBezTo>
                  <a:pt x="62512" y="1268"/>
                  <a:pt x="61244" y="0"/>
                  <a:pt x="59676" y="0"/>
                </a:cubicBezTo>
                <a:close/>
              </a:path>
            </a:pathLst>
          </a:custGeom>
          <a:solidFill>
            <a:srgbClr val="66666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7" name="Google Shape;867;p35"/>
          <p:cNvSpPr/>
          <p:nvPr/>
        </p:nvSpPr>
        <p:spPr>
          <a:xfrm>
            <a:off x="4312853" y="2352691"/>
            <a:ext cx="1404430" cy="238894"/>
          </a:xfrm>
          <a:custGeom>
            <a:rect b="b" l="l" r="r" t="t"/>
            <a:pathLst>
              <a:path extrusionOk="0" h="4104" w="57742">
                <a:moveTo>
                  <a:pt x="1768" y="1"/>
                </a:moveTo>
                <a:cubicBezTo>
                  <a:pt x="767" y="1"/>
                  <a:pt x="0" y="802"/>
                  <a:pt x="0" y="1769"/>
                </a:cubicBezTo>
                <a:lnTo>
                  <a:pt x="0" y="2569"/>
                </a:lnTo>
                <a:cubicBezTo>
                  <a:pt x="0" y="3403"/>
                  <a:pt x="667" y="4104"/>
                  <a:pt x="1535" y="4104"/>
                </a:cubicBezTo>
                <a:lnTo>
                  <a:pt x="56174" y="4104"/>
                </a:lnTo>
                <a:cubicBezTo>
                  <a:pt x="57041" y="4104"/>
                  <a:pt x="57741" y="3403"/>
                  <a:pt x="57741" y="2569"/>
                </a:cubicBezTo>
                <a:lnTo>
                  <a:pt x="57741" y="1769"/>
                </a:lnTo>
                <a:cubicBezTo>
                  <a:pt x="57741" y="802"/>
                  <a:pt x="56941" y="1"/>
                  <a:pt x="55974" y="1"/>
                </a:cubicBez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Google Shape;868;p35"/>
          <p:cNvSpPr/>
          <p:nvPr/>
        </p:nvSpPr>
        <p:spPr>
          <a:xfrm>
            <a:off x="4896210" y="2422599"/>
            <a:ext cx="236925" cy="99132"/>
          </a:xfrm>
          <a:custGeom>
            <a:rect b="b" l="l" r="r" t="t"/>
            <a:pathLst>
              <a:path extrusionOk="0" h="1703" w="9741">
                <a:moveTo>
                  <a:pt x="834" y="1"/>
                </a:moveTo>
                <a:cubicBezTo>
                  <a:pt x="367" y="1"/>
                  <a:pt x="0" y="401"/>
                  <a:pt x="0" y="868"/>
                </a:cubicBezTo>
                <a:cubicBezTo>
                  <a:pt x="0" y="1335"/>
                  <a:pt x="367" y="1702"/>
                  <a:pt x="834" y="1702"/>
                </a:cubicBezTo>
                <a:lnTo>
                  <a:pt x="8906" y="1702"/>
                </a:lnTo>
                <a:cubicBezTo>
                  <a:pt x="9373" y="1702"/>
                  <a:pt x="9740" y="1335"/>
                  <a:pt x="9740" y="868"/>
                </a:cubicBezTo>
                <a:cubicBezTo>
                  <a:pt x="9740" y="401"/>
                  <a:pt x="9373" y="1"/>
                  <a:pt x="8906" y="1"/>
                </a:cubicBez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9" name="Google Shape;869;p35"/>
          <p:cNvSpPr/>
          <p:nvPr/>
        </p:nvSpPr>
        <p:spPr>
          <a:xfrm>
            <a:off x="4653615" y="3061436"/>
            <a:ext cx="722111" cy="223352"/>
          </a:xfrm>
          <a:custGeom>
            <a:rect b="b" l="l" r="r" t="t"/>
            <a:pathLst>
              <a:path extrusionOk="0" h="3837" w="29689">
                <a:moveTo>
                  <a:pt x="1401" y="0"/>
                </a:moveTo>
                <a:cubicBezTo>
                  <a:pt x="634" y="0"/>
                  <a:pt x="0" y="634"/>
                  <a:pt x="0" y="1401"/>
                </a:cubicBezTo>
                <a:lnTo>
                  <a:pt x="0" y="2435"/>
                </a:lnTo>
                <a:cubicBezTo>
                  <a:pt x="0" y="3203"/>
                  <a:pt x="634" y="3836"/>
                  <a:pt x="1401" y="3836"/>
                </a:cubicBezTo>
                <a:lnTo>
                  <a:pt x="28287" y="3836"/>
                </a:lnTo>
                <a:cubicBezTo>
                  <a:pt x="29054" y="3836"/>
                  <a:pt x="29688" y="3203"/>
                  <a:pt x="29688" y="2435"/>
                </a:cubicBezTo>
                <a:lnTo>
                  <a:pt x="29688" y="1401"/>
                </a:lnTo>
                <a:cubicBezTo>
                  <a:pt x="29688" y="634"/>
                  <a:pt x="29054" y="0"/>
                  <a:pt x="28287" y="0"/>
                </a:cubicBezTo>
                <a:close/>
              </a:path>
            </a:pathLst>
          </a:custGeom>
          <a:solidFill>
            <a:srgbClr val="999999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70" name="Google Shape;870;p35"/>
          <p:cNvGrpSpPr/>
          <p:nvPr/>
        </p:nvGrpSpPr>
        <p:grpSpPr>
          <a:xfrm flipH="1" rot="10800000">
            <a:off x="3065694" y="212368"/>
            <a:ext cx="137161" cy="326024"/>
            <a:chOff x="1049625" y="3881225"/>
            <a:chExt cx="136275" cy="136275"/>
          </a:xfrm>
        </p:grpSpPr>
        <p:sp>
          <p:nvSpPr>
            <p:cNvPr id="871" name="Google Shape;871;p35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solidFill>
              <a:schemeClr val="lt1"/>
            </a:solidFill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solidFill>
              <a:schemeClr val="lt1"/>
            </a:solidFill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73" name="Google Shape;873;p35"/>
          <p:cNvGrpSpPr/>
          <p:nvPr/>
        </p:nvGrpSpPr>
        <p:grpSpPr>
          <a:xfrm flipH="1" rot="10800000">
            <a:off x="6065976" y="376931"/>
            <a:ext cx="185334" cy="437770"/>
            <a:chOff x="2041975" y="1229850"/>
            <a:chExt cx="136275" cy="136275"/>
          </a:xfrm>
        </p:grpSpPr>
        <p:sp>
          <p:nvSpPr>
            <p:cNvPr id="874" name="Google Shape;874;p35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35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6" name="Google Shape;876;p35"/>
          <p:cNvSpPr/>
          <p:nvPr/>
        </p:nvSpPr>
        <p:spPr>
          <a:xfrm flipH="1" rot="10800000">
            <a:off x="4309680" y="1356514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7" name="Google Shape;877;p35"/>
          <p:cNvSpPr/>
          <p:nvPr/>
        </p:nvSpPr>
        <p:spPr>
          <a:xfrm flipH="1" rot="10800000">
            <a:off x="6460052" y="6855409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78" name="Google Shape;878;p35"/>
          <p:cNvGrpSpPr/>
          <p:nvPr/>
        </p:nvGrpSpPr>
        <p:grpSpPr>
          <a:xfrm flipH="1" rot="10800000">
            <a:off x="2734964" y="3502781"/>
            <a:ext cx="185334" cy="437770"/>
            <a:chOff x="2041975" y="1229850"/>
            <a:chExt cx="136275" cy="136275"/>
          </a:xfrm>
        </p:grpSpPr>
        <p:sp>
          <p:nvSpPr>
            <p:cNvPr id="879" name="Google Shape;879;p35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35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1" name="Google Shape;881;p35"/>
          <p:cNvSpPr/>
          <p:nvPr/>
        </p:nvSpPr>
        <p:spPr>
          <a:xfrm flipH="1" rot="10800000">
            <a:off x="2613358" y="3940552"/>
            <a:ext cx="121550" cy="285100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82" name="Google Shape;882;p35"/>
          <p:cNvGrpSpPr/>
          <p:nvPr/>
        </p:nvGrpSpPr>
        <p:grpSpPr>
          <a:xfrm flipH="1" rot="10800000">
            <a:off x="5417114" y="9043552"/>
            <a:ext cx="185334" cy="437770"/>
            <a:chOff x="2041975" y="1229850"/>
            <a:chExt cx="136275" cy="136275"/>
          </a:xfrm>
        </p:grpSpPr>
        <p:sp>
          <p:nvSpPr>
            <p:cNvPr id="883" name="Google Shape;883;p35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5" name="Google Shape;885;p35"/>
          <p:cNvSpPr txBox="1"/>
          <p:nvPr>
            <p:ph idx="1" type="subTitle"/>
          </p:nvPr>
        </p:nvSpPr>
        <p:spPr>
          <a:xfrm>
            <a:off x="534919" y="4984109"/>
            <a:ext cx="2284800" cy="42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86" name="Google Shape;886;p35"/>
          <p:cNvSpPr txBox="1"/>
          <p:nvPr>
            <p:ph idx="2" type="subTitle"/>
          </p:nvPr>
        </p:nvSpPr>
        <p:spPr>
          <a:xfrm>
            <a:off x="3991350" y="3538664"/>
            <a:ext cx="2071200" cy="53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887" name="Google Shape;887;p35"/>
          <p:cNvSpPr txBox="1"/>
          <p:nvPr>
            <p:ph type="title"/>
          </p:nvPr>
        </p:nvSpPr>
        <p:spPr>
          <a:xfrm>
            <a:off x="534919" y="1038709"/>
            <a:ext cx="2750100" cy="9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88" name="Google Shape;888;p35"/>
          <p:cNvSpPr/>
          <p:nvPr/>
        </p:nvSpPr>
        <p:spPr>
          <a:xfrm flipH="1" rot="10800000">
            <a:off x="950064" y="7960021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9" name="Google Shape;889;p35"/>
          <p:cNvSpPr/>
          <p:nvPr/>
        </p:nvSpPr>
        <p:spPr>
          <a:xfrm flipH="1">
            <a:off x="-1794208" y="6374730"/>
            <a:ext cx="4466688" cy="114611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90" name="Google Shape;890;p35"/>
          <p:cNvGrpSpPr/>
          <p:nvPr/>
        </p:nvGrpSpPr>
        <p:grpSpPr>
          <a:xfrm flipH="1">
            <a:off x="1340887" y="8858503"/>
            <a:ext cx="185334" cy="437770"/>
            <a:chOff x="1049625" y="3881225"/>
            <a:chExt cx="136275" cy="136275"/>
          </a:xfrm>
        </p:grpSpPr>
        <p:sp>
          <p:nvSpPr>
            <p:cNvPr id="891" name="Google Shape;891;p35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35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3" name="Google Shape;893;p35"/>
          <p:cNvSpPr/>
          <p:nvPr/>
        </p:nvSpPr>
        <p:spPr>
          <a:xfrm flipH="1">
            <a:off x="2032717" y="8152430"/>
            <a:ext cx="103428" cy="246391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4" name="Google Shape;894;p35"/>
          <p:cNvSpPr/>
          <p:nvPr/>
        </p:nvSpPr>
        <p:spPr>
          <a:xfrm flipH="1">
            <a:off x="1799661" y="8858553"/>
            <a:ext cx="1215300" cy="3038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5" name="Google Shape;895;p35"/>
          <p:cNvSpPr/>
          <p:nvPr/>
        </p:nvSpPr>
        <p:spPr>
          <a:xfrm flipH="1">
            <a:off x="2236330" y="9515478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36"/>
          <p:cNvSpPr/>
          <p:nvPr/>
        </p:nvSpPr>
        <p:spPr>
          <a:xfrm>
            <a:off x="-788531" y="-2882224"/>
            <a:ext cx="2692848" cy="6805261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8" name="Google Shape;898;p36"/>
          <p:cNvSpPr/>
          <p:nvPr/>
        </p:nvSpPr>
        <p:spPr>
          <a:xfrm>
            <a:off x="4429812" y="5824711"/>
            <a:ext cx="4466909" cy="114611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9" name="Google Shape;899;p36"/>
          <p:cNvSpPr/>
          <p:nvPr/>
        </p:nvSpPr>
        <p:spPr>
          <a:xfrm>
            <a:off x="681007" y="2609253"/>
            <a:ext cx="79322" cy="187363"/>
          </a:xfrm>
          <a:custGeom>
            <a:rect b="b" l="l" r="r" t="t"/>
            <a:pathLst>
              <a:path extrusionOk="0" fill="none" h="2333" w="2333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cap="rnd" cmpd="sng" w="5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0" name="Google Shape;900;p36"/>
          <p:cNvSpPr/>
          <p:nvPr/>
        </p:nvSpPr>
        <p:spPr>
          <a:xfrm>
            <a:off x="659893" y="307741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01" name="Google Shape;901;p36"/>
          <p:cNvGrpSpPr/>
          <p:nvPr/>
        </p:nvGrpSpPr>
        <p:grpSpPr>
          <a:xfrm>
            <a:off x="275400" y="5062685"/>
            <a:ext cx="185334" cy="437770"/>
            <a:chOff x="1049625" y="3881225"/>
            <a:chExt cx="136275" cy="136275"/>
          </a:xfrm>
        </p:grpSpPr>
        <p:sp>
          <p:nvSpPr>
            <p:cNvPr id="902" name="Google Shape;902;p36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04" name="Google Shape;904;p36"/>
          <p:cNvSpPr/>
          <p:nvPr/>
        </p:nvSpPr>
        <p:spPr>
          <a:xfrm>
            <a:off x="275376" y="2073215"/>
            <a:ext cx="68582" cy="164314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5" name="Google Shape;905;p36"/>
          <p:cNvSpPr/>
          <p:nvPr/>
        </p:nvSpPr>
        <p:spPr>
          <a:xfrm>
            <a:off x="-683121" y="5693546"/>
            <a:ext cx="1342800" cy="3447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6" name="Google Shape;906;p36"/>
          <p:cNvSpPr/>
          <p:nvPr/>
        </p:nvSpPr>
        <p:spPr>
          <a:xfrm>
            <a:off x="5797144" y="-955663"/>
            <a:ext cx="914400" cy="2324400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07" name="Google Shape;907;p36"/>
          <p:cNvGrpSpPr/>
          <p:nvPr/>
        </p:nvGrpSpPr>
        <p:grpSpPr>
          <a:xfrm>
            <a:off x="5314256" y="8075566"/>
            <a:ext cx="185334" cy="437770"/>
            <a:chOff x="1049625" y="3881225"/>
            <a:chExt cx="136275" cy="136275"/>
          </a:xfrm>
        </p:grpSpPr>
        <p:sp>
          <p:nvSpPr>
            <p:cNvPr id="908" name="Google Shape;908;p36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0" name="Google Shape;910;p36"/>
          <p:cNvSpPr/>
          <p:nvPr/>
        </p:nvSpPr>
        <p:spPr>
          <a:xfrm>
            <a:off x="1591045" y="6740535"/>
            <a:ext cx="103428" cy="246391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1" name="Google Shape;911;p36"/>
          <p:cNvSpPr/>
          <p:nvPr/>
        </p:nvSpPr>
        <p:spPr>
          <a:xfrm>
            <a:off x="3772734" y="8929935"/>
            <a:ext cx="1215300" cy="3038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12" name="Google Shape;912;p36"/>
          <p:cNvGrpSpPr/>
          <p:nvPr/>
        </p:nvGrpSpPr>
        <p:grpSpPr>
          <a:xfrm>
            <a:off x="5989658" y="424400"/>
            <a:ext cx="185334" cy="437770"/>
            <a:chOff x="2041975" y="1229850"/>
            <a:chExt cx="136275" cy="136275"/>
          </a:xfrm>
        </p:grpSpPr>
        <p:sp>
          <p:nvSpPr>
            <p:cNvPr id="913" name="Google Shape;913;p36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5" name="Google Shape;915;p36"/>
          <p:cNvSpPr/>
          <p:nvPr/>
        </p:nvSpPr>
        <p:spPr>
          <a:xfrm>
            <a:off x="4429815" y="9586859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16" name="Google Shape;916;p36"/>
          <p:cNvGrpSpPr/>
          <p:nvPr/>
        </p:nvGrpSpPr>
        <p:grpSpPr>
          <a:xfrm>
            <a:off x="1035291" y="1936426"/>
            <a:ext cx="185334" cy="437770"/>
            <a:chOff x="1049625" y="3881225"/>
            <a:chExt cx="136275" cy="136275"/>
          </a:xfrm>
        </p:grpSpPr>
        <p:sp>
          <p:nvSpPr>
            <p:cNvPr id="917" name="Google Shape;917;p36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19" name="Google Shape;919;p36"/>
          <p:cNvGrpSpPr/>
          <p:nvPr/>
        </p:nvGrpSpPr>
        <p:grpSpPr>
          <a:xfrm>
            <a:off x="5278481" y="1252283"/>
            <a:ext cx="185334" cy="437770"/>
            <a:chOff x="1049625" y="3881225"/>
            <a:chExt cx="136275" cy="136275"/>
          </a:xfrm>
        </p:grpSpPr>
        <p:sp>
          <p:nvSpPr>
            <p:cNvPr id="920" name="Google Shape;920;p36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22" name="Google Shape;922;p36"/>
          <p:cNvSpPr/>
          <p:nvPr/>
        </p:nvSpPr>
        <p:spPr>
          <a:xfrm>
            <a:off x="5931801" y="5500524"/>
            <a:ext cx="103428" cy="246391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3" name="Google Shape;923;p36"/>
          <p:cNvSpPr/>
          <p:nvPr/>
        </p:nvSpPr>
        <p:spPr>
          <a:xfrm>
            <a:off x="248893" y="6378027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4" name="Google Shape;924;p36"/>
          <p:cNvSpPr txBox="1"/>
          <p:nvPr>
            <p:ph idx="1" type="body"/>
          </p:nvPr>
        </p:nvSpPr>
        <p:spPr>
          <a:xfrm>
            <a:off x="534919" y="7813242"/>
            <a:ext cx="41979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37"/>
          <p:cNvSpPr/>
          <p:nvPr/>
        </p:nvSpPr>
        <p:spPr>
          <a:xfrm>
            <a:off x="-799325" y="-1357850"/>
            <a:ext cx="3657661" cy="3657629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7" name="Google Shape;927;p37"/>
          <p:cNvSpPr/>
          <p:nvPr/>
        </p:nvSpPr>
        <p:spPr>
          <a:xfrm>
            <a:off x="4089687" y="7317536"/>
            <a:ext cx="4466909" cy="4471321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8" name="Google Shape;928;p37"/>
          <p:cNvSpPr/>
          <p:nvPr/>
        </p:nvSpPr>
        <p:spPr>
          <a:xfrm>
            <a:off x="1062392" y="2130139"/>
            <a:ext cx="99905" cy="140330"/>
          </a:xfrm>
          <a:custGeom>
            <a:rect b="b" l="l" r="r" t="t"/>
            <a:pathLst>
              <a:path extrusionOk="0" fill="none" h="2333" w="2333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cap="rnd" cmpd="sng" w="5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9" name="Google Shape;929;p37"/>
          <p:cNvSpPr/>
          <p:nvPr/>
        </p:nvSpPr>
        <p:spPr>
          <a:xfrm>
            <a:off x="1035799" y="406318"/>
            <a:ext cx="153090" cy="155446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30" name="Google Shape;930;p37"/>
          <p:cNvGrpSpPr/>
          <p:nvPr/>
        </p:nvGrpSpPr>
        <p:grpSpPr>
          <a:xfrm rot="2700000">
            <a:off x="1026349" y="8610420"/>
            <a:ext cx="246896" cy="244526"/>
            <a:chOff x="1049625" y="3881225"/>
            <a:chExt cx="136275" cy="136275"/>
          </a:xfrm>
        </p:grpSpPr>
        <p:sp>
          <p:nvSpPr>
            <p:cNvPr id="931" name="Google Shape;931;p37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37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3" name="Google Shape;933;p37"/>
          <p:cNvSpPr/>
          <p:nvPr/>
        </p:nvSpPr>
        <p:spPr>
          <a:xfrm>
            <a:off x="551490" y="1728649"/>
            <a:ext cx="86378" cy="82299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4" name="Google Shape;934;p37"/>
          <p:cNvSpPr/>
          <p:nvPr/>
        </p:nvSpPr>
        <p:spPr>
          <a:xfrm>
            <a:off x="-683125" y="7215300"/>
            <a:ext cx="1342800" cy="159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5" name="Google Shape;935;p37"/>
          <p:cNvSpPr/>
          <p:nvPr/>
        </p:nvSpPr>
        <p:spPr>
          <a:xfrm>
            <a:off x="5480186" y="-1249737"/>
            <a:ext cx="2743200" cy="2743200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36" name="Google Shape;936;p37"/>
          <p:cNvGrpSpPr/>
          <p:nvPr/>
        </p:nvGrpSpPr>
        <p:grpSpPr>
          <a:xfrm rot="2700000">
            <a:off x="5314467" y="8075621"/>
            <a:ext cx="438924" cy="437768"/>
            <a:chOff x="1049625" y="3881225"/>
            <a:chExt cx="136275" cy="136275"/>
          </a:xfrm>
        </p:grpSpPr>
        <p:sp>
          <p:nvSpPr>
            <p:cNvPr id="937" name="Google Shape;937;p37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37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9" name="Google Shape;939;p37"/>
          <p:cNvSpPr/>
          <p:nvPr/>
        </p:nvSpPr>
        <p:spPr>
          <a:xfrm>
            <a:off x="1591044" y="7800144"/>
            <a:ext cx="103428" cy="137630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0" name="Google Shape;940;p37"/>
          <p:cNvSpPr/>
          <p:nvPr/>
        </p:nvSpPr>
        <p:spPr>
          <a:xfrm>
            <a:off x="2858334" y="8929935"/>
            <a:ext cx="3035700" cy="3038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41" name="Google Shape;941;p37"/>
          <p:cNvGrpSpPr/>
          <p:nvPr/>
        </p:nvGrpSpPr>
        <p:grpSpPr>
          <a:xfrm rot="2700000">
            <a:off x="5976587" y="406870"/>
            <a:ext cx="188675" cy="192028"/>
            <a:chOff x="2041975" y="1229850"/>
            <a:chExt cx="136275" cy="136275"/>
          </a:xfrm>
        </p:grpSpPr>
        <p:sp>
          <p:nvSpPr>
            <p:cNvPr id="942" name="Google Shape;942;p37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37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44" name="Google Shape;944;p37"/>
          <p:cNvSpPr/>
          <p:nvPr/>
        </p:nvSpPr>
        <p:spPr>
          <a:xfrm>
            <a:off x="4429815" y="9586859"/>
            <a:ext cx="121550" cy="118872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5" name="Google Shape;945;p37"/>
          <p:cNvSpPr txBox="1"/>
          <p:nvPr>
            <p:ph idx="1" type="subTitle"/>
          </p:nvPr>
        </p:nvSpPr>
        <p:spPr>
          <a:xfrm>
            <a:off x="2082600" y="7118372"/>
            <a:ext cx="2692800" cy="52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46" name="Google Shape;946;p37"/>
          <p:cNvSpPr/>
          <p:nvPr/>
        </p:nvSpPr>
        <p:spPr>
          <a:xfrm>
            <a:off x="4551376" y="925746"/>
            <a:ext cx="105291" cy="109727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7" name="Google Shape;947;p37"/>
          <p:cNvSpPr/>
          <p:nvPr/>
        </p:nvSpPr>
        <p:spPr>
          <a:xfrm>
            <a:off x="5836108" y="1412280"/>
            <a:ext cx="69822" cy="73149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48" name="Google Shape;948;p37"/>
          <p:cNvGrpSpPr/>
          <p:nvPr/>
        </p:nvGrpSpPr>
        <p:grpSpPr>
          <a:xfrm flipH="1" rot="2700000">
            <a:off x="5186043" y="771194"/>
            <a:ext cx="466349" cy="466339"/>
            <a:chOff x="1049625" y="3881225"/>
            <a:chExt cx="136275" cy="136275"/>
          </a:xfrm>
        </p:grpSpPr>
        <p:sp>
          <p:nvSpPr>
            <p:cNvPr id="949" name="Google Shape;949;p37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37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1" name="Google Shape;951;p37"/>
          <p:cNvSpPr/>
          <p:nvPr/>
        </p:nvSpPr>
        <p:spPr>
          <a:xfrm>
            <a:off x="5607632" y="6397392"/>
            <a:ext cx="182877" cy="182883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2" name="Google Shape;952;p37"/>
          <p:cNvSpPr/>
          <p:nvPr/>
        </p:nvSpPr>
        <p:spPr>
          <a:xfrm>
            <a:off x="248890" y="7597649"/>
            <a:ext cx="121550" cy="159253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3" name="Google Shape;953;p37"/>
          <p:cNvSpPr txBox="1"/>
          <p:nvPr>
            <p:ph hasCustomPrompt="1" type="title"/>
          </p:nvPr>
        </p:nvSpPr>
        <p:spPr>
          <a:xfrm>
            <a:off x="1450873" y="3208510"/>
            <a:ext cx="5121300" cy="211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Barlow"/>
              <a:buNone/>
              <a:defRPr b="1" sz="100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954" name="Google Shape;954;p37"/>
          <p:cNvGrpSpPr/>
          <p:nvPr/>
        </p:nvGrpSpPr>
        <p:grpSpPr>
          <a:xfrm flipH="1" rot="2700000">
            <a:off x="1071243" y="1228394"/>
            <a:ext cx="466349" cy="466339"/>
            <a:chOff x="1049625" y="3881225"/>
            <a:chExt cx="136275" cy="136275"/>
          </a:xfrm>
        </p:grpSpPr>
        <p:sp>
          <p:nvSpPr>
            <p:cNvPr id="955" name="Google Shape;955;p37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37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numbers ">
  <p:cSld name="CUSTOM_13_1"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39"/>
          <p:cNvSpPr/>
          <p:nvPr/>
        </p:nvSpPr>
        <p:spPr>
          <a:xfrm>
            <a:off x="-788531" y="-2882224"/>
            <a:ext cx="2692848" cy="6805261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0" name="Google Shape;960;p39"/>
          <p:cNvSpPr/>
          <p:nvPr/>
        </p:nvSpPr>
        <p:spPr>
          <a:xfrm>
            <a:off x="4429812" y="5824711"/>
            <a:ext cx="4466909" cy="114611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1" name="Google Shape;961;p39"/>
          <p:cNvSpPr/>
          <p:nvPr/>
        </p:nvSpPr>
        <p:spPr>
          <a:xfrm>
            <a:off x="681007" y="2609253"/>
            <a:ext cx="79322" cy="187363"/>
          </a:xfrm>
          <a:custGeom>
            <a:rect b="b" l="l" r="r" t="t"/>
            <a:pathLst>
              <a:path extrusionOk="0" fill="none" h="2333" w="2333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cap="rnd" cmpd="sng" w="5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2" name="Google Shape;962;p39"/>
          <p:cNvSpPr/>
          <p:nvPr/>
        </p:nvSpPr>
        <p:spPr>
          <a:xfrm>
            <a:off x="659893" y="307741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3" name="Google Shape;963;p39"/>
          <p:cNvGrpSpPr/>
          <p:nvPr/>
        </p:nvGrpSpPr>
        <p:grpSpPr>
          <a:xfrm>
            <a:off x="1035281" y="8152459"/>
            <a:ext cx="185334" cy="437770"/>
            <a:chOff x="1049625" y="3881225"/>
            <a:chExt cx="136275" cy="136275"/>
          </a:xfrm>
        </p:grpSpPr>
        <p:sp>
          <p:nvSpPr>
            <p:cNvPr id="964" name="Google Shape;964;p39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39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66" name="Google Shape;966;p39"/>
          <p:cNvSpPr/>
          <p:nvPr/>
        </p:nvSpPr>
        <p:spPr>
          <a:xfrm>
            <a:off x="275376" y="2073215"/>
            <a:ext cx="68582" cy="164314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7" name="Google Shape;967;p39"/>
          <p:cNvSpPr/>
          <p:nvPr/>
        </p:nvSpPr>
        <p:spPr>
          <a:xfrm>
            <a:off x="-683121" y="5693546"/>
            <a:ext cx="1342800" cy="3447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8" name="Google Shape;968;p39"/>
          <p:cNvSpPr/>
          <p:nvPr/>
        </p:nvSpPr>
        <p:spPr>
          <a:xfrm>
            <a:off x="5797144" y="-955663"/>
            <a:ext cx="914400" cy="2324400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9" name="Google Shape;969;p39"/>
          <p:cNvGrpSpPr/>
          <p:nvPr/>
        </p:nvGrpSpPr>
        <p:grpSpPr>
          <a:xfrm>
            <a:off x="5314256" y="8075566"/>
            <a:ext cx="185334" cy="437770"/>
            <a:chOff x="1049625" y="3881225"/>
            <a:chExt cx="136275" cy="136275"/>
          </a:xfrm>
        </p:grpSpPr>
        <p:sp>
          <p:nvSpPr>
            <p:cNvPr id="970" name="Google Shape;970;p39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39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72" name="Google Shape;972;p39"/>
          <p:cNvSpPr/>
          <p:nvPr/>
        </p:nvSpPr>
        <p:spPr>
          <a:xfrm>
            <a:off x="1591045" y="6740535"/>
            <a:ext cx="103428" cy="246391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3" name="Google Shape;973;p39"/>
          <p:cNvSpPr/>
          <p:nvPr/>
        </p:nvSpPr>
        <p:spPr>
          <a:xfrm>
            <a:off x="3772734" y="8929935"/>
            <a:ext cx="1215300" cy="3038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74" name="Google Shape;974;p39"/>
          <p:cNvGrpSpPr/>
          <p:nvPr/>
        </p:nvGrpSpPr>
        <p:grpSpPr>
          <a:xfrm>
            <a:off x="5989658" y="424400"/>
            <a:ext cx="185334" cy="437770"/>
            <a:chOff x="2041975" y="1229850"/>
            <a:chExt cx="136275" cy="136275"/>
          </a:xfrm>
        </p:grpSpPr>
        <p:sp>
          <p:nvSpPr>
            <p:cNvPr id="975" name="Google Shape;975;p39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39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77" name="Google Shape;977;p39"/>
          <p:cNvSpPr/>
          <p:nvPr/>
        </p:nvSpPr>
        <p:spPr>
          <a:xfrm>
            <a:off x="4429815" y="9586859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78" name="Google Shape;978;p39"/>
          <p:cNvGrpSpPr/>
          <p:nvPr/>
        </p:nvGrpSpPr>
        <p:grpSpPr>
          <a:xfrm>
            <a:off x="1035291" y="1936426"/>
            <a:ext cx="185334" cy="437770"/>
            <a:chOff x="1049625" y="3881225"/>
            <a:chExt cx="136275" cy="136275"/>
          </a:xfrm>
        </p:grpSpPr>
        <p:sp>
          <p:nvSpPr>
            <p:cNvPr id="979" name="Google Shape;979;p39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39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81" name="Google Shape;981;p39"/>
          <p:cNvGrpSpPr/>
          <p:nvPr/>
        </p:nvGrpSpPr>
        <p:grpSpPr>
          <a:xfrm>
            <a:off x="5278481" y="1252283"/>
            <a:ext cx="185334" cy="437770"/>
            <a:chOff x="1049625" y="3881225"/>
            <a:chExt cx="136275" cy="136275"/>
          </a:xfrm>
        </p:grpSpPr>
        <p:sp>
          <p:nvSpPr>
            <p:cNvPr id="982" name="Google Shape;982;p39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39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84" name="Google Shape;984;p39"/>
          <p:cNvSpPr/>
          <p:nvPr/>
        </p:nvSpPr>
        <p:spPr>
          <a:xfrm>
            <a:off x="5607632" y="5500524"/>
            <a:ext cx="103428" cy="246391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5" name="Google Shape;985;p39"/>
          <p:cNvSpPr/>
          <p:nvPr/>
        </p:nvSpPr>
        <p:spPr>
          <a:xfrm>
            <a:off x="248893" y="6378027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6" name="Google Shape;986;p39"/>
          <p:cNvSpPr txBox="1"/>
          <p:nvPr>
            <p:ph idx="1" type="subTitle"/>
          </p:nvPr>
        </p:nvSpPr>
        <p:spPr>
          <a:xfrm>
            <a:off x="2082600" y="2927397"/>
            <a:ext cx="2692800" cy="94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87" name="Google Shape;987;p39"/>
          <p:cNvSpPr txBox="1"/>
          <p:nvPr>
            <p:ph hasCustomPrompt="1" type="title"/>
          </p:nvPr>
        </p:nvSpPr>
        <p:spPr>
          <a:xfrm>
            <a:off x="1501538" y="1037057"/>
            <a:ext cx="3855000" cy="221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500"/>
              <a:buFont typeface="Barlow"/>
              <a:buNone/>
              <a:defRPr b="1" sz="65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r>
              <a:t>xx%</a:t>
            </a:r>
          </a:p>
        </p:txBody>
      </p:sp>
      <p:sp>
        <p:nvSpPr>
          <p:cNvPr id="988" name="Google Shape;988;p39"/>
          <p:cNvSpPr txBox="1"/>
          <p:nvPr>
            <p:ph idx="2" type="subTitle"/>
          </p:nvPr>
        </p:nvSpPr>
        <p:spPr>
          <a:xfrm>
            <a:off x="2082600" y="5500508"/>
            <a:ext cx="2692800" cy="94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89" name="Google Shape;989;p39"/>
          <p:cNvSpPr txBox="1"/>
          <p:nvPr>
            <p:ph hasCustomPrompt="1" idx="3" type="title"/>
          </p:nvPr>
        </p:nvSpPr>
        <p:spPr>
          <a:xfrm>
            <a:off x="1501538" y="3610168"/>
            <a:ext cx="3855000" cy="221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Font typeface="Barlow"/>
              <a:buNone/>
              <a:defRPr b="1" sz="50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r>
              <a:t>xx%</a:t>
            </a:r>
          </a:p>
        </p:txBody>
      </p:sp>
      <p:sp>
        <p:nvSpPr>
          <p:cNvPr id="990" name="Google Shape;990;p39"/>
          <p:cNvSpPr txBox="1"/>
          <p:nvPr>
            <p:ph idx="4" type="subTitle"/>
          </p:nvPr>
        </p:nvSpPr>
        <p:spPr>
          <a:xfrm>
            <a:off x="2082600" y="7866959"/>
            <a:ext cx="2692800" cy="94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91" name="Google Shape;991;p39"/>
          <p:cNvSpPr txBox="1"/>
          <p:nvPr>
            <p:ph hasCustomPrompt="1" idx="5" type="title"/>
          </p:nvPr>
        </p:nvSpPr>
        <p:spPr>
          <a:xfrm>
            <a:off x="1501538" y="5976619"/>
            <a:ext cx="3855000" cy="221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Barlow"/>
              <a:buNone/>
              <a:defRPr b="1" sz="40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">
  <p:cSld name="CUSTOM">
    <p:bg>
      <p:bgPr>
        <a:solidFill>
          <a:schemeClr val="accent1"/>
        </a:solidFill>
      </p:bgPr>
    </p:bg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40"/>
          <p:cNvSpPr/>
          <p:nvPr/>
        </p:nvSpPr>
        <p:spPr>
          <a:xfrm flipH="1" rot="10800000">
            <a:off x="4397408" y="-3652308"/>
            <a:ext cx="6371974" cy="6376723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4" name="Google Shape;994;p40"/>
          <p:cNvSpPr txBox="1"/>
          <p:nvPr>
            <p:ph type="title"/>
          </p:nvPr>
        </p:nvSpPr>
        <p:spPr>
          <a:xfrm>
            <a:off x="534909" y="1038717"/>
            <a:ext cx="2001000" cy="264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/>
        </p:txBody>
      </p:sp>
      <p:sp>
        <p:nvSpPr>
          <p:cNvPr id="995" name="Google Shape;995;p40"/>
          <p:cNvSpPr/>
          <p:nvPr/>
        </p:nvSpPr>
        <p:spPr>
          <a:xfrm>
            <a:off x="6512302" y="421403"/>
            <a:ext cx="155227" cy="194123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6" name="Google Shape;996;p40"/>
          <p:cNvSpPr/>
          <p:nvPr/>
        </p:nvSpPr>
        <p:spPr>
          <a:xfrm>
            <a:off x="-273075" y="9018038"/>
            <a:ext cx="200182" cy="147556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solidFill>
            <a:schemeClr val="accent1"/>
          </a:solidFill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7" name="Google Shape;997;p40"/>
          <p:cNvSpPr txBox="1"/>
          <p:nvPr>
            <p:ph idx="1" type="subTitle"/>
          </p:nvPr>
        </p:nvSpPr>
        <p:spPr>
          <a:xfrm>
            <a:off x="4869263" y="1039439"/>
            <a:ext cx="1507800" cy="9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98" name="Google Shape;998;p40"/>
          <p:cNvSpPr txBox="1"/>
          <p:nvPr>
            <p:ph hasCustomPrompt="1" idx="2" type="title"/>
          </p:nvPr>
        </p:nvSpPr>
        <p:spPr>
          <a:xfrm>
            <a:off x="3128344" y="1122036"/>
            <a:ext cx="617100" cy="80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b="1" sz="3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>
            <a:r>
              <a:t>xx%</a:t>
            </a:r>
          </a:p>
        </p:txBody>
      </p:sp>
      <p:sp>
        <p:nvSpPr>
          <p:cNvPr id="999" name="Google Shape;999;p40"/>
          <p:cNvSpPr txBox="1"/>
          <p:nvPr>
            <p:ph idx="3" type="subTitle"/>
          </p:nvPr>
        </p:nvSpPr>
        <p:spPr>
          <a:xfrm>
            <a:off x="4815225" y="2752203"/>
            <a:ext cx="1507800" cy="9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00" name="Google Shape;1000;p40"/>
          <p:cNvSpPr txBox="1"/>
          <p:nvPr>
            <p:ph hasCustomPrompt="1" idx="4" type="title"/>
          </p:nvPr>
        </p:nvSpPr>
        <p:spPr>
          <a:xfrm>
            <a:off x="3128344" y="2783574"/>
            <a:ext cx="617100" cy="86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b="1" sz="3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>
            <a:r>
              <a:t>xx%</a:t>
            </a:r>
          </a:p>
        </p:txBody>
      </p:sp>
      <p:sp>
        <p:nvSpPr>
          <p:cNvPr id="1001" name="Google Shape;1001;p40"/>
          <p:cNvSpPr txBox="1"/>
          <p:nvPr>
            <p:ph idx="5" type="subTitle"/>
          </p:nvPr>
        </p:nvSpPr>
        <p:spPr>
          <a:xfrm>
            <a:off x="2682844" y="3513375"/>
            <a:ext cx="1944600" cy="10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02" name="Google Shape;1002;p40"/>
          <p:cNvSpPr txBox="1"/>
          <p:nvPr>
            <p:ph hasCustomPrompt="1" idx="6" type="title"/>
          </p:nvPr>
        </p:nvSpPr>
        <p:spPr>
          <a:xfrm>
            <a:off x="507307" y="3576823"/>
            <a:ext cx="795900" cy="100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b="1" sz="3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>
            <a:r>
              <a:t>xx%</a:t>
            </a:r>
          </a:p>
        </p:txBody>
      </p:sp>
      <p:sp>
        <p:nvSpPr>
          <p:cNvPr id="1003" name="Google Shape;1003;p40"/>
          <p:cNvSpPr txBox="1"/>
          <p:nvPr>
            <p:ph idx="7" type="subTitle"/>
          </p:nvPr>
        </p:nvSpPr>
        <p:spPr>
          <a:xfrm>
            <a:off x="2682844" y="5498424"/>
            <a:ext cx="1944600" cy="10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04" name="Google Shape;1004;p40"/>
          <p:cNvSpPr txBox="1"/>
          <p:nvPr>
            <p:ph hasCustomPrompt="1" idx="8" type="title"/>
          </p:nvPr>
        </p:nvSpPr>
        <p:spPr>
          <a:xfrm>
            <a:off x="507307" y="5588709"/>
            <a:ext cx="795900" cy="100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"/>
              <a:buNone/>
              <a:defRPr b="1" sz="3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>
            <a:r>
              <a:t>xx%</a:t>
            </a:r>
          </a:p>
        </p:txBody>
      </p:sp>
      <p:sp>
        <p:nvSpPr>
          <p:cNvPr id="1005" name="Google Shape;1005;p40"/>
          <p:cNvSpPr txBox="1"/>
          <p:nvPr>
            <p:ph idx="9" type="subTitle"/>
          </p:nvPr>
        </p:nvSpPr>
        <p:spPr>
          <a:xfrm>
            <a:off x="2355912" y="7238234"/>
            <a:ext cx="2147400" cy="120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06" name="Google Shape;1006;p40"/>
          <p:cNvSpPr txBox="1"/>
          <p:nvPr>
            <p:ph hasCustomPrompt="1" idx="13" type="title"/>
          </p:nvPr>
        </p:nvSpPr>
        <p:spPr>
          <a:xfrm>
            <a:off x="507307" y="7600595"/>
            <a:ext cx="795900" cy="100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b="1" sz="3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b="1" sz="3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b="1" sz="3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b="1" sz="3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b="1" sz="3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b="1" sz="3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b="1" sz="3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b="1" sz="3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b="1" sz="3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r>
              <a:t>xx%</a:t>
            </a:r>
          </a:p>
        </p:txBody>
      </p:sp>
      <p:sp>
        <p:nvSpPr>
          <p:cNvPr id="1007" name="Google Shape;1007;p40"/>
          <p:cNvSpPr txBox="1"/>
          <p:nvPr>
            <p:ph idx="14" type="subTitle"/>
          </p:nvPr>
        </p:nvSpPr>
        <p:spPr>
          <a:xfrm>
            <a:off x="3764756" y="1046948"/>
            <a:ext cx="1157100" cy="95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08" name="Google Shape;1008;p40"/>
          <p:cNvSpPr txBox="1"/>
          <p:nvPr>
            <p:ph idx="15" type="subTitle"/>
          </p:nvPr>
        </p:nvSpPr>
        <p:spPr>
          <a:xfrm>
            <a:off x="3764756" y="2741945"/>
            <a:ext cx="1157100" cy="95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09" name="Google Shape;1009;p40"/>
          <p:cNvSpPr txBox="1"/>
          <p:nvPr>
            <p:ph idx="16" type="subTitle"/>
          </p:nvPr>
        </p:nvSpPr>
        <p:spPr>
          <a:xfrm>
            <a:off x="1328075" y="3525579"/>
            <a:ext cx="1492500" cy="11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10" name="Google Shape;1010;p40"/>
          <p:cNvSpPr txBox="1"/>
          <p:nvPr>
            <p:ph idx="17" type="subTitle"/>
          </p:nvPr>
        </p:nvSpPr>
        <p:spPr>
          <a:xfrm>
            <a:off x="1328075" y="5493368"/>
            <a:ext cx="1492500" cy="11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11" name="Google Shape;1011;p40"/>
          <p:cNvSpPr txBox="1"/>
          <p:nvPr>
            <p:ph idx="18" type="subTitle"/>
          </p:nvPr>
        </p:nvSpPr>
        <p:spPr>
          <a:xfrm>
            <a:off x="1328075" y="7478417"/>
            <a:ext cx="1492500" cy="11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12" name="Google Shape;1012;p40"/>
          <p:cNvSpPr/>
          <p:nvPr/>
        </p:nvSpPr>
        <p:spPr>
          <a:xfrm flipH="1" rot="10800000">
            <a:off x="1238193" y="9619601"/>
            <a:ext cx="155218" cy="126433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3" name="Google Shape;1013;p40"/>
          <p:cNvSpPr/>
          <p:nvPr/>
        </p:nvSpPr>
        <p:spPr>
          <a:xfrm flipH="1">
            <a:off x="6150700" y="1830601"/>
            <a:ext cx="594300" cy="639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4" name="Google Shape;1014;p40"/>
          <p:cNvSpPr/>
          <p:nvPr/>
        </p:nvSpPr>
        <p:spPr>
          <a:xfrm>
            <a:off x="871617" y="5510622"/>
            <a:ext cx="4948879" cy="3910026"/>
          </a:xfrm>
          <a:custGeom>
            <a:rect b="b" l="l" r="r" t="t"/>
            <a:pathLst>
              <a:path extrusionOk="0" h="46045" w="50849">
                <a:moveTo>
                  <a:pt x="25398" y="1"/>
                </a:moveTo>
                <a:cubicBezTo>
                  <a:pt x="15109" y="1"/>
                  <a:pt x="5732" y="6959"/>
                  <a:pt x="3093" y="17387"/>
                </a:cubicBezTo>
                <a:cubicBezTo>
                  <a:pt x="1" y="29731"/>
                  <a:pt x="7478" y="42228"/>
                  <a:pt x="19797" y="45346"/>
                </a:cubicBezTo>
                <a:cubicBezTo>
                  <a:pt x="21681" y="45819"/>
                  <a:pt x="23569" y="46045"/>
                  <a:pt x="25428" y="46045"/>
                </a:cubicBezTo>
                <a:cubicBezTo>
                  <a:pt x="35725" y="46045"/>
                  <a:pt x="45111" y="39098"/>
                  <a:pt x="47730" y="28641"/>
                </a:cubicBezTo>
                <a:cubicBezTo>
                  <a:pt x="50848" y="16322"/>
                  <a:pt x="43371" y="3801"/>
                  <a:pt x="31052" y="708"/>
                </a:cubicBezTo>
                <a:cubicBezTo>
                  <a:pt x="29160" y="230"/>
                  <a:pt x="27264" y="1"/>
                  <a:pt x="25398" y="1"/>
                </a:cubicBezTo>
                <a:close/>
              </a:path>
            </a:pathLst>
          </a:custGeom>
          <a:solidFill>
            <a:srgbClr val="FFAB2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15" name="Google Shape;1015;p40"/>
          <p:cNvGrpSpPr/>
          <p:nvPr/>
        </p:nvGrpSpPr>
        <p:grpSpPr>
          <a:xfrm rot="2528479">
            <a:off x="3478179" y="5098945"/>
            <a:ext cx="303925" cy="279650"/>
            <a:chOff x="2041975" y="1229850"/>
            <a:chExt cx="136275" cy="136275"/>
          </a:xfrm>
        </p:grpSpPr>
        <p:sp>
          <p:nvSpPr>
            <p:cNvPr id="1016" name="Google Shape;1016;p40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solidFill>
              <a:schemeClr val="accent1"/>
            </a:solidFill>
            <a:ln cap="flat" cmpd="sng" w="63375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40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solidFill>
              <a:schemeClr val="accent1"/>
            </a:solidFill>
            <a:ln cap="flat" cmpd="sng" w="63375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18" name="Google Shape;1018;p40"/>
          <p:cNvGrpSpPr/>
          <p:nvPr/>
        </p:nvGrpSpPr>
        <p:grpSpPr>
          <a:xfrm flipH="1" rot="2688498">
            <a:off x="4654838" y="4680636"/>
            <a:ext cx="273599" cy="294291"/>
            <a:chOff x="2041975" y="1229850"/>
            <a:chExt cx="136275" cy="136275"/>
          </a:xfrm>
        </p:grpSpPr>
        <p:sp>
          <p:nvSpPr>
            <p:cNvPr id="1019" name="Google Shape;1019;p40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rgbClr val="FFAB2F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40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rgbClr val="FFAB2F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1" name="Google Shape;1021;p40"/>
          <p:cNvGrpSpPr/>
          <p:nvPr/>
        </p:nvGrpSpPr>
        <p:grpSpPr>
          <a:xfrm flipH="1" rot="2513295">
            <a:off x="4460903" y="9283213"/>
            <a:ext cx="334258" cy="307565"/>
            <a:chOff x="1049625" y="3881225"/>
            <a:chExt cx="136275" cy="136275"/>
          </a:xfrm>
        </p:grpSpPr>
        <p:sp>
          <p:nvSpPr>
            <p:cNvPr id="1022" name="Google Shape;1022;p40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40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24" name="Google Shape;1024;p40"/>
          <p:cNvSpPr/>
          <p:nvPr/>
        </p:nvSpPr>
        <p:spPr>
          <a:xfrm>
            <a:off x="1311545" y="5042926"/>
            <a:ext cx="4407334" cy="5035897"/>
          </a:xfrm>
          <a:custGeom>
            <a:rect b="b" l="l" r="r" t="t"/>
            <a:pathLst>
              <a:path extrusionOk="0" h="207966" w="164868">
                <a:moveTo>
                  <a:pt x="42782" y="0"/>
                </a:moveTo>
                <a:cubicBezTo>
                  <a:pt x="29947" y="0"/>
                  <a:pt x="13310" y="7764"/>
                  <a:pt x="7130" y="24718"/>
                </a:cubicBezTo>
                <a:cubicBezTo>
                  <a:pt x="0" y="44366"/>
                  <a:pt x="2932" y="59102"/>
                  <a:pt x="6576" y="68054"/>
                </a:cubicBezTo>
                <a:cubicBezTo>
                  <a:pt x="9745" y="75739"/>
                  <a:pt x="21787" y="78512"/>
                  <a:pt x="23134" y="78829"/>
                </a:cubicBezTo>
                <a:lnTo>
                  <a:pt x="23530" y="78908"/>
                </a:lnTo>
                <a:cubicBezTo>
                  <a:pt x="23688" y="78908"/>
                  <a:pt x="24243" y="78987"/>
                  <a:pt x="25194" y="78987"/>
                </a:cubicBezTo>
                <a:cubicBezTo>
                  <a:pt x="33037" y="78987"/>
                  <a:pt x="41831" y="75184"/>
                  <a:pt x="43019" y="64489"/>
                </a:cubicBezTo>
                <a:cubicBezTo>
                  <a:pt x="43336" y="62033"/>
                  <a:pt x="43495" y="59736"/>
                  <a:pt x="43574" y="57597"/>
                </a:cubicBezTo>
                <a:cubicBezTo>
                  <a:pt x="44049" y="49199"/>
                  <a:pt x="44366" y="43732"/>
                  <a:pt x="53477" y="34859"/>
                </a:cubicBezTo>
                <a:cubicBezTo>
                  <a:pt x="61083" y="27412"/>
                  <a:pt x="66074" y="21153"/>
                  <a:pt x="65282" y="14736"/>
                </a:cubicBezTo>
                <a:cubicBezTo>
                  <a:pt x="64569" y="9032"/>
                  <a:pt x="59657" y="5387"/>
                  <a:pt x="55933" y="3248"/>
                </a:cubicBezTo>
                <a:cubicBezTo>
                  <a:pt x="52368" y="1109"/>
                  <a:pt x="47852" y="0"/>
                  <a:pt x="42782" y="0"/>
                </a:cubicBezTo>
                <a:close/>
                <a:moveTo>
                  <a:pt x="122086" y="0"/>
                </a:moveTo>
                <a:cubicBezTo>
                  <a:pt x="117095" y="0"/>
                  <a:pt x="112500" y="1109"/>
                  <a:pt x="109014" y="3248"/>
                </a:cubicBezTo>
                <a:cubicBezTo>
                  <a:pt x="105290" y="5387"/>
                  <a:pt x="100299" y="9032"/>
                  <a:pt x="99665" y="14736"/>
                </a:cubicBezTo>
                <a:cubicBezTo>
                  <a:pt x="98873" y="21153"/>
                  <a:pt x="103785" y="27412"/>
                  <a:pt x="111390" y="34859"/>
                </a:cubicBezTo>
                <a:cubicBezTo>
                  <a:pt x="120501" y="43732"/>
                  <a:pt x="120818" y="49199"/>
                  <a:pt x="121294" y="57597"/>
                </a:cubicBezTo>
                <a:cubicBezTo>
                  <a:pt x="121452" y="59736"/>
                  <a:pt x="121610" y="61954"/>
                  <a:pt x="121848" y="64489"/>
                </a:cubicBezTo>
                <a:cubicBezTo>
                  <a:pt x="123116" y="75184"/>
                  <a:pt x="131910" y="78987"/>
                  <a:pt x="139674" y="78987"/>
                </a:cubicBezTo>
                <a:cubicBezTo>
                  <a:pt x="140624" y="78987"/>
                  <a:pt x="141258" y="78908"/>
                  <a:pt x="141338" y="78908"/>
                </a:cubicBezTo>
                <a:lnTo>
                  <a:pt x="141813" y="78829"/>
                </a:lnTo>
                <a:cubicBezTo>
                  <a:pt x="143160" y="78512"/>
                  <a:pt x="155202" y="75739"/>
                  <a:pt x="158371" y="68054"/>
                </a:cubicBezTo>
                <a:cubicBezTo>
                  <a:pt x="162015" y="59102"/>
                  <a:pt x="164867" y="44366"/>
                  <a:pt x="157737" y="24718"/>
                </a:cubicBezTo>
                <a:cubicBezTo>
                  <a:pt x="151637" y="7764"/>
                  <a:pt x="135000" y="0"/>
                  <a:pt x="122086" y="0"/>
                </a:cubicBezTo>
                <a:close/>
                <a:moveTo>
                  <a:pt x="52132" y="46735"/>
                </a:moveTo>
                <a:cubicBezTo>
                  <a:pt x="50583" y="46735"/>
                  <a:pt x="49137" y="47640"/>
                  <a:pt x="48486" y="49119"/>
                </a:cubicBezTo>
                <a:cubicBezTo>
                  <a:pt x="47694" y="51179"/>
                  <a:pt x="48565" y="53477"/>
                  <a:pt x="50625" y="54348"/>
                </a:cubicBezTo>
                <a:cubicBezTo>
                  <a:pt x="50704" y="54348"/>
                  <a:pt x="62033" y="59419"/>
                  <a:pt x="62033" y="78829"/>
                </a:cubicBezTo>
                <a:cubicBezTo>
                  <a:pt x="62033" y="87227"/>
                  <a:pt x="56250" y="91109"/>
                  <a:pt x="46743" y="96338"/>
                </a:cubicBezTo>
                <a:cubicBezTo>
                  <a:pt x="38028" y="101170"/>
                  <a:pt x="28125" y="106637"/>
                  <a:pt x="28125" y="119234"/>
                </a:cubicBezTo>
                <a:cubicBezTo>
                  <a:pt x="28125" y="132623"/>
                  <a:pt x="36285" y="141179"/>
                  <a:pt x="43415" y="146091"/>
                </a:cubicBezTo>
                <a:cubicBezTo>
                  <a:pt x="43178" y="147755"/>
                  <a:pt x="43019" y="149418"/>
                  <a:pt x="43019" y="151240"/>
                </a:cubicBezTo>
                <a:cubicBezTo>
                  <a:pt x="43019" y="176276"/>
                  <a:pt x="63618" y="188635"/>
                  <a:pt x="70986" y="192279"/>
                </a:cubicBezTo>
                <a:lnTo>
                  <a:pt x="70986" y="204004"/>
                </a:lnTo>
                <a:cubicBezTo>
                  <a:pt x="70986" y="206223"/>
                  <a:pt x="72729" y="207966"/>
                  <a:pt x="74947" y="207966"/>
                </a:cubicBezTo>
                <a:lnTo>
                  <a:pt x="90000" y="207966"/>
                </a:lnTo>
                <a:cubicBezTo>
                  <a:pt x="92139" y="207966"/>
                  <a:pt x="93961" y="206223"/>
                  <a:pt x="93961" y="204004"/>
                </a:cubicBezTo>
                <a:lnTo>
                  <a:pt x="93961" y="192279"/>
                </a:lnTo>
                <a:cubicBezTo>
                  <a:pt x="101250" y="188635"/>
                  <a:pt x="121848" y="176276"/>
                  <a:pt x="121848" y="151240"/>
                </a:cubicBezTo>
                <a:cubicBezTo>
                  <a:pt x="121848" y="149418"/>
                  <a:pt x="121769" y="147755"/>
                  <a:pt x="121452" y="146091"/>
                </a:cubicBezTo>
                <a:cubicBezTo>
                  <a:pt x="128662" y="141179"/>
                  <a:pt x="136822" y="132623"/>
                  <a:pt x="136822" y="119234"/>
                </a:cubicBezTo>
                <a:cubicBezTo>
                  <a:pt x="136742" y="106637"/>
                  <a:pt x="126919" y="101170"/>
                  <a:pt x="118204" y="96338"/>
                </a:cubicBezTo>
                <a:cubicBezTo>
                  <a:pt x="108618" y="91109"/>
                  <a:pt x="102834" y="87227"/>
                  <a:pt x="102834" y="78829"/>
                </a:cubicBezTo>
                <a:cubicBezTo>
                  <a:pt x="102834" y="59815"/>
                  <a:pt x="113767" y="54586"/>
                  <a:pt x="114322" y="54348"/>
                </a:cubicBezTo>
                <a:cubicBezTo>
                  <a:pt x="116302" y="53477"/>
                  <a:pt x="117253" y="51100"/>
                  <a:pt x="116382" y="49119"/>
                </a:cubicBezTo>
                <a:cubicBezTo>
                  <a:pt x="115731" y="47640"/>
                  <a:pt x="114284" y="46735"/>
                  <a:pt x="112768" y="46735"/>
                </a:cubicBezTo>
                <a:cubicBezTo>
                  <a:pt x="112255" y="46735"/>
                  <a:pt x="111733" y="46839"/>
                  <a:pt x="111232" y="47060"/>
                </a:cubicBezTo>
                <a:cubicBezTo>
                  <a:pt x="110519" y="47297"/>
                  <a:pt x="94912" y="54190"/>
                  <a:pt x="94912" y="78829"/>
                </a:cubicBezTo>
                <a:cubicBezTo>
                  <a:pt x="94912" y="92535"/>
                  <a:pt x="105686" y="98477"/>
                  <a:pt x="114322" y="103309"/>
                </a:cubicBezTo>
                <a:cubicBezTo>
                  <a:pt x="123353" y="108301"/>
                  <a:pt x="128820" y="111707"/>
                  <a:pt x="128820" y="119234"/>
                </a:cubicBezTo>
                <a:cubicBezTo>
                  <a:pt x="128820" y="128107"/>
                  <a:pt x="123987" y="134207"/>
                  <a:pt x="118917" y="138168"/>
                </a:cubicBezTo>
                <a:cubicBezTo>
                  <a:pt x="112817" y="126364"/>
                  <a:pt x="98160" y="121848"/>
                  <a:pt x="84137" y="121848"/>
                </a:cubicBezTo>
                <a:lnTo>
                  <a:pt x="80730" y="121848"/>
                </a:lnTo>
                <a:cubicBezTo>
                  <a:pt x="66787" y="121848"/>
                  <a:pt x="52130" y="126364"/>
                  <a:pt x="46030" y="138168"/>
                </a:cubicBezTo>
                <a:cubicBezTo>
                  <a:pt x="40959" y="134128"/>
                  <a:pt x="36048" y="128028"/>
                  <a:pt x="36048" y="119234"/>
                </a:cubicBezTo>
                <a:cubicBezTo>
                  <a:pt x="36048" y="111707"/>
                  <a:pt x="41593" y="108301"/>
                  <a:pt x="50546" y="103309"/>
                </a:cubicBezTo>
                <a:cubicBezTo>
                  <a:pt x="59181" y="98477"/>
                  <a:pt x="69956" y="92535"/>
                  <a:pt x="69956" y="78829"/>
                </a:cubicBezTo>
                <a:cubicBezTo>
                  <a:pt x="69956" y="54190"/>
                  <a:pt x="54349" y="47297"/>
                  <a:pt x="53715" y="47060"/>
                </a:cubicBezTo>
                <a:cubicBezTo>
                  <a:pt x="53193" y="46839"/>
                  <a:pt x="52657" y="46735"/>
                  <a:pt x="52132" y="4673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hree columns">
  <p:cSld name="CUSTOM_1">
    <p:bg>
      <p:bgPr>
        <a:solidFill>
          <a:schemeClr val="accent1"/>
        </a:solidFill>
      </p:bgPr>
    </p:bg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41"/>
          <p:cNvSpPr/>
          <p:nvPr/>
        </p:nvSpPr>
        <p:spPr>
          <a:xfrm flipH="1" rot="10800000">
            <a:off x="-568708" y="3646865"/>
            <a:ext cx="3358038" cy="8626771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lt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27" name="Google Shape;1027;p41"/>
          <p:cNvGrpSpPr/>
          <p:nvPr/>
        </p:nvGrpSpPr>
        <p:grpSpPr>
          <a:xfrm flipH="1" rot="10800000">
            <a:off x="200727" y="533845"/>
            <a:ext cx="185334" cy="437770"/>
            <a:chOff x="2041975" y="1229850"/>
            <a:chExt cx="136275" cy="136275"/>
          </a:xfrm>
        </p:grpSpPr>
        <p:sp>
          <p:nvSpPr>
            <p:cNvPr id="1028" name="Google Shape;1028;p41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41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30" name="Google Shape;1030;p41"/>
          <p:cNvGrpSpPr/>
          <p:nvPr/>
        </p:nvGrpSpPr>
        <p:grpSpPr>
          <a:xfrm flipH="1" rot="10800000">
            <a:off x="2007158" y="8934939"/>
            <a:ext cx="185334" cy="437770"/>
            <a:chOff x="2041975" y="1229850"/>
            <a:chExt cx="136275" cy="136275"/>
          </a:xfrm>
        </p:grpSpPr>
        <p:sp>
          <p:nvSpPr>
            <p:cNvPr id="1031" name="Google Shape;1031;p41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41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33" name="Google Shape;1033;p41"/>
          <p:cNvGrpSpPr/>
          <p:nvPr/>
        </p:nvGrpSpPr>
        <p:grpSpPr>
          <a:xfrm flipH="1" rot="10800000">
            <a:off x="817058" y="207843"/>
            <a:ext cx="137161" cy="326024"/>
            <a:chOff x="1049625" y="3881225"/>
            <a:chExt cx="136275" cy="136275"/>
          </a:xfrm>
        </p:grpSpPr>
        <p:sp>
          <p:nvSpPr>
            <p:cNvPr id="1034" name="Google Shape;1034;p41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solidFill>
              <a:schemeClr val="accent1"/>
            </a:solidFill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41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solidFill>
              <a:schemeClr val="accent1"/>
            </a:solidFill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6" name="Google Shape;1036;p41"/>
          <p:cNvSpPr/>
          <p:nvPr/>
        </p:nvSpPr>
        <p:spPr>
          <a:xfrm flipH="1" rot="10800000">
            <a:off x="2334222" y="416192"/>
            <a:ext cx="79322" cy="187363"/>
          </a:xfrm>
          <a:custGeom>
            <a:rect b="b" l="l" r="r" t="t"/>
            <a:pathLst>
              <a:path extrusionOk="0" fill="none" h="2333" w="2333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cap="rnd" cmpd="sng" w="5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7" name="Google Shape;1037;p41"/>
          <p:cNvSpPr/>
          <p:nvPr/>
        </p:nvSpPr>
        <p:spPr>
          <a:xfrm flipH="1" rot="10800000">
            <a:off x="3631103" y="-7615479"/>
            <a:ext cx="4778925" cy="12277316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lt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38" name="Google Shape;1038;p41"/>
          <p:cNvGrpSpPr/>
          <p:nvPr/>
        </p:nvGrpSpPr>
        <p:grpSpPr>
          <a:xfrm flipH="1" rot="10800000">
            <a:off x="5987221" y="898022"/>
            <a:ext cx="185334" cy="437770"/>
            <a:chOff x="2041975" y="1229850"/>
            <a:chExt cx="136275" cy="136275"/>
          </a:xfrm>
        </p:grpSpPr>
        <p:sp>
          <p:nvSpPr>
            <p:cNvPr id="1039" name="Google Shape;1039;p41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41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41" name="Google Shape;1041;p41"/>
          <p:cNvSpPr/>
          <p:nvPr/>
        </p:nvSpPr>
        <p:spPr>
          <a:xfrm flipH="1" rot="10800000">
            <a:off x="5157653" y="1959432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2" name="Google Shape;1042;p41"/>
          <p:cNvSpPr/>
          <p:nvPr/>
        </p:nvSpPr>
        <p:spPr>
          <a:xfrm flipH="1" rot="10800000">
            <a:off x="6356565" y="9011229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3" name="Google Shape;1043;p41"/>
          <p:cNvSpPr/>
          <p:nvPr/>
        </p:nvSpPr>
        <p:spPr>
          <a:xfrm flipH="1" rot="10800000">
            <a:off x="200679" y="1829386"/>
            <a:ext cx="79322" cy="187363"/>
          </a:xfrm>
          <a:custGeom>
            <a:rect b="b" l="l" r="r" t="t"/>
            <a:pathLst>
              <a:path extrusionOk="0" fill="none" h="2333" w="2333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cap="rnd" cmpd="sng" w="5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4" name="Google Shape;1044;p41"/>
          <p:cNvSpPr txBox="1"/>
          <p:nvPr>
            <p:ph idx="1" type="subTitle"/>
          </p:nvPr>
        </p:nvSpPr>
        <p:spPr>
          <a:xfrm>
            <a:off x="763519" y="6565289"/>
            <a:ext cx="1293900" cy="22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45" name="Google Shape;1045;p41"/>
          <p:cNvSpPr txBox="1"/>
          <p:nvPr>
            <p:ph idx="2" type="subTitle"/>
          </p:nvPr>
        </p:nvSpPr>
        <p:spPr>
          <a:xfrm>
            <a:off x="2782013" y="6565289"/>
            <a:ext cx="1293900" cy="22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46" name="Google Shape;1046;p41"/>
          <p:cNvSpPr txBox="1"/>
          <p:nvPr>
            <p:ph idx="3" type="subTitle"/>
          </p:nvPr>
        </p:nvSpPr>
        <p:spPr>
          <a:xfrm>
            <a:off x="4800506" y="6565289"/>
            <a:ext cx="1293900" cy="22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47" name="Google Shape;1047;p41"/>
          <p:cNvSpPr txBox="1"/>
          <p:nvPr>
            <p:ph type="title"/>
          </p:nvPr>
        </p:nvSpPr>
        <p:spPr>
          <a:xfrm>
            <a:off x="534919" y="1038717"/>
            <a:ext cx="2894100" cy="24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/>
        </p:txBody>
      </p:sp>
      <p:grpSp>
        <p:nvGrpSpPr>
          <p:cNvPr id="1048" name="Google Shape;1048;p41"/>
          <p:cNvGrpSpPr/>
          <p:nvPr/>
        </p:nvGrpSpPr>
        <p:grpSpPr>
          <a:xfrm flipH="1" rot="10800000">
            <a:off x="4428918" y="8003896"/>
            <a:ext cx="185334" cy="437770"/>
            <a:chOff x="2041975" y="1229850"/>
            <a:chExt cx="136275" cy="136275"/>
          </a:xfrm>
        </p:grpSpPr>
        <p:sp>
          <p:nvSpPr>
            <p:cNvPr id="1049" name="Google Shape;1049;p41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41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51" name="Google Shape;1051;p41"/>
          <p:cNvSpPr/>
          <p:nvPr/>
        </p:nvSpPr>
        <p:spPr>
          <a:xfrm flipH="1">
            <a:off x="4281027" y="1926320"/>
            <a:ext cx="594300" cy="1526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52" name="Google Shape;1052;p41"/>
          <p:cNvGrpSpPr/>
          <p:nvPr/>
        </p:nvGrpSpPr>
        <p:grpSpPr>
          <a:xfrm>
            <a:off x="4280915" y="2003871"/>
            <a:ext cx="185334" cy="437770"/>
            <a:chOff x="2041975" y="1229850"/>
            <a:chExt cx="136275" cy="136275"/>
          </a:xfrm>
        </p:grpSpPr>
        <p:sp>
          <p:nvSpPr>
            <p:cNvPr id="1053" name="Google Shape;1053;p41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41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accen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"/>
          <p:cNvSpPr/>
          <p:nvPr/>
        </p:nvSpPr>
        <p:spPr>
          <a:xfrm>
            <a:off x="4487954" y="6277323"/>
            <a:ext cx="2606520" cy="2199109"/>
          </a:xfrm>
          <a:custGeom>
            <a:rect b="b" l="l" r="r" t="t"/>
            <a:pathLst>
              <a:path extrusionOk="0" h="46045" w="50849">
                <a:moveTo>
                  <a:pt x="25398" y="1"/>
                </a:moveTo>
                <a:cubicBezTo>
                  <a:pt x="15109" y="1"/>
                  <a:pt x="5732" y="6959"/>
                  <a:pt x="3093" y="17387"/>
                </a:cubicBezTo>
                <a:cubicBezTo>
                  <a:pt x="1" y="29731"/>
                  <a:pt x="7478" y="42228"/>
                  <a:pt x="19797" y="45346"/>
                </a:cubicBezTo>
                <a:cubicBezTo>
                  <a:pt x="21681" y="45819"/>
                  <a:pt x="23569" y="46045"/>
                  <a:pt x="25428" y="46045"/>
                </a:cubicBezTo>
                <a:cubicBezTo>
                  <a:pt x="35725" y="46045"/>
                  <a:pt x="45111" y="39098"/>
                  <a:pt x="47730" y="28641"/>
                </a:cubicBezTo>
                <a:cubicBezTo>
                  <a:pt x="50848" y="16322"/>
                  <a:pt x="43371" y="3801"/>
                  <a:pt x="31052" y="708"/>
                </a:cubicBezTo>
                <a:cubicBezTo>
                  <a:pt x="29160" y="230"/>
                  <a:pt x="27264" y="1"/>
                  <a:pt x="25398" y="1"/>
                </a:cubicBezTo>
                <a:close/>
              </a:path>
            </a:pathLst>
          </a:cu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6" name="Google Shape;86;p5"/>
          <p:cNvGrpSpPr/>
          <p:nvPr/>
        </p:nvGrpSpPr>
        <p:grpSpPr>
          <a:xfrm>
            <a:off x="5727871" y="1838317"/>
            <a:ext cx="185334" cy="437770"/>
            <a:chOff x="2041975" y="1229850"/>
            <a:chExt cx="136275" cy="136275"/>
          </a:xfrm>
        </p:grpSpPr>
        <p:sp>
          <p:nvSpPr>
            <p:cNvPr id="87" name="Google Shape;87;p5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5"/>
          <p:cNvGrpSpPr/>
          <p:nvPr/>
        </p:nvGrpSpPr>
        <p:grpSpPr>
          <a:xfrm>
            <a:off x="242080" y="7742494"/>
            <a:ext cx="185334" cy="191848"/>
            <a:chOff x="1049625" y="3881225"/>
            <a:chExt cx="136275" cy="136275"/>
          </a:xfrm>
        </p:grpSpPr>
        <p:sp>
          <p:nvSpPr>
            <p:cNvPr id="90" name="Google Shape;90;p5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2" name="Google Shape;92;p5"/>
          <p:cNvSpPr/>
          <p:nvPr/>
        </p:nvSpPr>
        <p:spPr>
          <a:xfrm flipH="1" rot="10800000">
            <a:off x="-428950" y="6149471"/>
            <a:ext cx="5050223" cy="4840979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lt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3" name="Google Shape;93;p5"/>
          <p:cNvGrpSpPr/>
          <p:nvPr/>
        </p:nvGrpSpPr>
        <p:grpSpPr>
          <a:xfrm flipH="1" rot="10800000">
            <a:off x="1080158" y="3664629"/>
            <a:ext cx="185334" cy="437770"/>
            <a:chOff x="2041975" y="1229850"/>
            <a:chExt cx="136275" cy="136275"/>
          </a:xfrm>
        </p:grpSpPr>
        <p:sp>
          <p:nvSpPr>
            <p:cNvPr id="94" name="Google Shape;94;p5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6" name="Google Shape;96;p5"/>
          <p:cNvGrpSpPr/>
          <p:nvPr/>
        </p:nvGrpSpPr>
        <p:grpSpPr>
          <a:xfrm flipH="1" rot="10800000">
            <a:off x="3787885" y="7178233"/>
            <a:ext cx="185334" cy="191848"/>
            <a:chOff x="2041975" y="1229850"/>
            <a:chExt cx="136275" cy="136275"/>
          </a:xfrm>
        </p:grpSpPr>
        <p:sp>
          <p:nvSpPr>
            <p:cNvPr id="97" name="Google Shape;97;p5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9" name="Google Shape;99;p5"/>
          <p:cNvGrpSpPr/>
          <p:nvPr/>
        </p:nvGrpSpPr>
        <p:grpSpPr>
          <a:xfrm flipH="1" rot="10800000">
            <a:off x="266145" y="1512401"/>
            <a:ext cx="137161" cy="326024"/>
            <a:chOff x="1049625" y="3881225"/>
            <a:chExt cx="136275" cy="136275"/>
          </a:xfrm>
        </p:grpSpPr>
        <p:sp>
          <p:nvSpPr>
            <p:cNvPr id="100" name="Google Shape;100;p5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solidFill>
              <a:schemeClr val="accent1"/>
            </a:solidFill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solidFill>
              <a:schemeClr val="accent1"/>
            </a:solidFill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2" name="Google Shape;102;p5"/>
          <p:cNvSpPr/>
          <p:nvPr/>
        </p:nvSpPr>
        <p:spPr>
          <a:xfrm flipH="1" rot="10800000">
            <a:off x="1143887" y="534614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5"/>
          <p:cNvSpPr/>
          <p:nvPr/>
        </p:nvSpPr>
        <p:spPr>
          <a:xfrm flipH="1" rot="10800000">
            <a:off x="2334222" y="416192"/>
            <a:ext cx="79322" cy="187363"/>
          </a:xfrm>
          <a:custGeom>
            <a:rect b="b" l="l" r="r" t="t"/>
            <a:pathLst>
              <a:path extrusionOk="0" fill="none" h="2333" w="2333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cap="rnd" cmpd="sng" w="5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5"/>
          <p:cNvSpPr/>
          <p:nvPr/>
        </p:nvSpPr>
        <p:spPr>
          <a:xfrm flipH="1" rot="10800000">
            <a:off x="4397331" y="-9825906"/>
            <a:ext cx="4778925" cy="12277316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lt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5" name="Google Shape;105;p5"/>
          <p:cNvGrpSpPr/>
          <p:nvPr/>
        </p:nvGrpSpPr>
        <p:grpSpPr>
          <a:xfrm flipH="1" rot="10800000">
            <a:off x="6417721" y="1181335"/>
            <a:ext cx="185334" cy="437770"/>
            <a:chOff x="2041975" y="1229850"/>
            <a:chExt cx="136275" cy="136275"/>
          </a:xfrm>
        </p:grpSpPr>
        <p:sp>
          <p:nvSpPr>
            <p:cNvPr id="106" name="Google Shape;106;p5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8" name="Google Shape;108;p5"/>
          <p:cNvSpPr/>
          <p:nvPr/>
        </p:nvSpPr>
        <p:spPr>
          <a:xfrm flipH="1" rot="10800000">
            <a:off x="3975559" y="753620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9" name="Google Shape;109;p5"/>
          <p:cNvGrpSpPr/>
          <p:nvPr/>
        </p:nvGrpSpPr>
        <p:grpSpPr>
          <a:xfrm flipH="1" rot="10800000">
            <a:off x="6373691" y="8403942"/>
            <a:ext cx="185334" cy="163339"/>
            <a:chOff x="1049625" y="3881225"/>
            <a:chExt cx="136275" cy="136275"/>
          </a:xfrm>
        </p:grpSpPr>
        <p:sp>
          <p:nvSpPr>
            <p:cNvPr id="110" name="Google Shape;110;p5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2" name="Google Shape;112;p5"/>
          <p:cNvGrpSpPr/>
          <p:nvPr/>
        </p:nvGrpSpPr>
        <p:grpSpPr>
          <a:xfrm flipH="1" rot="10800000">
            <a:off x="4302665" y="2585095"/>
            <a:ext cx="185334" cy="437770"/>
            <a:chOff x="2041975" y="1229850"/>
            <a:chExt cx="136275" cy="136275"/>
          </a:xfrm>
        </p:grpSpPr>
        <p:sp>
          <p:nvSpPr>
            <p:cNvPr id="113" name="Google Shape;113;p5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5" name="Google Shape;115;p5"/>
          <p:cNvSpPr/>
          <p:nvPr/>
        </p:nvSpPr>
        <p:spPr>
          <a:xfrm flipH="1" rot="10800000">
            <a:off x="219672" y="2768178"/>
            <a:ext cx="79322" cy="187363"/>
          </a:xfrm>
          <a:custGeom>
            <a:rect b="b" l="l" r="r" t="t"/>
            <a:pathLst>
              <a:path extrusionOk="0" fill="none" h="2333" w="2333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cap="rnd" cmpd="sng" w="5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5"/>
          <p:cNvSpPr/>
          <p:nvPr/>
        </p:nvSpPr>
        <p:spPr>
          <a:xfrm>
            <a:off x="4719650" y="6014275"/>
            <a:ext cx="2321341" cy="2832497"/>
          </a:xfrm>
          <a:custGeom>
            <a:rect b="b" l="l" r="r" t="t"/>
            <a:pathLst>
              <a:path extrusionOk="0" h="207966" w="164868">
                <a:moveTo>
                  <a:pt x="42782" y="0"/>
                </a:moveTo>
                <a:cubicBezTo>
                  <a:pt x="29947" y="0"/>
                  <a:pt x="13310" y="7764"/>
                  <a:pt x="7130" y="24718"/>
                </a:cubicBezTo>
                <a:cubicBezTo>
                  <a:pt x="0" y="44366"/>
                  <a:pt x="2932" y="59102"/>
                  <a:pt x="6576" y="68054"/>
                </a:cubicBezTo>
                <a:cubicBezTo>
                  <a:pt x="9745" y="75739"/>
                  <a:pt x="21787" y="78512"/>
                  <a:pt x="23134" y="78829"/>
                </a:cubicBezTo>
                <a:lnTo>
                  <a:pt x="23530" y="78908"/>
                </a:lnTo>
                <a:cubicBezTo>
                  <a:pt x="23688" y="78908"/>
                  <a:pt x="24243" y="78987"/>
                  <a:pt x="25194" y="78987"/>
                </a:cubicBezTo>
                <a:cubicBezTo>
                  <a:pt x="33037" y="78987"/>
                  <a:pt x="41831" y="75184"/>
                  <a:pt x="43019" y="64489"/>
                </a:cubicBezTo>
                <a:cubicBezTo>
                  <a:pt x="43336" y="62033"/>
                  <a:pt x="43495" y="59736"/>
                  <a:pt x="43574" y="57597"/>
                </a:cubicBezTo>
                <a:cubicBezTo>
                  <a:pt x="44049" y="49199"/>
                  <a:pt x="44366" y="43732"/>
                  <a:pt x="53477" y="34859"/>
                </a:cubicBezTo>
                <a:cubicBezTo>
                  <a:pt x="61083" y="27412"/>
                  <a:pt x="66074" y="21153"/>
                  <a:pt x="65282" y="14736"/>
                </a:cubicBezTo>
                <a:cubicBezTo>
                  <a:pt x="64569" y="9032"/>
                  <a:pt x="59657" y="5387"/>
                  <a:pt x="55933" y="3248"/>
                </a:cubicBezTo>
                <a:cubicBezTo>
                  <a:pt x="52368" y="1109"/>
                  <a:pt x="47852" y="0"/>
                  <a:pt x="42782" y="0"/>
                </a:cubicBezTo>
                <a:close/>
                <a:moveTo>
                  <a:pt x="122086" y="0"/>
                </a:moveTo>
                <a:cubicBezTo>
                  <a:pt x="117095" y="0"/>
                  <a:pt x="112500" y="1109"/>
                  <a:pt x="109014" y="3248"/>
                </a:cubicBezTo>
                <a:cubicBezTo>
                  <a:pt x="105290" y="5387"/>
                  <a:pt x="100299" y="9032"/>
                  <a:pt x="99665" y="14736"/>
                </a:cubicBezTo>
                <a:cubicBezTo>
                  <a:pt x="98873" y="21153"/>
                  <a:pt x="103785" y="27412"/>
                  <a:pt x="111390" y="34859"/>
                </a:cubicBezTo>
                <a:cubicBezTo>
                  <a:pt x="120501" y="43732"/>
                  <a:pt x="120818" y="49199"/>
                  <a:pt x="121294" y="57597"/>
                </a:cubicBezTo>
                <a:cubicBezTo>
                  <a:pt x="121452" y="59736"/>
                  <a:pt x="121610" y="61954"/>
                  <a:pt x="121848" y="64489"/>
                </a:cubicBezTo>
                <a:cubicBezTo>
                  <a:pt x="123116" y="75184"/>
                  <a:pt x="131910" y="78987"/>
                  <a:pt x="139674" y="78987"/>
                </a:cubicBezTo>
                <a:cubicBezTo>
                  <a:pt x="140624" y="78987"/>
                  <a:pt x="141258" y="78908"/>
                  <a:pt x="141338" y="78908"/>
                </a:cubicBezTo>
                <a:lnTo>
                  <a:pt x="141813" y="78829"/>
                </a:lnTo>
                <a:cubicBezTo>
                  <a:pt x="143160" y="78512"/>
                  <a:pt x="155202" y="75739"/>
                  <a:pt x="158371" y="68054"/>
                </a:cubicBezTo>
                <a:cubicBezTo>
                  <a:pt x="162015" y="59102"/>
                  <a:pt x="164867" y="44366"/>
                  <a:pt x="157737" y="24718"/>
                </a:cubicBezTo>
                <a:cubicBezTo>
                  <a:pt x="151637" y="7764"/>
                  <a:pt x="135000" y="0"/>
                  <a:pt x="122086" y="0"/>
                </a:cubicBezTo>
                <a:close/>
                <a:moveTo>
                  <a:pt x="52132" y="46735"/>
                </a:moveTo>
                <a:cubicBezTo>
                  <a:pt x="50583" y="46735"/>
                  <a:pt x="49137" y="47640"/>
                  <a:pt x="48486" y="49119"/>
                </a:cubicBezTo>
                <a:cubicBezTo>
                  <a:pt x="47694" y="51179"/>
                  <a:pt x="48565" y="53477"/>
                  <a:pt x="50625" y="54348"/>
                </a:cubicBezTo>
                <a:cubicBezTo>
                  <a:pt x="50704" y="54348"/>
                  <a:pt x="62033" y="59419"/>
                  <a:pt x="62033" y="78829"/>
                </a:cubicBezTo>
                <a:cubicBezTo>
                  <a:pt x="62033" y="87227"/>
                  <a:pt x="56250" y="91109"/>
                  <a:pt x="46743" y="96338"/>
                </a:cubicBezTo>
                <a:cubicBezTo>
                  <a:pt x="38028" y="101170"/>
                  <a:pt x="28125" y="106637"/>
                  <a:pt x="28125" y="119234"/>
                </a:cubicBezTo>
                <a:cubicBezTo>
                  <a:pt x="28125" y="132623"/>
                  <a:pt x="36285" y="141179"/>
                  <a:pt x="43415" y="146091"/>
                </a:cubicBezTo>
                <a:cubicBezTo>
                  <a:pt x="43178" y="147755"/>
                  <a:pt x="43019" y="149418"/>
                  <a:pt x="43019" y="151240"/>
                </a:cubicBezTo>
                <a:cubicBezTo>
                  <a:pt x="43019" y="176276"/>
                  <a:pt x="63618" y="188635"/>
                  <a:pt x="70986" y="192279"/>
                </a:cubicBezTo>
                <a:lnTo>
                  <a:pt x="70986" y="204004"/>
                </a:lnTo>
                <a:cubicBezTo>
                  <a:pt x="70986" y="206223"/>
                  <a:pt x="72729" y="207966"/>
                  <a:pt x="74947" y="207966"/>
                </a:cubicBezTo>
                <a:lnTo>
                  <a:pt x="90000" y="207966"/>
                </a:lnTo>
                <a:cubicBezTo>
                  <a:pt x="92139" y="207966"/>
                  <a:pt x="93961" y="206223"/>
                  <a:pt x="93961" y="204004"/>
                </a:cubicBezTo>
                <a:lnTo>
                  <a:pt x="93961" y="192279"/>
                </a:lnTo>
                <a:cubicBezTo>
                  <a:pt x="101250" y="188635"/>
                  <a:pt x="121848" y="176276"/>
                  <a:pt x="121848" y="151240"/>
                </a:cubicBezTo>
                <a:cubicBezTo>
                  <a:pt x="121848" y="149418"/>
                  <a:pt x="121769" y="147755"/>
                  <a:pt x="121452" y="146091"/>
                </a:cubicBezTo>
                <a:cubicBezTo>
                  <a:pt x="128662" y="141179"/>
                  <a:pt x="136822" y="132623"/>
                  <a:pt x="136822" y="119234"/>
                </a:cubicBezTo>
                <a:cubicBezTo>
                  <a:pt x="136742" y="106637"/>
                  <a:pt x="126919" y="101170"/>
                  <a:pt x="118204" y="96338"/>
                </a:cubicBezTo>
                <a:cubicBezTo>
                  <a:pt x="108618" y="91109"/>
                  <a:pt x="102834" y="87227"/>
                  <a:pt x="102834" y="78829"/>
                </a:cubicBezTo>
                <a:cubicBezTo>
                  <a:pt x="102834" y="59815"/>
                  <a:pt x="113767" y="54586"/>
                  <a:pt x="114322" y="54348"/>
                </a:cubicBezTo>
                <a:cubicBezTo>
                  <a:pt x="116302" y="53477"/>
                  <a:pt x="117253" y="51100"/>
                  <a:pt x="116382" y="49119"/>
                </a:cubicBezTo>
                <a:cubicBezTo>
                  <a:pt x="115731" y="47640"/>
                  <a:pt x="114284" y="46735"/>
                  <a:pt x="112768" y="46735"/>
                </a:cubicBezTo>
                <a:cubicBezTo>
                  <a:pt x="112255" y="46735"/>
                  <a:pt x="111733" y="46839"/>
                  <a:pt x="111232" y="47060"/>
                </a:cubicBezTo>
                <a:cubicBezTo>
                  <a:pt x="110519" y="47297"/>
                  <a:pt x="94912" y="54190"/>
                  <a:pt x="94912" y="78829"/>
                </a:cubicBezTo>
                <a:cubicBezTo>
                  <a:pt x="94912" y="92535"/>
                  <a:pt x="105686" y="98477"/>
                  <a:pt x="114322" y="103309"/>
                </a:cubicBezTo>
                <a:cubicBezTo>
                  <a:pt x="123353" y="108301"/>
                  <a:pt x="128820" y="111707"/>
                  <a:pt x="128820" y="119234"/>
                </a:cubicBezTo>
                <a:cubicBezTo>
                  <a:pt x="128820" y="128107"/>
                  <a:pt x="123987" y="134207"/>
                  <a:pt x="118917" y="138168"/>
                </a:cubicBezTo>
                <a:cubicBezTo>
                  <a:pt x="112817" y="126364"/>
                  <a:pt x="98160" y="121848"/>
                  <a:pt x="84137" y="121848"/>
                </a:cubicBezTo>
                <a:lnTo>
                  <a:pt x="80730" y="121848"/>
                </a:lnTo>
                <a:cubicBezTo>
                  <a:pt x="66787" y="121848"/>
                  <a:pt x="52130" y="126364"/>
                  <a:pt x="46030" y="138168"/>
                </a:cubicBezTo>
                <a:cubicBezTo>
                  <a:pt x="40959" y="134128"/>
                  <a:pt x="36048" y="128028"/>
                  <a:pt x="36048" y="119234"/>
                </a:cubicBezTo>
                <a:cubicBezTo>
                  <a:pt x="36048" y="111707"/>
                  <a:pt x="41593" y="108301"/>
                  <a:pt x="50546" y="103309"/>
                </a:cubicBezTo>
                <a:cubicBezTo>
                  <a:pt x="59181" y="98477"/>
                  <a:pt x="69956" y="92535"/>
                  <a:pt x="69956" y="78829"/>
                </a:cubicBezTo>
                <a:cubicBezTo>
                  <a:pt x="69956" y="54190"/>
                  <a:pt x="54349" y="47297"/>
                  <a:pt x="53715" y="47060"/>
                </a:cubicBezTo>
                <a:cubicBezTo>
                  <a:pt x="53193" y="46839"/>
                  <a:pt x="52657" y="46735"/>
                  <a:pt x="52132" y="467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5"/>
          <p:cNvSpPr txBox="1"/>
          <p:nvPr>
            <p:ph idx="1" type="subTitle"/>
          </p:nvPr>
        </p:nvSpPr>
        <p:spPr>
          <a:xfrm>
            <a:off x="1318487" y="6338818"/>
            <a:ext cx="1954500" cy="64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5"/>
          <p:cNvSpPr txBox="1"/>
          <p:nvPr>
            <p:ph idx="2" type="subTitle"/>
          </p:nvPr>
        </p:nvSpPr>
        <p:spPr>
          <a:xfrm>
            <a:off x="1318487" y="7312183"/>
            <a:ext cx="1954500" cy="64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5"/>
          <p:cNvSpPr txBox="1"/>
          <p:nvPr>
            <p:ph type="title"/>
          </p:nvPr>
        </p:nvSpPr>
        <p:spPr>
          <a:xfrm>
            <a:off x="534919" y="1038717"/>
            <a:ext cx="3462000" cy="13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0" name="Google Shape;120;p5"/>
          <p:cNvSpPr/>
          <p:nvPr/>
        </p:nvSpPr>
        <p:spPr>
          <a:xfrm flipH="1" rot="10800000">
            <a:off x="198559" y="3475030"/>
            <a:ext cx="121550" cy="285100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2"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6" name="Google Shape;1056;p42"/>
          <p:cNvGrpSpPr/>
          <p:nvPr/>
        </p:nvGrpSpPr>
        <p:grpSpPr>
          <a:xfrm flipH="1" rot="10800000">
            <a:off x="2718702" y="1400702"/>
            <a:ext cx="185334" cy="437770"/>
            <a:chOff x="2041975" y="1229850"/>
            <a:chExt cx="136275" cy="136275"/>
          </a:xfrm>
        </p:grpSpPr>
        <p:sp>
          <p:nvSpPr>
            <p:cNvPr id="1057" name="Google Shape;1057;p42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42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59" name="Google Shape;1059;p42"/>
          <p:cNvGrpSpPr/>
          <p:nvPr/>
        </p:nvGrpSpPr>
        <p:grpSpPr>
          <a:xfrm flipH="1" rot="10800000">
            <a:off x="1406446" y="8121919"/>
            <a:ext cx="185334" cy="437770"/>
            <a:chOff x="2041975" y="1229850"/>
            <a:chExt cx="136275" cy="136275"/>
          </a:xfrm>
        </p:grpSpPr>
        <p:sp>
          <p:nvSpPr>
            <p:cNvPr id="1060" name="Google Shape;1060;p42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42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62" name="Google Shape;1062;p42"/>
          <p:cNvSpPr/>
          <p:nvPr/>
        </p:nvSpPr>
        <p:spPr>
          <a:xfrm flipH="1" rot="10800000">
            <a:off x="608837" y="8932386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63" name="Google Shape;1063;p42"/>
          <p:cNvGrpSpPr/>
          <p:nvPr/>
        </p:nvGrpSpPr>
        <p:grpSpPr>
          <a:xfrm flipH="1" rot="10800000">
            <a:off x="150403" y="2404100"/>
            <a:ext cx="185334" cy="437770"/>
            <a:chOff x="1049625" y="3881225"/>
            <a:chExt cx="136275" cy="136275"/>
          </a:xfrm>
        </p:grpSpPr>
        <p:sp>
          <p:nvSpPr>
            <p:cNvPr id="1064" name="Google Shape;1064;p42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solidFill>
              <a:schemeClr val="accent1"/>
            </a:solidFill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42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solidFill>
              <a:schemeClr val="accent1"/>
            </a:solidFill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66" name="Google Shape;1066;p42"/>
          <p:cNvSpPr/>
          <p:nvPr/>
        </p:nvSpPr>
        <p:spPr>
          <a:xfrm flipH="1" rot="10800000">
            <a:off x="1734493" y="361021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7" name="Google Shape;1067;p42"/>
          <p:cNvSpPr/>
          <p:nvPr/>
        </p:nvSpPr>
        <p:spPr>
          <a:xfrm flipH="1">
            <a:off x="2105595" y="-9057150"/>
            <a:ext cx="4466688" cy="114611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8" name="Google Shape;1068;p42"/>
          <p:cNvSpPr/>
          <p:nvPr/>
        </p:nvSpPr>
        <p:spPr>
          <a:xfrm flipH="1">
            <a:off x="-1271477" y="6886243"/>
            <a:ext cx="4466688" cy="114611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9" name="Google Shape;1069;p42"/>
          <p:cNvSpPr/>
          <p:nvPr/>
        </p:nvSpPr>
        <p:spPr>
          <a:xfrm flipH="1">
            <a:off x="5061585" y="-4267500"/>
            <a:ext cx="2426920" cy="6232188"/>
          </a:xfrm>
          <a:custGeom>
            <a:rect b="b" l="l" r="r" t="t"/>
            <a:pathLst>
              <a:path extrusionOk="0" h="71380" w="71380">
                <a:moveTo>
                  <a:pt x="35690" y="0"/>
                </a:moveTo>
                <a:cubicBezTo>
                  <a:pt x="15969" y="0"/>
                  <a:pt x="0" y="15969"/>
                  <a:pt x="0" y="35690"/>
                </a:cubicBezTo>
                <a:cubicBezTo>
                  <a:pt x="0" y="55385"/>
                  <a:pt x="15969" y="71379"/>
                  <a:pt x="35690" y="71379"/>
                </a:cubicBezTo>
                <a:cubicBezTo>
                  <a:pt x="55385" y="71379"/>
                  <a:pt x="71379" y="55385"/>
                  <a:pt x="71379" y="35690"/>
                </a:cubicBezTo>
                <a:cubicBezTo>
                  <a:pt x="71379" y="15969"/>
                  <a:pt x="55385" y="0"/>
                  <a:pt x="356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0" name="Google Shape;1070;p42"/>
          <p:cNvSpPr/>
          <p:nvPr/>
        </p:nvSpPr>
        <p:spPr>
          <a:xfrm flipH="1">
            <a:off x="5609418" y="206445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71" name="Google Shape;1071;p42"/>
          <p:cNvGrpSpPr/>
          <p:nvPr/>
        </p:nvGrpSpPr>
        <p:grpSpPr>
          <a:xfrm flipH="1">
            <a:off x="5577487" y="9079170"/>
            <a:ext cx="185334" cy="437770"/>
            <a:chOff x="1049625" y="3881225"/>
            <a:chExt cx="136275" cy="136275"/>
          </a:xfrm>
        </p:grpSpPr>
        <p:sp>
          <p:nvSpPr>
            <p:cNvPr id="1072" name="Google Shape;1072;p42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42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74" name="Google Shape;1074;p42"/>
          <p:cNvSpPr/>
          <p:nvPr/>
        </p:nvSpPr>
        <p:spPr>
          <a:xfrm flipH="1">
            <a:off x="6454958" y="7435684"/>
            <a:ext cx="594300" cy="152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75" name="Google Shape;1075;p42"/>
          <p:cNvGrpSpPr/>
          <p:nvPr/>
        </p:nvGrpSpPr>
        <p:grpSpPr>
          <a:xfrm flipH="1">
            <a:off x="6323043" y="573242"/>
            <a:ext cx="185334" cy="437770"/>
            <a:chOff x="1049625" y="3881225"/>
            <a:chExt cx="136275" cy="136275"/>
          </a:xfrm>
        </p:grpSpPr>
        <p:sp>
          <p:nvSpPr>
            <p:cNvPr id="1076" name="Google Shape;1076;p42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42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78" name="Google Shape;1078;p42"/>
          <p:cNvSpPr/>
          <p:nvPr/>
        </p:nvSpPr>
        <p:spPr>
          <a:xfrm flipH="1">
            <a:off x="280977" y="-971956"/>
            <a:ext cx="914400" cy="2324400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79" name="Google Shape;1079;p42"/>
          <p:cNvGrpSpPr/>
          <p:nvPr/>
        </p:nvGrpSpPr>
        <p:grpSpPr>
          <a:xfrm flipH="1">
            <a:off x="6269446" y="3686818"/>
            <a:ext cx="185334" cy="437770"/>
            <a:chOff x="1049625" y="3881225"/>
            <a:chExt cx="136275" cy="136275"/>
          </a:xfrm>
        </p:grpSpPr>
        <p:sp>
          <p:nvSpPr>
            <p:cNvPr id="1080" name="Google Shape;1080;p42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42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82" name="Google Shape;1082;p42"/>
          <p:cNvSpPr/>
          <p:nvPr/>
        </p:nvSpPr>
        <p:spPr>
          <a:xfrm flipH="1">
            <a:off x="2444211" y="8811719"/>
            <a:ext cx="1215300" cy="3038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83" name="Google Shape;1083;p42"/>
          <p:cNvGrpSpPr/>
          <p:nvPr/>
        </p:nvGrpSpPr>
        <p:grpSpPr>
          <a:xfrm flipH="1">
            <a:off x="576891" y="573301"/>
            <a:ext cx="185334" cy="437770"/>
            <a:chOff x="2041975" y="1229850"/>
            <a:chExt cx="136275" cy="136275"/>
          </a:xfrm>
        </p:grpSpPr>
        <p:sp>
          <p:nvSpPr>
            <p:cNvPr id="1084" name="Google Shape;1084;p42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42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86" name="Google Shape;1086;p42"/>
          <p:cNvSpPr/>
          <p:nvPr/>
        </p:nvSpPr>
        <p:spPr>
          <a:xfrm flipH="1">
            <a:off x="4305318" y="649656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7" name="Google Shape;1087;p42"/>
          <p:cNvSpPr/>
          <p:nvPr/>
        </p:nvSpPr>
        <p:spPr>
          <a:xfrm flipH="1">
            <a:off x="2926912" y="9365254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8" name="Google Shape;1088;p42"/>
          <p:cNvSpPr txBox="1"/>
          <p:nvPr>
            <p:ph idx="1" type="subTitle"/>
          </p:nvPr>
        </p:nvSpPr>
        <p:spPr>
          <a:xfrm>
            <a:off x="3750656" y="2262026"/>
            <a:ext cx="2229600" cy="173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89" name="Google Shape;1089;p42"/>
          <p:cNvSpPr txBox="1"/>
          <p:nvPr>
            <p:ph idx="2" type="subTitle"/>
          </p:nvPr>
        </p:nvSpPr>
        <p:spPr>
          <a:xfrm>
            <a:off x="3776119" y="4101874"/>
            <a:ext cx="2229600" cy="173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90" name="Google Shape;1090;p42"/>
          <p:cNvSpPr txBox="1"/>
          <p:nvPr/>
        </p:nvSpPr>
        <p:spPr>
          <a:xfrm>
            <a:off x="3356719" y="6604518"/>
            <a:ext cx="2623200" cy="15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CREDITS</a:t>
            </a:r>
            <a:r>
              <a:rPr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: This presentation template was created by </a:t>
            </a:r>
            <a:r>
              <a:rPr b="1"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Slidesgo</a:t>
            </a:r>
            <a:r>
              <a:rPr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including icons by </a:t>
            </a:r>
            <a:r>
              <a:rPr b="1"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Flaticon</a:t>
            </a:r>
            <a:r>
              <a:rPr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b="1"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Freepik </a:t>
            </a:r>
            <a:endParaRPr sz="12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091" name="Google Shape;1091;p42"/>
          <p:cNvSpPr txBox="1"/>
          <p:nvPr>
            <p:ph type="title"/>
          </p:nvPr>
        </p:nvSpPr>
        <p:spPr>
          <a:xfrm>
            <a:off x="534919" y="3510411"/>
            <a:ext cx="2414100" cy="292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Font typeface="Barlow ExtraBold"/>
              <a:buNone/>
              <a:defRPr sz="4000">
                <a:latin typeface="Barlow ExtraBold"/>
                <a:ea typeface="Barlow ExtraBold"/>
                <a:cs typeface="Barlow ExtraBold"/>
                <a:sym typeface="Barlow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Font typeface="Barlow ExtraBold"/>
              <a:buNone/>
              <a:defRPr sz="4000">
                <a:latin typeface="Barlow ExtraBold"/>
                <a:ea typeface="Barlow ExtraBold"/>
                <a:cs typeface="Barlow ExtraBold"/>
                <a:sym typeface="Barlow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Font typeface="Barlow ExtraBold"/>
              <a:buNone/>
              <a:defRPr sz="4000">
                <a:latin typeface="Barlow ExtraBold"/>
                <a:ea typeface="Barlow ExtraBold"/>
                <a:cs typeface="Barlow ExtraBold"/>
                <a:sym typeface="Barlow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Font typeface="Barlow ExtraBold"/>
              <a:buNone/>
              <a:defRPr sz="4000">
                <a:latin typeface="Barlow ExtraBold"/>
                <a:ea typeface="Barlow ExtraBold"/>
                <a:cs typeface="Barlow ExtraBold"/>
                <a:sym typeface="Barlow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Font typeface="Barlow ExtraBold"/>
              <a:buNone/>
              <a:defRPr sz="4000">
                <a:latin typeface="Barlow ExtraBold"/>
                <a:ea typeface="Barlow ExtraBold"/>
                <a:cs typeface="Barlow ExtraBold"/>
                <a:sym typeface="Barlow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Font typeface="Barlow ExtraBold"/>
              <a:buNone/>
              <a:defRPr sz="4000">
                <a:latin typeface="Barlow ExtraBold"/>
                <a:ea typeface="Barlow ExtraBold"/>
                <a:cs typeface="Barlow ExtraBold"/>
                <a:sym typeface="Barlow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Font typeface="Barlow ExtraBold"/>
              <a:buNone/>
              <a:defRPr sz="4000">
                <a:latin typeface="Barlow ExtraBold"/>
                <a:ea typeface="Barlow ExtraBold"/>
                <a:cs typeface="Barlow ExtraBold"/>
                <a:sym typeface="Barlow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Font typeface="Barlow ExtraBold"/>
              <a:buNone/>
              <a:defRPr sz="4000">
                <a:latin typeface="Barlow ExtraBold"/>
                <a:ea typeface="Barlow ExtraBold"/>
                <a:cs typeface="Barlow ExtraBold"/>
                <a:sym typeface="Barlow Extra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 title">
  <p:cSld name="CUSTOM_3">
    <p:bg>
      <p:bgPr>
        <a:solidFill>
          <a:schemeClr val="lt1"/>
        </a:solidFill>
      </p:bgPr>
    </p:bg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43"/>
          <p:cNvSpPr/>
          <p:nvPr/>
        </p:nvSpPr>
        <p:spPr>
          <a:xfrm flipH="1" rot="10800000">
            <a:off x="247046" y="7850614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94" name="Google Shape;1094;p43"/>
          <p:cNvGrpSpPr/>
          <p:nvPr/>
        </p:nvGrpSpPr>
        <p:grpSpPr>
          <a:xfrm flipH="1" rot="10800000">
            <a:off x="6373678" y="8855554"/>
            <a:ext cx="185334" cy="437770"/>
            <a:chOff x="1049625" y="3881225"/>
            <a:chExt cx="136275" cy="136275"/>
          </a:xfrm>
        </p:grpSpPr>
        <p:sp>
          <p:nvSpPr>
            <p:cNvPr id="1095" name="Google Shape;1095;p43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43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7" name="Google Shape;1097;p43"/>
          <p:cNvSpPr txBox="1"/>
          <p:nvPr>
            <p:ph type="title"/>
          </p:nvPr>
        </p:nvSpPr>
        <p:spPr>
          <a:xfrm>
            <a:off x="534919" y="1055371"/>
            <a:ext cx="2894100" cy="160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9pPr>
          </a:lstStyle>
          <a:p/>
        </p:txBody>
      </p:sp>
      <p:grpSp>
        <p:nvGrpSpPr>
          <p:cNvPr id="1098" name="Google Shape;1098;p43"/>
          <p:cNvGrpSpPr/>
          <p:nvPr/>
        </p:nvGrpSpPr>
        <p:grpSpPr>
          <a:xfrm flipH="1" rot="10800000">
            <a:off x="2718702" y="1400702"/>
            <a:ext cx="185334" cy="437770"/>
            <a:chOff x="2041975" y="1229850"/>
            <a:chExt cx="136275" cy="136275"/>
          </a:xfrm>
        </p:grpSpPr>
        <p:sp>
          <p:nvSpPr>
            <p:cNvPr id="1099" name="Google Shape;1099;p43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43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01" name="Google Shape;1101;p43"/>
          <p:cNvGrpSpPr/>
          <p:nvPr/>
        </p:nvGrpSpPr>
        <p:grpSpPr>
          <a:xfrm flipH="1" rot="10800000">
            <a:off x="1389918" y="7938965"/>
            <a:ext cx="185334" cy="437770"/>
            <a:chOff x="2041975" y="1229850"/>
            <a:chExt cx="136275" cy="136275"/>
          </a:xfrm>
        </p:grpSpPr>
        <p:sp>
          <p:nvSpPr>
            <p:cNvPr id="1102" name="Google Shape;1102;p43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43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4" name="Google Shape;1104;p43"/>
          <p:cNvSpPr/>
          <p:nvPr/>
        </p:nvSpPr>
        <p:spPr>
          <a:xfrm flipH="1" rot="10800000">
            <a:off x="1049509" y="9242509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05" name="Google Shape;1105;p43"/>
          <p:cNvGrpSpPr/>
          <p:nvPr/>
        </p:nvGrpSpPr>
        <p:grpSpPr>
          <a:xfrm flipH="1" rot="10800000">
            <a:off x="266156" y="8641553"/>
            <a:ext cx="185334" cy="437770"/>
            <a:chOff x="1049625" y="3881225"/>
            <a:chExt cx="136275" cy="136275"/>
          </a:xfrm>
        </p:grpSpPr>
        <p:sp>
          <p:nvSpPr>
            <p:cNvPr id="1106" name="Google Shape;1106;p43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43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08" name="Google Shape;1108;p43"/>
          <p:cNvGrpSpPr/>
          <p:nvPr/>
        </p:nvGrpSpPr>
        <p:grpSpPr>
          <a:xfrm flipH="1" rot="10800000">
            <a:off x="266166" y="1400761"/>
            <a:ext cx="185334" cy="437770"/>
            <a:chOff x="1049625" y="3881225"/>
            <a:chExt cx="136275" cy="136275"/>
          </a:xfrm>
        </p:grpSpPr>
        <p:sp>
          <p:nvSpPr>
            <p:cNvPr id="1109" name="Google Shape;1109;p43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solidFill>
              <a:schemeClr val="accent1"/>
            </a:solidFill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43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solidFill>
              <a:schemeClr val="accent1"/>
            </a:solidFill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11" name="Google Shape;1111;p43"/>
          <p:cNvSpPr/>
          <p:nvPr/>
        </p:nvSpPr>
        <p:spPr>
          <a:xfrm flipH="1" rot="10800000">
            <a:off x="1421762" y="770274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2" name="Google Shape;1112;p43"/>
          <p:cNvSpPr/>
          <p:nvPr/>
        </p:nvSpPr>
        <p:spPr>
          <a:xfrm flipH="1">
            <a:off x="2105595" y="-9057150"/>
            <a:ext cx="4466688" cy="114611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3" name="Google Shape;1113;p43"/>
          <p:cNvSpPr/>
          <p:nvPr/>
        </p:nvSpPr>
        <p:spPr>
          <a:xfrm flipH="1">
            <a:off x="-1271477" y="6886243"/>
            <a:ext cx="4466688" cy="114611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4" name="Google Shape;1114;p43"/>
          <p:cNvSpPr/>
          <p:nvPr/>
        </p:nvSpPr>
        <p:spPr>
          <a:xfrm flipH="1">
            <a:off x="4954944" y="-3346036"/>
            <a:ext cx="2426920" cy="6232188"/>
          </a:xfrm>
          <a:custGeom>
            <a:rect b="b" l="l" r="r" t="t"/>
            <a:pathLst>
              <a:path extrusionOk="0" h="71380" w="71380">
                <a:moveTo>
                  <a:pt x="35690" y="0"/>
                </a:moveTo>
                <a:cubicBezTo>
                  <a:pt x="15969" y="0"/>
                  <a:pt x="0" y="15969"/>
                  <a:pt x="0" y="35690"/>
                </a:cubicBezTo>
                <a:cubicBezTo>
                  <a:pt x="0" y="55385"/>
                  <a:pt x="15969" y="71379"/>
                  <a:pt x="35690" y="71379"/>
                </a:cubicBezTo>
                <a:cubicBezTo>
                  <a:pt x="55385" y="71379"/>
                  <a:pt x="71379" y="55385"/>
                  <a:pt x="71379" y="35690"/>
                </a:cubicBezTo>
                <a:cubicBezTo>
                  <a:pt x="71379" y="15969"/>
                  <a:pt x="55385" y="0"/>
                  <a:pt x="356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5" name="Google Shape;1115;p43"/>
          <p:cNvSpPr/>
          <p:nvPr/>
        </p:nvSpPr>
        <p:spPr>
          <a:xfrm flipH="1">
            <a:off x="5609418" y="206445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6" name="Google Shape;1116;p43"/>
          <p:cNvGrpSpPr/>
          <p:nvPr/>
        </p:nvGrpSpPr>
        <p:grpSpPr>
          <a:xfrm flipH="1">
            <a:off x="5577487" y="9079170"/>
            <a:ext cx="185334" cy="437770"/>
            <a:chOff x="1049625" y="3881225"/>
            <a:chExt cx="136275" cy="136275"/>
          </a:xfrm>
        </p:grpSpPr>
        <p:sp>
          <p:nvSpPr>
            <p:cNvPr id="1117" name="Google Shape;1117;p43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43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19" name="Google Shape;1119;p43"/>
          <p:cNvSpPr/>
          <p:nvPr/>
        </p:nvSpPr>
        <p:spPr>
          <a:xfrm flipH="1">
            <a:off x="5618476" y="7938910"/>
            <a:ext cx="103428" cy="246391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0" name="Google Shape;1120;p43"/>
          <p:cNvSpPr/>
          <p:nvPr/>
        </p:nvSpPr>
        <p:spPr>
          <a:xfrm flipH="1">
            <a:off x="5977996" y="7553226"/>
            <a:ext cx="594300" cy="152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21" name="Google Shape;1121;p43"/>
          <p:cNvGrpSpPr/>
          <p:nvPr/>
        </p:nvGrpSpPr>
        <p:grpSpPr>
          <a:xfrm flipH="1">
            <a:off x="6416212" y="1131540"/>
            <a:ext cx="185334" cy="437770"/>
            <a:chOff x="1049625" y="3881225"/>
            <a:chExt cx="136275" cy="136275"/>
          </a:xfrm>
        </p:grpSpPr>
        <p:sp>
          <p:nvSpPr>
            <p:cNvPr id="1122" name="Google Shape;1122;p43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43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24" name="Google Shape;1124;p43"/>
          <p:cNvSpPr/>
          <p:nvPr/>
        </p:nvSpPr>
        <p:spPr>
          <a:xfrm flipH="1">
            <a:off x="-462929" y="2172786"/>
            <a:ext cx="914400" cy="2324400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5" name="Google Shape;1125;p43"/>
          <p:cNvSpPr/>
          <p:nvPr/>
        </p:nvSpPr>
        <p:spPr>
          <a:xfrm flipH="1">
            <a:off x="972686" y="409897"/>
            <a:ext cx="79322" cy="187363"/>
          </a:xfrm>
          <a:custGeom>
            <a:rect b="b" l="l" r="r" t="t"/>
            <a:pathLst>
              <a:path extrusionOk="0" fill="none" h="2333" w="2333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cap="rnd" cmpd="sng" w="5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26" name="Google Shape;1126;p43"/>
          <p:cNvGrpSpPr/>
          <p:nvPr/>
        </p:nvGrpSpPr>
        <p:grpSpPr>
          <a:xfrm flipH="1">
            <a:off x="6269446" y="3686818"/>
            <a:ext cx="185334" cy="437770"/>
            <a:chOff x="1049625" y="3881225"/>
            <a:chExt cx="136275" cy="136275"/>
          </a:xfrm>
        </p:grpSpPr>
        <p:sp>
          <p:nvSpPr>
            <p:cNvPr id="1127" name="Google Shape;1127;p43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43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29" name="Google Shape;1129;p43"/>
          <p:cNvSpPr/>
          <p:nvPr/>
        </p:nvSpPr>
        <p:spPr>
          <a:xfrm flipH="1">
            <a:off x="2444211" y="8811719"/>
            <a:ext cx="1215300" cy="3038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30" name="Google Shape;1130;p43"/>
          <p:cNvGrpSpPr/>
          <p:nvPr/>
        </p:nvGrpSpPr>
        <p:grpSpPr>
          <a:xfrm flipH="1">
            <a:off x="80747" y="2599521"/>
            <a:ext cx="185334" cy="437770"/>
            <a:chOff x="2041975" y="1229850"/>
            <a:chExt cx="136275" cy="136275"/>
          </a:xfrm>
        </p:grpSpPr>
        <p:sp>
          <p:nvSpPr>
            <p:cNvPr id="1131" name="Google Shape;1131;p43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43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33" name="Google Shape;1133;p43"/>
          <p:cNvSpPr/>
          <p:nvPr/>
        </p:nvSpPr>
        <p:spPr>
          <a:xfrm flipH="1">
            <a:off x="4305318" y="649656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4" name="Google Shape;1134;p43"/>
          <p:cNvSpPr/>
          <p:nvPr/>
        </p:nvSpPr>
        <p:spPr>
          <a:xfrm flipH="1">
            <a:off x="2926912" y="9365254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4">
    <p:spTree>
      <p:nvGrpSpPr>
        <p:cNvPr id="1135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44"/>
          <p:cNvSpPr txBox="1"/>
          <p:nvPr>
            <p:ph type="title"/>
          </p:nvPr>
        </p:nvSpPr>
        <p:spPr>
          <a:xfrm flipH="1">
            <a:off x="530071" y="4520874"/>
            <a:ext cx="3408600" cy="92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/>
        </p:txBody>
      </p:sp>
      <p:sp>
        <p:nvSpPr>
          <p:cNvPr id="1137" name="Google Shape;1137;p44"/>
          <p:cNvSpPr/>
          <p:nvPr/>
        </p:nvSpPr>
        <p:spPr>
          <a:xfrm flipH="1">
            <a:off x="1696433" y="-8969403"/>
            <a:ext cx="4466688" cy="114611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8" name="Google Shape;1138;p44"/>
          <p:cNvSpPr/>
          <p:nvPr/>
        </p:nvSpPr>
        <p:spPr>
          <a:xfrm flipH="1">
            <a:off x="-1271477" y="6886243"/>
            <a:ext cx="4466688" cy="114611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9" name="Google Shape;1139;p44"/>
          <p:cNvSpPr/>
          <p:nvPr/>
        </p:nvSpPr>
        <p:spPr>
          <a:xfrm flipH="1">
            <a:off x="4954944" y="-2612484"/>
            <a:ext cx="2426920" cy="6232188"/>
          </a:xfrm>
          <a:custGeom>
            <a:rect b="b" l="l" r="r" t="t"/>
            <a:pathLst>
              <a:path extrusionOk="0" h="71380" w="71380">
                <a:moveTo>
                  <a:pt x="35690" y="0"/>
                </a:moveTo>
                <a:cubicBezTo>
                  <a:pt x="15969" y="0"/>
                  <a:pt x="0" y="15969"/>
                  <a:pt x="0" y="35690"/>
                </a:cubicBezTo>
                <a:cubicBezTo>
                  <a:pt x="0" y="55385"/>
                  <a:pt x="15969" y="71379"/>
                  <a:pt x="35690" y="71379"/>
                </a:cubicBezTo>
                <a:cubicBezTo>
                  <a:pt x="55385" y="71379"/>
                  <a:pt x="71379" y="55385"/>
                  <a:pt x="71379" y="35690"/>
                </a:cubicBezTo>
                <a:cubicBezTo>
                  <a:pt x="71379" y="15969"/>
                  <a:pt x="55385" y="0"/>
                  <a:pt x="356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0" name="Google Shape;1140;p44"/>
          <p:cNvSpPr/>
          <p:nvPr/>
        </p:nvSpPr>
        <p:spPr>
          <a:xfrm flipH="1">
            <a:off x="4225384" y="3069654"/>
            <a:ext cx="2323418" cy="5253965"/>
          </a:xfrm>
          <a:custGeom>
            <a:rect b="b" l="l" r="r" t="t"/>
            <a:pathLst>
              <a:path extrusionOk="0" h="46045" w="50849">
                <a:moveTo>
                  <a:pt x="25398" y="1"/>
                </a:moveTo>
                <a:cubicBezTo>
                  <a:pt x="15109" y="1"/>
                  <a:pt x="5732" y="6959"/>
                  <a:pt x="3093" y="17387"/>
                </a:cubicBezTo>
                <a:cubicBezTo>
                  <a:pt x="1" y="29731"/>
                  <a:pt x="7478" y="42228"/>
                  <a:pt x="19797" y="45346"/>
                </a:cubicBezTo>
                <a:cubicBezTo>
                  <a:pt x="21681" y="45819"/>
                  <a:pt x="23569" y="46045"/>
                  <a:pt x="25428" y="46045"/>
                </a:cubicBezTo>
                <a:cubicBezTo>
                  <a:pt x="35725" y="46045"/>
                  <a:pt x="45111" y="39098"/>
                  <a:pt x="47730" y="28641"/>
                </a:cubicBezTo>
                <a:cubicBezTo>
                  <a:pt x="50848" y="16322"/>
                  <a:pt x="43371" y="3801"/>
                  <a:pt x="31052" y="708"/>
                </a:cubicBezTo>
                <a:cubicBezTo>
                  <a:pt x="29160" y="230"/>
                  <a:pt x="27264" y="1"/>
                  <a:pt x="25398" y="1"/>
                </a:cubicBezTo>
                <a:close/>
              </a:path>
            </a:pathLst>
          </a:cu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1" name="Google Shape;1141;p44"/>
          <p:cNvSpPr/>
          <p:nvPr/>
        </p:nvSpPr>
        <p:spPr>
          <a:xfrm flipH="1">
            <a:off x="5723718" y="793286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42" name="Google Shape;1142;p44"/>
          <p:cNvGrpSpPr/>
          <p:nvPr/>
        </p:nvGrpSpPr>
        <p:grpSpPr>
          <a:xfrm flipH="1">
            <a:off x="6337631" y="9090578"/>
            <a:ext cx="185334" cy="437770"/>
            <a:chOff x="1049625" y="3881225"/>
            <a:chExt cx="136275" cy="136275"/>
          </a:xfrm>
        </p:grpSpPr>
        <p:sp>
          <p:nvSpPr>
            <p:cNvPr id="1143" name="Google Shape;1143;p44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44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45" name="Google Shape;1145;p44"/>
          <p:cNvGrpSpPr/>
          <p:nvPr/>
        </p:nvGrpSpPr>
        <p:grpSpPr>
          <a:xfrm flipH="1">
            <a:off x="4793249" y="7635039"/>
            <a:ext cx="125018" cy="295300"/>
            <a:chOff x="2229550" y="3428125"/>
            <a:chExt cx="91925" cy="91925"/>
          </a:xfrm>
        </p:grpSpPr>
        <p:sp>
          <p:nvSpPr>
            <p:cNvPr id="1146" name="Google Shape;1146;p44"/>
            <p:cNvSpPr/>
            <p:nvPr/>
          </p:nvSpPr>
          <p:spPr>
            <a:xfrm>
              <a:off x="2275175" y="3428125"/>
              <a:ext cx="25" cy="91925"/>
            </a:xfrm>
            <a:custGeom>
              <a:rect b="b" l="l" r="r" t="t"/>
              <a:pathLst>
                <a:path extrusionOk="0" fill="none" h="3677" w="1">
                  <a:moveTo>
                    <a:pt x="1" y="3676"/>
                  </a:moveTo>
                  <a:lnTo>
                    <a:pt x="1" y="1"/>
                  </a:lnTo>
                </a:path>
              </a:pathLst>
            </a:custGeom>
            <a:noFill/>
            <a:ln cap="flat" cmpd="sng" w="316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44"/>
            <p:cNvSpPr/>
            <p:nvPr/>
          </p:nvSpPr>
          <p:spPr>
            <a:xfrm>
              <a:off x="2229550" y="3473750"/>
              <a:ext cx="91925" cy="25"/>
            </a:xfrm>
            <a:custGeom>
              <a:rect b="b" l="l" r="r" t="t"/>
              <a:pathLst>
                <a:path extrusionOk="0" fill="none" h="1" w="3677">
                  <a:moveTo>
                    <a:pt x="1" y="1"/>
                  </a:moveTo>
                  <a:lnTo>
                    <a:pt x="3676" y="1"/>
                  </a:lnTo>
                </a:path>
              </a:pathLst>
            </a:custGeom>
            <a:noFill/>
            <a:ln cap="flat" cmpd="sng" w="316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48" name="Google Shape;1148;p44"/>
          <p:cNvSpPr/>
          <p:nvPr/>
        </p:nvSpPr>
        <p:spPr>
          <a:xfrm flipH="1">
            <a:off x="6548804" y="6988181"/>
            <a:ext cx="103428" cy="246391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9" name="Google Shape;1149;p44"/>
          <p:cNvSpPr/>
          <p:nvPr/>
        </p:nvSpPr>
        <p:spPr>
          <a:xfrm flipH="1">
            <a:off x="5925552" y="6992280"/>
            <a:ext cx="594300" cy="152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50" name="Google Shape;1150;p44"/>
          <p:cNvGrpSpPr/>
          <p:nvPr/>
        </p:nvGrpSpPr>
        <p:grpSpPr>
          <a:xfrm flipH="1">
            <a:off x="6416212" y="1865092"/>
            <a:ext cx="185334" cy="437770"/>
            <a:chOff x="1049625" y="3881225"/>
            <a:chExt cx="136275" cy="136275"/>
          </a:xfrm>
        </p:grpSpPr>
        <p:sp>
          <p:nvSpPr>
            <p:cNvPr id="1151" name="Google Shape;1151;p44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44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53" name="Google Shape;1153;p44"/>
          <p:cNvSpPr/>
          <p:nvPr/>
        </p:nvSpPr>
        <p:spPr>
          <a:xfrm flipH="1">
            <a:off x="1934917" y="2579722"/>
            <a:ext cx="103428" cy="246391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4" name="Google Shape;1154;p44"/>
          <p:cNvSpPr/>
          <p:nvPr/>
        </p:nvSpPr>
        <p:spPr>
          <a:xfrm flipH="1">
            <a:off x="280977" y="-971956"/>
            <a:ext cx="914400" cy="2324400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5" name="Google Shape;1155;p44"/>
          <p:cNvSpPr/>
          <p:nvPr/>
        </p:nvSpPr>
        <p:spPr>
          <a:xfrm flipH="1">
            <a:off x="972686" y="409897"/>
            <a:ext cx="79322" cy="187363"/>
          </a:xfrm>
          <a:custGeom>
            <a:rect b="b" l="l" r="r" t="t"/>
            <a:pathLst>
              <a:path extrusionOk="0" fill="none" h="2333" w="2333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cap="rnd" cmpd="sng" w="5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56" name="Google Shape;1156;p44"/>
          <p:cNvGrpSpPr/>
          <p:nvPr/>
        </p:nvGrpSpPr>
        <p:grpSpPr>
          <a:xfrm flipH="1">
            <a:off x="1180499" y="8323549"/>
            <a:ext cx="185334" cy="437770"/>
            <a:chOff x="1049625" y="3881225"/>
            <a:chExt cx="136275" cy="136275"/>
          </a:xfrm>
        </p:grpSpPr>
        <p:sp>
          <p:nvSpPr>
            <p:cNvPr id="1157" name="Google Shape;1157;p44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44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59" name="Google Shape;1159;p44"/>
          <p:cNvSpPr/>
          <p:nvPr/>
        </p:nvSpPr>
        <p:spPr>
          <a:xfrm flipH="1">
            <a:off x="2444211" y="8811719"/>
            <a:ext cx="1215300" cy="3038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60" name="Google Shape;1160;p44"/>
          <p:cNvGrpSpPr/>
          <p:nvPr/>
        </p:nvGrpSpPr>
        <p:grpSpPr>
          <a:xfrm flipH="1">
            <a:off x="576891" y="573301"/>
            <a:ext cx="185334" cy="437770"/>
            <a:chOff x="2041975" y="1229850"/>
            <a:chExt cx="136275" cy="136275"/>
          </a:xfrm>
        </p:grpSpPr>
        <p:sp>
          <p:nvSpPr>
            <p:cNvPr id="1161" name="Google Shape;1161;p44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63" name="Google Shape;1163;p44"/>
          <p:cNvSpPr/>
          <p:nvPr/>
        </p:nvSpPr>
        <p:spPr>
          <a:xfrm flipH="1">
            <a:off x="5780868" y="2663843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4" name="Google Shape;1164;p44"/>
          <p:cNvSpPr/>
          <p:nvPr/>
        </p:nvSpPr>
        <p:spPr>
          <a:xfrm flipH="1">
            <a:off x="2926912" y="9365254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65" name="Google Shape;1165;p44"/>
          <p:cNvGrpSpPr/>
          <p:nvPr/>
        </p:nvGrpSpPr>
        <p:grpSpPr>
          <a:xfrm flipH="1">
            <a:off x="4326871" y="2561750"/>
            <a:ext cx="185334" cy="437770"/>
            <a:chOff x="1049625" y="3881225"/>
            <a:chExt cx="136275" cy="136275"/>
          </a:xfrm>
        </p:grpSpPr>
        <p:sp>
          <p:nvSpPr>
            <p:cNvPr id="1166" name="Google Shape;1166;p44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68" name="Google Shape;1168;p44"/>
          <p:cNvSpPr/>
          <p:nvPr/>
        </p:nvSpPr>
        <p:spPr>
          <a:xfrm flipH="1">
            <a:off x="5744832" y="7661615"/>
            <a:ext cx="79322" cy="187363"/>
          </a:xfrm>
          <a:custGeom>
            <a:rect b="b" l="l" r="r" t="t"/>
            <a:pathLst>
              <a:path extrusionOk="0" fill="none" h="2333" w="2333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cap="rnd" cmpd="sng" w="5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9" name="Google Shape;1169;p44"/>
          <p:cNvSpPr txBox="1"/>
          <p:nvPr>
            <p:ph hasCustomPrompt="1" idx="2" type="title"/>
          </p:nvPr>
        </p:nvSpPr>
        <p:spPr>
          <a:xfrm>
            <a:off x="4493297" y="3734376"/>
            <a:ext cx="2016300" cy="382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Barlow Semi Condensed"/>
              <a:buNone/>
              <a:defRPr b="1" sz="12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Barlow Semi Condensed"/>
              <a:buNone/>
              <a:defRPr b="1" sz="12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Barlow Semi Condensed"/>
              <a:buNone/>
              <a:defRPr b="1" sz="12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Barlow Semi Condensed"/>
              <a:buNone/>
              <a:defRPr b="1" sz="12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Barlow Semi Condensed"/>
              <a:buNone/>
              <a:defRPr b="1" sz="12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Barlow Semi Condensed"/>
              <a:buNone/>
              <a:defRPr b="1" sz="12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Barlow Semi Condensed"/>
              <a:buNone/>
              <a:defRPr b="1" sz="12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Barlow Semi Condensed"/>
              <a:buNone/>
              <a:defRPr b="1" sz="12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Barlow Semi Condensed"/>
              <a:buNone/>
              <a:defRPr b="1" sz="12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 title 2">
  <p:cSld name="CUSTOM_5"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45"/>
          <p:cNvSpPr txBox="1"/>
          <p:nvPr>
            <p:ph type="title"/>
          </p:nvPr>
        </p:nvSpPr>
        <p:spPr>
          <a:xfrm>
            <a:off x="534919" y="1038717"/>
            <a:ext cx="4482900" cy="12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None/>
              <a:defRPr sz="3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/>
        </p:txBody>
      </p:sp>
      <p:sp>
        <p:nvSpPr>
          <p:cNvPr id="1172" name="Google Shape;1172;p45"/>
          <p:cNvSpPr/>
          <p:nvPr/>
        </p:nvSpPr>
        <p:spPr>
          <a:xfrm flipH="1" rot="10800000">
            <a:off x="-1301006" y="7062783"/>
            <a:ext cx="2692848" cy="6805261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3" name="Google Shape;1173;p45"/>
          <p:cNvSpPr/>
          <p:nvPr/>
        </p:nvSpPr>
        <p:spPr>
          <a:xfrm flipH="1" rot="10800000">
            <a:off x="567382" y="7940548"/>
            <a:ext cx="79322" cy="187363"/>
          </a:xfrm>
          <a:custGeom>
            <a:rect b="b" l="l" r="r" t="t"/>
            <a:pathLst>
              <a:path extrusionOk="0" fill="none" h="2333" w="2333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cap="rnd" cmpd="sng" w="5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4" name="Google Shape;1174;p45"/>
          <p:cNvSpPr/>
          <p:nvPr/>
        </p:nvSpPr>
        <p:spPr>
          <a:xfrm flipH="1" rot="10800000">
            <a:off x="5129452" y="-6185386"/>
            <a:ext cx="3586849" cy="9203394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75" name="Google Shape;1175;p45"/>
          <p:cNvGrpSpPr/>
          <p:nvPr/>
        </p:nvGrpSpPr>
        <p:grpSpPr>
          <a:xfrm flipH="1" rot="10800000">
            <a:off x="246450" y="441386"/>
            <a:ext cx="185334" cy="437770"/>
            <a:chOff x="1049625" y="4291923"/>
            <a:chExt cx="136275" cy="136275"/>
          </a:xfrm>
        </p:grpSpPr>
        <p:sp>
          <p:nvSpPr>
            <p:cNvPr id="1176" name="Google Shape;1176;p45"/>
            <p:cNvSpPr/>
            <p:nvPr/>
          </p:nvSpPr>
          <p:spPr>
            <a:xfrm>
              <a:off x="1118057" y="4291923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45"/>
            <p:cNvSpPr/>
            <p:nvPr/>
          </p:nvSpPr>
          <p:spPr>
            <a:xfrm>
              <a:off x="1049625" y="4360053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78" name="Google Shape;1178;p45"/>
          <p:cNvSpPr/>
          <p:nvPr/>
        </p:nvSpPr>
        <p:spPr>
          <a:xfrm flipH="1" rot="10800000">
            <a:off x="161751" y="8499634"/>
            <a:ext cx="68582" cy="164314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9" name="Google Shape;1179;p45"/>
          <p:cNvSpPr/>
          <p:nvPr/>
        </p:nvSpPr>
        <p:spPr>
          <a:xfrm flipH="1" rot="10800000">
            <a:off x="-911046" y="715755"/>
            <a:ext cx="1342800" cy="3447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0" name="Google Shape;1180;p45"/>
          <p:cNvSpPr/>
          <p:nvPr/>
        </p:nvSpPr>
        <p:spPr>
          <a:xfrm flipH="1" rot="10800000">
            <a:off x="6151763" y="8532062"/>
            <a:ext cx="914400" cy="2324400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81" name="Google Shape;1181;p45"/>
          <p:cNvGrpSpPr/>
          <p:nvPr/>
        </p:nvGrpSpPr>
        <p:grpSpPr>
          <a:xfrm flipH="1" rot="10800000">
            <a:off x="6375064" y="8900342"/>
            <a:ext cx="185334" cy="437770"/>
            <a:chOff x="2378158" y="1229850"/>
            <a:chExt cx="136275" cy="136275"/>
          </a:xfrm>
        </p:grpSpPr>
        <p:sp>
          <p:nvSpPr>
            <p:cNvPr id="1182" name="Google Shape;1182;p45"/>
            <p:cNvSpPr/>
            <p:nvPr/>
          </p:nvSpPr>
          <p:spPr>
            <a:xfrm>
              <a:off x="2446608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3" name="Google Shape;1183;p45"/>
            <p:cNvSpPr/>
            <p:nvPr/>
          </p:nvSpPr>
          <p:spPr>
            <a:xfrm>
              <a:off x="2378158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84" name="Google Shape;1184;p45"/>
          <p:cNvGrpSpPr/>
          <p:nvPr/>
        </p:nvGrpSpPr>
        <p:grpSpPr>
          <a:xfrm flipH="1" rot="10800000">
            <a:off x="667847" y="8362993"/>
            <a:ext cx="185334" cy="437770"/>
            <a:chOff x="1049625" y="3881225"/>
            <a:chExt cx="136275" cy="136275"/>
          </a:xfrm>
        </p:grpSpPr>
        <p:sp>
          <p:nvSpPr>
            <p:cNvPr id="1185" name="Google Shape;1185;p45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6" name="Google Shape;1186;p45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87" name="Google Shape;1187;p45"/>
          <p:cNvGrpSpPr/>
          <p:nvPr/>
        </p:nvGrpSpPr>
        <p:grpSpPr>
          <a:xfrm flipH="1" rot="10800000">
            <a:off x="6190582" y="1303171"/>
            <a:ext cx="148826" cy="351535"/>
            <a:chOff x="1049625" y="3881225"/>
            <a:chExt cx="136275" cy="136275"/>
          </a:xfrm>
        </p:grpSpPr>
        <p:sp>
          <p:nvSpPr>
            <p:cNvPr id="1188" name="Google Shape;1188;p45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9" name="Google Shape;1189;p45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0" name="Google Shape;1190;p45"/>
          <p:cNvSpPr/>
          <p:nvPr/>
        </p:nvSpPr>
        <p:spPr>
          <a:xfrm flipH="1" rot="10800000">
            <a:off x="4952719" y="-1471095"/>
            <a:ext cx="975600" cy="2439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1" name="Google Shape;1191;p45"/>
          <p:cNvSpPr/>
          <p:nvPr/>
        </p:nvSpPr>
        <p:spPr>
          <a:xfrm flipH="1" rot="10800000">
            <a:off x="5104682" y="9240806"/>
            <a:ext cx="103428" cy="246391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2" name="Google Shape;1192;p45"/>
          <p:cNvSpPr/>
          <p:nvPr/>
        </p:nvSpPr>
        <p:spPr>
          <a:xfrm flipH="1" rot="10800000">
            <a:off x="5480356" y="212355"/>
            <a:ext cx="97606" cy="228940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93" name="Google Shape;1193;p45"/>
          <p:cNvGrpSpPr/>
          <p:nvPr/>
        </p:nvGrpSpPr>
        <p:grpSpPr>
          <a:xfrm flipH="1" rot="10800000">
            <a:off x="5928350" y="9145179"/>
            <a:ext cx="185334" cy="437770"/>
            <a:chOff x="1553899" y="3652876"/>
            <a:chExt cx="136275" cy="136275"/>
          </a:xfrm>
        </p:grpSpPr>
        <p:sp>
          <p:nvSpPr>
            <p:cNvPr id="1194" name="Google Shape;1194;p45"/>
            <p:cNvSpPr/>
            <p:nvPr/>
          </p:nvSpPr>
          <p:spPr>
            <a:xfrm>
              <a:off x="1622324" y="3652876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45"/>
            <p:cNvSpPr/>
            <p:nvPr/>
          </p:nvSpPr>
          <p:spPr>
            <a:xfrm>
              <a:off x="1553899" y="3720676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6" name="Google Shape;1196;p45"/>
          <p:cNvSpPr/>
          <p:nvPr/>
        </p:nvSpPr>
        <p:spPr>
          <a:xfrm flipH="1" rot="10800000">
            <a:off x="20968" y="3193774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7" name="Google Shape;1197;p45"/>
          <p:cNvSpPr/>
          <p:nvPr/>
        </p:nvSpPr>
        <p:spPr>
          <a:xfrm flipH="1" rot="10800000">
            <a:off x="6805625" y="799662"/>
            <a:ext cx="55075" cy="131947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8" name="Google Shape;1198;p45"/>
          <p:cNvSpPr/>
          <p:nvPr/>
        </p:nvSpPr>
        <p:spPr>
          <a:xfrm flipH="1" rot="10800000">
            <a:off x="6426146" y="2804583"/>
            <a:ext cx="83054" cy="197855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 title">
  <p:cSld name="CUSTOM_7">
    <p:spTree>
      <p:nvGrpSpPr>
        <p:cNvPr id="1199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46"/>
          <p:cNvSpPr/>
          <p:nvPr/>
        </p:nvSpPr>
        <p:spPr>
          <a:xfrm rot="10800000">
            <a:off x="4533489" y="4118822"/>
            <a:ext cx="5000876" cy="12846635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01" name="Google Shape;1201;p46"/>
          <p:cNvGrpSpPr/>
          <p:nvPr/>
        </p:nvGrpSpPr>
        <p:grpSpPr>
          <a:xfrm rot="10800000">
            <a:off x="231766" y="540728"/>
            <a:ext cx="185334" cy="437770"/>
            <a:chOff x="2041975" y="1229850"/>
            <a:chExt cx="136275" cy="136275"/>
          </a:xfrm>
        </p:grpSpPr>
        <p:sp>
          <p:nvSpPr>
            <p:cNvPr id="1202" name="Google Shape;1202;p46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46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04" name="Google Shape;1204;p46"/>
          <p:cNvSpPr/>
          <p:nvPr/>
        </p:nvSpPr>
        <p:spPr>
          <a:xfrm rot="10800000">
            <a:off x="1196827" y="3011627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5" name="Google Shape;1205;p46"/>
          <p:cNvSpPr/>
          <p:nvPr/>
        </p:nvSpPr>
        <p:spPr>
          <a:xfrm rot="10800000">
            <a:off x="1806071" y="9369076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06" name="Google Shape;1206;p46"/>
          <p:cNvGrpSpPr/>
          <p:nvPr/>
        </p:nvGrpSpPr>
        <p:grpSpPr>
          <a:xfrm rot="10800000">
            <a:off x="6413575" y="8855471"/>
            <a:ext cx="185334" cy="437770"/>
            <a:chOff x="2041975" y="1229850"/>
            <a:chExt cx="136275" cy="136275"/>
          </a:xfrm>
        </p:grpSpPr>
        <p:sp>
          <p:nvSpPr>
            <p:cNvPr id="1207" name="Google Shape;1207;p46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46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09" name="Google Shape;1209;p46"/>
          <p:cNvGrpSpPr/>
          <p:nvPr/>
        </p:nvGrpSpPr>
        <p:grpSpPr>
          <a:xfrm rot="10800000">
            <a:off x="4053836" y="212368"/>
            <a:ext cx="137161" cy="326024"/>
            <a:chOff x="1049625" y="3881225"/>
            <a:chExt cx="136275" cy="136275"/>
          </a:xfrm>
        </p:grpSpPr>
        <p:sp>
          <p:nvSpPr>
            <p:cNvPr id="1210" name="Google Shape;1210;p46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solidFill>
              <a:schemeClr val="lt1"/>
            </a:solidFill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46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solidFill>
              <a:schemeClr val="lt1"/>
            </a:solidFill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12" name="Google Shape;1212;p46"/>
          <p:cNvSpPr txBox="1"/>
          <p:nvPr>
            <p:ph type="title"/>
          </p:nvPr>
        </p:nvSpPr>
        <p:spPr>
          <a:xfrm>
            <a:off x="3559219" y="1038717"/>
            <a:ext cx="2763600" cy="25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arlow ExtraBold"/>
              <a:buNone/>
              <a:defRPr sz="35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arlow ExtraBold"/>
              <a:buNone/>
              <a:defRPr sz="35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arlow ExtraBold"/>
              <a:buNone/>
              <a:defRPr sz="35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arlow ExtraBold"/>
              <a:buNone/>
              <a:defRPr sz="35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arlow ExtraBold"/>
              <a:buNone/>
              <a:defRPr sz="35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arlow ExtraBold"/>
              <a:buNone/>
              <a:defRPr sz="35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arlow ExtraBold"/>
              <a:buNone/>
              <a:defRPr sz="35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arlow ExtraBold"/>
              <a:buNone/>
              <a:defRPr sz="35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9pPr>
          </a:lstStyle>
          <a:p/>
        </p:txBody>
      </p:sp>
      <p:sp>
        <p:nvSpPr>
          <p:cNvPr id="1213" name="Google Shape;1213;p46"/>
          <p:cNvSpPr/>
          <p:nvPr/>
        </p:nvSpPr>
        <p:spPr>
          <a:xfrm rot="10800000">
            <a:off x="6248584" y="4808925"/>
            <a:ext cx="121550" cy="285100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4" name="Google Shape;1214;p46"/>
          <p:cNvSpPr/>
          <p:nvPr/>
        </p:nvSpPr>
        <p:spPr>
          <a:xfrm flipH="1" rot="10800000">
            <a:off x="2826783" y="-8164677"/>
            <a:ext cx="3586849" cy="9203394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15" name="Google Shape;1215;p46"/>
          <p:cNvGrpSpPr/>
          <p:nvPr/>
        </p:nvGrpSpPr>
        <p:grpSpPr>
          <a:xfrm flipH="1" rot="10800000">
            <a:off x="3341688" y="538188"/>
            <a:ext cx="148826" cy="351535"/>
            <a:chOff x="1049625" y="3881225"/>
            <a:chExt cx="136275" cy="136275"/>
          </a:xfrm>
        </p:grpSpPr>
        <p:sp>
          <p:nvSpPr>
            <p:cNvPr id="1216" name="Google Shape;1216;p46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46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18" name="Google Shape;1218;p46"/>
          <p:cNvSpPr/>
          <p:nvPr/>
        </p:nvSpPr>
        <p:spPr>
          <a:xfrm flipH="1" rot="10800000">
            <a:off x="3490481" y="-1461468"/>
            <a:ext cx="975600" cy="2439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9" name="Google Shape;1219;p46"/>
          <p:cNvSpPr/>
          <p:nvPr/>
        </p:nvSpPr>
        <p:spPr>
          <a:xfrm flipH="1" rot="10800000">
            <a:off x="3761712" y="205953"/>
            <a:ext cx="97606" cy="228940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0" name="Google Shape;1220;p46"/>
          <p:cNvSpPr/>
          <p:nvPr/>
        </p:nvSpPr>
        <p:spPr>
          <a:xfrm flipH="1" rot="10800000">
            <a:off x="6597596" y="2657873"/>
            <a:ext cx="83054" cy="197855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1" name="Google Shape;1221;p46"/>
          <p:cNvSpPr txBox="1"/>
          <p:nvPr>
            <p:ph idx="1" type="subTitle"/>
          </p:nvPr>
        </p:nvSpPr>
        <p:spPr>
          <a:xfrm>
            <a:off x="768096" y="3802733"/>
            <a:ext cx="1906500" cy="17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22" name="Google Shape;1222;p46"/>
          <p:cNvSpPr txBox="1"/>
          <p:nvPr>
            <p:ph idx="2" type="subTitle"/>
          </p:nvPr>
        </p:nvSpPr>
        <p:spPr>
          <a:xfrm>
            <a:off x="768096" y="5193547"/>
            <a:ext cx="1906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23" name="Google Shape;1223;p46"/>
          <p:cNvSpPr txBox="1"/>
          <p:nvPr>
            <p:ph idx="3" type="subTitle"/>
          </p:nvPr>
        </p:nvSpPr>
        <p:spPr>
          <a:xfrm>
            <a:off x="768096" y="6637177"/>
            <a:ext cx="1906500" cy="17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24" name="Google Shape;1224;p46"/>
          <p:cNvSpPr txBox="1"/>
          <p:nvPr>
            <p:ph idx="4" type="subTitle"/>
          </p:nvPr>
        </p:nvSpPr>
        <p:spPr>
          <a:xfrm>
            <a:off x="768096" y="8027991"/>
            <a:ext cx="1906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25" name="Google Shape;1225;p46"/>
          <p:cNvSpPr txBox="1"/>
          <p:nvPr>
            <p:ph idx="5" type="subTitle"/>
          </p:nvPr>
        </p:nvSpPr>
        <p:spPr>
          <a:xfrm>
            <a:off x="3209544" y="6637177"/>
            <a:ext cx="1906500" cy="17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26" name="Google Shape;1226;p46"/>
          <p:cNvSpPr txBox="1"/>
          <p:nvPr>
            <p:ph idx="6" type="subTitle"/>
          </p:nvPr>
        </p:nvSpPr>
        <p:spPr>
          <a:xfrm>
            <a:off x="3209544" y="8027991"/>
            <a:ext cx="1906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227" name="Google Shape;1227;p46"/>
          <p:cNvGrpSpPr/>
          <p:nvPr/>
        </p:nvGrpSpPr>
        <p:grpSpPr>
          <a:xfrm rot="10800000">
            <a:off x="480888" y="5811014"/>
            <a:ext cx="185334" cy="437770"/>
            <a:chOff x="2041975" y="1229850"/>
            <a:chExt cx="136275" cy="136275"/>
          </a:xfrm>
        </p:grpSpPr>
        <p:sp>
          <p:nvSpPr>
            <p:cNvPr id="1228" name="Google Shape;1228;p46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46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 title 2">
  <p:cSld name="CUSTOM_8">
    <p:bg>
      <p:bgPr>
        <a:solidFill>
          <a:schemeClr val="lt1"/>
        </a:solidFill>
      </p:bgPr>
    </p:bg>
    <p:spTree>
      <p:nvGrpSpPr>
        <p:cNvPr id="1230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47"/>
          <p:cNvSpPr txBox="1"/>
          <p:nvPr>
            <p:ph type="title"/>
          </p:nvPr>
        </p:nvSpPr>
        <p:spPr>
          <a:xfrm>
            <a:off x="2702231" y="1038717"/>
            <a:ext cx="3620700" cy="114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9pPr>
          </a:lstStyle>
          <a:p/>
        </p:txBody>
      </p:sp>
      <p:sp>
        <p:nvSpPr>
          <p:cNvPr id="1232" name="Google Shape;1232;p47"/>
          <p:cNvSpPr/>
          <p:nvPr/>
        </p:nvSpPr>
        <p:spPr>
          <a:xfrm>
            <a:off x="-1312359" y="-4133160"/>
            <a:ext cx="2426920" cy="6232188"/>
          </a:xfrm>
          <a:custGeom>
            <a:rect b="b" l="l" r="r" t="t"/>
            <a:pathLst>
              <a:path extrusionOk="0" h="71380" w="71380">
                <a:moveTo>
                  <a:pt x="35690" y="0"/>
                </a:moveTo>
                <a:cubicBezTo>
                  <a:pt x="15969" y="0"/>
                  <a:pt x="0" y="15969"/>
                  <a:pt x="0" y="35690"/>
                </a:cubicBezTo>
                <a:cubicBezTo>
                  <a:pt x="0" y="55385"/>
                  <a:pt x="15969" y="71379"/>
                  <a:pt x="35690" y="71379"/>
                </a:cubicBezTo>
                <a:cubicBezTo>
                  <a:pt x="55385" y="71379"/>
                  <a:pt x="71379" y="55385"/>
                  <a:pt x="71379" y="35690"/>
                </a:cubicBezTo>
                <a:cubicBezTo>
                  <a:pt x="71379" y="15969"/>
                  <a:pt x="55385" y="0"/>
                  <a:pt x="35690" y="0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3" name="Google Shape;1233;p47"/>
          <p:cNvSpPr/>
          <p:nvPr/>
        </p:nvSpPr>
        <p:spPr>
          <a:xfrm>
            <a:off x="659893" y="307741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34" name="Google Shape;1234;p47"/>
          <p:cNvGrpSpPr/>
          <p:nvPr/>
        </p:nvGrpSpPr>
        <p:grpSpPr>
          <a:xfrm>
            <a:off x="330262" y="9090578"/>
            <a:ext cx="185334" cy="437770"/>
            <a:chOff x="1049625" y="3881225"/>
            <a:chExt cx="136275" cy="136275"/>
          </a:xfrm>
        </p:grpSpPr>
        <p:sp>
          <p:nvSpPr>
            <p:cNvPr id="1235" name="Google Shape;1235;p47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47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37" name="Google Shape;1237;p47"/>
          <p:cNvSpPr/>
          <p:nvPr/>
        </p:nvSpPr>
        <p:spPr>
          <a:xfrm>
            <a:off x="216632" y="2826092"/>
            <a:ext cx="68582" cy="164314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8" name="Google Shape;1238;p47"/>
          <p:cNvSpPr/>
          <p:nvPr/>
        </p:nvSpPr>
        <p:spPr>
          <a:xfrm>
            <a:off x="-396141" y="6878444"/>
            <a:ext cx="594600" cy="152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9" name="Google Shape;1239;p47"/>
          <p:cNvSpPr/>
          <p:nvPr/>
        </p:nvSpPr>
        <p:spPr>
          <a:xfrm>
            <a:off x="5740856" y="-1180734"/>
            <a:ext cx="914400" cy="2324400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40" name="Google Shape;1240;p47"/>
          <p:cNvGrpSpPr/>
          <p:nvPr/>
        </p:nvGrpSpPr>
        <p:grpSpPr>
          <a:xfrm>
            <a:off x="6435244" y="8942929"/>
            <a:ext cx="185334" cy="437770"/>
            <a:chOff x="1049625" y="3881225"/>
            <a:chExt cx="136275" cy="136275"/>
          </a:xfrm>
        </p:grpSpPr>
        <p:sp>
          <p:nvSpPr>
            <p:cNvPr id="1241" name="Google Shape;1241;p47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47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43" name="Google Shape;1243;p47"/>
          <p:cNvGrpSpPr/>
          <p:nvPr/>
        </p:nvGrpSpPr>
        <p:grpSpPr>
          <a:xfrm>
            <a:off x="5989658" y="-15731"/>
            <a:ext cx="185334" cy="437770"/>
            <a:chOff x="2041975" y="1229850"/>
            <a:chExt cx="136275" cy="136275"/>
          </a:xfrm>
        </p:grpSpPr>
        <p:sp>
          <p:nvSpPr>
            <p:cNvPr id="1244" name="Google Shape;1244;p47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47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46" name="Google Shape;1246;p47"/>
          <p:cNvGrpSpPr/>
          <p:nvPr/>
        </p:nvGrpSpPr>
        <p:grpSpPr>
          <a:xfrm>
            <a:off x="134766" y="307690"/>
            <a:ext cx="185334" cy="437770"/>
            <a:chOff x="1049625" y="3881225"/>
            <a:chExt cx="136275" cy="136275"/>
          </a:xfrm>
        </p:grpSpPr>
        <p:sp>
          <p:nvSpPr>
            <p:cNvPr id="1247" name="Google Shape;1247;p47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47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ix columns">
  <p:cSld name="CUSTOM_9">
    <p:bg>
      <p:bgPr>
        <a:solidFill>
          <a:schemeClr val="lt1"/>
        </a:solidFill>
      </p:bgPr>
    </p:bg>
    <p:spTree>
      <p:nvGrpSpPr>
        <p:cNvPr id="1249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0" name="Google Shape;1250;p48"/>
          <p:cNvGrpSpPr/>
          <p:nvPr/>
        </p:nvGrpSpPr>
        <p:grpSpPr>
          <a:xfrm>
            <a:off x="1607108" y="210989"/>
            <a:ext cx="185334" cy="437770"/>
            <a:chOff x="2041975" y="1229850"/>
            <a:chExt cx="136275" cy="136275"/>
          </a:xfrm>
        </p:grpSpPr>
        <p:sp>
          <p:nvSpPr>
            <p:cNvPr id="1251" name="Google Shape;1251;p48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48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3" name="Google Shape;1253;p48"/>
          <p:cNvSpPr/>
          <p:nvPr/>
        </p:nvSpPr>
        <p:spPr>
          <a:xfrm>
            <a:off x="298028" y="2404032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4" name="Google Shape;1254;p48"/>
          <p:cNvSpPr/>
          <p:nvPr/>
        </p:nvSpPr>
        <p:spPr>
          <a:xfrm>
            <a:off x="1171056" y="7716651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5" name="Google Shape;1255;p48"/>
          <p:cNvSpPr/>
          <p:nvPr/>
        </p:nvSpPr>
        <p:spPr>
          <a:xfrm rot="10800000">
            <a:off x="-1271477" y="-9057155"/>
            <a:ext cx="4466688" cy="114611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56" name="Google Shape;1256;p48"/>
          <p:cNvGrpSpPr/>
          <p:nvPr/>
        </p:nvGrpSpPr>
        <p:grpSpPr>
          <a:xfrm>
            <a:off x="266156" y="210954"/>
            <a:ext cx="185334" cy="437770"/>
            <a:chOff x="1049625" y="3881225"/>
            <a:chExt cx="136275" cy="136275"/>
          </a:xfrm>
        </p:grpSpPr>
        <p:sp>
          <p:nvSpPr>
            <p:cNvPr id="1257" name="Google Shape;1257;p48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48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9" name="Google Shape;1259;p48"/>
          <p:cNvSpPr/>
          <p:nvPr/>
        </p:nvSpPr>
        <p:spPr>
          <a:xfrm flipH="1">
            <a:off x="6227909" y="-1598196"/>
            <a:ext cx="1223096" cy="3140898"/>
          </a:xfrm>
          <a:custGeom>
            <a:rect b="b" l="l" r="r" t="t"/>
            <a:pathLst>
              <a:path extrusionOk="0" h="71380" w="71380">
                <a:moveTo>
                  <a:pt x="35690" y="0"/>
                </a:moveTo>
                <a:cubicBezTo>
                  <a:pt x="15969" y="0"/>
                  <a:pt x="0" y="15969"/>
                  <a:pt x="0" y="35690"/>
                </a:cubicBezTo>
                <a:cubicBezTo>
                  <a:pt x="0" y="55385"/>
                  <a:pt x="15969" y="71379"/>
                  <a:pt x="35690" y="71379"/>
                </a:cubicBezTo>
                <a:cubicBezTo>
                  <a:pt x="55385" y="71379"/>
                  <a:pt x="71379" y="55385"/>
                  <a:pt x="71379" y="35690"/>
                </a:cubicBezTo>
                <a:cubicBezTo>
                  <a:pt x="71379" y="15969"/>
                  <a:pt x="55385" y="0"/>
                  <a:pt x="356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60" name="Google Shape;1260;p48"/>
          <p:cNvGrpSpPr/>
          <p:nvPr/>
        </p:nvGrpSpPr>
        <p:grpSpPr>
          <a:xfrm flipH="1">
            <a:off x="6497343" y="625236"/>
            <a:ext cx="185334" cy="437770"/>
            <a:chOff x="1049625" y="3881225"/>
            <a:chExt cx="136275" cy="136275"/>
          </a:xfrm>
        </p:grpSpPr>
        <p:sp>
          <p:nvSpPr>
            <p:cNvPr id="1261" name="Google Shape;1261;p48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48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63" name="Google Shape;1263;p48"/>
          <p:cNvSpPr/>
          <p:nvPr/>
        </p:nvSpPr>
        <p:spPr>
          <a:xfrm rot="10800000">
            <a:off x="280977" y="7937834"/>
            <a:ext cx="914400" cy="2324400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64" name="Google Shape;1264;p48"/>
          <p:cNvGrpSpPr/>
          <p:nvPr/>
        </p:nvGrpSpPr>
        <p:grpSpPr>
          <a:xfrm rot="10800000">
            <a:off x="576891" y="8279207"/>
            <a:ext cx="185334" cy="437770"/>
            <a:chOff x="2041975" y="1229850"/>
            <a:chExt cx="136275" cy="136275"/>
          </a:xfrm>
        </p:grpSpPr>
        <p:sp>
          <p:nvSpPr>
            <p:cNvPr id="1265" name="Google Shape;1265;p48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48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67" name="Google Shape;1267;p48"/>
          <p:cNvSpPr/>
          <p:nvPr/>
        </p:nvSpPr>
        <p:spPr>
          <a:xfrm rot="10800000">
            <a:off x="3619518" y="9089073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8" name="Google Shape;1268;p48"/>
          <p:cNvSpPr txBox="1"/>
          <p:nvPr>
            <p:ph idx="1" type="subTitle"/>
          </p:nvPr>
        </p:nvSpPr>
        <p:spPr>
          <a:xfrm>
            <a:off x="3429000" y="1006269"/>
            <a:ext cx="1371600" cy="7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 sz="1600">
                <a:solidFill>
                  <a:schemeClr val="accent2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69" name="Google Shape;1269;p48"/>
          <p:cNvSpPr txBox="1"/>
          <p:nvPr>
            <p:ph idx="2" type="subTitle"/>
          </p:nvPr>
        </p:nvSpPr>
        <p:spPr>
          <a:xfrm>
            <a:off x="3429000" y="1567620"/>
            <a:ext cx="1371600" cy="14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70" name="Google Shape;1270;p48"/>
          <p:cNvSpPr txBox="1"/>
          <p:nvPr>
            <p:ph idx="3" type="subTitle"/>
          </p:nvPr>
        </p:nvSpPr>
        <p:spPr>
          <a:xfrm>
            <a:off x="4944618" y="1006261"/>
            <a:ext cx="1371600" cy="7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 sz="1600">
                <a:solidFill>
                  <a:schemeClr val="accent2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71" name="Google Shape;1271;p48"/>
          <p:cNvSpPr txBox="1"/>
          <p:nvPr>
            <p:ph idx="4" type="subTitle"/>
          </p:nvPr>
        </p:nvSpPr>
        <p:spPr>
          <a:xfrm>
            <a:off x="4944618" y="1567612"/>
            <a:ext cx="1371600" cy="14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72" name="Google Shape;1272;p48"/>
          <p:cNvSpPr txBox="1"/>
          <p:nvPr>
            <p:ph idx="5" type="subTitle"/>
          </p:nvPr>
        </p:nvSpPr>
        <p:spPr>
          <a:xfrm>
            <a:off x="3429000" y="3933786"/>
            <a:ext cx="1371600" cy="7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 sz="1600">
                <a:solidFill>
                  <a:schemeClr val="accent2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73" name="Google Shape;1273;p48"/>
          <p:cNvSpPr txBox="1"/>
          <p:nvPr>
            <p:ph idx="6" type="subTitle"/>
          </p:nvPr>
        </p:nvSpPr>
        <p:spPr>
          <a:xfrm>
            <a:off x="3429000" y="4495137"/>
            <a:ext cx="1371600" cy="14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74" name="Google Shape;1274;p48"/>
          <p:cNvSpPr txBox="1"/>
          <p:nvPr>
            <p:ph idx="7" type="subTitle"/>
          </p:nvPr>
        </p:nvSpPr>
        <p:spPr>
          <a:xfrm>
            <a:off x="4944618" y="3933778"/>
            <a:ext cx="1371600" cy="7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 sz="1600">
                <a:solidFill>
                  <a:schemeClr val="accent2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75" name="Google Shape;1275;p48"/>
          <p:cNvSpPr txBox="1"/>
          <p:nvPr>
            <p:ph idx="8" type="subTitle"/>
          </p:nvPr>
        </p:nvSpPr>
        <p:spPr>
          <a:xfrm>
            <a:off x="4944618" y="4495129"/>
            <a:ext cx="1371600" cy="14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76" name="Google Shape;1276;p48"/>
          <p:cNvSpPr txBox="1"/>
          <p:nvPr>
            <p:ph idx="9" type="subTitle"/>
          </p:nvPr>
        </p:nvSpPr>
        <p:spPr>
          <a:xfrm>
            <a:off x="3429000" y="6861303"/>
            <a:ext cx="1371600" cy="7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 sz="1600">
                <a:solidFill>
                  <a:schemeClr val="accent2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77" name="Google Shape;1277;p48"/>
          <p:cNvSpPr txBox="1"/>
          <p:nvPr>
            <p:ph idx="13" type="subTitle"/>
          </p:nvPr>
        </p:nvSpPr>
        <p:spPr>
          <a:xfrm>
            <a:off x="3429000" y="7422654"/>
            <a:ext cx="1371600" cy="14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78" name="Google Shape;1278;p48"/>
          <p:cNvSpPr txBox="1"/>
          <p:nvPr>
            <p:ph idx="14" type="subTitle"/>
          </p:nvPr>
        </p:nvSpPr>
        <p:spPr>
          <a:xfrm>
            <a:off x="4944618" y="6861295"/>
            <a:ext cx="1371600" cy="7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 sz="1600">
                <a:solidFill>
                  <a:schemeClr val="accent2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79" name="Google Shape;1279;p48"/>
          <p:cNvSpPr txBox="1"/>
          <p:nvPr>
            <p:ph idx="15" type="subTitle"/>
          </p:nvPr>
        </p:nvSpPr>
        <p:spPr>
          <a:xfrm>
            <a:off x="4944618" y="7422646"/>
            <a:ext cx="1371600" cy="14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80" name="Google Shape;1280;p48"/>
          <p:cNvSpPr txBox="1"/>
          <p:nvPr>
            <p:ph type="title"/>
          </p:nvPr>
        </p:nvSpPr>
        <p:spPr>
          <a:xfrm>
            <a:off x="534938" y="4491128"/>
            <a:ext cx="2610600" cy="92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ext">
  <p:cSld name="CUSTOM_10">
    <p:bg>
      <p:bgPr>
        <a:solidFill>
          <a:schemeClr val="accent1"/>
        </a:solidFill>
      </p:bgPr>
    </p:bg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49"/>
          <p:cNvSpPr txBox="1"/>
          <p:nvPr>
            <p:ph type="title"/>
          </p:nvPr>
        </p:nvSpPr>
        <p:spPr>
          <a:xfrm>
            <a:off x="2990088" y="1038717"/>
            <a:ext cx="3319200" cy="235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/>
        </p:txBody>
      </p:sp>
      <p:sp>
        <p:nvSpPr>
          <p:cNvPr id="1283" name="Google Shape;1283;p49"/>
          <p:cNvSpPr/>
          <p:nvPr/>
        </p:nvSpPr>
        <p:spPr>
          <a:xfrm>
            <a:off x="4089684" y="8095258"/>
            <a:ext cx="4466909" cy="9289058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lt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4" name="Google Shape;1284;p49"/>
          <p:cNvSpPr/>
          <p:nvPr/>
        </p:nvSpPr>
        <p:spPr>
          <a:xfrm flipH="1" rot="10800000">
            <a:off x="4032484" y="4511331"/>
            <a:ext cx="137155" cy="311486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85" name="Google Shape;1285;p49"/>
          <p:cNvGrpSpPr/>
          <p:nvPr/>
        </p:nvGrpSpPr>
        <p:grpSpPr>
          <a:xfrm>
            <a:off x="6031096" y="9041156"/>
            <a:ext cx="185334" cy="437770"/>
            <a:chOff x="2041975" y="1229850"/>
            <a:chExt cx="136275" cy="136275"/>
          </a:xfrm>
        </p:grpSpPr>
        <p:sp>
          <p:nvSpPr>
            <p:cNvPr id="1286" name="Google Shape;1286;p49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7" name="Google Shape;1287;p49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88" name="Google Shape;1288;p49"/>
          <p:cNvGrpSpPr/>
          <p:nvPr/>
        </p:nvGrpSpPr>
        <p:grpSpPr>
          <a:xfrm>
            <a:off x="3758802" y="8270974"/>
            <a:ext cx="185334" cy="437770"/>
            <a:chOff x="2041975" y="1229850"/>
            <a:chExt cx="136275" cy="136275"/>
          </a:xfrm>
        </p:grpSpPr>
        <p:sp>
          <p:nvSpPr>
            <p:cNvPr id="1289" name="Google Shape;1289;p49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0" name="Google Shape;1290;p49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91" name="Google Shape;1291;p49"/>
          <p:cNvSpPr txBox="1"/>
          <p:nvPr>
            <p:ph idx="1" type="subTitle"/>
          </p:nvPr>
        </p:nvSpPr>
        <p:spPr>
          <a:xfrm>
            <a:off x="4272363" y="4982284"/>
            <a:ext cx="2037000" cy="39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four columns">
  <p:cSld name="CUSTOM_11">
    <p:spTree>
      <p:nvGrpSpPr>
        <p:cNvPr id="1292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3" name="Google Shape;1293;p50"/>
          <p:cNvGrpSpPr/>
          <p:nvPr/>
        </p:nvGrpSpPr>
        <p:grpSpPr>
          <a:xfrm rot="10800000">
            <a:off x="231766" y="540728"/>
            <a:ext cx="185334" cy="437770"/>
            <a:chOff x="2041975" y="1229850"/>
            <a:chExt cx="136275" cy="136275"/>
          </a:xfrm>
        </p:grpSpPr>
        <p:sp>
          <p:nvSpPr>
            <p:cNvPr id="1294" name="Google Shape;1294;p50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5" name="Google Shape;1295;p50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96" name="Google Shape;1296;p50"/>
          <p:cNvSpPr/>
          <p:nvPr/>
        </p:nvSpPr>
        <p:spPr>
          <a:xfrm rot="10800000">
            <a:off x="1196827" y="3011627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7" name="Google Shape;1297;p50"/>
          <p:cNvSpPr/>
          <p:nvPr/>
        </p:nvSpPr>
        <p:spPr>
          <a:xfrm rot="10800000">
            <a:off x="1806071" y="9369076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98" name="Google Shape;1298;p50"/>
          <p:cNvGrpSpPr/>
          <p:nvPr/>
        </p:nvGrpSpPr>
        <p:grpSpPr>
          <a:xfrm rot="10800000">
            <a:off x="6413575" y="8855471"/>
            <a:ext cx="185334" cy="437770"/>
            <a:chOff x="2041975" y="1229850"/>
            <a:chExt cx="136275" cy="136275"/>
          </a:xfrm>
        </p:grpSpPr>
        <p:sp>
          <p:nvSpPr>
            <p:cNvPr id="1299" name="Google Shape;1299;p50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0" name="Google Shape;1300;p50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01" name="Google Shape;1301;p50"/>
          <p:cNvGrpSpPr/>
          <p:nvPr/>
        </p:nvGrpSpPr>
        <p:grpSpPr>
          <a:xfrm rot="10800000">
            <a:off x="4053836" y="212368"/>
            <a:ext cx="137161" cy="326024"/>
            <a:chOff x="1049625" y="3881225"/>
            <a:chExt cx="136275" cy="136275"/>
          </a:xfrm>
        </p:grpSpPr>
        <p:sp>
          <p:nvSpPr>
            <p:cNvPr id="1302" name="Google Shape;1302;p50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solidFill>
              <a:schemeClr val="lt1"/>
            </a:solidFill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50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solidFill>
              <a:schemeClr val="lt1"/>
            </a:solidFill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04" name="Google Shape;1304;p50"/>
          <p:cNvSpPr/>
          <p:nvPr/>
        </p:nvSpPr>
        <p:spPr>
          <a:xfrm rot="10800000">
            <a:off x="6248584" y="4808925"/>
            <a:ext cx="121550" cy="285100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5" name="Google Shape;1305;p50"/>
          <p:cNvSpPr/>
          <p:nvPr/>
        </p:nvSpPr>
        <p:spPr>
          <a:xfrm flipH="1" rot="10800000">
            <a:off x="2826783" y="-8164677"/>
            <a:ext cx="3586849" cy="9203394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06" name="Google Shape;1306;p50"/>
          <p:cNvGrpSpPr/>
          <p:nvPr/>
        </p:nvGrpSpPr>
        <p:grpSpPr>
          <a:xfrm flipH="1" rot="10800000">
            <a:off x="3341688" y="538188"/>
            <a:ext cx="148826" cy="351535"/>
            <a:chOff x="1049625" y="3881225"/>
            <a:chExt cx="136275" cy="136275"/>
          </a:xfrm>
        </p:grpSpPr>
        <p:sp>
          <p:nvSpPr>
            <p:cNvPr id="1307" name="Google Shape;1307;p50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8" name="Google Shape;1308;p50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09" name="Google Shape;1309;p50"/>
          <p:cNvSpPr/>
          <p:nvPr/>
        </p:nvSpPr>
        <p:spPr>
          <a:xfrm flipH="1" rot="10800000">
            <a:off x="3490481" y="-1461468"/>
            <a:ext cx="975600" cy="2439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0" name="Google Shape;1310;p50"/>
          <p:cNvSpPr/>
          <p:nvPr/>
        </p:nvSpPr>
        <p:spPr>
          <a:xfrm flipH="1" rot="10800000">
            <a:off x="3761712" y="205953"/>
            <a:ext cx="97606" cy="228940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1" name="Google Shape;1311;p50"/>
          <p:cNvSpPr/>
          <p:nvPr/>
        </p:nvSpPr>
        <p:spPr>
          <a:xfrm flipH="1" rot="10800000">
            <a:off x="6597596" y="2657873"/>
            <a:ext cx="83054" cy="197855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2" name="Google Shape;1312;p50"/>
          <p:cNvSpPr txBox="1"/>
          <p:nvPr>
            <p:ph type="title"/>
          </p:nvPr>
        </p:nvSpPr>
        <p:spPr>
          <a:xfrm>
            <a:off x="3490481" y="1038717"/>
            <a:ext cx="2832600" cy="11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/>
        </p:txBody>
      </p:sp>
      <p:sp>
        <p:nvSpPr>
          <p:cNvPr id="1313" name="Google Shape;1313;p50"/>
          <p:cNvSpPr txBox="1"/>
          <p:nvPr>
            <p:ph idx="1" type="subTitle"/>
          </p:nvPr>
        </p:nvSpPr>
        <p:spPr>
          <a:xfrm>
            <a:off x="3223260" y="4999889"/>
            <a:ext cx="1056000" cy="184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14" name="Google Shape;1314;p50"/>
          <p:cNvSpPr txBox="1"/>
          <p:nvPr>
            <p:ph idx="2" type="subTitle"/>
          </p:nvPr>
        </p:nvSpPr>
        <p:spPr>
          <a:xfrm>
            <a:off x="3223260" y="7182940"/>
            <a:ext cx="1056000" cy="184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15" name="Google Shape;1315;p50"/>
          <p:cNvSpPr txBox="1"/>
          <p:nvPr>
            <p:ph idx="3" type="subTitle"/>
          </p:nvPr>
        </p:nvSpPr>
        <p:spPr>
          <a:xfrm>
            <a:off x="5390388" y="4999889"/>
            <a:ext cx="1056000" cy="184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16" name="Google Shape;1316;p50"/>
          <p:cNvSpPr txBox="1"/>
          <p:nvPr>
            <p:ph idx="4" type="subTitle"/>
          </p:nvPr>
        </p:nvSpPr>
        <p:spPr>
          <a:xfrm>
            <a:off x="5390388" y="7182940"/>
            <a:ext cx="1056000" cy="184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ur team">
  <p:cSld name="CUSTOM_12">
    <p:bg>
      <p:bgPr>
        <a:solidFill>
          <a:schemeClr val="accent1"/>
        </a:solidFill>
      </p:bgPr>
    </p:bg>
    <p:spTree>
      <p:nvGrpSpPr>
        <p:cNvPr id="1317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51"/>
          <p:cNvSpPr/>
          <p:nvPr/>
        </p:nvSpPr>
        <p:spPr>
          <a:xfrm>
            <a:off x="-1312359" y="-4133160"/>
            <a:ext cx="2426920" cy="6232188"/>
          </a:xfrm>
          <a:custGeom>
            <a:rect b="b" l="l" r="r" t="t"/>
            <a:pathLst>
              <a:path extrusionOk="0" h="71380" w="71380">
                <a:moveTo>
                  <a:pt x="35690" y="0"/>
                </a:moveTo>
                <a:cubicBezTo>
                  <a:pt x="15969" y="0"/>
                  <a:pt x="0" y="15969"/>
                  <a:pt x="0" y="35690"/>
                </a:cubicBezTo>
                <a:cubicBezTo>
                  <a:pt x="0" y="55385"/>
                  <a:pt x="15969" y="71379"/>
                  <a:pt x="35690" y="71379"/>
                </a:cubicBezTo>
                <a:cubicBezTo>
                  <a:pt x="55385" y="71379"/>
                  <a:pt x="71379" y="55385"/>
                  <a:pt x="71379" y="35690"/>
                </a:cubicBezTo>
                <a:cubicBezTo>
                  <a:pt x="71379" y="15969"/>
                  <a:pt x="55385" y="0"/>
                  <a:pt x="35690" y="0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9" name="Google Shape;1319;p51"/>
          <p:cNvSpPr/>
          <p:nvPr/>
        </p:nvSpPr>
        <p:spPr>
          <a:xfrm>
            <a:off x="659893" y="307741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20" name="Google Shape;1320;p51"/>
          <p:cNvGrpSpPr/>
          <p:nvPr/>
        </p:nvGrpSpPr>
        <p:grpSpPr>
          <a:xfrm>
            <a:off x="330262" y="9090578"/>
            <a:ext cx="185334" cy="437770"/>
            <a:chOff x="1049625" y="3881225"/>
            <a:chExt cx="136275" cy="136275"/>
          </a:xfrm>
        </p:grpSpPr>
        <p:sp>
          <p:nvSpPr>
            <p:cNvPr id="1321" name="Google Shape;1321;p51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51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23" name="Google Shape;1323;p51"/>
          <p:cNvSpPr/>
          <p:nvPr/>
        </p:nvSpPr>
        <p:spPr>
          <a:xfrm>
            <a:off x="216632" y="2826092"/>
            <a:ext cx="68582" cy="164314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24" name="Google Shape;1324;p51"/>
          <p:cNvGrpSpPr/>
          <p:nvPr/>
        </p:nvGrpSpPr>
        <p:grpSpPr>
          <a:xfrm>
            <a:off x="6435244" y="8942929"/>
            <a:ext cx="185334" cy="437770"/>
            <a:chOff x="1049625" y="3881225"/>
            <a:chExt cx="136275" cy="136275"/>
          </a:xfrm>
        </p:grpSpPr>
        <p:sp>
          <p:nvSpPr>
            <p:cNvPr id="1325" name="Google Shape;1325;p51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51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27" name="Google Shape;1327;p51"/>
          <p:cNvGrpSpPr/>
          <p:nvPr/>
        </p:nvGrpSpPr>
        <p:grpSpPr>
          <a:xfrm>
            <a:off x="5989658" y="-15731"/>
            <a:ext cx="185334" cy="437770"/>
            <a:chOff x="2041975" y="1229850"/>
            <a:chExt cx="136275" cy="136275"/>
          </a:xfrm>
        </p:grpSpPr>
        <p:sp>
          <p:nvSpPr>
            <p:cNvPr id="1328" name="Google Shape;1328;p51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9" name="Google Shape;1329;p51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30" name="Google Shape;1330;p51"/>
          <p:cNvGrpSpPr/>
          <p:nvPr/>
        </p:nvGrpSpPr>
        <p:grpSpPr>
          <a:xfrm>
            <a:off x="134766" y="307690"/>
            <a:ext cx="185334" cy="437770"/>
            <a:chOff x="1049625" y="3881225"/>
            <a:chExt cx="136275" cy="136275"/>
          </a:xfrm>
        </p:grpSpPr>
        <p:sp>
          <p:nvSpPr>
            <p:cNvPr id="1331" name="Google Shape;1331;p51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2" name="Google Shape;1332;p51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33" name="Google Shape;1333;p51"/>
          <p:cNvSpPr txBox="1"/>
          <p:nvPr>
            <p:ph type="title"/>
          </p:nvPr>
        </p:nvSpPr>
        <p:spPr>
          <a:xfrm>
            <a:off x="2702052" y="1038709"/>
            <a:ext cx="3621000" cy="11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/>
        </p:txBody>
      </p:sp>
      <p:sp>
        <p:nvSpPr>
          <p:cNvPr id="1334" name="Google Shape;1334;p51"/>
          <p:cNvSpPr txBox="1"/>
          <p:nvPr>
            <p:ph idx="1" type="subTitle"/>
          </p:nvPr>
        </p:nvSpPr>
        <p:spPr>
          <a:xfrm>
            <a:off x="802386" y="5621941"/>
            <a:ext cx="891600" cy="105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35" name="Google Shape;1335;p51"/>
          <p:cNvSpPr txBox="1"/>
          <p:nvPr>
            <p:ph idx="2" type="subTitle"/>
          </p:nvPr>
        </p:nvSpPr>
        <p:spPr>
          <a:xfrm>
            <a:off x="1707642" y="5175942"/>
            <a:ext cx="1131600" cy="16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36" name="Google Shape;1336;p51"/>
          <p:cNvSpPr txBox="1"/>
          <p:nvPr>
            <p:ph idx="3" type="subTitle"/>
          </p:nvPr>
        </p:nvSpPr>
        <p:spPr>
          <a:xfrm>
            <a:off x="3502143" y="6461129"/>
            <a:ext cx="891600" cy="105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37" name="Google Shape;1337;p51"/>
          <p:cNvSpPr txBox="1"/>
          <p:nvPr>
            <p:ph idx="4" type="subTitle"/>
          </p:nvPr>
        </p:nvSpPr>
        <p:spPr>
          <a:xfrm>
            <a:off x="4498848" y="6161836"/>
            <a:ext cx="1131600" cy="16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accent1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"/>
          <p:cNvSpPr txBox="1"/>
          <p:nvPr>
            <p:ph type="title"/>
          </p:nvPr>
        </p:nvSpPr>
        <p:spPr>
          <a:xfrm>
            <a:off x="2987719" y="1038717"/>
            <a:ext cx="3321300" cy="23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3">
    <p:spTree>
      <p:nvGrpSpPr>
        <p:cNvPr id="1338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52"/>
          <p:cNvSpPr/>
          <p:nvPr/>
        </p:nvSpPr>
        <p:spPr>
          <a:xfrm>
            <a:off x="-811481" y="-3196101"/>
            <a:ext cx="2692848" cy="6805261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0" name="Google Shape;1340;p52"/>
          <p:cNvSpPr/>
          <p:nvPr/>
        </p:nvSpPr>
        <p:spPr>
          <a:xfrm>
            <a:off x="4514712" y="5987161"/>
            <a:ext cx="4466909" cy="114611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1" name="Google Shape;1341;p52"/>
          <p:cNvSpPr/>
          <p:nvPr/>
        </p:nvSpPr>
        <p:spPr>
          <a:xfrm>
            <a:off x="681007" y="2609253"/>
            <a:ext cx="79322" cy="187363"/>
          </a:xfrm>
          <a:custGeom>
            <a:rect b="b" l="l" r="r" t="t"/>
            <a:pathLst>
              <a:path extrusionOk="0" fill="none" h="2333" w="2333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cap="rnd" cmpd="sng" w="5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2" name="Google Shape;1342;p52"/>
          <p:cNvSpPr/>
          <p:nvPr/>
        </p:nvSpPr>
        <p:spPr>
          <a:xfrm>
            <a:off x="659893" y="307741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43" name="Google Shape;1343;p52"/>
          <p:cNvGrpSpPr/>
          <p:nvPr/>
        </p:nvGrpSpPr>
        <p:grpSpPr>
          <a:xfrm>
            <a:off x="628022" y="5258058"/>
            <a:ext cx="185334" cy="437770"/>
            <a:chOff x="1049625" y="3881225"/>
            <a:chExt cx="136275" cy="136275"/>
          </a:xfrm>
        </p:grpSpPr>
        <p:sp>
          <p:nvSpPr>
            <p:cNvPr id="1344" name="Google Shape;1344;p52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5" name="Google Shape;1345;p52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46" name="Google Shape;1346;p52"/>
          <p:cNvSpPr/>
          <p:nvPr/>
        </p:nvSpPr>
        <p:spPr>
          <a:xfrm>
            <a:off x="-683121" y="5693546"/>
            <a:ext cx="1342800" cy="3447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7" name="Google Shape;1347;p52"/>
          <p:cNvSpPr/>
          <p:nvPr/>
        </p:nvSpPr>
        <p:spPr>
          <a:xfrm>
            <a:off x="5797144" y="-955663"/>
            <a:ext cx="914400" cy="2324400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48" name="Google Shape;1348;p52"/>
          <p:cNvGrpSpPr/>
          <p:nvPr/>
        </p:nvGrpSpPr>
        <p:grpSpPr>
          <a:xfrm>
            <a:off x="5428556" y="8368987"/>
            <a:ext cx="185334" cy="437770"/>
            <a:chOff x="1049625" y="3881225"/>
            <a:chExt cx="136275" cy="136275"/>
          </a:xfrm>
        </p:grpSpPr>
        <p:sp>
          <p:nvSpPr>
            <p:cNvPr id="1349" name="Google Shape;1349;p52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0" name="Google Shape;1350;p52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51" name="Google Shape;1351;p52"/>
          <p:cNvSpPr/>
          <p:nvPr/>
        </p:nvSpPr>
        <p:spPr>
          <a:xfrm>
            <a:off x="1035257" y="8266987"/>
            <a:ext cx="103428" cy="246391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2" name="Google Shape;1352;p52"/>
          <p:cNvSpPr/>
          <p:nvPr/>
        </p:nvSpPr>
        <p:spPr>
          <a:xfrm>
            <a:off x="3772734" y="8929935"/>
            <a:ext cx="1215300" cy="3038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53" name="Google Shape;1353;p52"/>
          <p:cNvGrpSpPr/>
          <p:nvPr/>
        </p:nvGrpSpPr>
        <p:grpSpPr>
          <a:xfrm>
            <a:off x="5989658" y="424400"/>
            <a:ext cx="185334" cy="437770"/>
            <a:chOff x="2041975" y="1229850"/>
            <a:chExt cx="136275" cy="136275"/>
          </a:xfrm>
        </p:grpSpPr>
        <p:sp>
          <p:nvSpPr>
            <p:cNvPr id="1354" name="Google Shape;1354;p52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5" name="Google Shape;1355;p52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56" name="Google Shape;1356;p52"/>
          <p:cNvSpPr/>
          <p:nvPr/>
        </p:nvSpPr>
        <p:spPr>
          <a:xfrm>
            <a:off x="4429815" y="9586859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57" name="Google Shape;1357;p52"/>
          <p:cNvGrpSpPr/>
          <p:nvPr/>
        </p:nvGrpSpPr>
        <p:grpSpPr>
          <a:xfrm>
            <a:off x="5278481" y="1252283"/>
            <a:ext cx="185334" cy="437770"/>
            <a:chOff x="1049625" y="3881225"/>
            <a:chExt cx="136275" cy="136275"/>
          </a:xfrm>
        </p:grpSpPr>
        <p:sp>
          <p:nvSpPr>
            <p:cNvPr id="1358" name="Google Shape;1358;p52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9" name="Google Shape;1359;p52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60" name="Google Shape;1360;p52"/>
          <p:cNvSpPr/>
          <p:nvPr/>
        </p:nvSpPr>
        <p:spPr>
          <a:xfrm>
            <a:off x="5988951" y="5353814"/>
            <a:ext cx="103428" cy="246391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1" name="Google Shape;1361;p52"/>
          <p:cNvSpPr/>
          <p:nvPr/>
        </p:nvSpPr>
        <p:spPr>
          <a:xfrm>
            <a:off x="248893" y="6378027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2" name="Google Shape;1362;p52"/>
          <p:cNvSpPr txBox="1"/>
          <p:nvPr>
            <p:ph type="title"/>
          </p:nvPr>
        </p:nvSpPr>
        <p:spPr>
          <a:xfrm>
            <a:off x="2945054" y="5972503"/>
            <a:ext cx="2765100" cy="92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Barlow"/>
              <a:buNone/>
              <a:defRPr b="1" sz="16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Font typeface="Barlow"/>
              <a:buNone/>
              <a:defRPr b="1" sz="1800">
                <a:latin typeface="Barlow"/>
                <a:ea typeface="Barlow"/>
                <a:cs typeface="Barlow"/>
                <a:sym typeface="Barlow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Font typeface="Barlow"/>
              <a:buNone/>
              <a:defRPr b="1" sz="1800">
                <a:latin typeface="Barlow"/>
                <a:ea typeface="Barlow"/>
                <a:cs typeface="Barlow"/>
                <a:sym typeface="Barlow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Font typeface="Barlow"/>
              <a:buNone/>
              <a:defRPr b="1" sz="1800">
                <a:latin typeface="Barlow"/>
                <a:ea typeface="Barlow"/>
                <a:cs typeface="Barlow"/>
                <a:sym typeface="Barlow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Font typeface="Barlow"/>
              <a:buNone/>
              <a:defRPr b="1" sz="1800">
                <a:latin typeface="Barlow"/>
                <a:ea typeface="Barlow"/>
                <a:cs typeface="Barlow"/>
                <a:sym typeface="Barlow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Font typeface="Barlow"/>
              <a:buNone/>
              <a:defRPr b="1" sz="1800">
                <a:latin typeface="Barlow"/>
                <a:ea typeface="Barlow"/>
                <a:cs typeface="Barlow"/>
                <a:sym typeface="Barlow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Font typeface="Barlow"/>
              <a:buNone/>
              <a:defRPr b="1" sz="1800">
                <a:latin typeface="Barlow"/>
                <a:ea typeface="Barlow"/>
                <a:cs typeface="Barlow"/>
                <a:sym typeface="Barlow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Font typeface="Barlow"/>
              <a:buNone/>
              <a:defRPr b="1" sz="1800">
                <a:latin typeface="Barlow"/>
                <a:ea typeface="Barlow"/>
                <a:cs typeface="Barlow"/>
                <a:sym typeface="Barlow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Font typeface="Barlow"/>
              <a:buNone/>
              <a:defRPr b="1" sz="1800"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363" name="Google Shape;1363;p52"/>
          <p:cNvSpPr txBox="1"/>
          <p:nvPr>
            <p:ph idx="1" type="subTitle"/>
          </p:nvPr>
        </p:nvSpPr>
        <p:spPr>
          <a:xfrm>
            <a:off x="1147921" y="3377563"/>
            <a:ext cx="4562100" cy="260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7"/>
          <p:cNvGrpSpPr/>
          <p:nvPr/>
        </p:nvGrpSpPr>
        <p:grpSpPr>
          <a:xfrm flipH="1" rot="10800000">
            <a:off x="2718702" y="1400702"/>
            <a:ext cx="185334" cy="437770"/>
            <a:chOff x="2041975" y="1229850"/>
            <a:chExt cx="136275" cy="136275"/>
          </a:xfrm>
        </p:grpSpPr>
        <p:sp>
          <p:nvSpPr>
            <p:cNvPr id="125" name="Google Shape;125;p7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7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7" name="Google Shape;127;p7"/>
          <p:cNvGrpSpPr/>
          <p:nvPr/>
        </p:nvGrpSpPr>
        <p:grpSpPr>
          <a:xfrm flipH="1" rot="10800000">
            <a:off x="1607108" y="8641518"/>
            <a:ext cx="185334" cy="437770"/>
            <a:chOff x="2041975" y="1229850"/>
            <a:chExt cx="136275" cy="136275"/>
          </a:xfrm>
        </p:grpSpPr>
        <p:sp>
          <p:nvSpPr>
            <p:cNvPr id="128" name="Google Shape;128;p7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0" name="Google Shape;130;p7"/>
          <p:cNvSpPr/>
          <p:nvPr/>
        </p:nvSpPr>
        <p:spPr>
          <a:xfrm flipH="1" rot="10800000">
            <a:off x="762278" y="9155581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7"/>
          <p:cNvSpPr/>
          <p:nvPr/>
        </p:nvSpPr>
        <p:spPr>
          <a:xfrm flipH="1" rot="10800000">
            <a:off x="1171056" y="1288526"/>
            <a:ext cx="121550" cy="285100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7"/>
          <p:cNvSpPr txBox="1"/>
          <p:nvPr>
            <p:ph idx="1" type="subTitle"/>
          </p:nvPr>
        </p:nvSpPr>
        <p:spPr>
          <a:xfrm>
            <a:off x="3138056" y="2778255"/>
            <a:ext cx="2249100" cy="434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just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just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just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just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just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just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just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just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3" name="Google Shape;133;p7"/>
          <p:cNvSpPr txBox="1"/>
          <p:nvPr>
            <p:ph type="title"/>
          </p:nvPr>
        </p:nvSpPr>
        <p:spPr>
          <a:xfrm>
            <a:off x="534825" y="3493613"/>
            <a:ext cx="2415600" cy="291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4" name="Google Shape;134;p7"/>
          <p:cNvSpPr/>
          <p:nvPr/>
        </p:nvSpPr>
        <p:spPr>
          <a:xfrm flipH="1">
            <a:off x="2105595" y="-9057150"/>
            <a:ext cx="4466688" cy="114611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7"/>
          <p:cNvSpPr/>
          <p:nvPr/>
        </p:nvSpPr>
        <p:spPr>
          <a:xfrm flipH="1">
            <a:off x="-1271477" y="6886243"/>
            <a:ext cx="4466688" cy="114611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7"/>
          <p:cNvSpPr/>
          <p:nvPr/>
        </p:nvSpPr>
        <p:spPr>
          <a:xfrm flipH="1">
            <a:off x="4954944" y="-3346036"/>
            <a:ext cx="2426920" cy="6232188"/>
          </a:xfrm>
          <a:custGeom>
            <a:rect b="b" l="l" r="r" t="t"/>
            <a:pathLst>
              <a:path extrusionOk="0" h="71380" w="71380">
                <a:moveTo>
                  <a:pt x="35690" y="0"/>
                </a:moveTo>
                <a:cubicBezTo>
                  <a:pt x="15969" y="0"/>
                  <a:pt x="0" y="15969"/>
                  <a:pt x="0" y="35690"/>
                </a:cubicBezTo>
                <a:cubicBezTo>
                  <a:pt x="0" y="55385"/>
                  <a:pt x="15969" y="71379"/>
                  <a:pt x="35690" y="71379"/>
                </a:cubicBezTo>
                <a:cubicBezTo>
                  <a:pt x="55385" y="71379"/>
                  <a:pt x="71379" y="55385"/>
                  <a:pt x="71379" y="35690"/>
                </a:cubicBezTo>
                <a:cubicBezTo>
                  <a:pt x="71379" y="15969"/>
                  <a:pt x="55385" y="0"/>
                  <a:pt x="356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7"/>
          <p:cNvSpPr/>
          <p:nvPr/>
        </p:nvSpPr>
        <p:spPr>
          <a:xfrm flipH="1">
            <a:off x="5609418" y="206445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8" name="Google Shape;138;p7"/>
          <p:cNvGrpSpPr/>
          <p:nvPr/>
        </p:nvGrpSpPr>
        <p:grpSpPr>
          <a:xfrm flipH="1">
            <a:off x="5577487" y="9079170"/>
            <a:ext cx="185334" cy="437770"/>
            <a:chOff x="1049625" y="3881225"/>
            <a:chExt cx="136275" cy="136275"/>
          </a:xfrm>
        </p:grpSpPr>
        <p:sp>
          <p:nvSpPr>
            <p:cNvPr id="139" name="Google Shape;139;p7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1" name="Google Shape;141;p7"/>
          <p:cNvSpPr/>
          <p:nvPr/>
        </p:nvSpPr>
        <p:spPr>
          <a:xfrm flipH="1">
            <a:off x="5618476" y="7938910"/>
            <a:ext cx="103428" cy="246391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7"/>
          <p:cNvSpPr/>
          <p:nvPr/>
        </p:nvSpPr>
        <p:spPr>
          <a:xfrm flipH="1">
            <a:off x="5977996" y="7553226"/>
            <a:ext cx="594300" cy="152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3" name="Google Shape;143;p7"/>
          <p:cNvGrpSpPr/>
          <p:nvPr/>
        </p:nvGrpSpPr>
        <p:grpSpPr>
          <a:xfrm flipH="1">
            <a:off x="6416212" y="1131540"/>
            <a:ext cx="185334" cy="437770"/>
            <a:chOff x="1049625" y="3881225"/>
            <a:chExt cx="136275" cy="136275"/>
          </a:xfrm>
        </p:grpSpPr>
        <p:sp>
          <p:nvSpPr>
            <p:cNvPr id="144" name="Google Shape;144;p7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6" name="Google Shape;146;p7"/>
          <p:cNvSpPr/>
          <p:nvPr/>
        </p:nvSpPr>
        <p:spPr>
          <a:xfrm flipH="1">
            <a:off x="280977" y="-971956"/>
            <a:ext cx="914400" cy="2324400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7" name="Google Shape;147;p7"/>
          <p:cNvGrpSpPr/>
          <p:nvPr/>
        </p:nvGrpSpPr>
        <p:grpSpPr>
          <a:xfrm flipH="1">
            <a:off x="6269446" y="3686818"/>
            <a:ext cx="185334" cy="437770"/>
            <a:chOff x="1049625" y="3881225"/>
            <a:chExt cx="136275" cy="136275"/>
          </a:xfrm>
        </p:grpSpPr>
        <p:sp>
          <p:nvSpPr>
            <p:cNvPr id="148" name="Google Shape;148;p7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0" name="Google Shape;150;p7"/>
          <p:cNvSpPr/>
          <p:nvPr/>
        </p:nvSpPr>
        <p:spPr>
          <a:xfrm flipH="1">
            <a:off x="2444211" y="8811719"/>
            <a:ext cx="1215300" cy="3038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7"/>
          <p:cNvSpPr/>
          <p:nvPr/>
        </p:nvSpPr>
        <p:spPr>
          <a:xfrm flipH="1">
            <a:off x="2926912" y="9365254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2" name="Google Shape;152;p7"/>
          <p:cNvGrpSpPr/>
          <p:nvPr/>
        </p:nvGrpSpPr>
        <p:grpSpPr>
          <a:xfrm flipH="1">
            <a:off x="576891" y="573301"/>
            <a:ext cx="185334" cy="437770"/>
            <a:chOff x="2041975" y="1229850"/>
            <a:chExt cx="136275" cy="136275"/>
          </a:xfrm>
        </p:grpSpPr>
        <p:sp>
          <p:nvSpPr>
            <p:cNvPr id="153" name="Google Shape;153;p7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"/>
          <p:cNvSpPr/>
          <p:nvPr/>
        </p:nvSpPr>
        <p:spPr>
          <a:xfrm>
            <a:off x="3658006" y="6886219"/>
            <a:ext cx="4466909" cy="114611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8"/>
          <p:cNvSpPr/>
          <p:nvPr/>
        </p:nvSpPr>
        <p:spPr>
          <a:xfrm>
            <a:off x="-2038806" y="-5906824"/>
            <a:ext cx="4466909" cy="114611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8" name="Google Shape;158;p8"/>
          <p:cNvGrpSpPr/>
          <p:nvPr/>
        </p:nvGrpSpPr>
        <p:grpSpPr>
          <a:xfrm>
            <a:off x="643931" y="2216104"/>
            <a:ext cx="185334" cy="437770"/>
            <a:chOff x="1049625" y="3881225"/>
            <a:chExt cx="136275" cy="136275"/>
          </a:xfrm>
        </p:grpSpPr>
        <p:sp>
          <p:nvSpPr>
            <p:cNvPr id="159" name="Google Shape;159;p8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1" name="Google Shape;161;p8"/>
          <p:cNvGrpSpPr/>
          <p:nvPr/>
        </p:nvGrpSpPr>
        <p:grpSpPr>
          <a:xfrm>
            <a:off x="180365" y="3846246"/>
            <a:ext cx="185334" cy="437770"/>
            <a:chOff x="2041975" y="1229850"/>
            <a:chExt cx="136275" cy="136275"/>
          </a:xfrm>
        </p:grpSpPr>
        <p:sp>
          <p:nvSpPr>
            <p:cNvPr id="162" name="Google Shape;162;p8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4" name="Google Shape;164;p8"/>
          <p:cNvSpPr/>
          <p:nvPr/>
        </p:nvSpPr>
        <p:spPr>
          <a:xfrm flipH="1" rot="10800000">
            <a:off x="2109784" y="3335492"/>
            <a:ext cx="121550" cy="285100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5" name="Google Shape;165;p8"/>
          <p:cNvGrpSpPr/>
          <p:nvPr/>
        </p:nvGrpSpPr>
        <p:grpSpPr>
          <a:xfrm flipH="1" rot="10800000">
            <a:off x="4645958" y="9017488"/>
            <a:ext cx="185334" cy="437770"/>
            <a:chOff x="2041975" y="1229850"/>
            <a:chExt cx="136275" cy="136275"/>
          </a:xfrm>
        </p:grpSpPr>
        <p:sp>
          <p:nvSpPr>
            <p:cNvPr id="166" name="Google Shape;166;p8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8" name="Google Shape;168;p8"/>
          <p:cNvSpPr/>
          <p:nvPr/>
        </p:nvSpPr>
        <p:spPr>
          <a:xfrm flipH="1" rot="10800000">
            <a:off x="5310184" y="6709830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9" name="Google Shape;169;p8"/>
          <p:cNvGrpSpPr/>
          <p:nvPr/>
        </p:nvGrpSpPr>
        <p:grpSpPr>
          <a:xfrm>
            <a:off x="6195402" y="8230278"/>
            <a:ext cx="185334" cy="437770"/>
            <a:chOff x="2041975" y="1229850"/>
            <a:chExt cx="136275" cy="136275"/>
          </a:xfrm>
        </p:grpSpPr>
        <p:sp>
          <p:nvSpPr>
            <p:cNvPr id="170" name="Google Shape;170;p8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2" name="Google Shape;172;p8"/>
          <p:cNvSpPr txBox="1"/>
          <p:nvPr>
            <p:ph type="title"/>
          </p:nvPr>
        </p:nvSpPr>
        <p:spPr>
          <a:xfrm>
            <a:off x="2359144" y="1038717"/>
            <a:ext cx="3963900" cy="22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"/>
          <p:cNvSpPr/>
          <p:nvPr/>
        </p:nvSpPr>
        <p:spPr>
          <a:xfrm flipH="1" rot="10800000">
            <a:off x="3886575" y="-3783974"/>
            <a:ext cx="3854164" cy="99849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9"/>
          <p:cNvSpPr/>
          <p:nvPr/>
        </p:nvSpPr>
        <p:spPr>
          <a:xfrm flipH="1" rot="10800000">
            <a:off x="4023015" y="2821383"/>
            <a:ext cx="96668" cy="211385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9"/>
          <p:cNvSpPr/>
          <p:nvPr/>
        </p:nvSpPr>
        <p:spPr>
          <a:xfrm>
            <a:off x="3778166" y="2253679"/>
            <a:ext cx="2472966" cy="8347547"/>
          </a:xfrm>
          <a:custGeom>
            <a:rect b="b" l="l" r="r" t="t"/>
            <a:pathLst>
              <a:path extrusionOk="0" h="143404" w="101674">
                <a:moveTo>
                  <a:pt x="3603" y="1"/>
                </a:moveTo>
                <a:cubicBezTo>
                  <a:pt x="1635" y="1"/>
                  <a:pt x="1" y="1602"/>
                  <a:pt x="1" y="3570"/>
                </a:cubicBezTo>
                <a:lnTo>
                  <a:pt x="1" y="139834"/>
                </a:lnTo>
                <a:cubicBezTo>
                  <a:pt x="1" y="140835"/>
                  <a:pt x="435" y="141769"/>
                  <a:pt x="1135" y="142403"/>
                </a:cubicBezTo>
                <a:cubicBezTo>
                  <a:pt x="1769" y="143036"/>
                  <a:pt x="2636" y="143403"/>
                  <a:pt x="3603" y="143403"/>
                </a:cubicBezTo>
                <a:lnTo>
                  <a:pt x="98071" y="143403"/>
                </a:lnTo>
                <a:cubicBezTo>
                  <a:pt x="100039" y="143403"/>
                  <a:pt x="101673" y="141802"/>
                  <a:pt x="101673" y="139834"/>
                </a:cubicBezTo>
                <a:lnTo>
                  <a:pt x="101673" y="3570"/>
                </a:lnTo>
                <a:cubicBezTo>
                  <a:pt x="101673" y="2436"/>
                  <a:pt x="101140" y="1468"/>
                  <a:pt x="100339" y="801"/>
                </a:cubicBezTo>
                <a:cubicBezTo>
                  <a:pt x="99739" y="301"/>
                  <a:pt x="98938" y="1"/>
                  <a:pt x="98071" y="1"/>
                </a:cubicBez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9"/>
          <p:cNvSpPr/>
          <p:nvPr/>
        </p:nvSpPr>
        <p:spPr>
          <a:xfrm>
            <a:off x="3985056" y="2832328"/>
            <a:ext cx="2162222" cy="7388304"/>
          </a:xfrm>
          <a:custGeom>
            <a:rect b="b" l="l" r="r" t="t"/>
            <a:pathLst>
              <a:path extrusionOk="0" h="126925" w="88898">
                <a:moveTo>
                  <a:pt x="1" y="0"/>
                </a:moveTo>
                <a:lnTo>
                  <a:pt x="1" y="126924"/>
                </a:lnTo>
                <a:lnTo>
                  <a:pt x="88898" y="126924"/>
                </a:lnTo>
                <a:lnTo>
                  <a:pt x="888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9"/>
          <p:cNvSpPr/>
          <p:nvPr/>
        </p:nvSpPr>
        <p:spPr>
          <a:xfrm>
            <a:off x="4345300" y="2509970"/>
            <a:ext cx="1338710" cy="739849"/>
          </a:xfrm>
          <a:custGeom>
            <a:rect b="b" l="l" r="r" t="t"/>
            <a:pathLst>
              <a:path extrusionOk="0" h="12710" w="55040">
                <a:moveTo>
                  <a:pt x="1" y="1"/>
                </a:moveTo>
                <a:lnTo>
                  <a:pt x="1" y="12710"/>
                </a:lnTo>
                <a:lnTo>
                  <a:pt x="55040" y="12710"/>
                </a:lnTo>
                <a:lnTo>
                  <a:pt x="55040" y="1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9"/>
          <p:cNvSpPr/>
          <p:nvPr/>
        </p:nvSpPr>
        <p:spPr>
          <a:xfrm>
            <a:off x="4345300" y="2509970"/>
            <a:ext cx="1338710" cy="176784"/>
          </a:xfrm>
          <a:custGeom>
            <a:rect b="b" l="l" r="r" t="t"/>
            <a:pathLst>
              <a:path extrusionOk="0" h="3037" w="55040">
                <a:moveTo>
                  <a:pt x="1" y="1"/>
                </a:moveTo>
                <a:lnTo>
                  <a:pt x="1" y="1635"/>
                </a:lnTo>
                <a:lnTo>
                  <a:pt x="55040" y="3036"/>
                </a:lnTo>
                <a:lnTo>
                  <a:pt x="55040" y="1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9"/>
          <p:cNvSpPr/>
          <p:nvPr/>
        </p:nvSpPr>
        <p:spPr>
          <a:xfrm>
            <a:off x="3933151" y="2723595"/>
            <a:ext cx="2163024" cy="7388304"/>
          </a:xfrm>
          <a:custGeom>
            <a:rect b="b" l="l" r="r" t="t"/>
            <a:pathLst>
              <a:path extrusionOk="0" h="126925" w="88931">
                <a:moveTo>
                  <a:pt x="0" y="0"/>
                </a:moveTo>
                <a:lnTo>
                  <a:pt x="0" y="126924"/>
                </a:lnTo>
                <a:lnTo>
                  <a:pt x="88930" y="126924"/>
                </a:lnTo>
                <a:lnTo>
                  <a:pt x="8893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9"/>
          <p:cNvSpPr/>
          <p:nvPr/>
        </p:nvSpPr>
        <p:spPr>
          <a:xfrm>
            <a:off x="4269024" y="2723595"/>
            <a:ext cx="1521275" cy="609750"/>
          </a:xfrm>
          <a:custGeom>
            <a:rect b="b" l="l" r="r" t="t"/>
            <a:pathLst>
              <a:path extrusionOk="0" h="10475" w="62546">
                <a:moveTo>
                  <a:pt x="1" y="0"/>
                </a:moveTo>
                <a:lnTo>
                  <a:pt x="1" y="6405"/>
                </a:lnTo>
                <a:cubicBezTo>
                  <a:pt x="1" y="7939"/>
                  <a:pt x="1302" y="9240"/>
                  <a:pt x="2836" y="9240"/>
                </a:cubicBezTo>
                <a:lnTo>
                  <a:pt x="16446" y="9240"/>
                </a:lnTo>
                <a:cubicBezTo>
                  <a:pt x="16513" y="9941"/>
                  <a:pt x="17113" y="10474"/>
                  <a:pt x="17847" y="10474"/>
                </a:cubicBezTo>
                <a:lnTo>
                  <a:pt x="44733" y="10474"/>
                </a:lnTo>
                <a:cubicBezTo>
                  <a:pt x="45433" y="10474"/>
                  <a:pt x="46034" y="9941"/>
                  <a:pt x="46134" y="9240"/>
                </a:cubicBezTo>
                <a:lnTo>
                  <a:pt x="59710" y="9240"/>
                </a:lnTo>
                <a:cubicBezTo>
                  <a:pt x="61278" y="9240"/>
                  <a:pt x="62546" y="7939"/>
                  <a:pt x="62546" y="6405"/>
                </a:cubicBezTo>
                <a:lnTo>
                  <a:pt x="62546" y="0"/>
                </a:lnTo>
                <a:lnTo>
                  <a:pt x="61011" y="0"/>
                </a:lnTo>
                <a:lnTo>
                  <a:pt x="61011" y="6405"/>
                </a:lnTo>
                <a:cubicBezTo>
                  <a:pt x="61011" y="7105"/>
                  <a:pt x="60444" y="7672"/>
                  <a:pt x="59710" y="7672"/>
                </a:cubicBezTo>
                <a:lnTo>
                  <a:pt x="46101" y="7672"/>
                </a:lnTo>
                <a:cubicBezTo>
                  <a:pt x="45934" y="7072"/>
                  <a:pt x="45367" y="6638"/>
                  <a:pt x="44733" y="6638"/>
                </a:cubicBezTo>
                <a:lnTo>
                  <a:pt x="17847" y="6638"/>
                </a:lnTo>
                <a:cubicBezTo>
                  <a:pt x="17180" y="6638"/>
                  <a:pt x="16646" y="7072"/>
                  <a:pt x="16479" y="7672"/>
                </a:cubicBezTo>
                <a:lnTo>
                  <a:pt x="2836" y="7672"/>
                </a:lnTo>
                <a:cubicBezTo>
                  <a:pt x="2136" y="7672"/>
                  <a:pt x="1569" y="7105"/>
                  <a:pt x="1569" y="6405"/>
                </a:cubicBezTo>
                <a:lnTo>
                  <a:pt x="1569" y="0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9"/>
          <p:cNvSpPr/>
          <p:nvPr/>
        </p:nvSpPr>
        <p:spPr>
          <a:xfrm>
            <a:off x="4617909" y="2137204"/>
            <a:ext cx="793497" cy="267999"/>
          </a:xfrm>
          <a:custGeom>
            <a:rect b="b" l="l" r="r" t="t"/>
            <a:pathLst>
              <a:path extrusionOk="0" h="4604" w="32624">
                <a:moveTo>
                  <a:pt x="4037" y="0"/>
                </a:moveTo>
                <a:cubicBezTo>
                  <a:pt x="2169" y="0"/>
                  <a:pt x="601" y="1068"/>
                  <a:pt x="134" y="2569"/>
                </a:cubicBezTo>
                <a:cubicBezTo>
                  <a:pt x="34" y="2836"/>
                  <a:pt x="1" y="3136"/>
                  <a:pt x="1" y="3436"/>
                </a:cubicBezTo>
                <a:cubicBezTo>
                  <a:pt x="1" y="3870"/>
                  <a:pt x="67" y="4237"/>
                  <a:pt x="234" y="4604"/>
                </a:cubicBezTo>
                <a:lnTo>
                  <a:pt x="32390" y="4604"/>
                </a:lnTo>
                <a:cubicBezTo>
                  <a:pt x="32557" y="4237"/>
                  <a:pt x="32624" y="3870"/>
                  <a:pt x="32624" y="3436"/>
                </a:cubicBezTo>
                <a:cubicBezTo>
                  <a:pt x="32624" y="3136"/>
                  <a:pt x="32590" y="2836"/>
                  <a:pt x="32490" y="2569"/>
                </a:cubicBezTo>
                <a:cubicBezTo>
                  <a:pt x="32023" y="1068"/>
                  <a:pt x="30422" y="0"/>
                  <a:pt x="28554" y="0"/>
                </a:cubicBezTo>
                <a:close/>
              </a:path>
            </a:pathLst>
          </a:custGeom>
          <a:solidFill>
            <a:srgbClr val="B3B3B3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9"/>
          <p:cNvSpPr/>
          <p:nvPr/>
        </p:nvSpPr>
        <p:spPr>
          <a:xfrm>
            <a:off x="4254430" y="2430399"/>
            <a:ext cx="1520448" cy="782575"/>
          </a:xfrm>
          <a:custGeom>
            <a:rect b="b" l="l" r="r" t="t"/>
            <a:pathLst>
              <a:path extrusionOk="0" h="13444" w="62512">
                <a:moveTo>
                  <a:pt x="59676" y="1535"/>
                </a:moveTo>
                <a:cubicBezTo>
                  <a:pt x="60410" y="1535"/>
                  <a:pt x="60977" y="2102"/>
                  <a:pt x="60977" y="2836"/>
                </a:cubicBezTo>
                <a:lnTo>
                  <a:pt x="60977" y="10574"/>
                </a:lnTo>
                <a:cubicBezTo>
                  <a:pt x="60977" y="11308"/>
                  <a:pt x="60410" y="11875"/>
                  <a:pt x="59676" y="11875"/>
                </a:cubicBezTo>
                <a:lnTo>
                  <a:pt x="2836" y="11875"/>
                </a:lnTo>
                <a:cubicBezTo>
                  <a:pt x="2102" y="11875"/>
                  <a:pt x="1535" y="11308"/>
                  <a:pt x="1535" y="10574"/>
                </a:cubicBezTo>
                <a:lnTo>
                  <a:pt x="1535" y="2836"/>
                </a:lnTo>
                <a:cubicBezTo>
                  <a:pt x="1535" y="2135"/>
                  <a:pt x="2102" y="1535"/>
                  <a:pt x="2836" y="1535"/>
                </a:cubicBezTo>
                <a:close/>
                <a:moveTo>
                  <a:pt x="2836" y="0"/>
                </a:moveTo>
                <a:cubicBezTo>
                  <a:pt x="1268" y="0"/>
                  <a:pt x="1" y="1268"/>
                  <a:pt x="1" y="2836"/>
                </a:cubicBezTo>
                <a:lnTo>
                  <a:pt x="1" y="10608"/>
                </a:lnTo>
                <a:cubicBezTo>
                  <a:pt x="1" y="12142"/>
                  <a:pt x="1268" y="13443"/>
                  <a:pt x="2836" y="13443"/>
                </a:cubicBezTo>
                <a:lnTo>
                  <a:pt x="59676" y="13443"/>
                </a:lnTo>
                <a:cubicBezTo>
                  <a:pt x="61244" y="13443"/>
                  <a:pt x="62512" y="12142"/>
                  <a:pt x="62512" y="10608"/>
                </a:cubicBezTo>
                <a:lnTo>
                  <a:pt x="62512" y="2836"/>
                </a:lnTo>
                <a:cubicBezTo>
                  <a:pt x="62512" y="1268"/>
                  <a:pt x="61244" y="0"/>
                  <a:pt x="59676" y="0"/>
                </a:cubicBezTo>
                <a:close/>
              </a:path>
            </a:pathLst>
          </a:custGeom>
          <a:solidFill>
            <a:srgbClr val="66666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9"/>
          <p:cNvSpPr/>
          <p:nvPr/>
        </p:nvSpPr>
        <p:spPr>
          <a:xfrm>
            <a:off x="4312853" y="2352691"/>
            <a:ext cx="1404430" cy="238894"/>
          </a:xfrm>
          <a:custGeom>
            <a:rect b="b" l="l" r="r" t="t"/>
            <a:pathLst>
              <a:path extrusionOk="0" h="4104" w="57742">
                <a:moveTo>
                  <a:pt x="1768" y="1"/>
                </a:moveTo>
                <a:cubicBezTo>
                  <a:pt x="767" y="1"/>
                  <a:pt x="0" y="802"/>
                  <a:pt x="0" y="1769"/>
                </a:cubicBezTo>
                <a:lnTo>
                  <a:pt x="0" y="2569"/>
                </a:lnTo>
                <a:cubicBezTo>
                  <a:pt x="0" y="3403"/>
                  <a:pt x="667" y="4104"/>
                  <a:pt x="1535" y="4104"/>
                </a:cubicBezTo>
                <a:lnTo>
                  <a:pt x="56174" y="4104"/>
                </a:lnTo>
                <a:cubicBezTo>
                  <a:pt x="57041" y="4104"/>
                  <a:pt x="57741" y="3403"/>
                  <a:pt x="57741" y="2569"/>
                </a:cubicBezTo>
                <a:lnTo>
                  <a:pt x="57741" y="1769"/>
                </a:lnTo>
                <a:cubicBezTo>
                  <a:pt x="57741" y="802"/>
                  <a:pt x="56941" y="1"/>
                  <a:pt x="55974" y="1"/>
                </a:cubicBez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9"/>
          <p:cNvSpPr/>
          <p:nvPr/>
        </p:nvSpPr>
        <p:spPr>
          <a:xfrm>
            <a:off x="4896210" y="2422599"/>
            <a:ext cx="236925" cy="99132"/>
          </a:xfrm>
          <a:custGeom>
            <a:rect b="b" l="l" r="r" t="t"/>
            <a:pathLst>
              <a:path extrusionOk="0" h="1703" w="9741">
                <a:moveTo>
                  <a:pt x="834" y="1"/>
                </a:moveTo>
                <a:cubicBezTo>
                  <a:pt x="367" y="1"/>
                  <a:pt x="0" y="401"/>
                  <a:pt x="0" y="868"/>
                </a:cubicBezTo>
                <a:cubicBezTo>
                  <a:pt x="0" y="1335"/>
                  <a:pt x="367" y="1702"/>
                  <a:pt x="834" y="1702"/>
                </a:cubicBezTo>
                <a:lnTo>
                  <a:pt x="8906" y="1702"/>
                </a:lnTo>
                <a:cubicBezTo>
                  <a:pt x="9373" y="1702"/>
                  <a:pt x="9740" y="1335"/>
                  <a:pt x="9740" y="868"/>
                </a:cubicBezTo>
                <a:cubicBezTo>
                  <a:pt x="9740" y="401"/>
                  <a:pt x="9373" y="1"/>
                  <a:pt x="8906" y="1"/>
                </a:cubicBez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9"/>
          <p:cNvSpPr/>
          <p:nvPr/>
        </p:nvSpPr>
        <p:spPr>
          <a:xfrm>
            <a:off x="4653615" y="3061436"/>
            <a:ext cx="722111" cy="223352"/>
          </a:xfrm>
          <a:custGeom>
            <a:rect b="b" l="l" r="r" t="t"/>
            <a:pathLst>
              <a:path extrusionOk="0" h="3837" w="29689">
                <a:moveTo>
                  <a:pt x="1401" y="0"/>
                </a:moveTo>
                <a:cubicBezTo>
                  <a:pt x="634" y="0"/>
                  <a:pt x="0" y="634"/>
                  <a:pt x="0" y="1401"/>
                </a:cubicBezTo>
                <a:lnTo>
                  <a:pt x="0" y="2435"/>
                </a:lnTo>
                <a:cubicBezTo>
                  <a:pt x="0" y="3203"/>
                  <a:pt x="634" y="3836"/>
                  <a:pt x="1401" y="3836"/>
                </a:cubicBezTo>
                <a:lnTo>
                  <a:pt x="28287" y="3836"/>
                </a:lnTo>
                <a:cubicBezTo>
                  <a:pt x="29054" y="3836"/>
                  <a:pt x="29688" y="3203"/>
                  <a:pt x="29688" y="2435"/>
                </a:cubicBezTo>
                <a:lnTo>
                  <a:pt x="29688" y="1401"/>
                </a:lnTo>
                <a:cubicBezTo>
                  <a:pt x="29688" y="634"/>
                  <a:pt x="29054" y="0"/>
                  <a:pt x="28287" y="0"/>
                </a:cubicBezTo>
                <a:close/>
              </a:path>
            </a:pathLst>
          </a:custGeom>
          <a:solidFill>
            <a:srgbClr val="999999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7" name="Google Shape;187;p9"/>
          <p:cNvGrpSpPr/>
          <p:nvPr/>
        </p:nvGrpSpPr>
        <p:grpSpPr>
          <a:xfrm flipH="1" rot="10800000">
            <a:off x="3065694" y="212368"/>
            <a:ext cx="137161" cy="326024"/>
            <a:chOff x="1049625" y="3881225"/>
            <a:chExt cx="136275" cy="136275"/>
          </a:xfrm>
        </p:grpSpPr>
        <p:sp>
          <p:nvSpPr>
            <p:cNvPr id="188" name="Google Shape;188;p9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solidFill>
              <a:schemeClr val="lt1"/>
            </a:solidFill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solidFill>
              <a:schemeClr val="lt1"/>
            </a:solidFill>
            <a:ln cap="flat" cmpd="sng" w="38100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0" name="Google Shape;190;p9"/>
          <p:cNvGrpSpPr/>
          <p:nvPr/>
        </p:nvGrpSpPr>
        <p:grpSpPr>
          <a:xfrm flipH="1" rot="10800000">
            <a:off x="6065976" y="376931"/>
            <a:ext cx="185334" cy="437770"/>
            <a:chOff x="2041975" y="1229850"/>
            <a:chExt cx="136275" cy="136275"/>
          </a:xfrm>
        </p:grpSpPr>
        <p:sp>
          <p:nvSpPr>
            <p:cNvPr id="191" name="Google Shape;191;p9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3" name="Google Shape;193;p9"/>
          <p:cNvSpPr/>
          <p:nvPr/>
        </p:nvSpPr>
        <p:spPr>
          <a:xfrm flipH="1" rot="10800000">
            <a:off x="4309680" y="1356514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9"/>
          <p:cNvSpPr/>
          <p:nvPr/>
        </p:nvSpPr>
        <p:spPr>
          <a:xfrm flipH="1" rot="10800000">
            <a:off x="6460052" y="6855409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5" name="Google Shape;195;p9"/>
          <p:cNvGrpSpPr/>
          <p:nvPr/>
        </p:nvGrpSpPr>
        <p:grpSpPr>
          <a:xfrm flipH="1" rot="10800000">
            <a:off x="2734964" y="3502781"/>
            <a:ext cx="185334" cy="437770"/>
            <a:chOff x="2041975" y="1229850"/>
            <a:chExt cx="136275" cy="136275"/>
          </a:xfrm>
        </p:grpSpPr>
        <p:sp>
          <p:nvSpPr>
            <p:cNvPr id="196" name="Google Shape;196;p9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8" name="Google Shape;198;p9"/>
          <p:cNvSpPr/>
          <p:nvPr/>
        </p:nvSpPr>
        <p:spPr>
          <a:xfrm flipH="1" rot="10800000">
            <a:off x="2613358" y="3940552"/>
            <a:ext cx="121550" cy="285100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9" name="Google Shape;199;p9"/>
          <p:cNvGrpSpPr/>
          <p:nvPr/>
        </p:nvGrpSpPr>
        <p:grpSpPr>
          <a:xfrm flipH="1" rot="10800000">
            <a:off x="5417114" y="9043552"/>
            <a:ext cx="185334" cy="437770"/>
            <a:chOff x="2041975" y="1229850"/>
            <a:chExt cx="136275" cy="136275"/>
          </a:xfrm>
        </p:grpSpPr>
        <p:sp>
          <p:nvSpPr>
            <p:cNvPr id="200" name="Google Shape;200;p9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2" name="Google Shape;202;p9"/>
          <p:cNvSpPr txBox="1"/>
          <p:nvPr>
            <p:ph idx="1" type="subTitle"/>
          </p:nvPr>
        </p:nvSpPr>
        <p:spPr>
          <a:xfrm>
            <a:off x="534919" y="4984109"/>
            <a:ext cx="2284800" cy="42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03" name="Google Shape;203;p9"/>
          <p:cNvSpPr txBox="1"/>
          <p:nvPr>
            <p:ph idx="2" type="subTitle"/>
          </p:nvPr>
        </p:nvSpPr>
        <p:spPr>
          <a:xfrm>
            <a:off x="3991350" y="3538664"/>
            <a:ext cx="2071200" cy="53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04" name="Google Shape;204;p9"/>
          <p:cNvSpPr txBox="1"/>
          <p:nvPr>
            <p:ph type="title"/>
          </p:nvPr>
        </p:nvSpPr>
        <p:spPr>
          <a:xfrm>
            <a:off x="534919" y="1038709"/>
            <a:ext cx="2750100" cy="9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05" name="Google Shape;205;p9"/>
          <p:cNvSpPr/>
          <p:nvPr/>
        </p:nvSpPr>
        <p:spPr>
          <a:xfrm flipH="1" rot="10800000">
            <a:off x="950064" y="7960021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9"/>
          <p:cNvSpPr/>
          <p:nvPr/>
        </p:nvSpPr>
        <p:spPr>
          <a:xfrm flipH="1">
            <a:off x="-1794208" y="6374730"/>
            <a:ext cx="4466688" cy="114611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7" name="Google Shape;207;p9"/>
          <p:cNvGrpSpPr/>
          <p:nvPr/>
        </p:nvGrpSpPr>
        <p:grpSpPr>
          <a:xfrm flipH="1">
            <a:off x="1340887" y="8858503"/>
            <a:ext cx="185334" cy="437770"/>
            <a:chOff x="1049625" y="3881225"/>
            <a:chExt cx="136275" cy="136275"/>
          </a:xfrm>
        </p:grpSpPr>
        <p:sp>
          <p:nvSpPr>
            <p:cNvPr id="208" name="Google Shape;208;p9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0" name="Google Shape;210;p9"/>
          <p:cNvSpPr/>
          <p:nvPr/>
        </p:nvSpPr>
        <p:spPr>
          <a:xfrm flipH="1">
            <a:off x="2032717" y="8152430"/>
            <a:ext cx="103428" cy="246391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9"/>
          <p:cNvSpPr/>
          <p:nvPr/>
        </p:nvSpPr>
        <p:spPr>
          <a:xfrm flipH="1">
            <a:off x="1799661" y="8858553"/>
            <a:ext cx="1215300" cy="3038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9"/>
          <p:cNvSpPr/>
          <p:nvPr/>
        </p:nvSpPr>
        <p:spPr>
          <a:xfrm flipH="1">
            <a:off x="2236330" y="9515478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"/>
          <p:cNvSpPr/>
          <p:nvPr/>
        </p:nvSpPr>
        <p:spPr>
          <a:xfrm>
            <a:off x="-788531" y="-2882224"/>
            <a:ext cx="2692848" cy="6805261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0"/>
          <p:cNvSpPr/>
          <p:nvPr/>
        </p:nvSpPr>
        <p:spPr>
          <a:xfrm>
            <a:off x="4429812" y="5824711"/>
            <a:ext cx="4466909" cy="11461190"/>
          </a:xfrm>
          <a:custGeom>
            <a:rect b="b" l="l" r="r" t="t"/>
            <a:pathLst>
              <a:path extrusionOk="0" fill="none" h="88541" w="88515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miter lim="2534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0"/>
          <p:cNvSpPr/>
          <p:nvPr/>
        </p:nvSpPr>
        <p:spPr>
          <a:xfrm>
            <a:off x="681007" y="2609253"/>
            <a:ext cx="79322" cy="187363"/>
          </a:xfrm>
          <a:custGeom>
            <a:rect b="b" l="l" r="r" t="t"/>
            <a:pathLst>
              <a:path extrusionOk="0" fill="none" h="2333" w="2333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cap="rnd" cmpd="sng" w="5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0"/>
          <p:cNvSpPr/>
          <p:nvPr/>
        </p:nvSpPr>
        <p:spPr>
          <a:xfrm>
            <a:off x="659893" y="307741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8" name="Google Shape;218;p10"/>
          <p:cNvGrpSpPr/>
          <p:nvPr/>
        </p:nvGrpSpPr>
        <p:grpSpPr>
          <a:xfrm>
            <a:off x="275400" y="5062685"/>
            <a:ext cx="185334" cy="437770"/>
            <a:chOff x="1049625" y="3881225"/>
            <a:chExt cx="136275" cy="136275"/>
          </a:xfrm>
        </p:grpSpPr>
        <p:sp>
          <p:nvSpPr>
            <p:cNvPr id="219" name="Google Shape;219;p10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10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1" name="Google Shape;221;p10"/>
          <p:cNvSpPr/>
          <p:nvPr/>
        </p:nvSpPr>
        <p:spPr>
          <a:xfrm>
            <a:off x="275376" y="2073215"/>
            <a:ext cx="68582" cy="164314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0"/>
          <p:cNvSpPr/>
          <p:nvPr/>
        </p:nvSpPr>
        <p:spPr>
          <a:xfrm>
            <a:off x="-683121" y="5693546"/>
            <a:ext cx="1342800" cy="3447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0"/>
          <p:cNvSpPr/>
          <p:nvPr/>
        </p:nvSpPr>
        <p:spPr>
          <a:xfrm>
            <a:off x="5797144" y="-955663"/>
            <a:ext cx="914400" cy="2324400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4" name="Google Shape;224;p10"/>
          <p:cNvGrpSpPr/>
          <p:nvPr/>
        </p:nvGrpSpPr>
        <p:grpSpPr>
          <a:xfrm>
            <a:off x="5314256" y="8075566"/>
            <a:ext cx="185334" cy="437770"/>
            <a:chOff x="1049625" y="3881225"/>
            <a:chExt cx="136275" cy="136275"/>
          </a:xfrm>
        </p:grpSpPr>
        <p:sp>
          <p:nvSpPr>
            <p:cNvPr id="225" name="Google Shape;225;p10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10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7" name="Google Shape;227;p10"/>
          <p:cNvSpPr/>
          <p:nvPr/>
        </p:nvSpPr>
        <p:spPr>
          <a:xfrm>
            <a:off x="1591045" y="6740535"/>
            <a:ext cx="103428" cy="246391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0"/>
          <p:cNvSpPr/>
          <p:nvPr/>
        </p:nvSpPr>
        <p:spPr>
          <a:xfrm>
            <a:off x="3772734" y="8929935"/>
            <a:ext cx="1215300" cy="3038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9" name="Google Shape;229;p10"/>
          <p:cNvGrpSpPr/>
          <p:nvPr/>
        </p:nvGrpSpPr>
        <p:grpSpPr>
          <a:xfrm>
            <a:off x="5989658" y="424400"/>
            <a:ext cx="185334" cy="437770"/>
            <a:chOff x="2041975" y="1229850"/>
            <a:chExt cx="136275" cy="136275"/>
          </a:xfrm>
        </p:grpSpPr>
        <p:sp>
          <p:nvSpPr>
            <p:cNvPr id="230" name="Google Shape;230;p10"/>
            <p:cNvSpPr/>
            <p:nvPr/>
          </p:nvSpPr>
          <p:spPr>
            <a:xfrm>
              <a:off x="2110425" y="1229850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10"/>
            <p:cNvSpPr/>
            <p:nvPr/>
          </p:nvSpPr>
          <p:spPr>
            <a:xfrm>
              <a:off x="2041975" y="129827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cap="flat" cmpd="sng" w="63375">
              <a:solidFill>
                <a:schemeClr val="l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2" name="Google Shape;232;p10"/>
          <p:cNvSpPr/>
          <p:nvPr/>
        </p:nvSpPr>
        <p:spPr>
          <a:xfrm>
            <a:off x="4429815" y="9586859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3" name="Google Shape;233;p10"/>
          <p:cNvGrpSpPr/>
          <p:nvPr/>
        </p:nvGrpSpPr>
        <p:grpSpPr>
          <a:xfrm>
            <a:off x="1035291" y="1936426"/>
            <a:ext cx="185334" cy="437770"/>
            <a:chOff x="1049625" y="3881225"/>
            <a:chExt cx="136275" cy="136275"/>
          </a:xfrm>
        </p:grpSpPr>
        <p:sp>
          <p:nvSpPr>
            <p:cNvPr id="234" name="Google Shape;234;p10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10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6" name="Google Shape;236;p10"/>
          <p:cNvGrpSpPr/>
          <p:nvPr/>
        </p:nvGrpSpPr>
        <p:grpSpPr>
          <a:xfrm>
            <a:off x="5278481" y="1252283"/>
            <a:ext cx="185334" cy="437770"/>
            <a:chOff x="1049625" y="3881225"/>
            <a:chExt cx="136275" cy="136275"/>
          </a:xfrm>
        </p:grpSpPr>
        <p:sp>
          <p:nvSpPr>
            <p:cNvPr id="237" name="Google Shape;237;p10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10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762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9" name="Google Shape;239;p10"/>
          <p:cNvSpPr/>
          <p:nvPr/>
        </p:nvSpPr>
        <p:spPr>
          <a:xfrm>
            <a:off x="5931801" y="5500524"/>
            <a:ext cx="103428" cy="246391"/>
          </a:xfrm>
          <a:custGeom>
            <a:rect b="b" l="l" r="r" t="t"/>
            <a:pathLst>
              <a:path extrusionOk="0" fill="none" h="3068" w="3042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0"/>
          <p:cNvSpPr/>
          <p:nvPr/>
        </p:nvSpPr>
        <p:spPr>
          <a:xfrm>
            <a:off x="248893" y="6378027"/>
            <a:ext cx="121550" cy="285101"/>
          </a:xfrm>
          <a:custGeom>
            <a:rect b="b" l="l" r="r" t="t"/>
            <a:pathLst>
              <a:path extrusionOk="0" fill="none" h="3550" w="3575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cap="rnd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0"/>
          <p:cNvSpPr txBox="1"/>
          <p:nvPr>
            <p:ph idx="1" type="body"/>
          </p:nvPr>
        </p:nvSpPr>
        <p:spPr>
          <a:xfrm>
            <a:off x="534919" y="7813242"/>
            <a:ext cx="41979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theme" Target="../theme/theme1.xml"/><Relationship Id="rId25" Type="http://schemas.openxmlformats.org/officeDocument/2006/relationships/slideLayout" Target="../slideLayouts/slideLayout2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26" Type="http://schemas.openxmlformats.org/officeDocument/2006/relationships/theme" Target="../theme/theme3.xml"/><Relationship Id="rId25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534919" y="2218898"/>
            <a:ext cx="5788200" cy="6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■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■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 Semi Condensed"/>
              <a:buChar char="■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534919" y="1038717"/>
            <a:ext cx="5788200" cy="9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 ExtraBold"/>
              <a:buNone/>
              <a:defRPr sz="2800">
                <a:solidFill>
                  <a:schemeClr val="dk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27"/>
          <p:cNvSpPr txBox="1"/>
          <p:nvPr>
            <p:ph idx="1" type="body"/>
          </p:nvPr>
        </p:nvSpPr>
        <p:spPr>
          <a:xfrm>
            <a:off x="534919" y="2218898"/>
            <a:ext cx="5788200" cy="6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indent="-3175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indent="-3175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■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indent="-3175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indent="-3175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indent="-3175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■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indent="-3175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indent="-3175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indent="-3175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 Semi Condensed"/>
              <a:buChar char="■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/>
        </p:txBody>
      </p:sp>
      <p:sp>
        <p:nvSpPr>
          <p:cNvPr id="689" name="Google Shape;689;p27"/>
          <p:cNvSpPr txBox="1"/>
          <p:nvPr>
            <p:ph type="title"/>
          </p:nvPr>
        </p:nvSpPr>
        <p:spPr>
          <a:xfrm>
            <a:off x="534919" y="1038717"/>
            <a:ext cx="5788200" cy="9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 ExtraBold"/>
              <a:buNone/>
              <a:defRPr sz="2800">
                <a:solidFill>
                  <a:schemeClr val="dk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comments" Target="../comments/comment1.xml"/><Relationship Id="rId4" Type="http://schemas.openxmlformats.org/officeDocument/2006/relationships/image" Target="../media/image15.png"/><Relationship Id="rId5" Type="http://schemas.openxmlformats.org/officeDocument/2006/relationships/hyperlink" Target="https://docs.google.com/presentation/d/1ZGZ2KTR7ZF8KZwQyXMvBEUkRVQokD3Tl9nDVvF2rP-8/edit#slide=id.p" TargetMode="External"/><Relationship Id="rId6" Type="http://schemas.openxmlformats.org/officeDocument/2006/relationships/image" Target="../media/image5.png"/><Relationship Id="rId7" Type="http://schemas.openxmlformats.org/officeDocument/2006/relationships/image" Target="../media/image14.png"/><Relationship Id="rId8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5.png"/><Relationship Id="rId4" Type="http://schemas.openxmlformats.org/officeDocument/2006/relationships/image" Target="../media/image44.png"/><Relationship Id="rId5" Type="http://schemas.openxmlformats.org/officeDocument/2006/relationships/image" Target="../media/image4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7.png"/><Relationship Id="rId4" Type="http://schemas.openxmlformats.org/officeDocument/2006/relationships/image" Target="../media/image51.png"/><Relationship Id="rId5" Type="http://schemas.openxmlformats.org/officeDocument/2006/relationships/image" Target="../media/image48.png"/><Relationship Id="rId6" Type="http://schemas.openxmlformats.org/officeDocument/2006/relationships/image" Target="../media/image52.png"/><Relationship Id="rId7" Type="http://schemas.openxmlformats.org/officeDocument/2006/relationships/image" Target="../media/image49.png"/><Relationship Id="rId8" Type="http://schemas.openxmlformats.org/officeDocument/2006/relationships/image" Target="../media/image5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3.png"/><Relationship Id="rId4" Type="http://schemas.openxmlformats.org/officeDocument/2006/relationships/image" Target="../media/image65.png"/><Relationship Id="rId9" Type="http://schemas.openxmlformats.org/officeDocument/2006/relationships/image" Target="../media/image66.png"/><Relationship Id="rId5" Type="http://schemas.openxmlformats.org/officeDocument/2006/relationships/image" Target="../media/image58.png"/><Relationship Id="rId6" Type="http://schemas.openxmlformats.org/officeDocument/2006/relationships/image" Target="../media/image60.png"/><Relationship Id="rId7" Type="http://schemas.openxmlformats.org/officeDocument/2006/relationships/image" Target="../media/image56.png"/><Relationship Id="rId8" Type="http://schemas.openxmlformats.org/officeDocument/2006/relationships/image" Target="../media/image55.png"/><Relationship Id="rId10" Type="http://schemas.openxmlformats.org/officeDocument/2006/relationships/image" Target="../media/image5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image" Target="../media/image41.png"/><Relationship Id="rId5" Type="http://schemas.openxmlformats.org/officeDocument/2006/relationships/image" Target="../media/image8.png"/><Relationship Id="rId6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7" Type="http://schemas.openxmlformats.org/officeDocument/2006/relationships/image" Target="../media/image19.png"/><Relationship Id="rId8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Relationship Id="rId4" Type="http://schemas.openxmlformats.org/officeDocument/2006/relationships/image" Target="../media/image6.png"/><Relationship Id="rId5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7.png"/><Relationship Id="rId7" Type="http://schemas.openxmlformats.org/officeDocument/2006/relationships/image" Target="../media/image17.png"/><Relationship Id="rId8" Type="http://schemas.openxmlformats.org/officeDocument/2006/relationships/image" Target="../media/image12.png"/><Relationship Id="rId11" Type="http://schemas.openxmlformats.org/officeDocument/2006/relationships/image" Target="../media/image22.png"/><Relationship Id="rId10" Type="http://schemas.openxmlformats.org/officeDocument/2006/relationships/image" Target="../media/image4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Relationship Id="rId5" Type="http://schemas.openxmlformats.org/officeDocument/2006/relationships/image" Target="../media/image25.png"/><Relationship Id="rId6" Type="http://schemas.openxmlformats.org/officeDocument/2006/relationships/image" Target="../media/image20.png"/><Relationship Id="rId7" Type="http://schemas.openxmlformats.org/officeDocument/2006/relationships/image" Target="../media/image37.png"/><Relationship Id="rId8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27.png"/><Relationship Id="rId5" Type="http://schemas.openxmlformats.org/officeDocument/2006/relationships/hyperlink" Target="https://i0.wp.com/nephropocus.com/wp-content/uploads/2021/06/Twit.gif?resize=1200%2C675&amp;ssl=1" TargetMode="External"/><Relationship Id="rId6" Type="http://schemas.openxmlformats.org/officeDocument/2006/relationships/image" Target="../media/image70.jpg"/><Relationship Id="rId7" Type="http://schemas.openxmlformats.org/officeDocument/2006/relationships/image" Target="../media/image26.png"/><Relationship Id="rId8" Type="http://schemas.openxmlformats.org/officeDocument/2006/relationships/image" Target="../media/image33.png"/><Relationship Id="rId10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png"/><Relationship Id="rId4" Type="http://schemas.openxmlformats.org/officeDocument/2006/relationships/image" Target="../media/image36.png"/><Relationship Id="rId5" Type="http://schemas.openxmlformats.org/officeDocument/2006/relationships/image" Target="../media/image43.png"/><Relationship Id="rId6" Type="http://schemas.openxmlformats.org/officeDocument/2006/relationships/image" Target="../media/image31.png"/><Relationship Id="rId7" Type="http://schemas.openxmlformats.org/officeDocument/2006/relationships/image" Target="../media/image6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Relationship Id="rId4" Type="http://schemas.openxmlformats.org/officeDocument/2006/relationships/image" Target="../media/image61.png"/><Relationship Id="rId9" Type="http://schemas.openxmlformats.org/officeDocument/2006/relationships/image" Target="../media/image40.png"/><Relationship Id="rId5" Type="http://schemas.openxmlformats.org/officeDocument/2006/relationships/image" Target="../media/image35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2.png"/><Relationship Id="rId10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367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53"/>
          <p:cNvSpPr txBox="1"/>
          <p:nvPr>
            <p:ph type="ctrTitle"/>
          </p:nvPr>
        </p:nvSpPr>
        <p:spPr>
          <a:xfrm>
            <a:off x="1481075" y="198450"/>
            <a:ext cx="5238000" cy="3912600"/>
          </a:xfrm>
          <a:prstGeom prst="rect">
            <a:avLst/>
          </a:prstGeom>
          <a:effectLst>
            <a:outerShdw rotWithShape="0" algn="bl" dir="1980000" dist="28575">
              <a:srgbClr val="657E93">
                <a:alpha val="52999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0">
                <a:solidFill>
                  <a:schemeClr val="accent3"/>
                </a:solidFill>
              </a:rPr>
              <a:t>RADIOLOGY</a:t>
            </a:r>
            <a:endParaRPr sz="6500">
              <a:solidFill>
                <a:schemeClr val="accent3"/>
              </a:solidFill>
            </a:endParaRPr>
          </a:p>
        </p:txBody>
      </p:sp>
      <p:sp>
        <p:nvSpPr>
          <p:cNvPr id="1369" name="Google Shape;1369;p53"/>
          <p:cNvSpPr txBox="1"/>
          <p:nvPr>
            <p:ph idx="1" type="subTitle"/>
          </p:nvPr>
        </p:nvSpPr>
        <p:spPr>
          <a:xfrm>
            <a:off x="1655078" y="3777264"/>
            <a:ext cx="4737600" cy="818100"/>
          </a:xfrm>
          <a:prstGeom prst="rect">
            <a:avLst/>
          </a:prstGeom>
          <a:effectLst>
            <a:outerShdw blurRad="14288" rotWithShape="0" algn="bl" dir="240000" dist="9525">
              <a:srgbClr val="B3C3CE">
                <a:alpha val="99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accent4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Of the renal system</a:t>
            </a:r>
            <a:endParaRPr sz="2800">
              <a:solidFill>
                <a:schemeClr val="accent4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pic>
        <p:nvPicPr>
          <p:cNvPr id="1370" name="Google Shape;1370;p53"/>
          <p:cNvPicPr preferRelativeResize="0"/>
          <p:nvPr/>
        </p:nvPicPr>
        <p:blipFill rotWithShape="1">
          <a:blip r:embed="rId4">
            <a:alphaModFix/>
          </a:blip>
          <a:srcRect b="4215" l="36798" r="37742" t="69219"/>
          <a:stretch/>
        </p:blipFill>
        <p:spPr>
          <a:xfrm>
            <a:off x="1481075" y="4224675"/>
            <a:ext cx="2527800" cy="24771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71" name="Google Shape;1371;p53"/>
          <p:cNvSpPr txBox="1"/>
          <p:nvPr>
            <p:ph idx="1" type="subTitle"/>
          </p:nvPr>
        </p:nvSpPr>
        <p:spPr>
          <a:xfrm>
            <a:off x="4576550" y="7505000"/>
            <a:ext cx="1715100" cy="412800"/>
          </a:xfrm>
          <a:prstGeom prst="rect">
            <a:avLst/>
          </a:prstGeom>
          <a:effectLst>
            <a:outerShdw rotWithShape="0" algn="bl" dir="1740000" dist="9525">
              <a:srgbClr val="B3C3CE">
                <a:alpha val="44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Color index: </a:t>
            </a:r>
            <a:endParaRPr b="1" sz="2000">
              <a:solidFill>
                <a:schemeClr val="accen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372" name="Google Shape;1372;p53"/>
          <p:cNvSpPr txBox="1"/>
          <p:nvPr/>
        </p:nvSpPr>
        <p:spPr>
          <a:xfrm>
            <a:off x="4649975" y="7871050"/>
            <a:ext cx="19995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●</a:t>
            </a:r>
            <a:r>
              <a:rPr b="1" lang="en" sz="2000">
                <a:solidFill>
                  <a:srgbClr val="2C272A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Main Text</a:t>
            </a:r>
            <a:endParaRPr b="1" sz="2000">
              <a:solidFill>
                <a:srgbClr val="2C272A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CB202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● Imp</a:t>
            </a:r>
            <a:r>
              <a:rPr b="1" lang="en" sz="2000">
                <a:solidFill>
                  <a:srgbClr val="CC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ortan</a:t>
            </a:r>
            <a:r>
              <a:rPr b="1" lang="en" sz="2000">
                <a:solidFill>
                  <a:srgbClr val="CB202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</a:t>
            </a:r>
            <a:endParaRPr b="1" sz="2000">
              <a:solidFill>
                <a:srgbClr val="3D85C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A999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● Girls’ Slides</a:t>
            </a:r>
            <a:endParaRPr b="1" sz="2000">
              <a:solidFill>
                <a:srgbClr val="3D85C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D85C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● Boys’ Slides</a:t>
            </a:r>
            <a:endParaRPr b="1" sz="2000">
              <a:solidFill>
                <a:srgbClr val="3D85C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●</a:t>
            </a:r>
            <a:r>
              <a:rPr b="1" lang="en" sz="2000">
                <a:solidFill>
                  <a:srgbClr val="3D85C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b="1" lang="en" sz="2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Dr’s Notes</a:t>
            </a:r>
            <a:endParaRPr b="1" sz="2000">
              <a:solidFill>
                <a:srgbClr val="3D85C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● Extra Info</a:t>
            </a:r>
            <a:endParaRPr b="1" sz="2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373" name="Google Shape;1373;p53">
            <a:hlinkClick r:id="rId5"/>
          </p:cNvPr>
          <p:cNvSpPr txBox="1"/>
          <p:nvPr>
            <p:ph idx="1" type="subTitle"/>
          </p:nvPr>
        </p:nvSpPr>
        <p:spPr>
          <a:xfrm>
            <a:off x="670975" y="8976625"/>
            <a:ext cx="1715100" cy="547200"/>
          </a:xfrm>
          <a:prstGeom prst="rect">
            <a:avLst/>
          </a:prstGeom>
          <a:effectLst>
            <a:outerShdw rotWithShape="0" algn="bl" dir="1740000" dist="9525">
              <a:srgbClr val="B3C3CE">
                <a:alpha val="44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accent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Editing File</a:t>
            </a:r>
            <a:endParaRPr sz="2000" u="sng">
              <a:solidFill>
                <a:schemeClr val="accent1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pic>
        <p:nvPicPr>
          <p:cNvPr id="1374" name="Google Shape;1374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200" y="198450"/>
            <a:ext cx="818100" cy="81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5" name="Google Shape;1375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9100" y="962350"/>
            <a:ext cx="980152" cy="73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6" name="Google Shape;1376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5900" y="-71418"/>
            <a:ext cx="1357826" cy="1357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>
            <a:alpha val="30410"/>
          </a:srgbClr>
        </a:solidFill>
      </p:bgPr>
    </p:bg>
    <p:spTree>
      <p:nvGrpSpPr>
        <p:cNvPr id="1660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p62"/>
          <p:cNvSpPr txBox="1"/>
          <p:nvPr/>
        </p:nvSpPr>
        <p:spPr>
          <a:xfrm>
            <a:off x="76200" y="-56350"/>
            <a:ext cx="6812100" cy="96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   Common </a:t>
            </a:r>
            <a:r>
              <a:rPr b="1" lang="en" sz="3500" u="sng">
                <a:latin typeface="Barlow Semi Condensed"/>
                <a:ea typeface="Barlow Semi Condensed"/>
                <a:cs typeface="Barlow Semi Condensed"/>
                <a:sym typeface="Barlow Semi Condensed"/>
              </a:rPr>
              <a:t>kidney</a:t>
            </a:r>
            <a:r>
              <a:rPr b="1" lang="en" sz="35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pathologies   </a:t>
            </a:r>
            <a:endParaRPr b="1" sz="35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662" name="Google Shape;1662;p62"/>
          <p:cNvSpPr txBox="1"/>
          <p:nvPr/>
        </p:nvSpPr>
        <p:spPr>
          <a:xfrm>
            <a:off x="5839850" y="111600"/>
            <a:ext cx="565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accent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7</a:t>
            </a:r>
            <a:endParaRPr b="1" sz="2800">
              <a:solidFill>
                <a:schemeClr val="accent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663" name="Google Shape;1663;p62"/>
          <p:cNvSpPr/>
          <p:nvPr/>
        </p:nvSpPr>
        <p:spPr>
          <a:xfrm>
            <a:off x="328500" y="960525"/>
            <a:ext cx="2451276" cy="570618"/>
          </a:xfrm>
          <a:prstGeom prst="flowChartTerminator">
            <a:avLst/>
          </a:prstGeom>
          <a:solidFill>
            <a:srgbClr val="7FADC5">
              <a:alpha val="32340"/>
            </a:srgbClr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64" name="Google Shape;1664;p62"/>
          <p:cNvGrpSpPr/>
          <p:nvPr/>
        </p:nvGrpSpPr>
        <p:grpSpPr>
          <a:xfrm rot="2700000">
            <a:off x="490101" y="1140223"/>
            <a:ext cx="242887" cy="234600"/>
            <a:chOff x="1049625" y="3881225"/>
            <a:chExt cx="136275" cy="136275"/>
          </a:xfrm>
        </p:grpSpPr>
        <p:sp>
          <p:nvSpPr>
            <p:cNvPr id="1665" name="Google Shape;1665;p62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6" name="Google Shape;1666;p62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67" name="Google Shape;1667;p62"/>
          <p:cNvSpPr txBox="1"/>
          <p:nvPr/>
        </p:nvSpPr>
        <p:spPr>
          <a:xfrm>
            <a:off x="704175" y="999538"/>
            <a:ext cx="311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Renal thrombosis</a:t>
            </a:r>
            <a:endParaRPr b="1" sz="2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aphicFrame>
        <p:nvGraphicFramePr>
          <p:cNvPr id="1668" name="Google Shape;1668;p62"/>
          <p:cNvGraphicFramePr/>
          <p:nvPr/>
        </p:nvGraphicFramePr>
        <p:xfrm>
          <a:off x="564250" y="1749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{C563CAEC-9751-46C4-BAD3-B949144374A7}</a:tableStyleId>
              </a:tblPr>
              <a:tblGrid>
                <a:gridCol w="5954775"/>
              </a:tblGrid>
              <a:tr h="421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Renal artery thrombosis </a:t>
                      </a:r>
                      <a:endParaRPr b="1">
                        <a:solidFill>
                          <a:srgbClr val="9E9E9E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rgbClr val="E3E9ED"/>
                    </a:solidFill>
                  </a:tcPr>
                </a:tc>
              </a:tr>
              <a:tr h="1200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669" name="Google Shape;166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250" y="2191700"/>
            <a:ext cx="3000901" cy="120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0" name="Google Shape;1670;p62"/>
          <p:cNvSpPr txBox="1"/>
          <p:nvPr/>
        </p:nvSpPr>
        <p:spPr>
          <a:xfrm>
            <a:off x="3624650" y="2184350"/>
            <a:ext cx="30000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(a) left renal artery thrombus (arrow)</a:t>
            </a:r>
            <a:endParaRPr b="1" sz="1200">
              <a:solidFill>
                <a:srgbClr val="9E9E9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">
              <a:solidFill>
                <a:srgbClr val="9E9E9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(b) </a:t>
            </a: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focal area(wedge shape) of cortical hypodensity on the left kidney* </a:t>
            </a:r>
            <a:endParaRPr b="1" sz="1200">
              <a:solidFill>
                <a:srgbClr val="9E9E9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*left kidney appear darker and hypodense due to the infarction </a:t>
            </a:r>
            <a:endParaRPr b="1" sz="1200">
              <a:solidFill>
                <a:srgbClr val="9E9E9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671" name="Google Shape;1671;p62"/>
          <p:cNvSpPr/>
          <p:nvPr/>
        </p:nvSpPr>
        <p:spPr>
          <a:xfrm>
            <a:off x="1852997" y="2763693"/>
            <a:ext cx="243450" cy="221650"/>
          </a:xfrm>
          <a:custGeom>
            <a:rect b="b" l="l" r="r" t="t"/>
            <a:pathLst>
              <a:path extrusionOk="0" h="8866" w="9738">
                <a:moveTo>
                  <a:pt x="4061" y="643"/>
                </a:moveTo>
                <a:cubicBezTo>
                  <a:pt x="4383" y="2249"/>
                  <a:pt x="2224" y="4118"/>
                  <a:pt x="586" y="4118"/>
                </a:cubicBezTo>
                <a:cubicBezTo>
                  <a:pt x="-1506" y="4118"/>
                  <a:pt x="2714" y="9263"/>
                  <a:pt x="4756" y="8809"/>
                </a:cubicBezTo>
                <a:cubicBezTo>
                  <a:pt x="7752" y="8142"/>
                  <a:pt x="10288" y="3986"/>
                  <a:pt x="9621" y="990"/>
                </a:cubicBezTo>
                <a:cubicBezTo>
                  <a:pt x="9216" y="-827"/>
                  <a:pt x="5922" y="469"/>
                  <a:pt x="4061" y="469"/>
                </a:cubicBezTo>
              </a:path>
            </a:pathLst>
          </a:custGeom>
          <a:noFill/>
          <a:ln cap="flat" cmpd="sng" w="9525">
            <a:solidFill>
              <a:srgbClr val="6AA84F"/>
            </a:solidFill>
            <a:prstDash val="dash"/>
            <a:round/>
            <a:headEnd len="med" w="med" type="none"/>
            <a:tailEnd len="med" w="med" type="none"/>
          </a:ln>
        </p:spPr>
      </p:sp>
      <p:cxnSp>
        <p:nvCxnSpPr>
          <p:cNvPr id="1672" name="Google Shape;1672;p62"/>
          <p:cNvCxnSpPr/>
          <p:nvPr/>
        </p:nvCxnSpPr>
        <p:spPr>
          <a:xfrm flipH="1" rot="10800000">
            <a:off x="3088150" y="2905725"/>
            <a:ext cx="73800" cy="9990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med" w="med" type="none"/>
            <a:tailEnd len="med" w="med" type="stealth"/>
          </a:ln>
        </p:spPr>
      </p:cxnSp>
      <p:graphicFrame>
        <p:nvGraphicFramePr>
          <p:cNvPr id="1673" name="Google Shape;1673;p62"/>
          <p:cNvGraphicFramePr/>
          <p:nvPr/>
        </p:nvGraphicFramePr>
        <p:xfrm>
          <a:off x="564250" y="3513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{C563CAEC-9751-46C4-BAD3-B949144374A7}</a:tableStyleId>
              </a:tblPr>
              <a:tblGrid>
                <a:gridCol w="5954775"/>
              </a:tblGrid>
              <a:tr h="421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Renal vein thrombosis </a:t>
                      </a:r>
                      <a:endParaRPr b="1">
                        <a:solidFill>
                          <a:srgbClr val="9E9E9E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rgbClr val="E3E9ED"/>
                    </a:solidFill>
                  </a:tcPr>
                </a:tc>
              </a:tr>
              <a:tr h="1200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674" name="Google Shape;1674;p62"/>
          <p:cNvSpPr txBox="1"/>
          <p:nvPr/>
        </p:nvSpPr>
        <p:spPr>
          <a:xfrm>
            <a:off x="3624650" y="4100025"/>
            <a:ext cx="2892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-right renal vein dilatation </a:t>
            </a:r>
            <a:endParaRPr b="1" sz="1200">
              <a:solidFill>
                <a:srgbClr val="9E9E9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- right kidney is hypodense with persistent enhancement of its cortex (bright) while the parenchyma is not enhanced (dark)</a:t>
            </a:r>
            <a:endParaRPr b="1" sz="1200">
              <a:solidFill>
                <a:srgbClr val="9E9E9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1675" name="Google Shape;167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250" y="3954975"/>
            <a:ext cx="2892900" cy="1185301"/>
          </a:xfrm>
          <a:prstGeom prst="rect">
            <a:avLst/>
          </a:prstGeom>
          <a:noFill/>
          <a:ln>
            <a:noFill/>
          </a:ln>
        </p:spPr>
      </p:pic>
      <p:sp>
        <p:nvSpPr>
          <p:cNvPr id="1676" name="Google Shape;1676;p62"/>
          <p:cNvSpPr/>
          <p:nvPr/>
        </p:nvSpPr>
        <p:spPr>
          <a:xfrm>
            <a:off x="479939" y="1156363"/>
            <a:ext cx="263211" cy="202334"/>
          </a:xfrm>
          <a:custGeom>
            <a:rect b="b" l="l" r="r" t="t"/>
            <a:pathLst>
              <a:path extrusionOk="0" h="159005" w="209313">
                <a:moveTo>
                  <a:pt x="44445" y="0"/>
                </a:moveTo>
                <a:cubicBezTo>
                  <a:pt x="19965" y="0"/>
                  <a:pt x="0" y="19965"/>
                  <a:pt x="0" y="44446"/>
                </a:cubicBezTo>
                <a:lnTo>
                  <a:pt x="0" y="61954"/>
                </a:lnTo>
                <a:cubicBezTo>
                  <a:pt x="0" y="86435"/>
                  <a:pt x="19965" y="106399"/>
                  <a:pt x="44445" y="106399"/>
                </a:cubicBezTo>
                <a:cubicBezTo>
                  <a:pt x="59815" y="106399"/>
                  <a:pt x="72253" y="93882"/>
                  <a:pt x="72253" y="78591"/>
                </a:cubicBezTo>
                <a:lnTo>
                  <a:pt x="72253" y="72016"/>
                </a:lnTo>
                <a:cubicBezTo>
                  <a:pt x="72253" y="66074"/>
                  <a:pt x="67420" y="61162"/>
                  <a:pt x="61399" y="61162"/>
                </a:cubicBezTo>
                <a:cubicBezTo>
                  <a:pt x="59736" y="61162"/>
                  <a:pt x="58389" y="59815"/>
                  <a:pt x="58389" y="58151"/>
                </a:cubicBezTo>
                <a:lnTo>
                  <a:pt x="58389" y="57201"/>
                </a:lnTo>
                <a:lnTo>
                  <a:pt x="62112" y="57201"/>
                </a:lnTo>
                <a:cubicBezTo>
                  <a:pt x="78591" y="57201"/>
                  <a:pt x="91901" y="70511"/>
                  <a:pt x="91901" y="86989"/>
                </a:cubicBezTo>
                <a:lnTo>
                  <a:pt x="91901" y="155044"/>
                </a:lnTo>
                <a:cubicBezTo>
                  <a:pt x="91901" y="157262"/>
                  <a:pt x="93723" y="159005"/>
                  <a:pt x="95862" y="159005"/>
                </a:cubicBezTo>
                <a:cubicBezTo>
                  <a:pt x="98080" y="159005"/>
                  <a:pt x="99823" y="157262"/>
                  <a:pt x="99823" y="155044"/>
                </a:cubicBezTo>
                <a:lnTo>
                  <a:pt x="99823" y="86989"/>
                </a:lnTo>
                <a:cubicBezTo>
                  <a:pt x="99823" y="66153"/>
                  <a:pt x="82949" y="49278"/>
                  <a:pt x="62112" y="49278"/>
                </a:cubicBezTo>
                <a:lnTo>
                  <a:pt x="58389" y="49278"/>
                </a:lnTo>
                <a:lnTo>
                  <a:pt x="58389" y="48248"/>
                </a:lnTo>
                <a:cubicBezTo>
                  <a:pt x="58389" y="46664"/>
                  <a:pt x="59736" y="45317"/>
                  <a:pt x="61399" y="45317"/>
                </a:cubicBezTo>
                <a:cubicBezTo>
                  <a:pt x="67420" y="45317"/>
                  <a:pt x="72253" y="40405"/>
                  <a:pt x="72253" y="34384"/>
                </a:cubicBezTo>
                <a:lnTo>
                  <a:pt x="72253" y="27887"/>
                </a:lnTo>
                <a:cubicBezTo>
                  <a:pt x="72253" y="12518"/>
                  <a:pt x="59815" y="0"/>
                  <a:pt x="44445" y="0"/>
                </a:cubicBezTo>
                <a:close/>
                <a:moveTo>
                  <a:pt x="164867" y="0"/>
                </a:moveTo>
                <a:cubicBezTo>
                  <a:pt x="149497" y="0"/>
                  <a:pt x="136980" y="12518"/>
                  <a:pt x="136980" y="27887"/>
                </a:cubicBezTo>
                <a:lnTo>
                  <a:pt x="136980" y="34384"/>
                </a:lnTo>
                <a:cubicBezTo>
                  <a:pt x="136980" y="40405"/>
                  <a:pt x="141892" y="45317"/>
                  <a:pt x="147913" y="45317"/>
                </a:cubicBezTo>
                <a:cubicBezTo>
                  <a:pt x="149577" y="45317"/>
                  <a:pt x="150924" y="46664"/>
                  <a:pt x="150924" y="48248"/>
                </a:cubicBezTo>
                <a:lnTo>
                  <a:pt x="150924" y="49278"/>
                </a:lnTo>
                <a:lnTo>
                  <a:pt x="147121" y="49278"/>
                </a:lnTo>
                <a:cubicBezTo>
                  <a:pt x="126364" y="49278"/>
                  <a:pt x="109410" y="66153"/>
                  <a:pt x="109410" y="86989"/>
                </a:cubicBezTo>
                <a:lnTo>
                  <a:pt x="109410" y="155044"/>
                </a:lnTo>
                <a:cubicBezTo>
                  <a:pt x="109410" y="157262"/>
                  <a:pt x="111232" y="159005"/>
                  <a:pt x="113371" y="159005"/>
                </a:cubicBezTo>
                <a:cubicBezTo>
                  <a:pt x="115589" y="159005"/>
                  <a:pt x="117332" y="157262"/>
                  <a:pt x="117332" y="155044"/>
                </a:cubicBezTo>
                <a:lnTo>
                  <a:pt x="117332" y="86989"/>
                </a:lnTo>
                <a:cubicBezTo>
                  <a:pt x="117332" y="70511"/>
                  <a:pt x="130721" y="57201"/>
                  <a:pt x="147121" y="57201"/>
                </a:cubicBezTo>
                <a:lnTo>
                  <a:pt x="150924" y="57201"/>
                </a:lnTo>
                <a:lnTo>
                  <a:pt x="150924" y="58151"/>
                </a:lnTo>
                <a:cubicBezTo>
                  <a:pt x="150924" y="59815"/>
                  <a:pt x="149577" y="61162"/>
                  <a:pt x="147913" y="61162"/>
                </a:cubicBezTo>
                <a:cubicBezTo>
                  <a:pt x="141892" y="61162"/>
                  <a:pt x="136980" y="66074"/>
                  <a:pt x="136980" y="72016"/>
                </a:cubicBezTo>
                <a:lnTo>
                  <a:pt x="136980" y="78591"/>
                </a:lnTo>
                <a:cubicBezTo>
                  <a:pt x="136980" y="93882"/>
                  <a:pt x="149497" y="106399"/>
                  <a:pt x="164867" y="106399"/>
                </a:cubicBezTo>
                <a:cubicBezTo>
                  <a:pt x="189348" y="106399"/>
                  <a:pt x="209312" y="86435"/>
                  <a:pt x="209312" y="61954"/>
                </a:cubicBezTo>
                <a:lnTo>
                  <a:pt x="209312" y="44446"/>
                </a:lnTo>
                <a:cubicBezTo>
                  <a:pt x="209312" y="19965"/>
                  <a:pt x="189348" y="0"/>
                  <a:pt x="164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7" name="Google Shape;1677;p62"/>
          <p:cNvSpPr/>
          <p:nvPr/>
        </p:nvSpPr>
        <p:spPr>
          <a:xfrm>
            <a:off x="442650" y="1088625"/>
            <a:ext cx="337800" cy="337800"/>
          </a:xfrm>
          <a:prstGeom prst="ellipse">
            <a:avLst/>
          </a:prstGeom>
          <a:solidFill>
            <a:srgbClr val="FFAB2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8" name="Google Shape;1678;p62"/>
          <p:cNvSpPr/>
          <p:nvPr/>
        </p:nvSpPr>
        <p:spPr>
          <a:xfrm>
            <a:off x="479939" y="1156363"/>
            <a:ext cx="263211" cy="202334"/>
          </a:xfrm>
          <a:custGeom>
            <a:rect b="b" l="l" r="r" t="t"/>
            <a:pathLst>
              <a:path extrusionOk="0" h="159005" w="209313">
                <a:moveTo>
                  <a:pt x="44445" y="0"/>
                </a:moveTo>
                <a:cubicBezTo>
                  <a:pt x="19965" y="0"/>
                  <a:pt x="0" y="19965"/>
                  <a:pt x="0" y="44446"/>
                </a:cubicBezTo>
                <a:lnTo>
                  <a:pt x="0" y="61954"/>
                </a:lnTo>
                <a:cubicBezTo>
                  <a:pt x="0" y="86435"/>
                  <a:pt x="19965" y="106399"/>
                  <a:pt x="44445" y="106399"/>
                </a:cubicBezTo>
                <a:cubicBezTo>
                  <a:pt x="59815" y="106399"/>
                  <a:pt x="72253" y="93882"/>
                  <a:pt x="72253" y="78591"/>
                </a:cubicBezTo>
                <a:lnTo>
                  <a:pt x="72253" y="72016"/>
                </a:lnTo>
                <a:cubicBezTo>
                  <a:pt x="72253" y="66074"/>
                  <a:pt x="67420" y="61162"/>
                  <a:pt x="61399" y="61162"/>
                </a:cubicBezTo>
                <a:cubicBezTo>
                  <a:pt x="59736" y="61162"/>
                  <a:pt x="58389" y="59815"/>
                  <a:pt x="58389" y="58151"/>
                </a:cubicBezTo>
                <a:lnTo>
                  <a:pt x="58389" y="57201"/>
                </a:lnTo>
                <a:lnTo>
                  <a:pt x="62112" y="57201"/>
                </a:lnTo>
                <a:cubicBezTo>
                  <a:pt x="78591" y="57201"/>
                  <a:pt x="91901" y="70511"/>
                  <a:pt x="91901" y="86989"/>
                </a:cubicBezTo>
                <a:lnTo>
                  <a:pt x="91901" y="155044"/>
                </a:lnTo>
                <a:cubicBezTo>
                  <a:pt x="91901" y="157262"/>
                  <a:pt x="93723" y="159005"/>
                  <a:pt x="95862" y="159005"/>
                </a:cubicBezTo>
                <a:cubicBezTo>
                  <a:pt x="98080" y="159005"/>
                  <a:pt x="99823" y="157262"/>
                  <a:pt x="99823" y="155044"/>
                </a:cubicBezTo>
                <a:lnTo>
                  <a:pt x="99823" y="86989"/>
                </a:lnTo>
                <a:cubicBezTo>
                  <a:pt x="99823" y="66153"/>
                  <a:pt x="82949" y="49278"/>
                  <a:pt x="62112" y="49278"/>
                </a:cubicBezTo>
                <a:lnTo>
                  <a:pt x="58389" y="49278"/>
                </a:lnTo>
                <a:lnTo>
                  <a:pt x="58389" y="48248"/>
                </a:lnTo>
                <a:cubicBezTo>
                  <a:pt x="58389" y="46664"/>
                  <a:pt x="59736" y="45317"/>
                  <a:pt x="61399" y="45317"/>
                </a:cubicBezTo>
                <a:cubicBezTo>
                  <a:pt x="67420" y="45317"/>
                  <a:pt x="72253" y="40405"/>
                  <a:pt x="72253" y="34384"/>
                </a:cubicBezTo>
                <a:lnTo>
                  <a:pt x="72253" y="27887"/>
                </a:lnTo>
                <a:cubicBezTo>
                  <a:pt x="72253" y="12518"/>
                  <a:pt x="59815" y="0"/>
                  <a:pt x="44445" y="0"/>
                </a:cubicBezTo>
                <a:close/>
                <a:moveTo>
                  <a:pt x="164867" y="0"/>
                </a:moveTo>
                <a:cubicBezTo>
                  <a:pt x="149497" y="0"/>
                  <a:pt x="136980" y="12518"/>
                  <a:pt x="136980" y="27887"/>
                </a:cubicBezTo>
                <a:lnTo>
                  <a:pt x="136980" y="34384"/>
                </a:lnTo>
                <a:cubicBezTo>
                  <a:pt x="136980" y="40405"/>
                  <a:pt x="141892" y="45317"/>
                  <a:pt x="147913" y="45317"/>
                </a:cubicBezTo>
                <a:cubicBezTo>
                  <a:pt x="149577" y="45317"/>
                  <a:pt x="150924" y="46664"/>
                  <a:pt x="150924" y="48248"/>
                </a:cubicBezTo>
                <a:lnTo>
                  <a:pt x="150924" y="49278"/>
                </a:lnTo>
                <a:lnTo>
                  <a:pt x="147121" y="49278"/>
                </a:lnTo>
                <a:cubicBezTo>
                  <a:pt x="126364" y="49278"/>
                  <a:pt x="109410" y="66153"/>
                  <a:pt x="109410" y="86989"/>
                </a:cubicBezTo>
                <a:lnTo>
                  <a:pt x="109410" y="155044"/>
                </a:lnTo>
                <a:cubicBezTo>
                  <a:pt x="109410" y="157262"/>
                  <a:pt x="111232" y="159005"/>
                  <a:pt x="113371" y="159005"/>
                </a:cubicBezTo>
                <a:cubicBezTo>
                  <a:pt x="115589" y="159005"/>
                  <a:pt x="117332" y="157262"/>
                  <a:pt x="117332" y="155044"/>
                </a:cubicBezTo>
                <a:lnTo>
                  <a:pt x="117332" y="86989"/>
                </a:lnTo>
                <a:cubicBezTo>
                  <a:pt x="117332" y="70511"/>
                  <a:pt x="130721" y="57201"/>
                  <a:pt x="147121" y="57201"/>
                </a:cubicBezTo>
                <a:lnTo>
                  <a:pt x="150924" y="57201"/>
                </a:lnTo>
                <a:lnTo>
                  <a:pt x="150924" y="58151"/>
                </a:lnTo>
                <a:cubicBezTo>
                  <a:pt x="150924" y="59815"/>
                  <a:pt x="149577" y="61162"/>
                  <a:pt x="147913" y="61162"/>
                </a:cubicBezTo>
                <a:cubicBezTo>
                  <a:pt x="141892" y="61162"/>
                  <a:pt x="136980" y="66074"/>
                  <a:pt x="136980" y="72016"/>
                </a:cubicBezTo>
                <a:lnTo>
                  <a:pt x="136980" y="78591"/>
                </a:lnTo>
                <a:cubicBezTo>
                  <a:pt x="136980" y="93882"/>
                  <a:pt x="149497" y="106399"/>
                  <a:pt x="164867" y="106399"/>
                </a:cubicBezTo>
                <a:cubicBezTo>
                  <a:pt x="189348" y="106399"/>
                  <a:pt x="209312" y="86435"/>
                  <a:pt x="209312" y="61954"/>
                </a:cubicBezTo>
                <a:lnTo>
                  <a:pt x="209312" y="44446"/>
                </a:lnTo>
                <a:cubicBezTo>
                  <a:pt x="209312" y="19965"/>
                  <a:pt x="189348" y="0"/>
                  <a:pt x="164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79" name="Google Shape;1679;p62"/>
          <p:cNvCxnSpPr/>
          <p:nvPr/>
        </p:nvCxnSpPr>
        <p:spPr>
          <a:xfrm rot="10800000">
            <a:off x="1183150" y="4582125"/>
            <a:ext cx="73800" cy="9990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1680" name="Google Shape;1680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9200" y="5307530"/>
            <a:ext cx="4367502" cy="4443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>
            <a:alpha val="30410"/>
          </a:srgbClr>
        </a:solidFill>
      </p:bgPr>
    </p:bg>
    <p:spTree>
      <p:nvGrpSpPr>
        <p:cNvPr id="1684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p63"/>
          <p:cNvSpPr txBox="1"/>
          <p:nvPr/>
        </p:nvSpPr>
        <p:spPr>
          <a:xfrm>
            <a:off x="76200" y="-56350"/>
            <a:ext cx="6812100" cy="96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   Common </a:t>
            </a:r>
            <a:r>
              <a:rPr b="1" lang="en" sz="3500" u="sng">
                <a:latin typeface="Barlow Semi Condensed"/>
                <a:ea typeface="Barlow Semi Condensed"/>
                <a:cs typeface="Barlow Semi Condensed"/>
                <a:sym typeface="Barlow Semi Condensed"/>
              </a:rPr>
              <a:t>ureter</a:t>
            </a:r>
            <a:r>
              <a:rPr b="1" lang="en" sz="35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pathologies   </a:t>
            </a:r>
            <a:endParaRPr b="1" sz="35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686" name="Google Shape;1686;p63"/>
          <p:cNvSpPr txBox="1"/>
          <p:nvPr/>
        </p:nvSpPr>
        <p:spPr>
          <a:xfrm>
            <a:off x="5839850" y="111600"/>
            <a:ext cx="565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accent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8</a:t>
            </a:r>
            <a:endParaRPr b="1" sz="2800">
              <a:solidFill>
                <a:schemeClr val="accent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grpSp>
        <p:nvGrpSpPr>
          <p:cNvPr id="1687" name="Google Shape;1687;p63"/>
          <p:cNvGrpSpPr/>
          <p:nvPr/>
        </p:nvGrpSpPr>
        <p:grpSpPr>
          <a:xfrm>
            <a:off x="190775" y="1071125"/>
            <a:ext cx="3563475" cy="570618"/>
            <a:chOff x="789700" y="1579425"/>
            <a:chExt cx="3563475" cy="570618"/>
          </a:xfrm>
        </p:grpSpPr>
        <p:sp>
          <p:nvSpPr>
            <p:cNvPr id="1688" name="Google Shape;1688;p63"/>
            <p:cNvSpPr/>
            <p:nvPr/>
          </p:nvSpPr>
          <p:spPr>
            <a:xfrm>
              <a:off x="789700" y="1579425"/>
              <a:ext cx="2463912" cy="570618"/>
            </a:xfrm>
            <a:prstGeom prst="flowChartTerminator">
              <a:avLst/>
            </a:prstGeom>
            <a:solidFill>
              <a:srgbClr val="7FADC5">
                <a:alpha val="32340"/>
              </a:srgbClr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89" name="Google Shape;1689;p63"/>
            <p:cNvGrpSpPr/>
            <p:nvPr/>
          </p:nvGrpSpPr>
          <p:grpSpPr>
            <a:xfrm rot="2700000">
              <a:off x="951301" y="1759123"/>
              <a:ext cx="242887" cy="234600"/>
              <a:chOff x="1049625" y="3881225"/>
              <a:chExt cx="136275" cy="136275"/>
            </a:xfrm>
          </p:grpSpPr>
          <p:sp>
            <p:nvSpPr>
              <p:cNvPr id="1690" name="Google Shape;1690;p63"/>
              <p:cNvSpPr/>
              <p:nvPr/>
            </p:nvSpPr>
            <p:spPr>
              <a:xfrm>
                <a:off x="1118050" y="3881225"/>
                <a:ext cx="25" cy="136275"/>
              </a:xfrm>
              <a:custGeom>
                <a:rect b="b" l="l" r="r" t="t"/>
                <a:pathLst>
                  <a:path extrusionOk="0" fill="none" h="5451" w="1">
                    <a:moveTo>
                      <a:pt x="1" y="5450"/>
                    </a:moveTo>
                    <a:lnTo>
                      <a:pt x="1" y="0"/>
                    </a:lnTo>
                  </a:path>
                </a:pathLst>
              </a:custGeom>
              <a:noFill/>
              <a:ln cap="flat" cmpd="sng" w="38100">
                <a:solidFill>
                  <a:schemeClr val="accent2"/>
                </a:solidFill>
                <a:prstDash val="solid"/>
                <a:miter lim="2534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1" name="Google Shape;1691;p63"/>
              <p:cNvSpPr/>
              <p:nvPr/>
            </p:nvSpPr>
            <p:spPr>
              <a:xfrm>
                <a:off x="1049625" y="3949025"/>
                <a:ext cx="136275" cy="25"/>
              </a:xfrm>
              <a:custGeom>
                <a:rect b="b" l="l" r="r" t="t"/>
                <a:pathLst>
                  <a:path extrusionOk="0" fill="none" h="1" w="5451">
                    <a:moveTo>
                      <a:pt x="0" y="1"/>
                    </a:moveTo>
                    <a:lnTo>
                      <a:pt x="5450" y="1"/>
                    </a:lnTo>
                  </a:path>
                </a:pathLst>
              </a:custGeom>
              <a:noFill/>
              <a:ln cap="flat" cmpd="sng" w="38100">
                <a:solidFill>
                  <a:schemeClr val="accent2"/>
                </a:solidFill>
                <a:prstDash val="solid"/>
                <a:miter lim="2534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692" name="Google Shape;1692;p63"/>
            <p:cNvSpPr txBox="1"/>
            <p:nvPr/>
          </p:nvSpPr>
          <p:spPr>
            <a:xfrm>
              <a:off x="1241575" y="1618438"/>
              <a:ext cx="3111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0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1693" name="Google Shape;1693;p63"/>
          <p:cNvSpPr txBox="1"/>
          <p:nvPr/>
        </p:nvSpPr>
        <p:spPr>
          <a:xfrm>
            <a:off x="556925" y="1110125"/>
            <a:ext cx="1767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 </a:t>
            </a:r>
            <a:r>
              <a:rPr b="1" lang="en" sz="2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Ureteric</a:t>
            </a:r>
            <a:r>
              <a:rPr b="1" lang="en" sz="2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stones </a:t>
            </a:r>
            <a:endParaRPr b="1" sz="2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694" name="Google Shape;1694;p63"/>
          <p:cNvSpPr txBox="1"/>
          <p:nvPr/>
        </p:nvSpPr>
        <p:spPr>
          <a:xfrm>
            <a:off x="114575" y="1654425"/>
            <a:ext cx="6331500" cy="7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stones in the ureter will make a obstruction and block the urines way to the bladder, which may cause Hydronephrosis.</a:t>
            </a:r>
            <a:endParaRPr sz="2800">
              <a:solidFill>
                <a:srgbClr val="32606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1695" name="Google Shape;1695;p63"/>
          <p:cNvGrpSpPr/>
          <p:nvPr/>
        </p:nvGrpSpPr>
        <p:grpSpPr>
          <a:xfrm rot="2700000">
            <a:off x="290801" y="1879973"/>
            <a:ext cx="242887" cy="234600"/>
            <a:chOff x="1049625" y="3881225"/>
            <a:chExt cx="136275" cy="136275"/>
          </a:xfrm>
        </p:grpSpPr>
        <p:sp>
          <p:nvSpPr>
            <p:cNvPr id="1696" name="Google Shape;1696;p63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7" name="Google Shape;1697;p63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aphicFrame>
        <p:nvGraphicFramePr>
          <p:cNvPr id="1698" name="Google Shape;1698;p63"/>
          <p:cNvGraphicFramePr/>
          <p:nvPr/>
        </p:nvGraphicFramePr>
        <p:xfrm>
          <a:off x="555575" y="2427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{C563CAEC-9751-46C4-BAD3-B949144374A7}</a:tableStyleId>
              </a:tblPr>
              <a:tblGrid>
                <a:gridCol w="5954775"/>
              </a:tblGrid>
              <a:tr h="260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CT </a:t>
                      </a:r>
                      <a:r>
                        <a:rPr b="1" lang="en" sz="1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(remember: solid particles appear white/hyperdense)</a:t>
                      </a:r>
                      <a:endParaRPr b="1">
                        <a:solidFill>
                          <a:srgbClr val="9E9E9E"/>
                        </a:solidFill>
                      </a:endParaRPr>
                    </a:p>
                  </a:txBody>
                  <a:tcPr marT="91425" marB="91425" marR="91425" marL="91425" anchor="ctr">
                    <a:solidFill>
                      <a:srgbClr val="E3E9ED"/>
                    </a:solidFill>
                  </a:tcPr>
                </a:tc>
              </a:tr>
              <a:tr h="1200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699" name="Google Shape;1699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925" y="2869275"/>
            <a:ext cx="2005300" cy="12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0" name="Google Shape;1700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8625" y="2869275"/>
            <a:ext cx="1955751" cy="12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1" name="Google Shape;1701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30775" y="2869275"/>
            <a:ext cx="1955749" cy="1200151"/>
          </a:xfrm>
          <a:prstGeom prst="rect">
            <a:avLst/>
          </a:prstGeom>
          <a:noFill/>
          <a:ln>
            <a:noFill/>
          </a:ln>
        </p:spPr>
      </p:pic>
      <p:sp>
        <p:nvSpPr>
          <p:cNvPr id="1702" name="Google Shape;1702;p63"/>
          <p:cNvSpPr/>
          <p:nvPr/>
        </p:nvSpPr>
        <p:spPr>
          <a:xfrm>
            <a:off x="5534025" y="3400425"/>
            <a:ext cx="228600" cy="181500"/>
          </a:xfrm>
          <a:prstGeom prst="ellipse">
            <a:avLst/>
          </a:prstGeom>
          <a:noFill/>
          <a:ln cap="flat" cmpd="sng" w="19050">
            <a:solidFill>
              <a:srgbClr val="6AA84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3" name="Google Shape;1703;p63"/>
          <p:cNvSpPr/>
          <p:nvPr/>
        </p:nvSpPr>
        <p:spPr>
          <a:xfrm>
            <a:off x="190775" y="4195325"/>
            <a:ext cx="3400164" cy="570618"/>
          </a:xfrm>
          <a:prstGeom prst="flowChartTerminator">
            <a:avLst/>
          </a:prstGeom>
          <a:solidFill>
            <a:srgbClr val="7FADC5">
              <a:alpha val="32340"/>
            </a:srgbClr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04" name="Google Shape;1704;p63"/>
          <p:cNvGrpSpPr/>
          <p:nvPr/>
        </p:nvGrpSpPr>
        <p:grpSpPr>
          <a:xfrm rot="2700000">
            <a:off x="352376" y="4375023"/>
            <a:ext cx="242887" cy="234600"/>
            <a:chOff x="1049625" y="3881225"/>
            <a:chExt cx="136275" cy="136275"/>
          </a:xfrm>
        </p:grpSpPr>
        <p:sp>
          <p:nvSpPr>
            <p:cNvPr id="1705" name="Google Shape;1705;p63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6" name="Google Shape;1706;p63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07" name="Google Shape;1707;p63"/>
          <p:cNvSpPr txBox="1"/>
          <p:nvPr/>
        </p:nvSpPr>
        <p:spPr>
          <a:xfrm>
            <a:off x="556925" y="4234325"/>
            <a:ext cx="3563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2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vesicoureteral reflux disease</a:t>
            </a:r>
            <a:endParaRPr b="1" sz="2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708" name="Google Shape;1708;p63"/>
          <p:cNvSpPr txBox="1"/>
          <p:nvPr/>
        </p:nvSpPr>
        <p:spPr>
          <a:xfrm>
            <a:off x="266975" y="4778625"/>
            <a:ext cx="6621300" cy="7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Retrograde</a:t>
            </a:r>
            <a:r>
              <a:rPr b="1" lang="en" sz="17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of urine flow from the bladder to the ureter due to congenital valve defect (seen in children with UTI)</a:t>
            </a:r>
            <a:endParaRPr sz="2800">
              <a:solidFill>
                <a:srgbClr val="6AA84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1709" name="Google Shape;1709;p63"/>
          <p:cNvGrpSpPr/>
          <p:nvPr/>
        </p:nvGrpSpPr>
        <p:grpSpPr>
          <a:xfrm rot="2700000">
            <a:off x="443201" y="5004173"/>
            <a:ext cx="242887" cy="234600"/>
            <a:chOff x="1049625" y="3881225"/>
            <a:chExt cx="136275" cy="136275"/>
          </a:xfrm>
        </p:grpSpPr>
        <p:sp>
          <p:nvSpPr>
            <p:cNvPr id="1710" name="Google Shape;1710;p63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1" name="Google Shape;1711;p63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aphicFrame>
        <p:nvGraphicFramePr>
          <p:cNvPr id="1712" name="Google Shape;1712;p63"/>
          <p:cNvGraphicFramePr/>
          <p:nvPr/>
        </p:nvGraphicFramePr>
        <p:xfrm>
          <a:off x="555550" y="5593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{C563CAEC-9751-46C4-BAD3-B949144374A7}</a:tableStyleId>
              </a:tblPr>
              <a:tblGrid>
                <a:gridCol w="462800"/>
                <a:gridCol w="5492000"/>
              </a:tblGrid>
              <a:tr h="1546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IVP</a:t>
                      </a:r>
                      <a:endParaRPr/>
                    </a:p>
                  </a:txBody>
                  <a:tcPr marT="91425" marB="91425" marR="91425" marL="91425" anchor="ctr"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713" name="Google Shape;1713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8350" y="5593425"/>
            <a:ext cx="1572860" cy="154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4" name="Google Shape;1714;p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03026" y="5617175"/>
            <a:ext cx="1443049" cy="1419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5" name="Google Shape;1715;p63"/>
          <p:cNvCxnSpPr/>
          <p:nvPr/>
        </p:nvCxnSpPr>
        <p:spPr>
          <a:xfrm flipH="1">
            <a:off x="2238375" y="6286500"/>
            <a:ext cx="800100" cy="20010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16" name="Google Shape;1716;p63"/>
          <p:cNvSpPr/>
          <p:nvPr/>
        </p:nvSpPr>
        <p:spPr>
          <a:xfrm>
            <a:off x="190775" y="7395725"/>
            <a:ext cx="3563460" cy="570618"/>
          </a:xfrm>
          <a:prstGeom prst="flowChartTerminator">
            <a:avLst/>
          </a:prstGeom>
          <a:solidFill>
            <a:srgbClr val="7FADC5">
              <a:alpha val="32340"/>
            </a:srgbClr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17" name="Google Shape;1717;p63"/>
          <p:cNvGrpSpPr/>
          <p:nvPr/>
        </p:nvGrpSpPr>
        <p:grpSpPr>
          <a:xfrm rot="2700000">
            <a:off x="352376" y="7575423"/>
            <a:ext cx="242887" cy="234600"/>
            <a:chOff x="1049625" y="3881225"/>
            <a:chExt cx="136275" cy="136275"/>
          </a:xfrm>
        </p:grpSpPr>
        <p:sp>
          <p:nvSpPr>
            <p:cNvPr id="1718" name="Google Shape;1718;p63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9" name="Google Shape;1719;p63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20" name="Google Shape;1720;p63"/>
          <p:cNvSpPr txBox="1"/>
          <p:nvPr/>
        </p:nvSpPr>
        <p:spPr>
          <a:xfrm>
            <a:off x="556925" y="7434725"/>
            <a:ext cx="3795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Duplicating Collecting System</a:t>
            </a:r>
            <a:endParaRPr b="1" sz="2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aphicFrame>
        <p:nvGraphicFramePr>
          <p:cNvPr id="1721" name="Google Shape;1721;p63"/>
          <p:cNvGraphicFramePr/>
          <p:nvPr/>
        </p:nvGraphicFramePr>
        <p:xfrm>
          <a:off x="1698550" y="8108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{C563CAEC-9751-46C4-BAD3-B949144374A7}</a:tableStyleId>
              </a:tblPr>
              <a:tblGrid>
                <a:gridCol w="462800"/>
                <a:gridCol w="2472600"/>
              </a:tblGrid>
              <a:tr h="1546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IVP</a:t>
                      </a:r>
                      <a:endParaRPr/>
                    </a:p>
                  </a:txBody>
                  <a:tcPr marT="91425" marB="91425" marR="91425" marL="91425" anchor="ctr"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722" name="Google Shape;1722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61350" y="8108025"/>
            <a:ext cx="1537850" cy="1546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23" name="Google Shape;1723;p63"/>
          <p:cNvCxnSpPr/>
          <p:nvPr/>
        </p:nvCxnSpPr>
        <p:spPr>
          <a:xfrm rot="10800000">
            <a:off x="3229050" y="8467950"/>
            <a:ext cx="600000" cy="35220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24" name="Google Shape;1724;p63"/>
          <p:cNvSpPr txBox="1"/>
          <p:nvPr/>
        </p:nvSpPr>
        <p:spPr>
          <a:xfrm>
            <a:off x="2896000" y="5909650"/>
            <a:ext cx="20052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dilated, tortuous ureter, with reflux involving the kidney parenchyma</a:t>
            </a:r>
            <a:endParaRPr sz="1200">
              <a:solidFill>
                <a:srgbClr val="9E9E9E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5" name="Google Shape;1725;p63"/>
          <p:cNvSpPr txBox="1"/>
          <p:nvPr/>
        </p:nvSpPr>
        <p:spPr>
          <a:xfrm>
            <a:off x="3239750" y="8393275"/>
            <a:ext cx="20052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Extra ureter </a:t>
            </a:r>
            <a:endParaRPr sz="1200">
              <a:solidFill>
                <a:srgbClr val="6AA84F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6" name="Google Shape;1726;p63"/>
          <p:cNvSpPr/>
          <p:nvPr/>
        </p:nvSpPr>
        <p:spPr>
          <a:xfrm>
            <a:off x="342214" y="1266088"/>
            <a:ext cx="263211" cy="202334"/>
          </a:xfrm>
          <a:custGeom>
            <a:rect b="b" l="l" r="r" t="t"/>
            <a:pathLst>
              <a:path extrusionOk="0" h="159005" w="209313">
                <a:moveTo>
                  <a:pt x="44445" y="0"/>
                </a:moveTo>
                <a:cubicBezTo>
                  <a:pt x="19965" y="0"/>
                  <a:pt x="0" y="19965"/>
                  <a:pt x="0" y="44446"/>
                </a:cubicBezTo>
                <a:lnTo>
                  <a:pt x="0" y="61954"/>
                </a:lnTo>
                <a:cubicBezTo>
                  <a:pt x="0" y="86435"/>
                  <a:pt x="19965" y="106399"/>
                  <a:pt x="44445" y="106399"/>
                </a:cubicBezTo>
                <a:cubicBezTo>
                  <a:pt x="59815" y="106399"/>
                  <a:pt x="72253" y="93882"/>
                  <a:pt x="72253" y="78591"/>
                </a:cubicBezTo>
                <a:lnTo>
                  <a:pt x="72253" y="72016"/>
                </a:lnTo>
                <a:cubicBezTo>
                  <a:pt x="72253" y="66074"/>
                  <a:pt x="67420" y="61162"/>
                  <a:pt x="61399" y="61162"/>
                </a:cubicBezTo>
                <a:cubicBezTo>
                  <a:pt x="59736" y="61162"/>
                  <a:pt x="58389" y="59815"/>
                  <a:pt x="58389" y="58151"/>
                </a:cubicBezTo>
                <a:lnTo>
                  <a:pt x="58389" y="57201"/>
                </a:lnTo>
                <a:lnTo>
                  <a:pt x="62112" y="57201"/>
                </a:lnTo>
                <a:cubicBezTo>
                  <a:pt x="78591" y="57201"/>
                  <a:pt x="91901" y="70511"/>
                  <a:pt x="91901" y="86989"/>
                </a:cubicBezTo>
                <a:lnTo>
                  <a:pt x="91901" y="155044"/>
                </a:lnTo>
                <a:cubicBezTo>
                  <a:pt x="91901" y="157262"/>
                  <a:pt x="93723" y="159005"/>
                  <a:pt x="95862" y="159005"/>
                </a:cubicBezTo>
                <a:cubicBezTo>
                  <a:pt x="98080" y="159005"/>
                  <a:pt x="99823" y="157262"/>
                  <a:pt x="99823" y="155044"/>
                </a:cubicBezTo>
                <a:lnTo>
                  <a:pt x="99823" y="86989"/>
                </a:lnTo>
                <a:cubicBezTo>
                  <a:pt x="99823" y="66153"/>
                  <a:pt x="82949" y="49278"/>
                  <a:pt x="62112" y="49278"/>
                </a:cubicBezTo>
                <a:lnTo>
                  <a:pt x="58389" y="49278"/>
                </a:lnTo>
                <a:lnTo>
                  <a:pt x="58389" y="48248"/>
                </a:lnTo>
                <a:cubicBezTo>
                  <a:pt x="58389" y="46664"/>
                  <a:pt x="59736" y="45317"/>
                  <a:pt x="61399" y="45317"/>
                </a:cubicBezTo>
                <a:cubicBezTo>
                  <a:pt x="67420" y="45317"/>
                  <a:pt x="72253" y="40405"/>
                  <a:pt x="72253" y="34384"/>
                </a:cubicBezTo>
                <a:lnTo>
                  <a:pt x="72253" y="27887"/>
                </a:lnTo>
                <a:cubicBezTo>
                  <a:pt x="72253" y="12518"/>
                  <a:pt x="59815" y="0"/>
                  <a:pt x="44445" y="0"/>
                </a:cubicBezTo>
                <a:close/>
                <a:moveTo>
                  <a:pt x="164867" y="0"/>
                </a:moveTo>
                <a:cubicBezTo>
                  <a:pt x="149497" y="0"/>
                  <a:pt x="136980" y="12518"/>
                  <a:pt x="136980" y="27887"/>
                </a:cubicBezTo>
                <a:lnTo>
                  <a:pt x="136980" y="34384"/>
                </a:lnTo>
                <a:cubicBezTo>
                  <a:pt x="136980" y="40405"/>
                  <a:pt x="141892" y="45317"/>
                  <a:pt x="147913" y="45317"/>
                </a:cubicBezTo>
                <a:cubicBezTo>
                  <a:pt x="149577" y="45317"/>
                  <a:pt x="150924" y="46664"/>
                  <a:pt x="150924" y="48248"/>
                </a:cubicBezTo>
                <a:lnTo>
                  <a:pt x="150924" y="49278"/>
                </a:lnTo>
                <a:lnTo>
                  <a:pt x="147121" y="49278"/>
                </a:lnTo>
                <a:cubicBezTo>
                  <a:pt x="126364" y="49278"/>
                  <a:pt x="109410" y="66153"/>
                  <a:pt x="109410" y="86989"/>
                </a:cubicBezTo>
                <a:lnTo>
                  <a:pt x="109410" y="155044"/>
                </a:lnTo>
                <a:cubicBezTo>
                  <a:pt x="109410" y="157262"/>
                  <a:pt x="111232" y="159005"/>
                  <a:pt x="113371" y="159005"/>
                </a:cubicBezTo>
                <a:cubicBezTo>
                  <a:pt x="115589" y="159005"/>
                  <a:pt x="117332" y="157262"/>
                  <a:pt x="117332" y="155044"/>
                </a:cubicBezTo>
                <a:lnTo>
                  <a:pt x="117332" y="86989"/>
                </a:lnTo>
                <a:cubicBezTo>
                  <a:pt x="117332" y="70511"/>
                  <a:pt x="130721" y="57201"/>
                  <a:pt x="147121" y="57201"/>
                </a:cubicBezTo>
                <a:lnTo>
                  <a:pt x="150924" y="57201"/>
                </a:lnTo>
                <a:lnTo>
                  <a:pt x="150924" y="58151"/>
                </a:lnTo>
                <a:cubicBezTo>
                  <a:pt x="150924" y="59815"/>
                  <a:pt x="149577" y="61162"/>
                  <a:pt x="147913" y="61162"/>
                </a:cubicBezTo>
                <a:cubicBezTo>
                  <a:pt x="141892" y="61162"/>
                  <a:pt x="136980" y="66074"/>
                  <a:pt x="136980" y="72016"/>
                </a:cubicBezTo>
                <a:lnTo>
                  <a:pt x="136980" y="78591"/>
                </a:lnTo>
                <a:cubicBezTo>
                  <a:pt x="136980" y="93882"/>
                  <a:pt x="149497" y="106399"/>
                  <a:pt x="164867" y="106399"/>
                </a:cubicBezTo>
                <a:cubicBezTo>
                  <a:pt x="189348" y="106399"/>
                  <a:pt x="209312" y="86435"/>
                  <a:pt x="209312" y="61954"/>
                </a:cubicBezTo>
                <a:lnTo>
                  <a:pt x="209312" y="44446"/>
                </a:lnTo>
                <a:cubicBezTo>
                  <a:pt x="209312" y="19965"/>
                  <a:pt x="189348" y="0"/>
                  <a:pt x="164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7" name="Google Shape;1727;p63"/>
          <p:cNvSpPr/>
          <p:nvPr/>
        </p:nvSpPr>
        <p:spPr>
          <a:xfrm>
            <a:off x="304925" y="1198350"/>
            <a:ext cx="337800" cy="337800"/>
          </a:xfrm>
          <a:prstGeom prst="ellipse">
            <a:avLst/>
          </a:prstGeom>
          <a:solidFill>
            <a:srgbClr val="FFAB2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8" name="Google Shape;1728;p63"/>
          <p:cNvSpPr/>
          <p:nvPr/>
        </p:nvSpPr>
        <p:spPr>
          <a:xfrm>
            <a:off x="342214" y="1266088"/>
            <a:ext cx="263211" cy="202334"/>
          </a:xfrm>
          <a:custGeom>
            <a:rect b="b" l="l" r="r" t="t"/>
            <a:pathLst>
              <a:path extrusionOk="0" h="159005" w="209313">
                <a:moveTo>
                  <a:pt x="44445" y="0"/>
                </a:moveTo>
                <a:cubicBezTo>
                  <a:pt x="19965" y="0"/>
                  <a:pt x="0" y="19965"/>
                  <a:pt x="0" y="44446"/>
                </a:cubicBezTo>
                <a:lnTo>
                  <a:pt x="0" y="61954"/>
                </a:lnTo>
                <a:cubicBezTo>
                  <a:pt x="0" y="86435"/>
                  <a:pt x="19965" y="106399"/>
                  <a:pt x="44445" y="106399"/>
                </a:cubicBezTo>
                <a:cubicBezTo>
                  <a:pt x="59815" y="106399"/>
                  <a:pt x="72253" y="93882"/>
                  <a:pt x="72253" y="78591"/>
                </a:cubicBezTo>
                <a:lnTo>
                  <a:pt x="72253" y="72016"/>
                </a:lnTo>
                <a:cubicBezTo>
                  <a:pt x="72253" y="66074"/>
                  <a:pt x="67420" y="61162"/>
                  <a:pt x="61399" y="61162"/>
                </a:cubicBezTo>
                <a:cubicBezTo>
                  <a:pt x="59736" y="61162"/>
                  <a:pt x="58389" y="59815"/>
                  <a:pt x="58389" y="58151"/>
                </a:cubicBezTo>
                <a:lnTo>
                  <a:pt x="58389" y="57201"/>
                </a:lnTo>
                <a:lnTo>
                  <a:pt x="62112" y="57201"/>
                </a:lnTo>
                <a:cubicBezTo>
                  <a:pt x="78591" y="57201"/>
                  <a:pt x="91901" y="70511"/>
                  <a:pt x="91901" y="86989"/>
                </a:cubicBezTo>
                <a:lnTo>
                  <a:pt x="91901" y="155044"/>
                </a:lnTo>
                <a:cubicBezTo>
                  <a:pt x="91901" y="157262"/>
                  <a:pt x="93723" y="159005"/>
                  <a:pt x="95862" y="159005"/>
                </a:cubicBezTo>
                <a:cubicBezTo>
                  <a:pt x="98080" y="159005"/>
                  <a:pt x="99823" y="157262"/>
                  <a:pt x="99823" y="155044"/>
                </a:cubicBezTo>
                <a:lnTo>
                  <a:pt x="99823" y="86989"/>
                </a:lnTo>
                <a:cubicBezTo>
                  <a:pt x="99823" y="66153"/>
                  <a:pt x="82949" y="49278"/>
                  <a:pt x="62112" y="49278"/>
                </a:cubicBezTo>
                <a:lnTo>
                  <a:pt x="58389" y="49278"/>
                </a:lnTo>
                <a:lnTo>
                  <a:pt x="58389" y="48248"/>
                </a:lnTo>
                <a:cubicBezTo>
                  <a:pt x="58389" y="46664"/>
                  <a:pt x="59736" y="45317"/>
                  <a:pt x="61399" y="45317"/>
                </a:cubicBezTo>
                <a:cubicBezTo>
                  <a:pt x="67420" y="45317"/>
                  <a:pt x="72253" y="40405"/>
                  <a:pt x="72253" y="34384"/>
                </a:cubicBezTo>
                <a:lnTo>
                  <a:pt x="72253" y="27887"/>
                </a:lnTo>
                <a:cubicBezTo>
                  <a:pt x="72253" y="12518"/>
                  <a:pt x="59815" y="0"/>
                  <a:pt x="44445" y="0"/>
                </a:cubicBezTo>
                <a:close/>
                <a:moveTo>
                  <a:pt x="164867" y="0"/>
                </a:moveTo>
                <a:cubicBezTo>
                  <a:pt x="149497" y="0"/>
                  <a:pt x="136980" y="12518"/>
                  <a:pt x="136980" y="27887"/>
                </a:cubicBezTo>
                <a:lnTo>
                  <a:pt x="136980" y="34384"/>
                </a:lnTo>
                <a:cubicBezTo>
                  <a:pt x="136980" y="40405"/>
                  <a:pt x="141892" y="45317"/>
                  <a:pt x="147913" y="45317"/>
                </a:cubicBezTo>
                <a:cubicBezTo>
                  <a:pt x="149577" y="45317"/>
                  <a:pt x="150924" y="46664"/>
                  <a:pt x="150924" y="48248"/>
                </a:cubicBezTo>
                <a:lnTo>
                  <a:pt x="150924" y="49278"/>
                </a:lnTo>
                <a:lnTo>
                  <a:pt x="147121" y="49278"/>
                </a:lnTo>
                <a:cubicBezTo>
                  <a:pt x="126364" y="49278"/>
                  <a:pt x="109410" y="66153"/>
                  <a:pt x="109410" y="86989"/>
                </a:cubicBezTo>
                <a:lnTo>
                  <a:pt x="109410" y="155044"/>
                </a:lnTo>
                <a:cubicBezTo>
                  <a:pt x="109410" y="157262"/>
                  <a:pt x="111232" y="159005"/>
                  <a:pt x="113371" y="159005"/>
                </a:cubicBezTo>
                <a:cubicBezTo>
                  <a:pt x="115589" y="159005"/>
                  <a:pt x="117332" y="157262"/>
                  <a:pt x="117332" y="155044"/>
                </a:cubicBezTo>
                <a:lnTo>
                  <a:pt x="117332" y="86989"/>
                </a:lnTo>
                <a:cubicBezTo>
                  <a:pt x="117332" y="70511"/>
                  <a:pt x="130721" y="57201"/>
                  <a:pt x="147121" y="57201"/>
                </a:cubicBezTo>
                <a:lnTo>
                  <a:pt x="150924" y="57201"/>
                </a:lnTo>
                <a:lnTo>
                  <a:pt x="150924" y="58151"/>
                </a:lnTo>
                <a:cubicBezTo>
                  <a:pt x="150924" y="59815"/>
                  <a:pt x="149577" y="61162"/>
                  <a:pt x="147913" y="61162"/>
                </a:cubicBezTo>
                <a:cubicBezTo>
                  <a:pt x="141892" y="61162"/>
                  <a:pt x="136980" y="66074"/>
                  <a:pt x="136980" y="72016"/>
                </a:cubicBezTo>
                <a:lnTo>
                  <a:pt x="136980" y="78591"/>
                </a:lnTo>
                <a:cubicBezTo>
                  <a:pt x="136980" y="93882"/>
                  <a:pt x="149497" y="106399"/>
                  <a:pt x="164867" y="106399"/>
                </a:cubicBezTo>
                <a:cubicBezTo>
                  <a:pt x="189348" y="106399"/>
                  <a:pt x="209312" y="86435"/>
                  <a:pt x="209312" y="61954"/>
                </a:cubicBezTo>
                <a:lnTo>
                  <a:pt x="209312" y="44446"/>
                </a:lnTo>
                <a:cubicBezTo>
                  <a:pt x="209312" y="19965"/>
                  <a:pt x="189348" y="0"/>
                  <a:pt x="164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9" name="Google Shape;1729;p63"/>
          <p:cNvSpPr/>
          <p:nvPr/>
        </p:nvSpPr>
        <p:spPr>
          <a:xfrm>
            <a:off x="342214" y="4364776"/>
            <a:ext cx="263211" cy="202334"/>
          </a:xfrm>
          <a:custGeom>
            <a:rect b="b" l="l" r="r" t="t"/>
            <a:pathLst>
              <a:path extrusionOk="0" h="159005" w="209313">
                <a:moveTo>
                  <a:pt x="44445" y="0"/>
                </a:moveTo>
                <a:cubicBezTo>
                  <a:pt x="19965" y="0"/>
                  <a:pt x="0" y="19965"/>
                  <a:pt x="0" y="44446"/>
                </a:cubicBezTo>
                <a:lnTo>
                  <a:pt x="0" y="61954"/>
                </a:lnTo>
                <a:cubicBezTo>
                  <a:pt x="0" y="86435"/>
                  <a:pt x="19965" y="106399"/>
                  <a:pt x="44445" y="106399"/>
                </a:cubicBezTo>
                <a:cubicBezTo>
                  <a:pt x="59815" y="106399"/>
                  <a:pt x="72253" y="93882"/>
                  <a:pt x="72253" y="78591"/>
                </a:cubicBezTo>
                <a:lnTo>
                  <a:pt x="72253" y="72016"/>
                </a:lnTo>
                <a:cubicBezTo>
                  <a:pt x="72253" y="66074"/>
                  <a:pt x="67420" y="61162"/>
                  <a:pt x="61399" y="61162"/>
                </a:cubicBezTo>
                <a:cubicBezTo>
                  <a:pt x="59736" y="61162"/>
                  <a:pt x="58389" y="59815"/>
                  <a:pt x="58389" y="58151"/>
                </a:cubicBezTo>
                <a:lnTo>
                  <a:pt x="58389" y="57201"/>
                </a:lnTo>
                <a:lnTo>
                  <a:pt x="62112" y="57201"/>
                </a:lnTo>
                <a:cubicBezTo>
                  <a:pt x="78591" y="57201"/>
                  <a:pt x="91901" y="70511"/>
                  <a:pt x="91901" y="86989"/>
                </a:cubicBezTo>
                <a:lnTo>
                  <a:pt x="91901" y="155044"/>
                </a:lnTo>
                <a:cubicBezTo>
                  <a:pt x="91901" y="157262"/>
                  <a:pt x="93723" y="159005"/>
                  <a:pt x="95862" y="159005"/>
                </a:cubicBezTo>
                <a:cubicBezTo>
                  <a:pt x="98080" y="159005"/>
                  <a:pt x="99823" y="157262"/>
                  <a:pt x="99823" y="155044"/>
                </a:cubicBezTo>
                <a:lnTo>
                  <a:pt x="99823" y="86989"/>
                </a:lnTo>
                <a:cubicBezTo>
                  <a:pt x="99823" y="66153"/>
                  <a:pt x="82949" y="49278"/>
                  <a:pt x="62112" y="49278"/>
                </a:cubicBezTo>
                <a:lnTo>
                  <a:pt x="58389" y="49278"/>
                </a:lnTo>
                <a:lnTo>
                  <a:pt x="58389" y="48248"/>
                </a:lnTo>
                <a:cubicBezTo>
                  <a:pt x="58389" y="46664"/>
                  <a:pt x="59736" y="45317"/>
                  <a:pt x="61399" y="45317"/>
                </a:cubicBezTo>
                <a:cubicBezTo>
                  <a:pt x="67420" y="45317"/>
                  <a:pt x="72253" y="40405"/>
                  <a:pt x="72253" y="34384"/>
                </a:cubicBezTo>
                <a:lnTo>
                  <a:pt x="72253" y="27887"/>
                </a:lnTo>
                <a:cubicBezTo>
                  <a:pt x="72253" y="12518"/>
                  <a:pt x="59815" y="0"/>
                  <a:pt x="44445" y="0"/>
                </a:cubicBezTo>
                <a:close/>
                <a:moveTo>
                  <a:pt x="164867" y="0"/>
                </a:moveTo>
                <a:cubicBezTo>
                  <a:pt x="149497" y="0"/>
                  <a:pt x="136980" y="12518"/>
                  <a:pt x="136980" y="27887"/>
                </a:cubicBezTo>
                <a:lnTo>
                  <a:pt x="136980" y="34384"/>
                </a:lnTo>
                <a:cubicBezTo>
                  <a:pt x="136980" y="40405"/>
                  <a:pt x="141892" y="45317"/>
                  <a:pt x="147913" y="45317"/>
                </a:cubicBezTo>
                <a:cubicBezTo>
                  <a:pt x="149577" y="45317"/>
                  <a:pt x="150924" y="46664"/>
                  <a:pt x="150924" y="48248"/>
                </a:cubicBezTo>
                <a:lnTo>
                  <a:pt x="150924" y="49278"/>
                </a:lnTo>
                <a:lnTo>
                  <a:pt x="147121" y="49278"/>
                </a:lnTo>
                <a:cubicBezTo>
                  <a:pt x="126364" y="49278"/>
                  <a:pt x="109410" y="66153"/>
                  <a:pt x="109410" y="86989"/>
                </a:cubicBezTo>
                <a:lnTo>
                  <a:pt x="109410" y="155044"/>
                </a:lnTo>
                <a:cubicBezTo>
                  <a:pt x="109410" y="157262"/>
                  <a:pt x="111232" y="159005"/>
                  <a:pt x="113371" y="159005"/>
                </a:cubicBezTo>
                <a:cubicBezTo>
                  <a:pt x="115589" y="159005"/>
                  <a:pt x="117332" y="157262"/>
                  <a:pt x="117332" y="155044"/>
                </a:cubicBezTo>
                <a:lnTo>
                  <a:pt x="117332" y="86989"/>
                </a:lnTo>
                <a:cubicBezTo>
                  <a:pt x="117332" y="70511"/>
                  <a:pt x="130721" y="57201"/>
                  <a:pt x="147121" y="57201"/>
                </a:cubicBezTo>
                <a:lnTo>
                  <a:pt x="150924" y="57201"/>
                </a:lnTo>
                <a:lnTo>
                  <a:pt x="150924" y="58151"/>
                </a:lnTo>
                <a:cubicBezTo>
                  <a:pt x="150924" y="59815"/>
                  <a:pt x="149577" y="61162"/>
                  <a:pt x="147913" y="61162"/>
                </a:cubicBezTo>
                <a:cubicBezTo>
                  <a:pt x="141892" y="61162"/>
                  <a:pt x="136980" y="66074"/>
                  <a:pt x="136980" y="72016"/>
                </a:cubicBezTo>
                <a:lnTo>
                  <a:pt x="136980" y="78591"/>
                </a:lnTo>
                <a:cubicBezTo>
                  <a:pt x="136980" y="93882"/>
                  <a:pt x="149497" y="106399"/>
                  <a:pt x="164867" y="106399"/>
                </a:cubicBezTo>
                <a:cubicBezTo>
                  <a:pt x="189348" y="106399"/>
                  <a:pt x="209312" y="86435"/>
                  <a:pt x="209312" y="61954"/>
                </a:cubicBezTo>
                <a:lnTo>
                  <a:pt x="209312" y="44446"/>
                </a:lnTo>
                <a:cubicBezTo>
                  <a:pt x="209312" y="19965"/>
                  <a:pt x="189348" y="0"/>
                  <a:pt x="164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0" name="Google Shape;1730;p63"/>
          <p:cNvSpPr/>
          <p:nvPr/>
        </p:nvSpPr>
        <p:spPr>
          <a:xfrm>
            <a:off x="304925" y="4297038"/>
            <a:ext cx="337800" cy="337800"/>
          </a:xfrm>
          <a:prstGeom prst="ellipse">
            <a:avLst/>
          </a:prstGeom>
          <a:solidFill>
            <a:srgbClr val="FFAB2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1" name="Google Shape;1731;p63"/>
          <p:cNvSpPr/>
          <p:nvPr/>
        </p:nvSpPr>
        <p:spPr>
          <a:xfrm>
            <a:off x="342214" y="4364776"/>
            <a:ext cx="263211" cy="202334"/>
          </a:xfrm>
          <a:custGeom>
            <a:rect b="b" l="l" r="r" t="t"/>
            <a:pathLst>
              <a:path extrusionOk="0" h="159005" w="209313">
                <a:moveTo>
                  <a:pt x="44445" y="0"/>
                </a:moveTo>
                <a:cubicBezTo>
                  <a:pt x="19965" y="0"/>
                  <a:pt x="0" y="19965"/>
                  <a:pt x="0" y="44446"/>
                </a:cubicBezTo>
                <a:lnTo>
                  <a:pt x="0" y="61954"/>
                </a:lnTo>
                <a:cubicBezTo>
                  <a:pt x="0" y="86435"/>
                  <a:pt x="19965" y="106399"/>
                  <a:pt x="44445" y="106399"/>
                </a:cubicBezTo>
                <a:cubicBezTo>
                  <a:pt x="59815" y="106399"/>
                  <a:pt x="72253" y="93882"/>
                  <a:pt x="72253" y="78591"/>
                </a:cubicBezTo>
                <a:lnTo>
                  <a:pt x="72253" y="72016"/>
                </a:lnTo>
                <a:cubicBezTo>
                  <a:pt x="72253" y="66074"/>
                  <a:pt x="67420" y="61162"/>
                  <a:pt x="61399" y="61162"/>
                </a:cubicBezTo>
                <a:cubicBezTo>
                  <a:pt x="59736" y="61162"/>
                  <a:pt x="58389" y="59815"/>
                  <a:pt x="58389" y="58151"/>
                </a:cubicBezTo>
                <a:lnTo>
                  <a:pt x="58389" y="57201"/>
                </a:lnTo>
                <a:lnTo>
                  <a:pt x="62112" y="57201"/>
                </a:lnTo>
                <a:cubicBezTo>
                  <a:pt x="78591" y="57201"/>
                  <a:pt x="91901" y="70511"/>
                  <a:pt x="91901" y="86989"/>
                </a:cubicBezTo>
                <a:lnTo>
                  <a:pt x="91901" y="155044"/>
                </a:lnTo>
                <a:cubicBezTo>
                  <a:pt x="91901" y="157262"/>
                  <a:pt x="93723" y="159005"/>
                  <a:pt x="95862" y="159005"/>
                </a:cubicBezTo>
                <a:cubicBezTo>
                  <a:pt x="98080" y="159005"/>
                  <a:pt x="99823" y="157262"/>
                  <a:pt x="99823" y="155044"/>
                </a:cubicBezTo>
                <a:lnTo>
                  <a:pt x="99823" y="86989"/>
                </a:lnTo>
                <a:cubicBezTo>
                  <a:pt x="99823" y="66153"/>
                  <a:pt x="82949" y="49278"/>
                  <a:pt x="62112" y="49278"/>
                </a:cubicBezTo>
                <a:lnTo>
                  <a:pt x="58389" y="49278"/>
                </a:lnTo>
                <a:lnTo>
                  <a:pt x="58389" y="48248"/>
                </a:lnTo>
                <a:cubicBezTo>
                  <a:pt x="58389" y="46664"/>
                  <a:pt x="59736" y="45317"/>
                  <a:pt x="61399" y="45317"/>
                </a:cubicBezTo>
                <a:cubicBezTo>
                  <a:pt x="67420" y="45317"/>
                  <a:pt x="72253" y="40405"/>
                  <a:pt x="72253" y="34384"/>
                </a:cubicBezTo>
                <a:lnTo>
                  <a:pt x="72253" y="27887"/>
                </a:lnTo>
                <a:cubicBezTo>
                  <a:pt x="72253" y="12518"/>
                  <a:pt x="59815" y="0"/>
                  <a:pt x="44445" y="0"/>
                </a:cubicBezTo>
                <a:close/>
                <a:moveTo>
                  <a:pt x="164867" y="0"/>
                </a:moveTo>
                <a:cubicBezTo>
                  <a:pt x="149497" y="0"/>
                  <a:pt x="136980" y="12518"/>
                  <a:pt x="136980" y="27887"/>
                </a:cubicBezTo>
                <a:lnTo>
                  <a:pt x="136980" y="34384"/>
                </a:lnTo>
                <a:cubicBezTo>
                  <a:pt x="136980" y="40405"/>
                  <a:pt x="141892" y="45317"/>
                  <a:pt x="147913" y="45317"/>
                </a:cubicBezTo>
                <a:cubicBezTo>
                  <a:pt x="149577" y="45317"/>
                  <a:pt x="150924" y="46664"/>
                  <a:pt x="150924" y="48248"/>
                </a:cubicBezTo>
                <a:lnTo>
                  <a:pt x="150924" y="49278"/>
                </a:lnTo>
                <a:lnTo>
                  <a:pt x="147121" y="49278"/>
                </a:lnTo>
                <a:cubicBezTo>
                  <a:pt x="126364" y="49278"/>
                  <a:pt x="109410" y="66153"/>
                  <a:pt x="109410" y="86989"/>
                </a:cubicBezTo>
                <a:lnTo>
                  <a:pt x="109410" y="155044"/>
                </a:lnTo>
                <a:cubicBezTo>
                  <a:pt x="109410" y="157262"/>
                  <a:pt x="111232" y="159005"/>
                  <a:pt x="113371" y="159005"/>
                </a:cubicBezTo>
                <a:cubicBezTo>
                  <a:pt x="115589" y="159005"/>
                  <a:pt x="117332" y="157262"/>
                  <a:pt x="117332" y="155044"/>
                </a:cubicBezTo>
                <a:lnTo>
                  <a:pt x="117332" y="86989"/>
                </a:lnTo>
                <a:cubicBezTo>
                  <a:pt x="117332" y="70511"/>
                  <a:pt x="130721" y="57201"/>
                  <a:pt x="147121" y="57201"/>
                </a:cubicBezTo>
                <a:lnTo>
                  <a:pt x="150924" y="57201"/>
                </a:lnTo>
                <a:lnTo>
                  <a:pt x="150924" y="58151"/>
                </a:lnTo>
                <a:cubicBezTo>
                  <a:pt x="150924" y="59815"/>
                  <a:pt x="149577" y="61162"/>
                  <a:pt x="147913" y="61162"/>
                </a:cubicBezTo>
                <a:cubicBezTo>
                  <a:pt x="141892" y="61162"/>
                  <a:pt x="136980" y="66074"/>
                  <a:pt x="136980" y="72016"/>
                </a:cubicBezTo>
                <a:lnTo>
                  <a:pt x="136980" y="78591"/>
                </a:lnTo>
                <a:cubicBezTo>
                  <a:pt x="136980" y="93882"/>
                  <a:pt x="149497" y="106399"/>
                  <a:pt x="164867" y="106399"/>
                </a:cubicBezTo>
                <a:cubicBezTo>
                  <a:pt x="189348" y="106399"/>
                  <a:pt x="209312" y="86435"/>
                  <a:pt x="209312" y="61954"/>
                </a:cubicBezTo>
                <a:lnTo>
                  <a:pt x="209312" y="44446"/>
                </a:lnTo>
                <a:cubicBezTo>
                  <a:pt x="209312" y="19965"/>
                  <a:pt x="189348" y="0"/>
                  <a:pt x="164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2" name="Google Shape;1732;p63"/>
          <p:cNvSpPr/>
          <p:nvPr/>
        </p:nvSpPr>
        <p:spPr>
          <a:xfrm>
            <a:off x="342214" y="7583963"/>
            <a:ext cx="263211" cy="202334"/>
          </a:xfrm>
          <a:custGeom>
            <a:rect b="b" l="l" r="r" t="t"/>
            <a:pathLst>
              <a:path extrusionOk="0" h="159005" w="209313">
                <a:moveTo>
                  <a:pt x="44445" y="0"/>
                </a:moveTo>
                <a:cubicBezTo>
                  <a:pt x="19965" y="0"/>
                  <a:pt x="0" y="19965"/>
                  <a:pt x="0" y="44446"/>
                </a:cubicBezTo>
                <a:lnTo>
                  <a:pt x="0" y="61954"/>
                </a:lnTo>
                <a:cubicBezTo>
                  <a:pt x="0" y="86435"/>
                  <a:pt x="19965" y="106399"/>
                  <a:pt x="44445" y="106399"/>
                </a:cubicBezTo>
                <a:cubicBezTo>
                  <a:pt x="59815" y="106399"/>
                  <a:pt x="72253" y="93882"/>
                  <a:pt x="72253" y="78591"/>
                </a:cubicBezTo>
                <a:lnTo>
                  <a:pt x="72253" y="72016"/>
                </a:lnTo>
                <a:cubicBezTo>
                  <a:pt x="72253" y="66074"/>
                  <a:pt x="67420" y="61162"/>
                  <a:pt x="61399" y="61162"/>
                </a:cubicBezTo>
                <a:cubicBezTo>
                  <a:pt x="59736" y="61162"/>
                  <a:pt x="58389" y="59815"/>
                  <a:pt x="58389" y="58151"/>
                </a:cubicBezTo>
                <a:lnTo>
                  <a:pt x="58389" y="57201"/>
                </a:lnTo>
                <a:lnTo>
                  <a:pt x="62112" y="57201"/>
                </a:lnTo>
                <a:cubicBezTo>
                  <a:pt x="78591" y="57201"/>
                  <a:pt x="91901" y="70511"/>
                  <a:pt x="91901" y="86989"/>
                </a:cubicBezTo>
                <a:lnTo>
                  <a:pt x="91901" y="155044"/>
                </a:lnTo>
                <a:cubicBezTo>
                  <a:pt x="91901" y="157262"/>
                  <a:pt x="93723" y="159005"/>
                  <a:pt x="95862" y="159005"/>
                </a:cubicBezTo>
                <a:cubicBezTo>
                  <a:pt x="98080" y="159005"/>
                  <a:pt x="99823" y="157262"/>
                  <a:pt x="99823" y="155044"/>
                </a:cubicBezTo>
                <a:lnTo>
                  <a:pt x="99823" y="86989"/>
                </a:lnTo>
                <a:cubicBezTo>
                  <a:pt x="99823" y="66153"/>
                  <a:pt x="82949" y="49278"/>
                  <a:pt x="62112" y="49278"/>
                </a:cubicBezTo>
                <a:lnTo>
                  <a:pt x="58389" y="49278"/>
                </a:lnTo>
                <a:lnTo>
                  <a:pt x="58389" y="48248"/>
                </a:lnTo>
                <a:cubicBezTo>
                  <a:pt x="58389" y="46664"/>
                  <a:pt x="59736" y="45317"/>
                  <a:pt x="61399" y="45317"/>
                </a:cubicBezTo>
                <a:cubicBezTo>
                  <a:pt x="67420" y="45317"/>
                  <a:pt x="72253" y="40405"/>
                  <a:pt x="72253" y="34384"/>
                </a:cubicBezTo>
                <a:lnTo>
                  <a:pt x="72253" y="27887"/>
                </a:lnTo>
                <a:cubicBezTo>
                  <a:pt x="72253" y="12518"/>
                  <a:pt x="59815" y="0"/>
                  <a:pt x="44445" y="0"/>
                </a:cubicBezTo>
                <a:close/>
                <a:moveTo>
                  <a:pt x="164867" y="0"/>
                </a:moveTo>
                <a:cubicBezTo>
                  <a:pt x="149497" y="0"/>
                  <a:pt x="136980" y="12518"/>
                  <a:pt x="136980" y="27887"/>
                </a:cubicBezTo>
                <a:lnTo>
                  <a:pt x="136980" y="34384"/>
                </a:lnTo>
                <a:cubicBezTo>
                  <a:pt x="136980" y="40405"/>
                  <a:pt x="141892" y="45317"/>
                  <a:pt x="147913" y="45317"/>
                </a:cubicBezTo>
                <a:cubicBezTo>
                  <a:pt x="149577" y="45317"/>
                  <a:pt x="150924" y="46664"/>
                  <a:pt x="150924" y="48248"/>
                </a:cubicBezTo>
                <a:lnTo>
                  <a:pt x="150924" y="49278"/>
                </a:lnTo>
                <a:lnTo>
                  <a:pt x="147121" y="49278"/>
                </a:lnTo>
                <a:cubicBezTo>
                  <a:pt x="126364" y="49278"/>
                  <a:pt x="109410" y="66153"/>
                  <a:pt x="109410" y="86989"/>
                </a:cubicBezTo>
                <a:lnTo>
                  <a:pt x="109410" y="155044"/>
                </a:lnTo>
                <a:cubicBezTo>
                  <a:pt x="109410" y="157262"/>
                  <a:pt x="111232" y="159005"/>
                  <a:pt x="113371" y="159005"/>
                </a:cubicBezTo>
                <a:cubicBezTo>
                  <a:pt x="115589" y="159005"/>
                  <a:pt x="117332" y="157262"/>
                  <a:pt x="117332" y="155044"/>
                </a:cubicBezTo>
                <a:lnTo>
                  <a:pt x="117332" y="86989"/>
                </a:lnTo>
                <a:cubicBezTo>
                  <a:pt x="117332" y="70511"/>
                  <a:pt x="130721" y="57201"/>
                  <a:pt x="147121" y="57201"/>
                </a:cubicBezTo>
                <a:lnTo>
                  <a:pt x="150924" y="57201"/>
                </a:lnTo>
                <a:lnTo>
                  <a:pt x="150924" y="58151"/>
                </a:lnTo>
                <a:cubicBezTo>
                  <a:pt x="150924" y="59815"/>
                  <a:pt x="149577" y="61162"/>
                  <a:pt x="147913" y="61162"/>
                </a:cubicBezTo>
                <a:cubicBezTo>
                  <a:pt x="141892" y="61162"/>
                  <a:pt x="136980" y="66074"/>
                  <a:pt x="136980" y="72016"/>
                </a:cubicBezTo>
                <a:lnTo>
                  <a:pt x="136980" y="78591"/>
                </a:lnTo>
                <a:cubicBezTo>
                  <a:pt x="136980" y="93882"/>
                  <a:pt x="149497" y="106399"/>
                  <a:pt x="164867" y="106399"/>
                </a:cubicBezTo>
                <a:cubicBezTo>
                  <a:pt x="189348" y="106399"/>
                  <a:pt x="209312" y="86435"/>
                  <a:pt x="209312" y="61954"/>
                </a:cubicBezTo>
                <a:lnTo>
                  <a:pt x="209312" y="44446"/>
                </a:lnTo>
                <a:cubicBezTo>
                  <a:pt x="209312" y="19965"/>
                  <a:pt x="189348" y="0"/>
                  <a:pt x="164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3" name="Google Shape;1733;p63"/>
          <p:cNvSpPr/>
          <p:nvPr/>
        </p:nvSpPr>
        <p:spPr>
          <a:xfrm>
            <a:off x="304925" y="7516225"/>
            <a:ext cx="337800" cy="337800"/>
          </a:xfrm>
          <a:prstGeom prst="ellipse">
            <a:avLst/>
          </a:prstGeom>
          <a:solidFill>
            <a:srgbClr val="FFAB2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4" name="Google Shape;1734;p63"/>
          <p:cNvSpPr/>
          <p:nvPr/>
        </p:nvSpPr>
        <p:spPr>
          <a:xfrm>
            <a:off x="342214" y="7583963"/>
            <a:ext cx="263211" cy="202334"/>
          </a:xfrm>
          <a:custGeom>
            <a:rect b="b" l="l" r="r" t="t"/>
            <a:pathLst>
              <a:path extrusionOk="0" h="159005" w="209313">
                <a:moveTo>
                  <a:pt x="44445" y="0"/>
                </a:moveTo>
                <a:cubicBezTo>
                  <a:pt x="19965" y="0"/>
                  <a:pt x="0" y="19965"/>
                  <a:pt x="0" y="44446"/>
                </a:cubicBezTo>
                <a:lnTo>
                  <a:pt x="0" y="61954"/>
                </a:lnTo>
                <a:cubicBezTo>
                  <a:pt x="0" y="86435"/>
                  <a:pt x="19965" y="106399"/>
                  <a:pt x="44445" y="106399"/>
                </a:cubicBezTo>
                <a:cubicBezTo>
                  <a:pt x="59815" y="106399"/>
                  <a:pt x="72253" y="93882"/>
                  <a:pt x="72253" y="78591"/>
                </a:cubicBezTo>
                <a:lnTo>
                  <a:pt x="72253" y="72016"/>
                </a:lnTo>
                <a:cubicBezTo>
                  <a:pt x="72253" y="66074"/>
                  <a:pt x="67420" y="61162"/>
                  <a:pt x="61399" y="61162"/>
                </a:cubicBezTo>
                <a:cubicBezTo>
                  <a:pt x="59736" y="61162"/>
                  <a:pt x="58389" y="59815"/>
                  <a:pt x="58389" y="58151"/>
                </a:cubicBezTo>
                <a:lnTo>
                  <a:pt x="58389" y="57201"/>
                </a:lnTo>
                <a:lnTo>
                  <a:pt x="62112" y="57201"/>
                </a:lnTo>
                <a:cubicBezTo>
                  <a:pt x="78591" y="57201"/>
                  <a:pt x="91901" y="70511"/>
                  <a:pt x="91901" y="86989"/>
                </a:cubicBezTo>
                <a:lnTo>
                  <a:pt x="91901" y="155044"/>
                </a:lnTo>
                <a:cubicBezTo>
                  <a:pt x="91901" y="157262"/>
                  <a:pt x="93723" y="159005"/>
                  <a:pt x="95862" y="159005"/>
                </a:cubicBezTo>
                <a:cubicBezTo>
                  <a:pt x="98080" y="159005"/>
                  <a:pt x="99823" y="157262"/>
                  <a:pt x="99823" y="155044"/>
                </a:cubicBezTo>
                <a:lnTo>
                  <a:pt x="99823" y="86989"/>
                </a:lnTo>
                <a:cubicBezTo>
                  <a:pt x="99823" y="66153"/>
                  <a:pt x="82949" y="49278"/>
                  <a:pt x="62112" y="49278"/>
                </a:cubicBezTo>
                <a:lnTo>
                  <a:pt x="58389" y="49278"/>
                </a:lnTo>
                <a:lnTo>
                  <a:pt x="58389" y="48248"/>
                </a:lnTo>
                <a:cubicBezTo>
                  <a:pt x="58389" y="46664"/>
                  <a:pt x="59736" y="45317"/>
                  <a:pt x="61399" y="45317"/>
                </a:cubicBezTo>
                <a:cubicBezTo>
                  <a:pt x="67420" y="45317"/>
                  <a:pt x="72253" y="40405"/>
                  <a:pt x="72253" y="34384"/>
                </a:cubicBezTo>
                <a:lnTo>
                  <a:pt x="72253" y="27887"/>
                </a:lnTo>
                <a:cubicBezTo>
                  <a:pt x="72253" y="12518"/>
                  <a:pt x="59815" y="0"/>
                  <a:pt x="44445" y="0"/>
                </a:cubicBezTo>
                <a:close/>
                <a:moveTo>
                  <a:pt x="164867" y="0"/>
                </a:moveTo>
                <a:cubicBezTo>
                  <a:pt x="149497" y="0"/>
                  <a:pt x="136980" y="12518"/>
                  <a:pt x="136980" y="27887"/>
                </a:cubicBezTo>
                <a:lnTo>
                  <a:pt x="136980" y="34384"/>
                </a:lnTo>
                <a:cubicBezTo>
                  <a:pt x="136980" y="40405"/>
                  <a:pt x="141892" y="45317"/>
                  <a:pt x="147913" y="45317"/>
                </a:cubicBezTo>
                <a:cubicBezTo>
                  <a:pt x="149577" y="45317"/>
                  <a:pt x="150924" y="46664"/>
                  <a:pt x="150924" y="48248"/>
                </a:cubicBezTo>
                <a:lnTo>
                  <a:pt x="150924" y="49278"/>
                </a:lnTo>
                <a:lnTo>
                  <a:pt x="147121" y="49278"/>
                </a:lnTo>
                <a:cubicBezTo>
                  <a:pt x="126364" y="49278"/>
                  <a:pt x="109410" y="66153"/>
                  <a:pt x="109410" y="86989"/>
                </a:cubicBezTo>
                <a:lnTo>
                  <a:pt x="109410" y="155044"/>
                </a:lnTo>
                <a:cubicBezTo>
                  <a:pt x="109410" y="157262"/>
                  <a:pt x="111232" y="159005"/>
                  <a:pt x="113371" y="159005"/>
                </a:cubicBezTo>
                <a:cubicBezTo>
                  <a:pt x="115589" y="159005"/>
                  <a:pt x="117332" y="157262"/>
                  <a:pt x="117332" y="155044"/>
                </a:cubicBezTo>
                <a:lnTo>
                  <a:pt x="117332" y="86989"/>
                </a:lnTo>
                <a:cubicBezTo>
                  <a:pt x="117332" y="70511"/>
                  <a:pt x="130721" y="57201"/>
                  <a:pt x="147121" y="57201"/>
                </a:cubicBezTo>
                <a:lnTo>
                  <a:pt x="150924" y="57201"/>
                </a:lnTo>
                <a:lnTo>
                  <a:pt x="150924" y="58151"/>
                </a:lnTo>
                <a:cubicBezTo>
                  <a:pt x="150924" y="59815"/>
                  <a:pt x="149577" y="61162"/>
                  <a:pt x="147913" y="61162"/>
                </a:cubicBezTo>
                <a:cubicBezTo>
                  <a:pt x="141892" y="61162"/>
                  <a:pt x="136980" y="66074"/>
                  <a:pt x="136980" y="72016"/>
                </a:cubicBezTo>
                <a:lnTo>
                  <a:pt x="136980" y="78591"/>
                </a:lnTo>
                <a:cubicBezTo>
                  <a:pt x="136980" y="93882"/>
                  <a:pt x="149497" y="106399"/>
                  <a:pt x="164867" y="106399"/>
                </a:cubicBezTo>
                <a:cubicBezTo>
                  <a:pt x="189348" y="106399"/>
                  <a:pt x="209312" y="86435"/>
                  <a:pt x="209312" y="61954"/>
                </a:cubicBezTo>
                <a:lnTo>
                  <a:pt x="209312" y="44446"/>
                </a:lnTo>
                <a:cubicBezTo>
                  <a:pt x="209312" y="19965"/>
                  <a:pt x="189348" y="0"/>
                  <a:pt x="164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>
            <a:alpha val="30410"/>
          </a:srgbClr>
        </a:solidFill>
      </p:bgPr>
    </p:bg>
    <p:spTree>
      <p:nvGrpSpPr>
        <p:cNvPr id="1738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p64"/>
          <p:cNvSpPr txBox="1"/>
          <p:nvPr/>
        </p:nvSpPr>
        <p:spPr>
          <a:xfrm>
            <a:off x="-76200" y="-56350"/>
            <a:ext cx="6812100" cy="96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   Common </a:t>
            </a:r>
            <a:r>
              <a:rPr b="1" lang="en" sz="3500" u="sng">
                <a:latin typeface="Barlow Semi Condensed"/>
                <a:ea typeface="Barlow Semi Condensed"/>
                <a:cs typeface="Barlow Semi Condensed"/>
                <a:sym typeface="Barlow Semi Condensed"/>
              </a:rPr>
              <a:t>bladder</a:t>
            </a:r>
            <a:r>
              <a:rPr b="1" lang="en" sz="35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pathologies   </a:t>
            </a:r>
            <a:endParaRPr b="1" sz="35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740" name="Google Shape;1740;p64"/>
          <p:cNvSpPr txBox="1"/>
          <p:nvPr/>
        </p:nvSpPr>
        <p:spPr>
          <a:xfrm>
            <a:off x="5839850" y="111600"/>
            <a:ext cx="565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accent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9</a:t>
            </a:r>
            <a:endParaRPr b="1" sz="2800">
              <a:solidFill>
                <a:schemeClr val="accent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grpSp>
        <p:nvGrpSpPr>
          <p:cNvPr id="1741" name="Google Shape;1741;p64"/>
          <p:cNvGrpSpPr/>
          <p:nvPr/>
        </p:nvGrpSpPr>
        <p:grpSpPr>
          <a:xfrm>
            <a:off x="266975" y="918725"/>
            <a:ext cx="3563475" cy="570618"/>
            <a:chOff x="789700" y="1579425"/>
            <a:chExt cx="3563475" cy="570618"/>
          </a:xfrm>
        </p:grpSpPr>
        <p:sp>
          <p:nvSpPr>
            <p:cNvPr id="1742" name="Google Shape;1742;p64"/>
            <p:cNvSpPr/>
            <p:nvPr/>
          </p:nvSpPr>
          <p:spPr>
            <a:xfrm>
              <a:off x="789700" y="1579425"/>
              <a:ext cx="2463912" cy="570618"/>
            </a:xfrm>
            <a:prstGeom prst="flowChartTerminator">
              <a:avLst/>
            </a:prstGeom>
            <a:solidFill>
              <a:srgbClr val="7FADC5">
                <a:alpha val="32340"/>
              </a:srgbClr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43" name="Google Shape;1743;p64"/>
            <p:cNvGrpSpPr/>
            <p:nvPr/>
          </p:nvGrpSpPr>
          <p:grpSpPr>
            <a:xfrm rot="2700000">
              <a:off x="951301" y="1759123"/>
              <a:ext cx="242887" cy="234600"/>
              <a:chOff x="1049625" y="3881225"/>
              <a:chExt cx="136275" cy="136275"/>
            </a:xfrm>
          </p:grpSpPr>
          <p:sp>
            <p:nvSpPr>
              <p:cNvPr id="1744" name="Google Shape;1744;p64"/>
              <p:cNvSpPr/>
              <p:nvPr/>
            </p:nvSpPr>
            <p:spPr>
              <a:xfrm>
                <a:off x="1118050" y="3881225"/>
                <a:ext cx="25" cy="136275"/>
              </a:xfrm>
              <a:custGeom>
                <a:rect b="b" l="l" r="r" t="t"/>
                <a:pathLst>
                  <a:path extrusionOk="0" fill="none" h="5451" w="1">
                    <a:moveTo>
                      <a:pt x="1" y="5450"/>
                    </a:moveTo>
                    <a:lnTo>
                      <a:pt x="1" y="0"/>
                    </a:lnTo>
                  </a:path>
                </a:pathLst>
              </a:custGeom>
              <a:noFill/>
              <a:ln cap="flat" cmpd="sng" w="38100">
                <a:solidFill>
                  <a:schemeClr val="accent2"/>
                </a:solidFill>
                <a:prstDash val="solid"/>
                <a:miter lim="2534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5" name="Google Shape;1745;p64"/>
              <p:cNvSpPr/>
              <p:nvPr/>
            </p:nvSpPr>
            <p:spPr>
              <a:xfrm>
                <a:off x="1049625" y="3949025"/>
                <a:ext cx="136275" cy="25"/>
              </a:xfrm>
              <a:custGeom>
                <a:rect b="b" l="l" r="r" t="t"/>
                <a:pathLst>
                  <a:path extrusionOk="0" fill="none" h="1" w="5451">
                    <a:moveTo>
                      <a:pt x="0" y="1"/>
                    </a:moveTo>
                    <a:lnTo>
                      <a:pt x="5450" y="1"/>
                    </a:lnTo>
                  </a:path>
                </a:pathLst>
              </a:custGeom>
              <a:noFill/>
              <a:ln cap="flat" cmpd="sng" w="38100">
                <a:solidFill>
                  <a:schemeClr val="accent2"/>
                </a:solidFill>
                <a:prstDash val="solid"/>
                <a:miter lim="2534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746" name="Google Shape;1746;p64"/>
            <p:cNvSpPr txBox="1"/>
            <p:nvPr/>
          </p:nvSpPr>
          <p:spPr>
            <a:xfrm>
              <a:off x="1241575" y="1618438"/>
              <a:ext cx="3111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0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1747" name="Google Shape;1747;p64"/>
          <p:cNvSpPr txBox="1"/>
          <p:nvPr/>
        </p:nvSpPr>
        <p:spPr>
          <a:xfrm>
            <a:off x="633125" y="957725"/>
            <a:ext cx="1767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Cystitis </a:t>
            </a:r>
            <a:endParaRPr b="1" sz="2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748" name="Google Shape;1748;p64"/>
          <p:cNvSpPr txBox="1"/>
          <p:nvPr/>
        </p:nvSpPr>
        <p:spPr>
          <a:xfrm>
            <a:off x="-266425" y="1425825"/>
            <a:ext cx="7533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Initially the bladder was called a cyst, thus its </a:t>
            </a:r>
            <a:r>
              <a:rPr b="1" lang="en" sz="17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inflammation</a:t>
            </a:r>
            <a:r>
              <a:rPr b="1" lang="en" sz="17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is known as cystitis </a:t>
            </a:r>
            <a:endParaRPr sz="2800">
              <a:solidFill>
                <a:srgbClr val="6AA84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aphicFrame>
        <p:nvGraphicFramePr>
          <p:cNvPr id="1749" name="Google Shape;1749;p64"/>
          <p:cNvGraphicFramePr/>
          <p:nvPr/>
        </p:nvGraphicFramePr>
        <p:xfrm>
          <a:off x="555575" y="1847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{F5A0DDF1-CF7A-45BD-A178-0ECE88F146F1}</a:tableStyleId>
              </a:tblPr>
              <a:tblGrid>
                <a:gridCol w="2622100"/>
                <a:gridCol w="3332700"/>
              </a:tblGrid>
              <a:tr h="1000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CT</a:t>
                      </a:r>
                      <a:endParaRPr/>
                    </a:p>
                  </a:txBody>
                  <a:tcPr marT="45725" marB="45725" marR="91450" marL="91450">
                    <a:lnL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  <a:tc hMerge="1"/>
              </a:tr>
              <a:tr h="1348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5725" marB="45725" marR="91450" marL="91450">
                    <a:lnL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5725" marB="45725" marR="91450" marL="91450">
                    <a:lnL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750" name="Google Shape;175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575" y="2196475"/>
            <a:ext cx="1573275" cy="134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751" name="Google Shape;1751;p64"/>
          <p:cNvSpPr txBox="1"/>
          <p:nvPr/>
        </p:nvSpPr>
        <p:spPr>
          <a:xfrm>
            <a:off x="2205055" y="2250175"/>
            <a:ext cx="952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inflamed urinary bladder (thick surrounding walls)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52" name="Google Shape;1752;p64"/>
          <p:cNvSpPr/>
          <p:nvPr/>
        </p:nvSpPr>
        <p:spPr>
          <a:xfrm>
            <a:off x="1443050" y="2638425"/>
            <a:ext cx="138103" cy="100023"/>
          </a:xfrm>
          <a:custGeom>
            <a:rect b="b" l="l" r="r" t="t"/>
            <a:pathLst>
              <a:path extrusionOk="0" h="4763" w="6286">
                <a:moveTo>
                  <a:pt x="5715" y="0"/>
                </a:moveTo>
                <a:lnTo>
                  <a:pt x="6286" y="3048"/>
                </a:lnTo>
                <a:lnTo>
                  <a:pt x="762" y="4763"/>
                </a:lnTo>
                <a:lnTo>
                  <a:pt x="0" y="2286"/>
                </a:lnTo>
              </a:path>
            </a:pathLst>
          </a:custGeom>
          <a:noFill/>
          <a:ln cap="flat" cmpd="sng" w="28575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1753" name="Google Shape;1753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7675" y="2196475"/>
            <a:ext cx="1446200" cy="134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754" name="Google Shape;1754;p64"/>
          <p:cNvSpPr txBox="1"/>
          <p:nvPr/>
        </p:nvSpPr>
        <p:spPr>
          <a:xfrm>
            <a:off x="4531350" y="2449450"/>
            <a:ext cx="2049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This bladder has gas bubbles that could be due to inflammation or infection from ‘gas producing’ bacteria</a:t>
            </a:r>
            <a:endParaRPr/>
          </a:p>
        </p:txBody>
      </p:sp>
      <p:sp>
        <p:nvSpPr>
          <p:cNvPr id="1755" name="Google Shape;1755;p64"/>
          <p:cNvSpPr/>
          <p:nvPr/>
        </p:nvSpPr>
        <p:spPr>
          <a:xfrm>
            <a:off x="3637600" y="2814650"/>
            <a:ext cx="337800" cy="99900"/>
          </a:xfrm>
          <a:prstGeom prst="ellipse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6" name="Google Shape;1756;p64"/>
          <p:cNvSpPr/>
          <p:nvPr/>
        </p:nvSpPr>
        <p:spPr>
          <a:xfrm flipH="1" rot="5400000">
            <a:off x="3623650" y="2528050"/>
            <a:ext cx="218700" cy="99900"/>
          </a:xfrm>
          <a:prstGeom prst="ellipse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57" name="Google Shape;1757;p64"/>
          <p:cNvGrpSpPr/>
          <p:nvPr/>
        </p:nvGrpSpPr>
        <p:grpSpPr>
          <a:xfrm>
            <a:off x="266975" y="3661925"/>
            <a:ext cx="3563475" cy="570618"/>
            <a:chOff x="789700" y="1579425"/>
            <a:chExt cx="3563475" cy="570618"/>
          </a:xfrm>
        </p:grpSpPr>
        <p:sp>
          <p:nvSpPr>
            <p:cNvPr id="1758" name="Google Shape;1758;p64"/>
            <p:cNvSpPr/>
            <p:nvPr/>
          </p:nvSpPr>
          <p:spPr>
            <a:xfrm>
              <a:off x="789700" y="1579425"/>
              <a:ext cx="3563460" cy="570618"/>
            </a:xfrm>
            <a:prstGeom prst="flowChartTerminator">
              <a:avLst/>
            </a:prstGeom>
            <a:solidFill>
              <a:srgbClr val="7FADC5">
                <a:alpha val="32340"/>
              </a:srgbClr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59" name="Google Shape;1759;p64"/>
            <p:cNvGrpSpPr/>
            <p:nvPr/>
          </p:nvGrpSpPr>
          <p:grpSpPr>
            <a:xfrm rot="2700000">
              <a:off x="951301" y="1759123"/>
              <a:ext cx="242887" cy="234600"/>
              <a:chOff x="1049625" y="3881225"/>
              <a:chExt cx="136275" cy="136275"/>
            </a:xfrm>
          </p:grpSpPr>
          <p:sp>
            <p:nvSpPr>
              <p:cNvPr id="1760" name="Google Shape;1760;p64"/>
              <p:cNvSpPr/>
              <p:nvPr/>
            </p:nvSpPr>
            <p:spPr>
              <a:xfrm>
                <a:off x="1118050" y="3881225"/>
                <a:ext cx="25" cy="136275"/>
              </a:xfrm>
              <a:custGeom>
                <a:rect b="b" l="l" r="r" t="t"/>
                <a:pathLst>
                  <a:path extrusionOk="0" fill="none" h="5451" w="1">
                    <a:moveTo>
                      <a:pt x="1" y="5450"/>
                    </a:moveTo>
                    <a:lnTo>
                      <a:pt x="1" y="0"/>
                    </a:lnTo>
                  </a:path>
                </a:pathLst>
              </a:custGeom>
              <a:noFill/>
              <a:ln cap="flat" cmpd="sng" w="38100">
                <a:solidFill>
                  <a:schemeClr val="accent2"/>
                </a:solidFill>
                <a:prstDash val="solid"/>
                <a:miter lim="2534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1" name="Google Shape;1761;p64"/>
              <p:cNvSpPr/>
              <p:nvPr/>
            </p:nvSpPr>
            <p:spPr>
              <a:xfrm>
                <a:off x="1049625" y="3949025"/>
                <a:ext cx="136275" cy="25"/>
              </a:xfrm>
              <a:custGeom>
                <a:rect b="b" l="l" r="r" t="t"/>
                <a:pathLst>
                  <a:path extrusionOk="0" fill="none" h="1" w="5451">
                    <a:moveTo>
                      <a:pt x="0" y="1"/>
                    </a:moveTo>
                    <a:lnTo>
                      <a:pt x="5450" y="1"/>
                    </a:lnTo>
                  </a:path>
                </a:pathLst>
              </a:custGeom>
              <a:noFill/>
              <a:ln cap="flat" cmpd="sng" w="38100">
                <a:solidFill>
                  <a:schemeClr val="accent2"/>
                </a:solidFill>
                <a:prstDash val="solid"/>
                <a:miter lim="2534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762" name="Google Shape;1762;p64"/>
            <p:cNvSpPr txBox="1"/>
            <p:nvPr/>
          </p:nvSpPr>
          <p:spPr>
            <a:xfrm>
              <a:off x="1241575" y="1618438"/>
              <a:ext cx="3111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0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1763" name="Google Shape;1763;p64"/>
          <p:cNvSpPr txBox="1"/>
          <p:nvPr/>
        </p:nvSpPr>
        <p:spPr>
          <a:xfrm>
            <a:off x="638225" y="3724275"/>
            <a:ext cx="3332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b="1" lang="en" sz="2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Benign Prostate Hypertrophy</a:t>
            </a:r>
            <a:endParaRPr/>
          </a:p>
        </p:txBody>
      </p:sp>
      <p:graphicFrame>
        <p:nvGraphicFramePr>
          <p:cNvPr id="1764" name="Google Shape;1764;p64"/>
          <p:cNvGraphicFramePr/>
          <p:nvPr/>
        </p:nvGraphicFramePr>
        <p:xfrm>
          <a:off x="555575" y="4306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{F5A0DDF1-CF7A-45BD-A178-0ECE88F146F1}</a:tableStyleId>
              </a:tblPr>
              <a:tblGrid>
                <a:gridCol w="3217450"/>
                <a:gridCol w="2737350"/>
              </a:tblGrid>
              <a:tr h="357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CT</a:t>
                      </a:r>
                      <a:endParaRPr/>
                    </a:p>
                  </a:txBody>
                  <a:tcPr marT="45725" marB="45725" marR="91450" marL="91450">
                    <a:lnL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US</a:t>
                      </a:r>
                      <a:endParaRPr/>
                    </a:p>
                  </a:txBody>
                  <a:tcPr marT="45725" marB="45725" marR="91450" marL="91450">
                    <a:lnL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</a:tr>
              <a:tr h="1200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5725" marB="45725" marR="91450" marL="91450">
                    <a:lnL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5725" marB="45725" marR="91450" marL="91450">
                    <a:lnL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765" name="Google Shape;1765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925" y="4664450"/>
            <a:ext cx="1767299" cy="1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6" name="Google Shape;1766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24225" y="4664450"/>
            <a:ext cx="1446200" cy="1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7" name="Google Shape;1767;p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73025" y="4655350"/>
            <a:ext cx="1708749" cy="120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68" name="Google Shape;1768;p64"/>
          <p:cNvSpPr txBox="1"/>
          <p:nvPr/>
        </p:nvSpPr>
        <p:spPr>
          <a:xfrm>
            <a:off x="5481775" y="4855475"/>
            <a:ext cx="10668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Hypertrophied prostate compress the bladder </a:t>
            </a:r>
            <a:endParaRPr>
              <a:solidFill>
                <a:srgbClr val="6AA84F"/>
              </a:solidFill>
            </a:endParaRPr>
          </a:p>
        </p:txBody>
      </p:sp>
      <p:sp>
        <p:nvSpPr>
          <p:cNvPr id="1769" name="Google Shape;1769;p64"/>
          <p:cNvSpPr/>
          <p:nvPr/>
        </p:nvSpPr>
        <p:spPr>
          <a:xfrm>
            <a:off x="4362450" y="5132375"/>
            <a:ext cx="696663" cy="212500"/>
          </a:xfrm>
          <a:custGeom>
            <a:rect b="b" l="l" r="r" t="t"/>
            <a:pathLst>
              <a:path extrusionOk="0" h="8500" w="36195">
                <a:moveTo>
                  <a:pt x="36195" y="5262"/>
                </a:moveTo>
                <a:cubicBezTo>
                  <a:pt x="26508" y="-2010"/>
                  <a:pt x="5417" y="-2334"/>
                  <a:pt x="0" y="8500"/>
                </a:cubicBezTo>
              </a:path>
            </a:pathLst>
          </a:custGeom>
          <a:noFill/>
          <a:ln cap="flat" cmpd="sng" w="9525">
            <a:solidFill>
              <a:srgbClr val="6AA84F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770" name="Google Shape;1770;p64"/>
          <p:cNvSpPr/>
          <p:nvPr/>
        </p:nvSpPr>
        <p:spPr>
          <a:xfrm>
            <a:off x="3057525" y="5635400"/>
            <a:ext cx="123825" cy="52375"/>
          </a:xfrm>
          <a:custGeom>
            <a:rect b="b" l="l" r="r" t="t"/>
            <a:pathLst>
              <a:path extrusionOk="0" h="2095" w="4953">
                <a:moveTo>
                  <a:pt x="4953" y="0"/>
                </a:moveTo>
                <a:cubicBezTo>
                  <a:pt x="3160" y="0"/>
                  <a:pt x="436" y="356"/>
                  <a:pt x="0" y="2095"/>
                </a:cubicBezTo>
              </a:path>
            </a:pathLst>
          </a:custGeom>
          <a:noFill/>
          <a:ln cap="flat" cmpd="sng" w="9525">
            <a:solidFill>
              <a:srgbClr val="6AA84F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771" name="Google Shape;1771;p64"/>
          <p:cNvSpPr txBox="1"/>
          <p:nvPr/>
        </p:nvSpPr>
        <p:spPr>
          <a:xfrm>
            <a:off x="4539950" y="4802175"/>
            <a:ext cx="42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6AA84F"/>
                </a:solidFill>
                <a:latin typeface="Fira Sans Extra Condensed ExtraLight"/>
                <a:ea typeface="Fira Sans Extra Condensed ExtraLight"/>
                <a:cs typeface="Fira Sans Extra Condensed ExtraLight"/>
                <a:sym typeface="Fira Sans Extra Condensed ExtraLight"/>
              </a:rPr>
              <a:t>Bladder</a:t>
            </a: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772" name="Google Shape;1772;p64"/>
          <p:cNvSpPr txBox="1"/>
          <p:nvPr/>
        </p:nvSpPr>
        <p:spPr>
          <a:xfrm>
            <a:off x="4499438" y="5134225"/>
            <a:ext cx="42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6AA84F"/>
                </a:solidFill>
                <a:latin typeface="Fira Sans Extra Condensed ExtraLight"/>
                <a:ea typeface="Fira Sans Extra Condensed ExtraLight"/>
                <a:cs typeface="Fira Sans Extra Condensed ExtraLight"/>
                <a:sym typeface="Fira Sans Extra Condensed ExtraLight"/>
              </a:rPr>
              <a:t>p</a:t>
            </a:r>
            <a:r>
              <a:rPr lang="en" sz="600">
                <a:solidFill>
                  <a:srgbClr val="6AA84F"/>
                </a:solidFill>
                <a:latin typeface="Fira Sans Extra Condensed ExtraLight"/>
                <a:ea typeface="Fira Sans Extra Condensed ExtraLight"/>
                <a:cs typeface="Fira Sans Extra Condensed ExtraLight"/>
                <a:sym typeface="Fira Sans Extra Condensed ExtraLight"/>
              </a:rPr>
              <a:t>rostate</a:t>
            </a: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773" name="Google Shape;1773;p64"/>
          <p:cNvSpPr txBox="1"/>
          <p:nvPr/>
        </p:nvSpPr>
        <p:spPr>
          <a:xfrm>
            <a:off x="2568300" y="5344875"/>
            <a:ext cx="42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6AA84F"/>
                </a:solidFill>
                <a:latin typeface="Fira Sans Extra Condensed ExtraLight"/>
                <a:ea typeface="Fira Sans Extra Condensed ExtraLight"/>
                <a:cs typeface="Fira Sans Extra Condensed ExtraLight"/>
                <a:sym typeface="Fira Sans Extra Condensed ExtraLight"/>
              </a:rPr>
              <a:t>Bladder</a:t>
            </a: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1774" name="Google Shape;1774;p64"/>
          <p:cNvCxnSpPr>
            <a:stCxn id="1773" idx="3"/>
          </p:cNvCxnSpPr>
          <p:nvPr/>
        </p:nvCxnSpPr>
        <p:spPr>
          <a:xfrm>
            <a:off x="2991000" y="5529525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75" name="Google Shape;1775;p64"/>
          <p:cNvCxnSpPr/>
          <p:nvPr/>
        </p:nvCxnSpPr>
        <p:spPr>
          <a:xfrm>
            <a:off x="2876550" y="5563975"/>
            <a:ext cx="55500" cy="9780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76" name="Google Shape;1776;p64"/>
          <p:cNvCxnSpPr/>
          <p:nvPr/>
        </p:nvCxnSpPr>
        <p:spPr>
          <a:xfrm>
            <a:off x="3181350" y="5758750"/>
            <a:ext cx="104700" cy="6360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77" name="Google Shape;1777;p64"/>
          <p:cNvSpPr txBox="1"/>
          <p:nvPr/>
        </p:nvSpPr>
        <p:spPr>
          <a:xfrm>
            <a:off x="3247875" y="5605900"/>
            <a:ext cx="42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6AA84F"/>
                </a:solidFill>
                <a:latin typeface="Fira Sans Extra Condensed ExtraLight"/>
                <a:ea typeface="Fira Sans Extra Condensed ExtraLight"/>
                <a:cs typeface="Fira Sans Extra Condensed ExtraLight"/>
                <a:sym typeface="Fira Sans Extra Condensed ExtraLight"/>
              </a:rPr>
              <a:t>prostate</a:t>
            </a: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grpSp>
        <p:nvGrpSpPr>
          <p:cNvPr id="1778" name="Google Shape;1778;p64"/>
          <p:cNvGrpSpPr/>
          <p:nvPr/>
        </p:nvGrpSpPr>
        <p:grpSpPr>
          <a:xfrm rot="2700000">
            <a:off x="290801" y="6756773"/>
            <a:ext cx="242887" cy="234600"/>
            <a:chOff x="1049625" y="3881225"/>
            <a:chExt cx="136275" cy="136275"/>
          </a:xfrm>
        </p:grpSpPr>
        <p:sp>
          <p:nvSpPr>
            <p:cNvPr id="1779" name="Google Shape;1779;p64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0" name="Google Shape;1780;p64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81" name="Google Shape;1781;p64"/>
          <p:cNvSpPr txBox="1"/>
          <p:nvPr/>
        </p:nvSpPr>
        <p:spPr>
          <a:xfrm>
            <a:off x="545500" y="6536900"/>
            <a:ext cx="6522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The abdomen is lined with the peritoneum from inside, The bladder is located below the membrane of the peritoneum</a:t>
            </a:r>
            <a:endParaRPr/>
          </a:p>
        </p:txBody>
      </p:sp>
      <p:graphicFrame>
        <p:nvGraphicFramePr>
          <p:cNvPr id="1782" name="Google Shape;1782;p64"/>
          <p:cNvGraphicFramePr/>
          <p:nvPr/>
        </p:nvGraphicFramePr>
        <p:xfrm>
          <a:off x="555575" y="7196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{F5A0DDF1-CF7A-45BD-A178-0ECE88F146F1}</a:tableStyleId>
              </a:tblPr>
              <a:tblGrid>
                <a:gridCol w="3127475"/>
                <a:gridCol w="2827325"/>
              </a:tblGrid>
              <a:tr h="377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Extra peritoneum</a:t>
                      </a:r>
                      <a:endParaRPr b="1" sz="17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>
                    <a:lnL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Intra peritoneum</a:t>
                      </a:r>
                      <a:endParaRPr b="1" sz="17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>
                    <a:lnL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</a:tr>
              <a:tr h="7796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-</a:t>
                      </a:r>
                      <a:r>
                        <a:rPr b="1" lang="en" sz="12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any rupture or leakage to the content of the bladder does not enter the peritoneum.</a:t>
                      </a:r>
                      <a:endParaRPr b="1"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- Patient does not need surgery</a:t>
                      </a:r>
                      <a:endParaRPr b="1"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>
                    <a:lnL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-</a:t>
                      </a:r>
                      <a:r>
                        <a:rPr b="1" lang="en" sz="12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there is a rupture in both bladder and peritoneum. </a:t>
                      </a:r>
                      <a:endParaRPr b="1"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-Patient will need surgery.</a:t>
                      </a:r>
                      <a:endParaRPr b="1"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>
                    <a:lnL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59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5725" marB="45725" marR="91450" marL="91450">
                    <a:lnL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5725" marB="45725" marR="91450" marL="91450">
                    <a:lnL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783" name="Google Shape;1783;p64"/>
          <p:cNvPicPr preferRelativeResize="0"/>
          <p:nvPr/>
        </p:nvPicPr>
        <p:blipFill rotWithShape="1">
          <a:blip r:embed="rId8">
            <a:alphaModFix/>
          </a:blip>
          <a:srcRect b="-3190" l="11307" r="14837" t="6813"/>
          <a:stretch/>
        </p:blipFill>
        <p:spPr>
          <a:xfrm>
            <a:off x="556925" y="8353225"/>
            <a:ext cx="1395700" cy="151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4" name="Google Shape;1784;p64"/>
          <p:cNvPicPr preferRelativeResize="0"/>
          <p:nvPr/>
        </p:nvPicPr>
        <p:blipFill rotWithShape="1">
          <a:blip r:embed="rId9">
            <a:alphaModFix/>
          </a:blip>
          <a:srcRect b="0" l="0" r="-1163" t="13126"/>
          <a:stretch/>
        </p:blipFill>
        <p:spPr>
          <a:xfrm>
            <a:off x="2991000" y="5894775"/>
            <a:ext cx="2215850" cy="751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5" name="Google Shape;1785;p64"/>
          <p:cNvGrpSpPr/>
          <p:nvPr/>
        </p:nvGrpSpPr>
        <p:grpSpPr>
          <a:xfrm>
            <a:off x="416163" y="5991575"/>
            <a:ext cx="3563475" cy="570618"/>
            <a:chOff x="789700" y="1579425"/>
            <a:chExt cx="3563475" cy="570618"/>
          </a:xfrm>
        </p:grpSpPr>
        <p:sp>
          <p:nvSpPr>
            <p:cNvPr id="1786" name="Google Shape;1786;p64"/>
            <p:cNvSpPr/>
            <p:nvPr/>
          </p:nvSpPr>
          <p:spPr>
            <a:xfrm>
              <a:off x="789700" y="1579425"/>
              <a:ext cx="2463912" cy="570618"/>
            </a:xfrm>
            <a:prstGeom prst="flowChartTerminator">
              <a:avLst/>
            </a:prstGeom>
            <a:solidFill>
              <a:srgbClr val="7FADC5">
                <a:alpha val="32340"/>
              </a:srgbClr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87" name="Google Shape;1787;p64"/>
            <p:cNvGrpSpPr/>
            <p:nvPr/>
          </p:nvGrpSpPr>
          <p:grpSpPr>
            <a:xfrm rot="2700000">
              <a:off x="951301" y="1759123"/>
              <a:ext cx="242887" cy="234600"/>
              <a:chOff x="1049625" y="3881225"/>
              <a:chExt cx="136275" cy="136275"/>
            </a:xfrm>
          </p:grpSpPr>
          <p:sp>
            <p:nvSpPr>
              <p:cNvPr id="1788" name="Google Shape;1788;p64"/>
              <p:cNvSpPr/>
              <p:nvPr/>
            </p:nvSpPr>
            <p:spPr>
              <a:xfrm>
                <a:off x="1118050" y="3881225"/>
                <a:ext cx="25" cy="136275"/>
              </a:xfrm>
              <a:custGeom>
                <a:rect b="b" l="l" r="r" t="t"/>
                <a:pathLst>
                  <a:path extrusionOk="0" fill="none" h="5451" w="1">
                    <a:moveTo>
                      <a:pt x="1" y="5450"/>
                    </a:moveTo>
                    <a:lnTo>
                      <a:pt x="1" y="0"/>
                    </a:lnTo>
                  </a:path>
                </a:pathLst>
              </a:custGeom>
              <a:noFill/>
              <a:ln cap="flat" cmpd="sng" w="38100">
                <a:solidFill>
                  <a:schemeClr val="accent2"/>
                </a:solidFill>
                <a:prstDash val="solid"/>
                <a:miter lim="2534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9" name="Google Shape;1789;p64"/>
              <p:cNvSpPr/>
              <p:nvPr/>
            </p:nvSpPr>
            <p:spPr>
              <a:xfrm>
                <a:off x="1049625" y="3949025"/>
                <a:ext cx="136275" cy="25"/>
              </a:xfrm>
              <a:custGeom>
                <a:rect b="b" l="l" r="r" t="t"/>
                <a:pathLst>
                  <a:path extrusionOk="0" fill="none" h="1" w="5451">
                    <a:moveTo>
                      <a:pt x="0" y="1"/>
                    </a:moveTo>
                    <a:lnTo>
                      <a:pt x="5450" y="1"/>
                    </a:lnTo>
                  </a:path>
                </a:pathLst>
              </a:custGeom>
              <a:noFill/>
              <a:ln cap="flat" cmpd="sng" w="38100">
                <a:solidFill>
                  <a:schemeClr val="accent2"/>
                </a:solidFill>
                <a:prstDash val="solid"/>
                <a:miter lim="2534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790" name="Google Shape;1790;p64"/>
            <p:cNvSpPr txBox="1"/>
            <p:nvPr/>
          </p:nvSpPr>
          <p:spPr>
            <a:xfrm>
              <a:off x="1241575" y="1618438"/>
              <a:ext cx="3111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Bladder rupture  </a:t>
              </a:r>
              <a:endParaRPr b="1" sz="20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pic>
        <p:nvPicPr>
          <p:cNvPr id="1791" name="Google Shape;1791;p64"/>
          <p:cNvPicPr preferRelativeResize="0"/>
          <p:nvPr/>
        </p:nvPicPr>
        <p:blipFill rotWithShape="1">
          <a:blip r:embed="rId10">
            <a:alphaModFix/>
          </a:blip>
          <a:srcRect b="0" l="8779" r="3076" t="0"/>
          <a:stretch/>
        </p:blipFill>
        <p:spPr>
          <a:xfrm>
            <a:off x="3683050" y="8353225"/>
            <a:ext cx="1395700" cy="1459726"/>
          </a:xfrm>
          <a:prstGeom prst="rect">
            <a:avLst/>
          </a:prstGeom>
          <a:noFill/>
          <a:ln>
            <a:noFill/>
          </a:ln>
        </p:spPr>
      </p:pic>
      <p:sp>
        <p:nvSpPr>
          <p:cNvPr id="1792" name="Google Shape;1792;p64"/>
          <p:cNvSpPr txBox="1"/>
          <p:nvPr/>
        </p:nvSpPr>
        <p:spPr>
          <a:xfrm>
            <a:off x="1942350" y="8529000"/>
            <a:ext cx="1767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The </a:t>
            </a: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extravasated</a:t>
            </a: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contrast media ( the whitish </a:t>
            </a: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material</a:t>
            </a: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) </a:t>
            </a:r>
            <a:r>
              <a:rPr b="1" lang="en" sz="1200" u="sng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isn't</a:t>
            </a:r>
            <a:r>
              <a:rPr b="1" lang="en" sz="1200" u="sng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leaking to the peritoneum </a:t>
            </a:r>
            <a:endParaRPr>
              <a:solidFill>
                <a:srgbClr val="9E9E9E"/>
              </a:solidFill>
            </a:endParaRPr>
          </a:p>
        </p:txBody>
      </p:sp>
      <p:sp>
        <p:nvSpPr>
          <p:cNvPr id="1793" name="Google Shape;1793;p64"/>
          <p:cNvSpPr/>
          <p:nvPr/>
        </p:nvSpPr>
        <p:spPr>
          <a:xfrm>
            <a:off x="799175" y="8423425"/>
            <a:ext cx="469200" cy="532800"/>
          </a:xfrm>
          <a:prstGeom prst="rect">
            <a:avLst/>
          </a:prstGeom>
          <a:noFill/>
          <a:ln cap="flat" cmpd="sng" w="9525">
            <a:solidFill>
              <a:srgbClr val="38761D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794" name="Google Shape;1794;p64"/>
          <p:cNvCxnSpPr>
            <a:stCxn id="1793" idx="3"/>
          </p:cNvCxnSpPr>
          <p:nvPr/>
        </p:nvCxnSpPr>
        <p:spPr>
          <a:xfrm>
            <a:off x="1268375" y="8689825"/>
            <a:ext cx="1103100" cy="5703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6AA84F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795" name="Google Shape;1795;p64"/>
          <p:cNvSpPr/>
          <p:nvPr/>
        </p:nvSpPr>
        <p:spPr>
          <a:xfrm>
            <a:off x="894750" y="8982150"/>
            <a:ext cx="295500" cy="281400"/>
          </a:xfrm>
          <a:prstGeom prst="ellipse">
            <a:avLst/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796" name="Google Shape;1796;p64"/>
          <p:cNvCxnSpPr>
            <a:stCxn id="1795" idx="6"/>
          </p:cNvCxnSpPr>
          <p:nvPr/>
        </p:nvCxnSpPr>
        <p:spPr>
          <a:xfrm flipH="1" rot="10800000">
            <a:off x="1190250" y="8938650"/>
            <a:ext cx="1016100" cy="1842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797" name="Google Shape;1797;p64"/>
          <p:cNvSpPr txBox="1"/>
          <p:nvPr/>
        </p:nvSpPr>
        <p:spPr>
          <a:xfrm>
            <a:off x="4990350" y="8605200"/>
            <a:ext cx="1666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The extravasated contrast media ( the whitish material) is leaking to the peritoneum </a:t>
            </a:r>
            <a:endParaRPr>
              <a:solidFill>
                <a:srgbClr val="9E9E9E"/>
              </a:solidFill>
            </a:endParaRPr>
          </a:p>
        </p:txBody>
      </p:sp>
      <p:sp>
        <p:nvSpPr>
          <p:cNvPr id="1798" name="Google Shape;1798;p64"/>
          <p:cNvSpPr txBox="1"/>
          <p:nvPr/>
        </p:nvSpPr>
        <p:spPr>
          <a:xfrm>
            <a:off x="1044300" y="9231075"/>
            <a:ext cx="42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6AA84F"/>
                </a:solidFill>
                <a:latin typeface="Fira Sans Extra Condensed ExtraLight"/>
                <a:ea typeface="Fira Sans Extra Condensed ExtraLight"/>
                <a:cs typeface="Fira Sans Extra Condensed ExtraLight"/>
                <a:sym typeface="Fira Sans Extra Condensed ExtraLight"/>
              </a:rPr>
              <a:t>Bladder</a:t>
            </a: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799" name="Google Shape;1799;p64"/>
          <p:cNvSpPr txBox="1"/>
          <p:nvPr/>
        </p:nvSpPr>
        <p:spPr>
          <a:xfrm>
            <a:off x="4168500" y="9414225"/>
            <a:ext cx="42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6AA84F"/>
                </a:solidFill>
                <a:latin typeface="Fira Sans Extra Condensed ExtraLight"/>
                <a:ea typeface="Fira Sans Extra Condensed ExtraLight"/>
                <a:cs typeface="Fira Sans Extra Condensed ExtraLight"/>
                <a:sym typeface="Fira Sans Extra Condensed ExtraLight"/>
              </a:rPr>
              <a:t>Bladder</a:t>
            </a: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1800" name="Google Shape;1800;p64"/>
          <p:cNvCxnSpPr/>
          <p:nvPr/>
        </p:nvCxnSpPr>
        <p:spPr>
          <a:xfrm rot="10800000">
            <a:off x="4239400" y="9164450"/>
            <a:ext cx="243000" cy="8700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01" name="Google Shape;1801;p64"/>
          <p:cNvCxnSpPr/>
          <p:nvPr/>
        </p:nvCxnSpPr>
        <p:spPr>
          <a:xfrm flipH="1" rot="10800000">
            <a:off x="4315600" y="9316850"/>
            <a:ext cx="243000" cy="8700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02" name="Google Shape;1802;p64"/>
          <p:cNvCxnSpPr/>
          <p:nvPr/>
        </p:nvCxnSpPr>
        <p:spPr>
          <a:xfrm flipH="1">
            <a:off x="4787275" y="8899250"/>
            <a:ext cx="110100" cy="18900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03" name="Google Shape;1803;p64"/>
          <p:cNvSpPr/>
          <p:nvPr/>
        </p:nvSpPr>
        <p:spPr>
          <a:xfrm>
            <a:off x="374375" y="3787500"/>
            <a:ext cx="337800" cy="337800"/>
          </a:xfrm>
          <a:prstGeom prst="ellipse">
            <a:avLst/>
          </a:prstGeom>
          <a:solidFill>
            <a:srgbClr val="FFAB2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4" name="Google Shape;1804;p64"/>
          <p:cNvSpPr/>
          <p:nvPr/>
        </p:nvSpPr>
        <p:spPr>
          <a:xfrm>
            <a:off x="411564" y="3867363"/>
            <a:ext cx="263211" cy="202334"/>
          </a:xfrm>
          <a:custGeom>
            <a:rect b="b" l="l" r="r" t="t"/>
            <a:pathLst>
              <a:path extrusionOk="0" h="159005" w="209313">
                <a:moveTo>
                  <a:pt x="44445" y="0"/>
                </a:moveTo>
                <a:cubicBezTo>
                  <a:pt x="19965" y="0"/>
                  <a:pt x="0" y="19965"/>
                  <a:pt x="0" y="44446"/>
                </a:cubicBezTo>
                <a:lnTo>
                  <a:pt x="0" y="61954"/>
                </a:lnTo>
                <a:cubicBezTo>
                  <a:pt x="0" y="86435"/>
                  <a:pt x="19965" y="106399"/>
                  <a:pt x="44445" y="106399"/>
                </a:cubicBezTo>
                <a:cubicBezTo>
                  <a:pt x="59815" y="106399"/>
                  <a:pt x="72253" y="93882"/>
                  <a:pt x="72253" y="78591"/>
                </a:cubicBezTo>
                <a:lnTo>
                  <a:pt x="72253" y="72016"/>
                </a:lnTo>
                <a:cubicBezTo>
                  <a:pt x="72253" y="66074"/>
                  <a:pt x="67420" y="61162"/>
                  <a:pt x="61399" y="61162"/>
                </a:cubicBezTo>
                <a:cubicBezTo>
                  <a:pt x="59736" y="61162"/>
                  <a:pt x="58389" y="59815"/>
                  <a:pt x="58389" y="58151"/>
                </a:cubicBezTo>
                <a:lnTo>
                  <a:pt x="58389" y="57201"/>
                </a:lnTo>
                <a:lnTo>
                  <a:pt x="62112" y="57201"/>
                </a:lnTo>
                <a:cubicBezTo>
                  <a:pt x="78591" y="57201"/>
                  <a:pt x="91901" y="70511"/>
                  <a:pt x="91901" y="86989"/>
                </a:cubicBezTo>
                <a:lnTo>
                  <a:pt x="91901" y="155044"/>
                </a:lnTo>
                <a:cubicBezTo>
                  <a:pt x="91901" y="157262"/>
                  <a:pt x="93723" y="159005"/>
                  <a:pt x="95862" y="159005"/>
                </a:cubicBezTo>
                <a:cubicBezTo>
                  <a:pt x="98080" y="159005"/>
                  <a:pt x="99823" y="157262"/>
                  <a:pt x="99823" y="155044"/>
                </a:cubicBezTo>
                <a:lnTo>
                  <a:pt x="99823" y="86989"/>
                </a:lnTo>
                <a:cubicBezTo>
                  <a:pt x="99823" y="66153"/>
                  <a:pt x="82949" y="49278"/>
                  <a:pt x="62112" y="49278"/>
                </a:cubicBezTo>
                <a:lnTo>
                  <a:pt x="58389" y="49278"/>
                </a:lnTo>
                <a:lnTo>
                  <a:pt x="58389" y="48248"/>
                </a:lnTo>
                <a:cubicBezTo>
                  <a:pt x="58389" y="46664"/>
                  <a:pt x="59736" y="45317"/>
                  <a:pt x="61399" y="45317"/>
                </a:cubicBezTo>
                <a:cubicBezTo>
                  <a:pt x="67420" y="45317"/>
                  <a:pt x="72253" y="40405"/>
                  <a:pt x="72253" y="34384"/>
                </a:cubicBezTo>
                <a:lnTo>
                  <a:pt x="72253" y="27887"/>
                </a:lnTo>
                <a:cubicBezTo>
                  <a:pt x="72253" y="12518"/>
                  <a:pt x="59815" y="0"/>
                  <a:pt x="44445" y="0"/>
                </a:cubicBezTo>
                <a:close/>
                <a:moveTo>
                  <a:pt x="164867" y="0"/>
                </a:moveTo>
                <a:cubicBezTo>
                  <a:pt x="149497" y="0"/>
                  <a:pt x="136980" y="12518"/>
                  <a:pt x="136980" y="27887"/>
                </a:cubicBezTo>
                <a:lnTo>
                  <a:pt x="136980" y="34384"/>
                </a:lnTo>
                <a:cubicBezTo>
                  <a:pt x="136980" y="40405"/>
                  <a:pt x="141892" y="45317"/>
                  <a:pt x="147913" y="45317"/>
                </a:cubicBezTo>
                <a:cubicBezTo>
                  <a:pt x="149577" y="45317"/>
                  <a:pt x="150924" y="46664"/>
                  <a:pt x="150924" y="48248"/>
                </a:cubicBezTo>
                <a:lnTo>
                  <a:pt x="150924" y="49278"/>
                </a:lnTo>
                <a:lnTo>
                  <a:pt x="147121" y="49278"/>
                </a:lnTo>
                <a:cubicBezTo>
                  <a:pt x="126364" y="49278"/>
                  <a:pt x="109410" y="66153"/>
                  <a:pt x="109410" y="86989"/>
                </a:cubicBezTo>
                <a:lnTo>
                  <a:pt x="109410" y="155044"/>
                </a:lnTo>
                <a:cubicBezTo>
                  <a:pt x="109410" y="157262"/>
                  <a:pt x="111232" y="159005"/>
                  <a:pt x="113371" y="159005"/>
                </a:cubicBezTo>
                <a:cubicBezTo>
                  <a:pt x="115589" y="159005"/>
                  <a:pt x="117332" y="157262"/>
                  <a:pt x="117332" y="155044"/>
                </a:cubicBezTo>
                <a:lnTo>
                  <a:pt x="117332" y="86989"/>
                </a:lnTo>
                <a:cubicBezTo>
                  <a:pt x="117332" y="70511"/>
                  <a:pt x="130721" y="57201"/>
                  <a:pt x="147121" y="57201"/>
                </a:cubicBezTo>
                <a:lnTo>
                  <a:pt x="150924" y="57201"/>
                </a:lnTo>
                <a:lnTo>
                  <a:pt x="150924" y="58151"/>
                </a:lnTo>
                <a:cubicBezTo>
                  <a:pt x="150924" y="59815"/>
                  <a:pt x="149577" y="61162"/>
                  <a:pt x="147913" y="61162"/>
                </a:cubicBezTo>
                <a:cubicBezTo>
                  <a:pt x="141892" y="61162"/>
                  <a:pt x="136980" y="66074"/>
                  <a:pt x="136980" y="72016"/>
                </a:cubicBezTo>
                <a:lnTo>
                  <a:pt x="136980" y="78591"/>
                </a:lnTo>
                <a:cubicBezTo>
                  <a:pt x="136980" y="93882"/>
                  <a:pt x="149497" y="106399"/>
                  <a:pt x="164867" y="106399"/>
                </a:cubicBezTo>
                <a:cubicBezTo>
                  <a:pt x="189348" y="106399"/>
                  <a:pt x="209312" y="86435"/>
                  <a:pt x="209312" y="61954"/>
                </a:cubicBezTo>
                <a:lnTo>
                  <a:pt x="209312" y="44446"/>
                </a:lnTo>
                <a:cubicBezTo>
                  <a:pt x="209312" y="19965"/>
                  <a:pt x="189348" y="0"/>
                  <a:pt x="164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5" name="Google Shape;1805;p64"/>
          <p:cNvSpPr/>
          <p:nvPr/>
        </p:nvSpPr>
        <p:spPr>
          <a:xfrm>
            <a:off x="374375" y="1044300"/>
            <a:ext cx="337800" cy="337800"/>
          </a:xfrm>
          <a:prstGeom prst="ellipse">
            <a:avLst/>
          </a:prstGeom>
          <a:solidFill>
            <a:srgbClr val="FFAB2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6" name="Google Shape;1806;p64"/>
          <p:cNvSpPr/>
          <p:nvPr/>
        </p:nvSpPr>
        <p:spPr>
          <a:xfrm>
            <a:off x="411564" y="1124163"/>
            <a:ext cx="263211" cy="202334"/>
          </a:xfrm>
          <a:custGeom>
            <a:rect b="b" l="l" r="r" t="t"/>
            <a:pathLst>
              <a:path extrusionOk="0" h="159005" w="209313">
                <a:moveTo>
                  <a:pt x="44445" y="0"/>
                </a:moveTo>
                <a:cubicBezTo>
                  <a:pt x="19965" y="0"/>
                  <a:pt x="0" y="19965"/>
                  <a:pt x="0" y="44446"/>
                </a:cubicBezTo>
                <a:lnTo>
                  <a:pt x="0" y="61954"/>
                </a:lnTo>
                <a:cubicBezTo>
                  <a:pt x="0" y="86435"/>
                  <a:pt x="19965" y="106399"/>
                  <a:pt x="44445" y="106399"/>
                </a:cubicBezTo>
                <a:cubicBezTo>
                  <a:pt x="59815" y="106399"/>
                  <a:pt x="72253" y="93882"/>
                  <a:pt x="72253" y="78591"/>
                </a:cubicBezTo>
                <a:lnTo>
                  <a:pt x="72253" y="72016"/>
                </a:lnTo>
                <a:cubicBezTo>
                  <a:pt x="72253" y="66074"/>
                  <a:pt x="67420" y="61162"/>
                  <a:pt x="61399" y="61162"/>
                </a:cubicBezTo>
                <a:cubicBezTo>
                  <a:pt x="59736" y="61162"/>
                  <a:pt x="58389" y="59815"/>
                  <a:pt x="58389" y="58151"/>
                </a:cubicBezTo>
                <a:lnTo>
                  <a:pt x="58389" y="57201"/>
                </a:lnTo>
                <a:lnTo>
                  <a:pt x="62112" y="57201"/>
                </a:lnTo>
                <a:cubicBezTo>
                  <a:pt x="78591" y="57201"/>
                  <a:pt x="91901" y="70511"/>
                  <a:pt x="91901" y="86989"/>
                </a:cubicBezTo>
                <a:lnTo>
                  <a:pt x="91901" y="155044"/>
                </a:lnTo>
                <a:cubicBezTo>
                  <a:pt x="91901" y="157262"/>
                  <a:pt x="93723" y="159005"/>
                  <a:pt x="95862" y="159005"/>
                </a:cubicBezTo>
                <a:cubicBezTo>
                  <a:pt x="98080" y="159005"/>
                  <a:pt x="99823" y="157262"/>
                  <a:pt x="99823" y="155044"/>
                </a:cubicBezTo>
                <a:lnTo>
                  <a:pt x="99823" y="86989"/>
                </a:lnTo>
                <a:cubicBezTo>
                  <a:pt x="99823" y="66153"/>
                  <a:pt x="82949" y="49278"/>
                  <a:pt x="62112" y="49278"/>
                </a:cubicBezTo>
                <a:lnTo>
                  <a:pt x="58389" y="49278"/>
                </a:lnTo>
                <a:lnTo>
                  <a:pt x="58389" y="48248"/>
                </a:lnTo>
                <a:cubicBezTo>
                  <a:pt x="58389" y="46664"/>
                  <a:pt x="59736" y="45317"/>
                  <a:pt x="61399" y="45317"/>
                </a:cubicBezTo>
                <a:cubicBezTo>
                  <a:pt x="67420" y="45317"/>
                  <a:pt x="72253" y="40405"/>
                  <a:pt x="72253" y="34384"/>
                </a:cubicBezTo>
                <a:lnTo>
                  <a:pt x="72253" y="27887"/>
                </a:lnTo>
                <a:cubicBezTo>
                  <a:pt x="72253" y="12518"/>
                  <a:pt x="59815" y="0"/>
                  <a:pt x="44445" y="0"/>
                </a:cubicBezTo>
                <a:close/>
                <a:moveTo>
                  <a:pt x="164867" y="0"/>
                </a:moveTo>
                <a:cubicBezTo>
                  <a:pt x="149497" y="0"/>
                  <a:pt x="136980" y="12518"/>
                  <a:pt x="136980" y="27887"/>
                </a:cubicBezTo>
                <a:lnTo>
                  <a:pt x="136980" y="34384"/>
                </a:lnTo>
                <a:cubicBezTo>
                  <a:pt x="136980" y="40405"/>
                  <a:pt x="141892" y="45317"/>
                  <a:pt x="147913" y="45317"/>
                </a:cubicBezTo>
                <a:cubicBezTo>
                  <a:pt x="149577" y="45317"/>
                  <a:pt x="150924" y="46664"/>
                  <a:pt x="150924" y="48248"/>
                </a:cubicBezTo>
                <a:lnTo>
                  <a:pt x="150924" y="49278"/>
                </a:lnTo>
                <a:lnTo>
                  <a:pt x="147121" y="49278"/>
                </a:lnTo>
                <a:cubicBezTo>
                  <a:pt x="126364" y="49278"/>
                  <a:pt x="109410" y="66153"/>
                  <a:pt x="109410" y="86989"/>
                </a:cubicBezTo>
                <a:lnTo>
                  <a:pt x="109410" y="155044"/>
                </a:lnTo>
                <a:cubicBezTo>
                  <a:pt x="109410" y="157262"/>
                  <a:pt x="111232" y="159005"/>
                  <a:pt x="113371" y="159005"/>
                </a:cubicBezTo>
                <a:cubicBezTo>
                  <a:pt x="115589" y="159005"/>
                  <a:pt x="117332" y="157262"/>
                  <a:pt x="117332" y="155044"/>
                </a:cubicBezTo>
                <a:lnTo>
                  <a:pt x="117332" y="86989"/>
                </a:lnTo>
                <a:cubicBezTo>
                  <a:pt x="117332" y="70511"/>
                  <a:pt x="130721" y="57201"/>
                  <a:pt x="147121" y="57201"/>
                </a:cubicBezTo>
                <a:lnTo>
                  <a:pt x="150924" y="57201"/>
                </a:lnTo>
                <a:lnTo>
                  <a:pt x="150924" y="58151"/>
                </a:lnTo>
                <a:cubicBezTo>
                  <a:pt x="150924" y="59815"/>
                  <a:pt x="149577" y="61162"/>
                  <a:pt x="147913" y="61162"/>
                </a:cubicBezTo>
                <a:cubicBezTo>
                  <a:pt x="141892" y="61162"/>
                  <a:pt x="136980" y="66074"/>
                  <a:pt x="136980" y="72016"/>
                </a:cubicBezTo>
                <a:lnTo>
                  <a:pt x="136980" y="78591"/>
                </a:lnTo>
                <a:cubicBezTo>
                  <a:pt x="136980" y="93882"/>
                  <a:pt x="149497" y="106399"/>
                  <a:pt x="164867" y="106399"/>
                </a:cubicBezTo>
                <a:cubicBezTo>
                  <a:pt x="189348" y="106399"/>
                  <a:pt x="209312" y="86435"/>
                  <a:pt x="209312" y="61954"/>
                </a:cubicBezTo>
                <a:lnTo>
                  <a:pt x="209312" y="44446"/>
                </a:lnTo>
                <a:cubicBezTo>
                  <a:pt x="209312" y="19965"/>
                  <a:pt x="189348" y="0"/>
                  <a:pt x="164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7" name="Google Shape;1807;p64"/>
          <p:cNvSpPr/>
          <p:nvPr/>
        </p:nvSpPr>
        <p:spPr>
          <a:xfrm>
            <a:off x="582789" y="6183701"/>
            <a:ext cx="263211" cy="202334"/>
          </a:xfrm>
          <a:custGeom>
            <a:rect b="b" l="l" r="r" t="t"/>
            <a:pathLst>
              <a:path extrusionOk="0" h="159005" w="209313">
                <a:moveTo>
                  <a:pt x="44445" y="0"/>
                </a:moveTo>
                <a:cubicBezTo>
                  <a:pt x="19965" y="0"/>
                  <a:pt x="0" y="19965"/>
                  <a:pt x="0" y="44446"/>
                </a:cubicBezTo>
                <a:lnTo>
                  <a:pt x="0" y="61954"/>
                </a:lnTo>
                <a:cubicBezTo>
                  <a:pt x="0" y="86435"/>
                  <a:pt x="19965" y="106399"/>
                  <a:pt x="44445" y="106399"/>
                </a:cubicBezTo>
                <a:cubicBezTo>
                  <a:pt x="59815" y="106399"/>
                  <a:pt x="72253" y="93882"/>
                  <a:pt x="72253" y="78591"/>
                </a:cubicBezTo>
                <a:lnTo>
                  <a:pt x="72253" y="72016"/>
                </a:lnTo>
                <a:cubicBezTo>
                  <a:pt x="72253" y="66074"/>
                  <a:pt x="67420" y="61162"/>
                  <a:pt x="61399" y="61162"/>
                </a:cubicBezTo>
                <a:cubicBezTo>
                  <a:pt x="59736" y="61162"/>
                  <a:pt x="58389" y="59815"/>
                  <a:pt x="58389" y="58151"/>
                </a:cubicBezTo>
                <a:lnTo>
                  <a:pt x="58389" y="57201"/>
                </a:lnTo>
                <a:lnTo>
                  <a:pt x="62112" y="57201"/>
                </a:lnTo>
                <a:cubicBezTo>
                  <a:pt x="78591" y="57201"/>
                  <a:pt x="91901" y="70511"/>
                  <a:pt x="91901" y="86989"/>
                </a:cubicBezTo>
                <a:lnTo>
                  <a:pt x="91901" y="155044"/>
                </a:lnTo>
                <a:cubicBezTo>
                  <a:pt x="91901" y="157262"/>
                  <a:pt x="93723" y="159005"/>
                  <a:pt x="95862" y="159005"/>
                </a:cubicBezTo>
                <a:cubicBezTo>
                  <a:pt x="98080" y="159005"/>
                  <a:pt x="99823" y="157262"/>
                  <a:pt x="99823" y="155044"/>
                </a:cubicBezTo>
                <a:lnTo>
                  <a:pt x="99823" y="86989"/>
                </a:lnTo>
                <a:cubicBezTo>
                  <a:pt x="99823" y="66153"/>
                  <a:pt x="82949" y="49278"/>
                  <a:pt x="62112" y="49278"/>
                </a:cubicBezTo>
                <a:lnTo>
                  <a:pt x="58389" y="49278"/>
                </a:lnTo>
                <a:lnTo>
                  <a:pt x="58389" y="48248"/>
                </a:lnTo>
                <a:cubicBezTo>
                  <a:pt x="58389" y="46664"/>
                  <a:pt x="59736" y="45317"/>
                  <a:pt x="61399" y="45317"/>
                </a:cubicBezTo>
                <a:cubicBezTo>
                  <a:pt x="67420" y="45317"/>
                  <a:pt x="72253" y="40405"/>
                  <a:pt x="72253" y="34384"/>
                </a:cubicBezTo>
                <a:lnTo>
                  <a:pt x="72253" y="27887"/>
                </a:lnTo>
                <a:cubicBezTo>
                  <a:pt x="72253" y="12518"/>
                  <a:pt x="59815" y="0"/>
                  <a:pt x="44445" y="0"/>
                </a:cubicBezTo>
                <a:close/>
                <a:moveTo>
                  <a:pt x="164867" y="0"/>
                </a:moveTo>
                <a:cubicBezTo>
                  <a:pt x="149497" y="0"/>
                  <a:pt x="136980" y="12518"/>
                  <a:pt x="136980" y="27887"/>
                </a:cubicBezTo>
                <a:lnTo>
                  <a:pt x="136980" y="34384"/>
                </a:lnTo>
                <a:cubicBezTo>
                  <a:pt x="136980" y="40405"/>
                  <a:pt x="141892" y="45317"/>
                  <a:pt x="147913" y="45317"/>
                </a:cubicBezTo>
                <a:cubicBezTo>
                  <a:pt x="149577" y="45317"/>
                  <a:pt x="150924" y="46664"/>
                  <a:pt x="150924" y="48248"/>
                </a:cubicBezTo>
                <a:lnTo>
                  <a:pt x="150924" y="49278"/>
                </a:lnTo>
                <a:lnTo>
                  <a:pt x="147121" y="49278"/>
                </a:lnTo>
                <a:cubicBezTo>
                  <a:pt x="126364" y="49278"/>
                  <a:pt x="109410" y="66153"/>
                  <a:pt x="109410" y="86989"/>
                </a:cubicBezTo>
                <a:lnTo>
                  <a:pt x="109410" y="155044"/>
                </a:lnTo>
                <a:cubicBezTo>
                  <a:pt x="109410" y="157262"/>
                  <a:pt x="111232" y="159005"/>
                  <a:pt x="113371" y="159005"/>
                </a:cubicBezTo>
                <a:cubicBezTo>
                  <a:pt x="115589" y="159005"/>
                  <a:pt x="117332" y="157262"/>
                  <a:pt x="117332" y="155044"/>
                </a:cubicBezTo>
                <a:lnTo>
                  <a:pt x="117332" y="86989"/>
                </a:lnTo>
                <a:cubicBezTo>
                  <a:pt x="117332" y="70511"/>
                  <a:pt x="130721" y="57201"/>
                  <a:pt x="147121" y="57201"/>
                </a:cubicBezTo>
                <a:lnTo>
                  <a:pt x="150924" y="57201"/>
                </a:lnTo>
                <a:lnTo>
                  <a:pt x="150924" y="58151"/>
                </a:lnTo>
                <a:cubicBezTo>
                  <a:pt x="150924" y="59815"/>
                  <a:pt x="149577" y="61162"/>
                  <a:pt x="147913" y="61162"/>
                </a:cubicBezTo>
                <a:cubicBezTo>
                  <a:pt x="141892" y="61162"/>
                  <a:pt x="136980" y="66074"/>
                  <a:pt x="136980" y="72016"/>
                </a:cubicBezTo>
                <a:lnTo>
                  <a:pt x="136980" y="78591"/>
                </a:lnTo>
                <a:cubicBezTo>
                  <a:pt x="136980" y="93882"/>
                  <a:pt x="149497" y="106399"/>
                  <a:pt x="164867" y="106399"/>
                </a:cubicBezTo>
                <a:cubicBezTo>
                  <a:pt x="189348" y="106399"/>
                  <a:pt x="209312" y="86435"/>
                  <a:pt x="209312" y="61954"/>
                </a:cubicBezTo>
                <a:lnTo>
                  <a:pt x="209312" y="44446"/>
                </a:lnTo>
                <a:cubicBezTo>
                  <a:pt x="209312" y="19965"/>
                  <a:pt x="189348" y="0"/>
                  <a:pt x="164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8" name="Google Shape;1808;p64"/>
          <p:cNvSpPr/>
          <p:nvPr/>
        </p:nvSpPr>
        <p:spPr>
          <a:xfrm>
            <a:off x="545500" y="6115963"/>
            <a:ext cx="337800" cy="337800"/>
          </a:xfrm>
          <a:prstGeom prst="ellipse">
            <a:avLst/>
          </a:prstGeom>
          <a:solidFill>
            <a:srgbClr val="FFAB2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9" name="Google Shape;1809;p64"/>
          <p:cNvSpPr/>
          <p:nvPr/>
        </p:nvSpPr>
        <p:spPr>
          <a:xfrm>
            <a:off x="582789" y="6183701"/>
            <a:ext cx="263211" cy="202334"/>
          </a:xfrm>
          <a:custGeom>
            <a:rect b="b" l="l" r="r" t="t"/>
            <a:pathLst>
              <a:path extrusionOk="0" h="159005" w="209313">
                <a:moveTo>
                  <a:pt x="44445" y="0"/>
                </a:moveTo>
                <a:cubicBezTo>
                  <a:pt x="19965" y="0"/>
                  <a:pt x="0" y="19965"/>
                  <a:pt x="0" y="44446"/>
                </a:cubicBezTo>
                <a:lnTo>
                  <a:pt x="0" y="61954"/>
                </a:lnTo>
                <a:cubicBezTo>
                  <a:pt x="0" y="86435"/>
                  <a:pt x="19965" y="106399"/>
                  <a:pt x="44445" y="106399"/>
                </a:cubicBezTo>
                <a:cubicBezTo>
                  <a:pt x="59815" y="106399"/>
                  <a:pt x="72253" y="93882"/>
                  <a:pt x="72253" y="78591"/>
                </a:cubicBezTo>
                <a:lnTo>
                  <a:pt x="72253" y="72016"/>
                </a:lnTo>
                <a:cubicBezTo>
                  <a:pt x="72253" y="66074"/>
                  <a:pt x="67420" y="61162"/>
                  <a:pt x="61399" y="61162"/>
                </a:cubicBezTo>
                <a:cubicBezTo>
                  <a:pt x="59736" y="61162"/>
                  <a:pt x="58389" y="59815"/>
                  <a:pt x="58389" y="58151"/>
                </a:cubicBezTo>
                <a:lnTo>
                  <a:pt x="58389" y="57201"/>
                </a:lnTo>
                <a:lnTo>
                  <a:pt x="62112" y="57201"/>
                </a:lnTo>
                <a:cubicBezTo>
                  <a:pt x="78591" y="57201"/>
                  <a:pt x="91901" y="70511"/>
                  <a:pt x="91901" y="86989"/>
                </a:cubicBezTo>
                <a:lnTo>
                  <a:pt x="91901" y="155044"/>
                </a:lnTo>
                <a:cubicBezTo>
                  <a:pt x="91901" y="157262"/>
                  <a:pt x="93723" y="159005"/>
                  <a:pt x="95862" y="159005"/>
                </a:cubicBezTo>
                <a:cubicBezTo>
                  <a:pt x="98080" y="159005"/>
                  <a:pt x="99823" y="157262"/>
                  <a:pt x="99823" y="155044"/>
                </a:cubicBezTo>
                <a:lnTo>
                  <a:pt x="99823" y="86989"/>
                </a:lnTo>
                <a:cubicBezTo>
                  <a:pt x="99823" y="66153"/>
                  <a:pt x="82949" y="49278"/>
                  <a:pt x="62112" y="49278"/>
                </a:cubicBezTo>
                <a:lnTo>
                  <a:pt x="58389" y="49278"/>
                </a:lnTo>
                <a:lnTo>
                  <a:pt x="58389" y="48248"/>
                </a:lnTo>
                <a:cubicBezTo>
                  <a:pt x="58389" y="46664"/>
                  <a:pt x="59736" y="45317"/>
                  <a:pt x="61399" y="45317"/>
                </a:cubicBezTo>
                <a:cubicBezTo>
                  <a:pt x="67420" y="45317"/>
                  <a:pt x="72253" y="40405"/>
                  <a:pt x="72253" y="34384"/>
                </a:cubicBezTo>
                <a:lnTo>
                  <a:pt x="72253" y="27887"/>
                </a:lnTo>
                <a:cubicBezTo>
                  <a:pt x="72253" y="12518"/>
                  <a:pt x="59815" y="0"/>
                  <a:pt x="44445" y="0"/>
                </a:cubicBezTo>
                <a:close/>
                <a:moveTo>
                  <a:pt x="164867" y="0"/>
                </a:moveTo>
                <a:cubicBezTo>
                  <a:pt x="149497" y="0"/>
                  <a:pt x="136980" y="12518"/>
                  <a:pt x="136980" y="27887"/>
                </a:cubicBezTo>
                <a:lnTo>
                  <a:pt x="136980" y="34384"/>
                </a:lnTo>
                <a:cubicBezTo>
                  <a:pt x="136980" y="40405"/>
                  <a:pt x="141892" y="45317"/>
                  <a:pt x="147913" y="45317"/>
                </a:cubicBezTo>
                <a:cubicBezTo>
                  <a:pt x="149577" y="45317"/>
                  <a:pt x="150924" y="46664"/>
                  <a:pt x="150924" y="48248"/>
                </a:cubicBezTo>
                <a:lnTo>
                  <a:pt x="150924" y="49278"/>
                </a:lnTo>
                <a:lnTo>
                  <a:pt x="147121" y="49278"/>
                </a:lnTo>
                <a:cubicBezTo>
                  <a:pt x="126364" y="49278"/>
                  <a:pt x="109410" y="66153"/>
                  <a:pt x="109410" y="86989"/>
                </a:cubicBezTo>
                <a:lnTo>
                  <a:pt x="109410" y="155044"/>
                </a:lnTo>
                <a:cubicBezTo>
                  <a:pt x="109410" y="157262"/>
                  <a:pt x="111232" y="159005"/>
                  <a:pt x="113371" y="159005"/>
                </a:cubicBezTo>
                <a:cubicBezTo>
                  <a:pt x="115589" y="159005"/>
                  <a:pt x="117332" y="157262"/>
                  <a:pt x="117332" y="155044"/>
                </a:cubicBezTo>
                <a:lnTo>
                  <a:pt x="117332" y="86989"/>
                </a:lnTo>
                <a:cubicBezTo>
                  <a:pt x="117332" y="70511"/>
                  <a:pt x="130721" y="57201"/>
                  <a:pt x="147121" y="57201"/>
                </a:cubicBezTo>
                <a:lnTo>
                  <a:pt x="150924" y="57201"/>
                </a:lnTo>
                <a:lnTo>
                  <a:pt x="150924" y="58151"/>
                </a:lnTo>
                <a:cubicBezTo>
                  <a:pt x="150924" y="59815"/>
                  <a:pt x="149577" y="61162"/>
                  <a:pt x="147913" y="61162"/>
                </a:cubicBezTo>
                <a:cubicBezTo>
                  <a:pt x="141892" y="61162"/>
                  <a:pt x="136980" y="66074"/>
                  <a:pt x="136980" y="72016"/>
                </a:cubicBezTo>
                <a:lnTo>
                  <a:pt x="136980" y="78591"/>
                </a:lnTo>
                <a:cubicBezTo>
                  <a:pt x="136980" y="93882"/>
                  <a:pt x="149497" y="106399"/>
                  <a:pt x="164867" y="106399"/>
                </a:cubicBezTo>
                <a:cubicBezTo>
                  <a:pt x="189348" y="106399"/>
                  <a:pt x="209312" y="86435"/>
                  <a:pt x="209312" y="61954"/>
                </a:cubicBezTo>
                <a:lnTo>
                  <a:pt x="209312" y="44446"/>
                </a:lnTo>
                <a:cubicBezTo>
                  <a:pt x="209312" y="19965"/>
                  <a:pt x="189348" y="0"/>
                  <a:pt x="164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>
            <a:alpha val="30410"/>
          </a:srgbClr>
        </a:solidFill>
      </p:bgPr>
    </p:bg>
    <p:spTree>
      <p:nvGrpSpPr>
        <p:cNvPr id="1813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p65"/>
          <p:cNvSpPr txBox="1"/>
          <p:nvPr/>
        </p:nvSpPr>
        <p:spPr>
          <a:xfrm>
            <a:off x="522275" y="27450"/>
            <a:ext cx="4953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50">
                <a:solidFill>
                  <a:schemeClr val="dk1"/>
                </a:solidFill>
              </a:rPr>
              <a:t>                   </a:t>
            </a:r>
            <a:r>
              <a:rPr b="1" lang="en" sz="35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 Questions (SAQ) </a:t>
            </a:r>
            <a:endParaRPr b="1" sz="35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815" name="Google Shape;1815;p65"/>
          <p:cNvSpPr txBox="1"/>
          <p:nvPr/>
        </p:nvSpPr>
        <p:spPr>
          <a:xfrm>
            <a:off x="799925" y="1008950"/>
            <a:ext cx="4953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Identify the </a:t>
            </a:r>
            <a:r>
              <a:rPr b="1" lang="en" sz="2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following</a:t>
            </a:r>
            <a:r>
              <a:rPr b="1" lang="en" sz="2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 </a:t>
            </a:r>
            <a:r>
              <a:rPr b="1" lang="en" sz="2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structures</a:t>
            </a:r>
            <a:r>
              <a:rPr b="1" lang="en" sz="2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 b="1" sz="2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1816" name="Google Shape;181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8075" y="1847450"/>
            <a:ext cx="3425724" cy="247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7" name="Google Shape;1817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8075" y="4452175"/>
            <a:ext cx="3425726" cy="3527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8" name="Google Shape;1818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5763" y="1847450"/>
            <a:ext cx="2900675" cy="24714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19" name="Google Shape;1819;p65"/>
          <p:cNvGraphicFramePr/>
          <p:nvPr/>
        </p:nvGraphicFramePr>
        <p:xfrm>
          <a:off x="145775" y="8621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{C563CAEC-9751-46C4-BAD3-B949144374A7}</a:tableStyleId>
              </a:tblPr>
              <a:tblGrid>
                <a:gridCol w="4953000"/>
              </a:tblGrid>
              <a:tr h="453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The</a:t>
                      </a:r>
                      <a:r>
                        <a:rPr b="1" lang="en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answers are in page 1,2,3 </a:t>
                      </a:r>
                      <a:endParaRPr b="1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820" name="Google Shape;1820;p65"/>
          <p:cNvSpPr/>
          <p:nvPr/>
        </p:nvSpPr>
        <p:spPr>
          <a:xfrm>
            <a:off x="5959150" y="6106825"/>
            <a:ext cx="469075" cy="201950"/>
          </a:xfrm>
          <a:custGeom>
            <a:rect b="b" l="l" r="r" t="t"/>
            <a:pathLst>
              <a:path extrusionOk="0" h="8078" w="18763">
                <a:moveTo>
                  <a:pt x="0" y="0"/>
                </a:moveTo>
                <a:lnTo>
                  <a:pt x="0" y="8078"/>
                </a:lnTo>
                <a:lnTo>
                  <a:pt x="18763" y="7036"/>
                </a:lnTo>
                <a:close/>
              </a:path>
            </a:pathLst>
          </a:cu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21" name="Google Shape;1821;p65"/>
          <p:cNvSpPr/>
          <p:nvPr/>
        </p:nvSpPr>
        <p:spPr>
          <a:xfrm>
            <a:off x="4768275" y="5043250"/>
            <a:ext cx="410400" cy="312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2" name="Google Shape;1822;p65"/>
          <p:cNvSpPr/>
          <p:nvPr/>
        </p:nvSpPr>
        <p:spPr>
          <a:xfrm>
            <a:off x="6084325" y="5531400"/>
            <a:ext cx="469200" cy="254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23" name="Google Shape;1823;p65"/>
          <p:cNvPicPr preferRelativeResize="0"/>
          <p:nvPr/>
        </p:nvPicPr>
        <p:blipFill rotWithShape="1">
          <a:blip r:embed="rId6">
            <a:alphaModFix/>
          </a:blip>
          <a:srcRect b="4287" l="0" r="4287" t="0"/>
          <a:stretch/>
        </p:blipFill>
        <p:spPr>
          <a:xfrm>
            <a:off x="106363" y="4465225"/>
            <a:ext cx="2979500" cy="3524250"/>
          </a:xfrm>
          <a:prstGeom prst="rect">
            <a:avLst/>
          </a:prstGeom>
          <a:noFill/>
          <a:ln>
            <a:noFill/>
          </a:ln>
        </p:spPr>
      </p:pic>
      <p:sp>
        <p:nvSpPr>
          <p:cNvPr id="1824" name="Google Shape;1824;p65"/>
          <p:cNvSpPr/>
          <p:nvPr/>
        </p:nvSpPr>
        <p:spPr>
          <a:xfrm>
            <a:off x="106375" y="4580425"/>
            <a:ext cx="540000" cy="312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5" name="Google Shape;1825;p65"/>
          <p:cNvSpPr/>
          <p:nvPr/>
        </p:nvSpPr>
        <p:spPr>
          <a:xfrm>
            <a:off x="2704850" y="4627000"/>
            <a:ext cx="410400" cy="312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6" name="Google Shape;1826;p65"/>
          <p:cNvSpPr txBox="1"/>
          <p:nvPr/>
        </p:nvSpPr>
        <p:spPr>
          <a:xfrm>
            <a:off x="5910950" y="81300"/>
            <a:ext cx="410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accent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?</a:t>
            </a:r>
            <a:endParaRPr b="1" sz="2800">
              <a:solidFill>
                <a:schemeClr val="accent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>
            <a:alpha val="30410"/>
          </a:srgbClr>
        </a:solidFill>
      </p:bgPr>
    </p:bg>
    <p:spTree>
      <p:nvGrpSpPr>
        <p:cNvPr id="1830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p66"/>
          <p:cNvSpPr txBox="1"/>
          <p:nvPr>
            <p:ph type="title"/>
          </p:nvPr>
        </p:nvSpPr>
        <p:spPr>
          <a:xfrm>
            <a:off x="657450" y="3547250"/>
            <a:ext cx="5668800" cy="82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Team leaders </a:t>
            </a:r>
            <a:endParaRPr sz="4000"/>
          </a:p>
        </p:txBody>
      </p:sp>
      <p:sp>
        <p:nvSpPr>
          <p:cNvPr id="1832" name="Google Shape;1832;p66"/>
          <p:cNvSpPr txBox="1"/>
          <p:nvPr>
            <p:ph type="title"/>
          </p:nvPr>
        </p:nvSpPr>
        <p:spPr>
          <a:xfrm>
            <a:off x="657450" y="4156850"/>
            <a:ext cx="5668800" cy="82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Hend Almogary      Saad Almogren </a:t>
            </a:r>
            <a:r>
              <a:rPr lang="en" sz="4000"/>
              <a:t> </a:t>
            </a:r>
            <a:endParaRPr sz="4000"/>
          </a:p>
        </p:txBody>
      </p:sp>
      <p:pic>
        <p:nvPicPr>
          <p:cNvPr id="1833" name="Google Shape;1833;p66"/>
          <p:cNvPicPr preferRelativeResize="0"/>
          <p:nvPr/>
        </p:nvPicPr>
        <p:blipFill rotWithShape="1">
          <a:blip r:embed="rId3">
            <a:alphaModFix/>
          </a:blip>
          <a:srcRect b="16700" l="17082" r="17266" t="16606"/>
          <a:stretch/>
        </p:blipFill>
        <p:spPr>
          <a:xfrm>
            <a:off x="1721650" y="6803225"/>
            <a:ext cx="607200" cy="616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834" name="Google Shape;1834;p66"/>
          <p:cNvSpPr txBox="1"/>
          <p:nvPr>
            <p:ph type="title"/>
          </p:nvPr>
        </p:nvSpPr>
        <p:spPr>
          <a:xfrm>
            <a:off x="2368000" y="6886650"/>
            <a:ext cx="5668800" cy="42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Radiology442@gmail.com</a:t>
            </a:r>
            <a:endParaRPr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380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p54"/>
          <p:cNvSpPr txBox="1"/>
          <p:nvPr>
            <p:ph type="title"/>
          </p:nvPr>
        </p:nvSpPr>
        <p:spPr>
          <a:xfrm>
            <a:off x="1777500" y="685800"/>
            <a:ext cx="3303000" cy="8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>
                <a:solidFill>
                  <a:schemeClr val="accent1"/>
                </a:solidFill>
              </a:rPr>
              <a:t>OBJECTIVES: </a:t>
            </a:r>
            <a:endParaRPr sz="4000"/>
          </a:p>
        </p:txBody>
      </p:sp>
      <p:sp>
        <p:nvSpPr>
          <p:cNvPr id="1382" name="Google Shape;1382;p54"/>
          <p:cNvSpPr txBox="1"/>
          <p:nvPr>
            <p:ph idx="14" type="subTitle"/>
          </p:nvPr>
        </p:nvSpPr>
        <p:spPr>
          <a:xfrm>
            <a:off x="153150" y="1563775"/>
            <a:ext cx="6551700" cy="395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2"/>
                </a:solidFill>
              </a:rPr>
              <a:t>1.</a:t>
            </a:r>
            <a:r>
              <a:rPr lang="en" sz="3000"/>
              <a:t>Normal anatomy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 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2"/>
                </a:solidFill>
              </a:rPr>
              <a:t>2.</a:t>
            </a:r>
            <a:r>
              <a:rPr lang="en" sz="3000"/>
              <a:t>Modality used for assessment of the urinary system </a:t>
            </a:r>
            <a:endParaRPr sz="3000"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1- X-ray    2- </a:t>
            </a:r>
            <a:r>
              <a:rPr lang="en" sz="3000"/>
              <a:t>Ultrasound</a:t>
            </a:r>
            <a:r>
              <a:rPr lang="en" sz="3000"/>
              <a:t> (US)    3-MRI                 4- CT scan   5- N</a:t>
            </a:r>
            <a:r>
              <a:rPr lang="en" sz="3000"/>
              <a:t>uclear</a:t>
            </a:r>
            <a:r>
              <a:rPr lang="en" sz="3000"/>
              <a:t> </a:t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2"/>
                </a:solidFill>
              </a:rPr>
              <a:t>3.</a:t>
            </a:r>
            <a:r>
              <a:rPr lang="en" sz="3000"/>
              <a:t>Common pathologies</a:t>
            </a:r>
            <a:endParaRPr sz="3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>
            <a:alpha val="19300"/>
          </a:srgbClr>
        </a:solidFill>
      </p:bgPr>
    </p:bg>
    <p:spTree>
      <p:nvGrpSpPr>
        <p:cNvPr id="1386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55"/>
          <p:cNvSpPr txBox="1"/>
          <p:nvPr>
            <p:ph idx="4294967295" type="title"/>
          </p:nvPr>
        </p:nvSpPr>
        <p:spPr>
          <a:xfrm>
            <a:off x="557100" y="-13001"/>
            <a:ext cx="5743800" cy="71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Modalities used</a:t>
            </a:r>
            <a:endParaRPr sz="3500"/>
          </a:p>
        </p:txBody>
      </p:sp>
      <p:sp>
        <p:nvSpPr>
          <p:cNvPr id="1388" name="Google Shape;1388;p55"/>
          <p:cNvSpPr txBox="1"/>
          <p:nvPr>
            <p:ph idx="4294967295" type="title"/>
          </p:nvPr>
        </p:nvSpPr>
        <p:spPr>
          <a:xfrm>
            <a:off x="5959150" y="131300"/>
            <a:ext cx="423600" cy="57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1</a:t>
            </a:r>
            <a:endParaRPr>
              <a:solidFill>
                <a:schemeClr val="accent2"/>
              </a:solidFill>
            </a:endParaRPr>
          </a:p>
        </p:txBody>
      </p:sp>
      <p:graphicFrame>
        <p:nvGraphicFramePr>
          <p:cNvPr id="1389" name="Google Shape;1389;p55"/>
          <p:cNvGraphicFramePr/>
          <p:nvPr/>
        </p:nvGraphicFramePr>
        <p:xfrm>
          <a:off x="133138" y="1200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{C563CAEC-9751-46C4-BAD3-B949144374A7}</a:tableStyleId>
              </a:tblPr>
              <a:tblGrid>
                <a:gridCol w="1038325"/>
                <a:gridCol w="1115700"/>
                <a:gridCol w="1115700"/>
                <a:gridCol w="1115700"/>
                <a:gridCol w="1115700"/>
                <a:gridCol w="1115675"/>
              </a:tblGrid>
              <a:tr h="570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3B3B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X-RAY</a:t>
                      </a:r>
                      <a:endParaRPr b="1" sz="17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3B3B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US</a:t>
                      </a:r>
                      <a:endParaRPr b="1" sz="17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CT</a:t>
                      </a:r>
                      <a:endParaRPr b="1" sz="17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b="1" lang="en" sz="1700">
                          <a:solidFill>
                            <a:srgbClr val="6AA84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most used</a:t>
                      </a:r>
                      <a:endParaRPr b="1" sz="1700">
                        <a:solidFill>
                          <a:srgbClr val="6AA84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MRI</a:t>
                      </a:r>
                      <a:endParaRPr b="1" sz="17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NUCLEAR</a:t>
                      </a:r>
                      <a:endParaRPr b="1" sz="17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90" name="Google Shape;1390;p55"/>
          <p:cNvGraphicFramePr/>
          <p:nvPr/>
        </p:nvGraphicFramePr>
        <p:xfrm>
          <a:off x="133150" y="1920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{C563CAEC-9751-46C4-BAD3-B949144374A7}</a:tableStyleId>
              </a:tblPr>
              <a:tblGrid>
                <a:gridCol w="1038325"/>
              </a:tblGrid>
              <a:tr h="1640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Images</a:t>
                      </a:r>
                      <a:endParaRPr b="1" sz="17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solidFill>
                      <a:srgbClr val="E3E9ED"/>
                    </a:solidFill>
                  </a:tcPr>
                </a:tc>
              </a:tr>
              <a:tr h="1826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Image </a:t>
                      </a:r>
                      <a:endParaRPr b="1" sz="17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key</a:t>
                      </a:r>
                      <a:endParaRPr b="1" sz="17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solidFill>
                      <a:srgbClr val="E3E9ED"/>
                    </a:solidFill>
                  </a:tcPr>
                </a:tc>
              </a:tr>
              <a:tr h="1019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rgbClr val="CC0000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Pros </a:t>
                      </a:r>
                      <a:endParaRPr b="1" sz="1700">
                        <a:solidFill>
                          <a:srgbClr val="CC0000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solidFill>
                      <a:srgbClr val="E3E9ED"/>
                    </a:solidFill>
                  </a:tcPr>
                </a:tc>
              </a:tr>
              <a:tr h="1463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rgbClr val="CC0000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Cons </a:t>
                      </a:r>
                      <a:endParaRPr b="1" sz="1700">
                        <a:solidFill>
                          <a:srgbClr val="CC0000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solidFill>
                      <a:srgbClr val="E3E9E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91" name="Google Shape;1391;p55"/>
          <p:cNvGraphicFramePr/>
          <p:nvPr/>
        </p:nvGraphicFramePr>
        <p:xfrm>
          <a:off x="1171475" y="1920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{C563CAEC-9751-46C4-BAD3-B949144374A7}</a:tableStyleId>
              </a:tblPr>
              <a:tblGrid>
                <a:gridCol w="1115700"/>
                <a:gridCol w="1115700"/>
                <a:gridCol w="1115700"/>
                <a:gridCol w="1115700"/>
                <a:gridCol w="1115700"/>
              </a:tblGrid>
              <a:tr h="1638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1645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White:bone</a:t>
                      </a:r>
                      <a:endParaRPr b="1" sz="12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&amp; calcification.</a:t>
                      </a:r>
                      <a:endParaRPr b="1" sz="12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Grey:soft</a:t>
                      </a:r>
                      <a:endParaRPr b="1" sz="12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Tissue.</a:t>
                      </a:r>
                      <a:endParaRPr b="1" sz="12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Black:air</a:t>
                      </a:r>
                      <a:endParaRPr b="1" sz="12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White= stones</a:t>
                      </a:r>
                      <a:endParaRPr b="1" sz="12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and</a:t>
                      </a:r>
                      <a:endParaRPr b="1" sz="12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Calcification,</a:t>
                      </a:r>
                      <a:endParaRPr b="1" sz="12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Grey=soft</a:t>
                      </a:r>
                      <a:endParaRPr b="1" sz="12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tissue.</a:t>
                      </a:r>
                      <a:endParaRPr b="1" sz="12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Black=fluid</a:t>
                      </a:r>
                      <a:endParaRPr b="1" sz="12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rgbClr val="6AA84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Note: renal fat</a:t>
                      </a:r>
                      <a:endParaRPr b="1" sz="1200">
                        <a:solidFill>
                          <a:srgbClr val="6AA84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rgbClr val="6AA84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hyperechoic on</a:t>
                      </a:r>
                      <a:endParaRPr b="1" sz="1200">
                        <a:solidFill>
                          <a:srgbClr val="6AA84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rgbClr val="6AA84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US</a:t>
                      </a:r>
                      <a:endParaRPr b="1" sz="1200">
                        <a:solidFill>
                          <a:srgbClr val="6AA84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White= bone</a:t>
                      </a:r>
                      <a:endParaRPr b="1" sz="12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&amp; calcification.</a:t>
                      </a:r>
                      <a:endParaRPr b="1" sz="12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2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Grey=soft</a:t>
                      </a:r>
                      <a:endParaRPr b="1" sz="12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Tissue.</a:t>
                      </a:r>
                      <a:endParaRPr b="1" sz="12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2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Black=air</a:t>
                      </a:r>
                      <a:endParaRPr b="1" sz="12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White =high</a:t>
                      </a:r>
                      <a:endParaRPr b="1" sz="12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Intensity.</a:t>
                      </a:r>
                      <a:endParaRPr b="1" sz="12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2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Grey to black</a:t>
                      </a:r>
                      <a:endParaRPr b="1" sz="12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= low intensity.</a:t>
                      </a:r>
                      <a:endParaRPr b="1" sz="12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Dark gray to</a:t>
                      </a:r>
                      <a:endParaRPr b="1" sz="12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black is the</a:t>
                      </a:r>
                      <a:endParaRPr b="1" sz="12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nuclear fluid</a:t>
                      </a:r>
                      <a:endParaRPr b="1" sz="12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flow pathway</a:t>
                      </a:r>
                      <a:endParaRPr b="1" sz="12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/>
                </a:tc>
              </a:tr>
              <a:tr h="1019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Inexpensive</a:t>
                      </a:r>
                      <a:r>
                        <a:rPr b="1" lang="en" sz="12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, 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quick</a:t>
                      </a:r>
                      <a:endParaRPr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no ionizing</a:t>
                      </a:r>
                      <a:endParaRPr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radiation,</a:t>
                      </a:r>
                      <a:endParaRPr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inexpensive</a:t>
                      </a:r>
                      <a:r>
                        <a:rPr b="1" lang="en" sz="12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</a:t>
                      </a:r>
                      <a:endParaRPr b="1"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portable</a:t>
                      </a:r>
                      <a:endParaRPr b="1"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assess the</a:t>
                      </a:r>
                      <a:endParaRPr b="1"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function</a:t>
                      </a:r>
                      <a:endParaRPr b="1"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NOT the</a:t>
                      </a:r>
                      <a:endParaRPr b="1" sz="12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Anatomy</a:t>
                      </a:r>
                      <a:endParaRPr b="1" sz="12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/>
                </a:tc>
              </a:tr>
              <a:tr h="12371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Ionizing</a:t>
                      </a:r>
                      <a:endParaRPr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radiation,</a:t>
                      </a:r>
                      <a:endParaRPr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not</a:t>
                      </a:r>
                      <a:endParaRPr b="1"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definitive </a:t>
                      </a:r>
                      <a:endParaRPr b="1"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800">
                          <a:solidFill>
                            <a:srgbClr val="6AA84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( doesn’t give that much of </a:t>
                      </a:r>
                      <a:r>
                        <a:rPr b="1" lang="en" sz="800">
                          <a:solidFill>
                            <a:srgbClr val="6AA84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information ) </a:t>
                      </a:r>
                      <a:r>
                        <a:rPr b="1" lang="en" sz="800">
                          <a:solidFill>
                            <a:srgbClr val="6AA84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</a:t>
                      </a:r>
                      <a:endParaRPr b="1" sz="800">
                        <a:solidFill>
                          <a:srgbClr val="6AA84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Operator</a:t>
                      </a:r>
                      <a:endParaRPr b="1"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dependent</a:t>
                      </a:r>
                      <a:r>
                        <a:rPr b="1" lang="en" sz="1200">
                          <a:solidFill>
                            <a:srgbClr val="6AA84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*</a:t>
                      </a:r>
                      <a:r>
                        <a:rPr b="1" lang="en" sz="12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,</a:t>
                      </a:r>
                      <a:endParaRPr b="1"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time</a:t>
                      </a:r>
                      <a:endParaRPr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consuming</a:t>
                      </a:r>
                      <a:endParaRPr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ionizing</a:t>
                      </a:r>
                      <a:endParaRPr b="1"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radiation ,</a:t>
                      </a:r>
                      <a:endParaRPr b="1"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expensive</a:t>
                      </a:r>
                      <a:endParaRPr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expensive ,</a:t>
                      </a:r>
                      <a:endParaRPr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time</a:t>
                      </a:r>
                      <a:endParaRPr b="1"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consuming</a:t>
                      </a:r>
                      <a:endParaRPr b="1"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rgbClr val="6AA84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about 30-60 min</a:t>
                      </a:r>
                      <a:endParaRPr b="1" sz="1200">
                        <a:solidFill>
                          <a:srgbClr val="6AA84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time</a:t>
                      </a:r>
                      <a:endParaRPr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consuming ,</a:t>
                      </a:r>
                      <a:endParaRPr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radioactive</a:t>
                      </a:r>
                      <a:endParaRPr b="1"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Materials</a:t>
                      </a:r>
                      <a:endParaRPr b="1" sz="12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Highest</a:t>
                      </a:r>
                      <a:endParaRPr b="1" sz="12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radiation</a:t>
                      </a:r>
                      <a:endParaRPr b="1" sz="12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dose</a:t>
                      </a:r>
                      <a:endParaRPr b="1" sz="12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pic>
        <p:nvPicPr>
          <p:cNvPr id="1392" name="Google Shape;139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1475" y="1920300"/>
            <a:ext cx="1115700" cy="163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3" name="Google Shape;1393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7171" y="1920300"/>
            <a:ext cx="1115701" cy="163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4" name="Google Shape;1394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8575" y="1920300"/>
            <a:ext cx="1115700" cy="163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5" name="Google Shape;1395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34275" y="1920125"/>
            <a:ext cx="1115700" cy="1639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6" name="Google Shape;1396;p55"/>
          <p:cNvSpPr txBox="1"/>
          <p:nvPr/>
        </p:nvSpPr>
        <p:spPr>
          <a:xfrm>
            <a:off x="133150" y="9179200"/>
            <a:ext cx="3354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KUB stands for : kidney , ureter , bladder </a:t>
            </a:r>
            <a:endParaRPr b="1" sz="1200">
              <a:solidFill>
                <a:srgbClr val="9E9E9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Operator dependent : The assessment depends on the </a:t>
            </a:r>
            <a:r>
              <a:rPr b="1" lang="en" sz="1200" u="sng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report </a:t>
            </a: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that provided by the operator only  </a:t>
            </a:r>
            <a:endParaRPr b="1" sz="12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1397" name="Google Shape;1397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02938" y="1921713"/>
            <a:ext cx="1115568" cy="1636776"/>
          </a:xfrm>
          <a:prstGeom prst="rect">
            <a:avLst/>
          </a:prstGeom>
          <a:noFill/>
          <a:ln>
            <a:noFill/>
          </a:ln>
        </p:spPr>
      </p:pic>
      <p:sp>
        <p:nvSpPr>
          <p:cNvPr id="1398" name="Google Shape;1398;p55"/>
          <p:cNvSpPr txBox="1"/>
          <p:nvPr/>
        </p:nvSpPr>
        <p:spPr>
          <a:xfrm>
            <a:off x="56075" y="1089350"/>
            <a:ext cx="1115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C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Don't</a:t>
            </a:r>
            <a:r>
              <a:rPr b="1" lang="en" sz="1200">
                <a:solidFill>
                  <a:srgbClr val="CC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skip the information in the pictures of CT+US</a:t>
            </a:r>
            <a:endParaRPr b="1" sz="1200">
              <a:solidFill>
                <a:srgbClr val="CC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aphicFrame>
        <p:nvGraphicFramePr>
          <p:cNvPr id="1399" name="Google Shape;1399;p55"/>
          <p:cNvGraphicFramePr/>
          <p:nvPr/>
        </p:nvGraphicFramePr>
        <p:xfrm>
          <a:off x="133125" y="8043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{C563CAEC-9751-46C4-BAD3-B949144374A7}</a:tableStyleId>
              </a:tblPr>
              <a:tblGrid>
                <a:gridCol w="1038350"/>
                <a:gridCol w="1115700"/>
                <a:gridCol w="4462775"/>
              </a:tblGrid>
              <a:tr h="1039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IVP</a:t>
                      </a:r>
                      <a:endParaRPr b="1" sz="17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2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intravenous pyelogram is an x-ray examination of kidneys, ureters and Urinary bladder that uses iodinated Contrast material injected into veins. (used to asses the excretion function)</a:t>
                      </a:r>
                      <a:endParaRPr b="1" sz="12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pic>
        <p:nvPicPr>
          <p:cNvPr id="1400" name="Google Shape;1400;p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71625" y="8043700"/>
            <a:ext cx="1115400" cy="103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1" name="Google Shape;1401;p55"/>
          <p:cNvSpPr txBox="1"/>
          <p:nvPr/>
        </p:nvSpPr>
        <p:spPr>
          <a:xfrm>
            <a:off x="3467825" y="5472100"/>
            <a:ext cx="9858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Quick ,</a:t>
            </a:r>
            <a:endParaRPr b="1" sz="120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 lot of information</a:t>
            </a:r>
            <a:endParaRPr sz="120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2 - 3 min</a:t>
            </a:r>
            <a:endParaRPr b="1" sz="12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402" name="Google Shape;1402;p55"/>
          <p:cNvSpPr txBox="1"/>
          <p:nvPr/>
        </p:nvSpPr>
        <p:spPr>
          <a:xfrm>
            <a:off x="4230125" y="5310900"/>
            <a:ext cx="1624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no ionizing</a:t>
            </a:r>
            <a:endParaRPr sz="120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Radiation</a:t>
            </a:r>
            <a:endParaRPr sz="120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, a lot of</a:t>
            </a:r>
            <a:endParaRPr b="1" sz="120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Information</a:t>
            </a:r>
            <a:endParaRPr b="1" sz="120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Of soft tissue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>
            <a:alpha val="19300"/>
          </a:srgbClr>
        </a:solidFill>
      </p:bgPr>
    </p:bg>
    <p:spTree>
      <p:nvGrpSpPr>
        <p:cNvPr id="1406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56"/>
          <p:cNvSpPr txBox="1"/>
          <p:nvPr>
            <p:ph idx="4294967295" type="title"/>
          </p:nvPr>
        </p:nvSpPr>
        <p:spPr>
          <a:xfrm>
            <a:off x="-857250" y="-13000"/>
            <a:ext cx="7158300" cy="71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9E9E9E"/>
                </a:solidFill>
              </a:rPr>
              <a:t>Radiological descriptive terms</a:t>
            </a:r>
            <a:r>
              <a:rPr lang="en" sz="3500"/>
              <a:t> </a:t>
            </a:r>
            <a:endParaRPr sz="3500"/>
          </a:p>
        </p:txBody>
      </p:sp>
      <p:sp>
        <p:nvSpPr>
          <p:cNvPr id="1408" name="Google Shape;1408;p56"/>
          <p:cNvSpPr txBox="1"/>
          <p:nvPr>
            <p:ph idx="4294967295" type="title"/>
          </p:nvPr>
        </p:nvSpPr>
        <p:spPr>
          <a:xfrm>
            <a:off x="5778800" y="175625"/>
            <a:ext cx="914400" cy="57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accent2"/>
                </a:solidFill>
              </a:rPr>
              <a:t>EXTRA</a:t>
            </a:r>
            <a:endParaRPr sz="1400">
              <a:solidFill>
                <a:schemeClr val="accent2"/>
              </a:solidFill>
            </a:endParaRPr>
          </a:p>
        </p:txBody>
      </p:sp>
      <p:graphicFrame>
        <p:nvGraphicFramePr>
          <p:cNvPr id="1409" name="Google Shape;1409;p56"/>
          <p:cNvGraphicFramePr/>
          <p:nvPr/>
        </p:nvGraphicFramePr>
        <p:xfrm>
          <a:off x="734750" y="1333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{F5A0DDF1-CF7A-45BD-A178-0ECE88F146F1}</a:tableStyleId>
              </a:tblPr>
              <a:tblGrid>
                <a:gridCol w="984325"/>
                <a:gridCol w="2318450"/>
                <a:gridCol w="2085725"/>
              </a:tblGrid>
              <a:tr h="5048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Modality</a:t>
                      </a:r>
                      <a:endParaRPr b="1" sz="17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Bright (white) on Image</a:t>
                      </a:r>
                      <a:endParaRPr b="1" sz="17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rgbClr val="202124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dark (black) on image</a:t>
                      </a:r>
                      <a:endParaRPr b="1" sz="1700">
                        <a:solidFill>
                          <a:srgbClr val="202124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76200" marB="76200" marR="95250" marL="95250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X ray</a:t>
                      </a:r>
                      <a:endParaRPr b="1" sz="17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Opacity / Density</a:t>
                      </a:r>
                      <a:endParaRPr b="1" sz="12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Radio-opaque</a:t>
                      </a:r>
                      <a:endParaRPr b="1" sz="12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Lucency</a:t>
                      </a:r>
                      <a:endParaRPr b="1" sz="12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Radio-lucent</a:t>
                      </a:r>
                      <a:endParaRPr b="1" sz="12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CT</a:t>
                      </a:r>
                      <a:endParaRPr b="1" sz="17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Hyperdense / High attenuation</a:t>
                      </a:r>
                      <a:endParaRPr b="1" sz="12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76200" marB="76200" marR="95250" marL="9525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Hypodense / Low attenuation</a:t>
                      </a:r>
                      <a:endParaRPr b="1" sz="12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US</a:t>
                      </a:r>
                      <a:endParaRPr b="1" sz="17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Hyperechoic / Echogenic</a:t>
                      </a:r>
                      <a:endParaRPr b="1" sz="12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Hypoechoic / Anechoic (fluid)</a:t>
                      </a:r>
                      <a:endParaRPr b="1" sz="12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MRI</a:t>
                      </a:r>
                      <a:endParaRPr b="1" sz="17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Hyperintense</a:t>
                      </a:r>
                      <a:endParaRPr b="1" sz="12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Hypointense</a:t>
                      </a:r>
                      <a:endParaRPr b="1" sz="12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410" name="Google Shape;141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" y="5069350"/>
            <a:ext cx="3584500" cy="204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1" name="Google Shape;1411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29850" y="4962500"/>
            <a:ext cx="3175741" cy="192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2" name="Google Shape;1412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89125" y="7112125"/>
            <a:ext cx="3079774" cy="22174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13" name="Google Shape;1413;p56"/>
          <p:cNvGraphicFramePr/>
          <p:nvPr/>
        </p:nvGraphicFramePr>
        <p:xfrm>
          <a:off x="734738" y="3703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{C563CAEC-9751-46C4-BAD3-B949144374A7}</a:tableStyleId>
              </a:tblPr>
              <a:tblGrid>
                <a:gridCol w="1340250"/>
                <a:gridCol w="4048250"/>
              </a:tblGrid>
              <a:tr h="774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Enhancement </a:t>
                      </a:r>
                      <a:endParaRPr sz="1700"/>
                    </a:p>
                  </a:txBody>
                  <a:tcPr marT="91425" marB="91425" marR="91425" marL="91425" anchor="ctr"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414" name="Google Shape;1414;p56"/>
          <p:cNvSpPr txBox="1"/>
          <p:nvPr/>
        </p:nvSpPr>
        <p:spPr>
          <a:xfrm>
            <a:off x="1947188" y="3799600"/>
            <a:ext cx="41760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structures or lesions becoming brighter on imaging after an intravenous contrast medium has been injected</a:t>
            </a:r>
            <a:endParaRPr b="1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>
            <a:alpha val="30410"/>
          </a:srgbClr>
        </a:solidFill>
      </p:bgPr>
    </p:bg>
    <p:spTree>
      <p:nvGrpSpPr>
        <p:cNvPr id="1418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57"/>
          <p:cNvSpPr txBox="1"/>
          <p:nvPr>
            <p:ph idx="4294967295" type="title"/>
          </p:nvPr>
        </p:nvSpPr>
        <p:spPr>
          <a:xfrm>
            <a:off x="557100" y="-13001"/>
            <a:ext cx="5743800" cy="71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Structures</a:t>
            </a:r>
            <a:r>
              <a:rPr lang="en" sz="3500"/>
              <a:t> </a:t>
            </a:r>
            <a:endParaRPr sz="3500"/>
          </a:p>
        </p:txBody>
      </p:sp>
      <p:sp>
        <p:nvSpPr>
          <p:cNvPr id="1420" name="Google Shape;1420;p57"/>
          <p:cNvSpPr txBox="1"/>
          <p:nvPr>
            <p:ph idx="4294967295" type="title"/>
          </p:nvPr>
        </p:nvSpPr>
        <p:spPr>
          <a:xfrm>
            <a:off x="5857575" y="93500"/>
            <a:ext cx="512700" cy="4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 2</a:t>
            </a:r>
            <a:endParaRPr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</p:txBody>
      </p:sp>
      <p:grpSp>
        <p:nvGrpSpPr>
          <p:cNvPr id="1421" name="Google Shape;1421;p57"/>
          <p:cNvGrpSpPr/>
          <p:nvPr/>
        </p:nvGrpSpPr>
        <p:grpSpPr>
          <a:xfrm>
            <a:off x="276775" y="3249050"/>
            <a:ext cx="2463912" cy="570618"/>
            <a:chOff x="789700" y="1579425"/>
            <a:chExt cx="2463912" cy="570618"/>
          </a:xfrm>
        </p:grpSpPr>
        <p:sp>
          <p:nvSpPr>
            <p:cNvPr id="1422" name="Google Shape;1422;p57"/>
            <p:cNvSpPr/>
            <p:nvPr/>
          </p:nvSpPr>
          <p:spPr>
            <a:xfrm>
              <a:off x="789700" y="1579425"/>
              <a:ext cx="2463912" cy="570618"/>
            </a:xfrm>
            <a:prstGeom prst="flowChartTerminator">
              <a:avLst/>
            </a:prstGeom>
            <a:solidFill>
              <a:srgbClr val="7FADC5">
                <a:alpha val="32340"/>
              </a:srgbClr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423" name="Google Shape;1423;p57"/>
            <p:cNvGrpSpPr/>
            <p:nvPr/>
          </p:nvGrpSpPr>
          <p:grpSpPr>
            <a:xfrm rot="2700000">
              <a:off x="951301" y="1759123"/>
              <a:ext cx="242887" cy="234600"/>
              <a:chOff x="1049625" y="3881225"/>
              <a:chExt cx="136275" cy="136275"/>
            </a:xfrm>
          </p:grpSpPr>
          <p:sp>
            <p:nvSpPr>
              <p:cNvPr id="1424" name="Google Shape;1424;p57"/>
              <p:cNvSpPr/>
              <p:nvPr/>
            </p:nvSpPr>
            <p:spPr>
              <a:xfrm>
                <a:off x="1118050" y="3881225"/>
                <a:ext cx="25" cy="136275"/>
              </a:xfrm>
              <a:custGeom>
                <a:rect b="b" l="l" r="r" t="t"/>
                <a:pathLst>
                  <a:path extrusionOk="0" fill="none" h="5451" w="1">
                    <a:moveTo>
                      <a:pt x="1" y="5450"/>
                    </a:moveTo>
                    <a:lnTo>
                      <a:pt x="1" y="0"/>
                    </a:lnTo>
                  </a:path>
                </a:pathLst>
              </a:custGeom>
              <a:noFill/>
              <a:ln cap="flat" cmpd="sng" w="38100">
                <a:solidFill>
                  <a:schemeClr val="accent2"/>
                </a:solidFill>
                <a:prstDash val="solid"/>
                <a:miter lim="2534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5" name="Google Shape;1425;p57"/>
              <p:cNvSpPr/>
              <p:nvPr/>
            </p:nvSpPr>
            <p:spPr>
              <a:xfrm>
                <a:off x="1049625" y="3949025"/>
                <a:ext cx="136275" cy="25"/>
              </a:xfrm>
              <a:custGeom>
                <a:rect b="b" l="l" r="r" t="t"/>
                <a:pathLst>
                  <a:path extrusionOk="0" fill="none" h="1" w="5451">
                    <a:moveTo>
                      <a:pt x="0" y="1"/>
                    </a:moveTo>
                    <a:lnTo>
                      <a:pt x="5450" y="1"/>
                    </a:lnTo>
                  </a:path>
                </a:pathLst>
              </a:custGeom>
              <a:noFill/>
              <a:ln cap="flat" cmpd="sng" w="38100">
                <a:solidFill>
                  <a:schemeClr val="accent2"/>
                </a:solidFill>
                <a:prstDash val="solid"/>
                <a:miter lim="2534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426" name="Google Shape;1426;p57"/>
            <p:cNvSpPr txBox="1"/>
            <p:nvPr/>
          </p:nvSpPr>
          <p:spPr>
            <a:xfrm>
              <a:off x="1241575" y="1618450"/>
              <a:ext cx="14553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Kidney </a:t>
              </a:r>
              <a:endParaRPr b="1" sz="20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pic>
        <p:nvPicPr>
          <p:cNvPr id="1427" name="Google Shape;1427;p57"/>
          <p:cNvPicPr preferRelativeResize="0"/>
          <p:nvPr/>
        </p:nvPicPr>
        <p:blipFill rotWithShape="1">
          <a:blip r:embed="rId3">
            <a:alphaModFix/>
          </a:blip>
          <a:srcRect b="-2439" l="-30621" r="-3624" t="-12069"/>
          <a:stretch/>
        </p:blipFill>
        <p:spPr>
          <a:xfrm>
            <a:off x="-514350" y="3666332"/>
            <a:ext cx="2956915" cy="227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8" name="Google Shape;1428;p57"/>
          <p:cNvPicPr preferRelativeResize="0"/>
          <p:nvPr/>
        </p:nvPicPr>
        <p:blipFill rotWithShape="1">
          <a:blip r:embed="rId4">
            <a:alphaModFix/>
          </a:blip>
          <a:srcRect b="2469" l="0" r="0" t="-480"/>
          <a:stretch/>
        </p:blipFill>
        <p:spPr>
          <a:xfrm>
            <a:off x="2364707" y="3887367"/>
            <a:ext cx="2212102" cy="2005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9" name="Google Shape;1429;p57"/>
          <p:cNvPicPr preferRelativeResize="0"/>
          <p:nvPr/>
        </p:nvPicPr>
        <p:blipFill rotWithShape="1">
          <a:blip r:embed="rId5">
            <a:alphaModFix/>
          </a:blip>
          <a:srcRect b="0" l="-12943" r="-6573" t="-19746"/>
          <a:stretch/>
        </p:blipFill>
        <p:spPr>
          <a:xfrm>
            <a:off x="4290571" y="3521475"/>
            <a:ext cx="2643629" cy="2371324"/>
          </a:xfrm>
          <a:prstGeom prst="rect">
            <a:avLst/>
          </a:prstGeom>
          <a:noFill/>
          <a:ln>
            <a:noFill/>
          </a:ln>
        </p:spPr>
      </p:pic>
      <p:sp>
        <p:nvSpPr>
          <p:cNvPr id="1430" name="Google Shape;1430;p57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1" name="Google Shape;1431;p57"/>
          <p:cNvSpPr txBox="1"/>
          <p:nvPr/>
        </p:nvSpPr>
        <p:spPr>
          <a:xfrm>
            <a:off x="10269000" y="5558875"/>
            <a:ext cx="2793300" cy="9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rgbClr val="9E9E9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grpSp>
        <p:nvGrpSpPr>
          <p:cNvPr id="1432" name="Google Shape;1432;p57"/>
          <p:cNvGrpSpPr/>
          <p:nvPr/>
        </p:nvGrpSpPr>
        <p:grpSpPr>
          <a:xfrm>
            <a:off x="268050" y="902088"/>
            <a:ext cx="3572200" cy="570618"/>
            <a:chOff x="780975" y="1591488"/>
            <a:chExt cx="3572200" cy="570618"/>
          </a:xfrm>
        </p:grpSpPr>
        <p:sp>
          <p:nvSpPr>
            <p:cNvPr id="1433" name="Google Shape;1433;p57"/>
            <p:cNvSpPr/>
            <p:nvPr/>
          </p:nvSpPr>
          <p:spPr>
            <a:xfrm>
              <a:off x="780975" y="1591488"/>
              <a:ext cx="2463912" cy="570618"/>
            </a:xfrm>
            <a:prstGeom prst="flowChartTerminator">
              <a:avLst/>
            </a:prstGeom>
            <a:solidFill>
              <a:srgbClr val="7FADC5">
                <a:alpha val="32340"/>
              </a:srgbClr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434" name="Google Shape;1434;p57"/>
            <p:cNvGrpSpPr/>
            <p:nvPr/>
          </p:nvGrpSpPr>
          <p:grpSpPr>
            <a:xfrm rot="2700000">
              <a:off x="951301" y="1759123"/>
              <a:ext cx="242887" cy="234600"/>
              <a:chOff x="1049625" y="3881225"/>
              <a:chExt cx="136275" cy="136275"/>
            </a:xfrm>
          </p:grpSpPr>
          <p:sp>
            <p:nvSpPr>
              <p:cNvPr id="1435" name="Google Shape;1435;p57"/>
              <p:cNvSpPr/>
              <p:nvPr/>
            </p:nvSpPr>
            <p:spPr>
              <a:xfrm>
                <a:off x="1118050" y="3881225"/>
                <a:ext cx="25" cy="136275"/>
              </a:xfrm>
              <a:custGeom>
                <a:rect b="b" l="l" r="r" t="t"/>
                <a:pathLst>
                  <a:path extrusionOk="0" fill="none" h="5451" w="1">
                    <a:moveTo>
                      <a:pt x="1" y="5450"/>
                    </a:moveTo>
                    <a:lnTo>
                      <a:pt x="1" y="0"/>
                    </a:lnTo>
                  </a:path>
                </a:pathLst>
              </a:custGeom>
              <a:noFill/>
              <a:ln cap="flat" cmpd="sng" w="38100">
                <a:solidFill>
                  <a:schemeClr val="accent2"/>
                </a:solidFill>
                <a:prstDash val="solid"/>
                <a:miter lim="2534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6" name="Google Shape;1436;p57"/>
              <p:cNvSpPr/>
              <p:nvPr/>
            </p:nvSpPr>
            <p:spPr>
              <a:xfrm>
                <a:off x="1049625" y="3949025"/>
                <a:ext cx="136275" cy="25"/>
              </a:xfrm>
              <a:custGeom>
                <a:rect b="b" l="l" r="r" t="t"/>
                <a:pathLst>
                  <a:path extrusionOk="0" fill="none" h="1" w="5451">
                    <a:moveTo>
                      <a:pt x="0" y="1"/>
                    </a:moveTo>
                    <a:lnTo>
                      <a:pt x="5450" y="1"/>
                    </a:lnTo>
                  </a:path>
                </a:pathLst>
              </a:custGeom>
              <a:noFill/>
              <a:ln cap="flat" cmpd="sng" w="38100">
                <a:solidFill>
                  <a:schemeClr val="accent2"/>
                </a:solidFill>
                <a:prstDash val="solid"/>
                <a:miter lim="2534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437" name="Google Shape;1437;p57"/>
            <p:cNvSpPr txBox="1"/>
            <p:nvPr/>
          </p:nvSpPr>
          <p:spPr>
            <a:xfrm>
              <a:off x="1241575" y="1618438"/>
              <a:ext cx="3111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Normal anatomy</a:t>
              </a:r>
              <a:endParaRPr b="1" sz="20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pic>
        <p:nvPicPr>
          <p:cNvPr id="1438" name="Google Shape;1438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67654" y="1567725"/>
            <a:ext cx="1597548" cy="146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9" name="Google Shape;1439;p57"/>
          <p:cNvPicPr preferRelativeResize="0"/>
          <p:nvPr/>
        </p:nvPicPr>
        <p:blipFill rotWithShape="1">
          <a:blip r:embed="rId7">
            <a:alphaModFix/>
          </a:blip>
          <a:srcRect b="0" l="8692" r="0" t="0"/>
          <a:stretch/>
        </p:blipFill>
        <p:spPr>
          <a:xfrm>
            <a:off x="72450" y="1567725"/>
            <a:ext cx="2012290" cy="148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0" name="Google Shape;1440;p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70106" y="1567725"/>
            <a:ext cx="1597548" cy="146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1" name="Google Shape;1441;p5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65202" y="1559575"/>
            <a:ext cx="1597547" cy="1465874"/>
          </a:xfrm>
          <a:prstGeom prst="rect">
            <a:avLst/>
          </a:prstGeom>
          <a:noFill/>
          <a:ln>
            <a:noFill/>
          </a:ln>
        </p:spPr>
      </p:pic>
      <p:sp>
        <p:nvSpPr>
          <p:cNvPr id="1442" name="Google Shape;1442;p57"/>
          <p:cNvSpPr txBox="1"/>
          <p:nvPr/>
        </p:nvSpPr>
        <p:spPr>
          <a:xfrm>
            <a:off x="23700" y="5859350"/>
            <a:ext cx="4281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1700"/>
              <a:buFont typeface="Fira Sans Extra Condensed"/>
              <a:buChar char="●"/>
            </a:pPr>
            <a:r>
              <a:rPr lang="en" sz="1700">
                <a:solidFill>
                  <a:srgbClr val="93C47D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Renal cortex </a:t>
            </a:r>
            <a:r>
              <a:rPr lang="en" sz="9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</a:t>
            </a:r>
            <a:r>
              <a:rPr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moderate</a:t>
            </a:r>
            <a:r>
              <a:rPr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echogenicity)</a:t>
            </a:r>
            <a:endParaRPr sz="2000">
              <a:solidFill>
                <a:srgbClr val="93C47D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Font typeface="Fira Sans Extra Condensed"/>
              <a:buChar char="●"/>
            </a:pPr>
            <a:r>
              <a:rPr lang="en" sz="1700">
                <a:solidFill>
                  <a:srgbClr val="4A86E8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Renal permed or medulla </a:t>
            </a:r>
            <a:r>
              <a:rPr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(least echogenic)</a:t>
            </a:r>
            <a:endParaRPr sz="1200">
              <a:solidFill>
                <a:srgbClr val="4A86E8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443" name="Google Shape;1443;p57"/>
          <p:cNvSpPr txBox="1"/>
          <p:nvPr/>
        </p:nvSpPr>
        <p:spPr>
          <a:xfrm>
            <a:off x="3491450" y="5906150"/>
            <a:ext cx="32712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700"/>
              <a:buFont typeface="Fira Sans Extra Condensed"/>
              <a:buChar char="●"/>
            </a:pPr>
            <a:r>
              <a:rPr lang="en" sz="1700">
                <a:solidFill>
                  <a:srgbClr val="FF99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Ureter</a:t>
            </a:r>
            <a:endParaRPr sz="1700">
              <a:solidFill>
                <a:srgbClr val="FF99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700"/>
              <a:buFont typeface="Fira Sans Extra Condensed"/>
              <a:buChar char="●"/>
            </a:pPr>
            <a:r>
              <a:rPr lang="en" sz="170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Hilum or pelvis </a:t>
            </a:r>
            <a:r>
              <a:rPr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(most echogenic appear as a slit) </a:t>
            </a:r>
            <a:endParaRPr sz="1200">
              <a:solidFill>
                <a:srgbClr val="9E9E9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444" name="Google Shape;1444;p57"/>
          <p:cNvGrpSpPr/>
          <p:nvPr/>
        </p:nvGrpSpPr>
        <p:grpSpPr>
          <a:xfrm>
            <a:off x="354050" y="6627488"/>
            <a:ext cx="3563475" cy="570618"/>
            <a:chOff x="789700" y="1579425"/>
            <a:chExt cx="3563475" cy="570618"/>
          </a:xfrm>
        </p:grpSpPr>
        <p:sp>
          <p:nvSpPr>
            <p:cNvPr id="1445" name="Google Shape;1445;p57"/>
            <p:cNvSpPr/>
            <p:nvPr/>
          </p:nvSpPr>
          <p:spPr>
            <a:xfrm>
              <a:off x="789700" y="1579425"/>
              <a:ext cx="2463912" cy="570618"/>
            </a:xfrm>
            <a:prstGeom prst="flowChartTerminator">
              <a:avLst/>
            </a:prstGeom>
            <a:solidFill>
              <a:srgbClr val="7FADC5">
                <a:alpha val="32340"/>
              </a:srgbClr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446" name="Google Shape;1446;p57"/>
            <p:cNvGrpSpPr/>
            <p:nvPr/>
          </p:nvGrpSpPr>
          <p:grpSpPr>
            <a:xfrm rot="2700000">
              <a:off x="951301" y="1759123"/>
              <a:ext cx="242887" cy="234600"/>
              <a:chOff x="1049625" y="3881225"/>
              <a:chExt cx="136275" cy="136275"/>
            </a:xfrm>
          </p:grpSpPr>
          <p:sp>
            <p:nvSpPr>
              <p:cNvPr id="1447" name="Google Shape;1447;p57"/>
              <p:cNvSpPr/>
              <p:nvPr/>
            </p:nvSpPr>
            <p:spPr>
              <a:xfrm>
                <a:off x="1118050" y="3881225"/>
                <a:ext cx="25" cy="136275"/>
              </a:xfrm>
              <a:custGeom>
                <a:rect b="b" l="l" r="r" t="t"/>
                <a:pathLst>
                  <a:path extrusionOk="0" fill="none" h="5451" w="1">
                    <a:moveTo>
                      <a:pt x="1" y="5450"/>
                    </a:moveTo>
                    <a:lnTo>
                      <a:pt x="1" y="0"/>
                    </a:lnTo>
                  </a:path>
                </a:pathLst>
              </a:custGeom>
              <a:noFill/>
              <a:ln cap="flat" cmpd="sng" w="38100">
                <a:solidFill>
                  <a:schemeClr val="accent2"/>
                </a:solidFill>
                <a:prstDash val="solid"/>
                <a:miter lim="2534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8" name="Google Shape;1448;p57"/>
              <p:cNvSpPr/>
              <p:nvPr/>
            </p:nvSpPr>
            <p:spPr>
              <a:xfrm>
                <a:off x="1049625" y="3949025"/>
                <a:ext cx="136275" cy="25"/>
              </a:xfrm>
              <a:custGeom>
                <a:rect b="b" l="l" r="r" t="t"/>
                <a:pathLst>
                  <a:path extrusionOk="0" fill="none" h="1" w="5451">
                    <a:moveTo>
                      <a:pt x="0" y="1"/>
                    </a:moveTo>
                    <a:lnTo>
                      <a:pt x="5450" y="1"/>
                    </a:lnTo>
                  </a:path>
                </a:pathLst>
              </a:custGeom>
              <a:noFill/>
              <a:ln cap="flat" cmpd="sng" w="38100">
                <a:solidFill>
                  <a:schemeClr val="accent2"/>
                </a:solidFill>
                <a:prstDash val="solid"/>
                <a:miter lim="2534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449" name="Google Shape;1449;p57"/>
            <p:cNvSpPr txBox="1"/>
            <p:nvPr/>
          </p:nvSpPr>
          <p:spPr>
            <a:xfrm>
              <a:off x="1241575" y="1618438"/>
              <a:ext cx="3111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r>
                <a:rPr b="1" lang="en" sz="20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Ureter (IVP)</a:t>
              </a:r>
              <a:endParaRPr b="1" sz="20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pic>
        <p:nvPicPr>
          <p:cNvPr id="1450" name="Google Shape;1450;p5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442124" y="7334250"/>
            <a:ext cx="2643625" cy="2524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1" name="Google Shape;1451;p5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77526" y="7334250"/>
            <a:ext cx="2643625" cy="2524052"/>
          </a:xfrm>
          <a:prstGeom prst="rect">
            <a:avLst/>
          </a:prstGeom>
          <a:noFill/>
          <a:ln>
            <a:noFill/>
          </a:ln>
        </p:spPr>
      </p:pic>
      <p:sp>
        <p:nvSpPr>
          <p:cNvPr id="1452" name="Google Shape;1452;p57"/>
          <p:cNvSpPr/>
          <p:nvPr/>
        </p:nvSpPr>
        <p:spPr>
          <a:xfrm>
            <a:off x="428089" y="1096788"/>
            <a:ext cx="263211" cy="202334"/>
          </a:xfrm>
          <a:custGeom>
            <a:rect b="b" l="l" r="r" t="t"/>
            <a:pathLst>
              <a:path extrusionOk="0" h="159005" w="209313">
                <a:moveTo>
                  <a:pt x="44445" y="0"/>
                </a:moveTo>
                <a:cubicBezTo>
                  <a:pt x="19965" y="0"/>
                  <a:pt x="0" y="19965"/>
                  <a:pt x="0" y="44446"/>
                </a:cubicBezTo>
                <a:lnTo>
                  <a:pt x="0" y="61954"/>
                </a:lnTo>
                <a:cubicBezTo>
                  <a:pt x="0" y="86435"/>
                  <a:pt x="19965" y="106399"/>
                  <a:pt x="44445" y="106399"/>
                </a:cubicBezTo>
                <a:cubicBezTo>
                  <a:pt x="59815" y="106399"/>
                  <a:pt x="72253" y="93882"/>
                  <a:pt x="72253" y="78591"/>
                </a:cubicBezTo>
                <a:lnTo>
                  <a:pt x="72253" y="72016"/>
                </a:lnTo>
                <a:cubicBezTo>
                  <a:pt x="72253" y="66074"/>
                  <a:pt x="67420" y="61162"/>
                  <a:pt x="61399" y="61162"/>
                </a:cubicBezTo>
                <a:cubicBezTo>
                  <a:pt x="59736" y="61162"/>
                  <a:pt x="58389" y="59815"/>
                  <a:pt x="58389" y="58151"/>
                </a:cubicBezTo>
                <a:lnTo>
                  <a:pt x="58389" y="57201"/>
                </a:lnTo>
                <a:lnTo>
                  <a:pt x="62112" y="57201"/>
                </a:lnTo>
                <a:cubicBezTo>
                  <a:pt x="78591" y="57201"/>
                  <a:pt x="91901" y="70511"/>
                  <a:pt x="91901" y="86989"/>
                </a:cubicBezTo>
                <a:lnTo>
                  <a:pt x="91901" y="155044"/>
                </a:lnTo>
                <a:cubicBezTo>
                  <a:pt x="91901" y="157262"/>
                  <a:pt x="93723" y="159005"/>
                  <a:pt x="95862" y="159005"/>
                </a:cubicBezTo>
                <a:cubicBezTo>
                  <a:pt x="98080" y="159005"/>
                  <a:pt x="99823" y="157262"/>
                  <a:pt x="99823" y="155044"/>
                </a:cubicBezTo>
                <a:lnTo>
                  <a:pt x="99823" y="86989"/>
                </a:lnTo>
                <a:cubicBezTo>
                  <a:pt x="99823" y="66153"/>
                  <a:pt x="82949" y="49278"/>
                  <a:pt x="62112" y="49278"/>
                </a:cubicBezTo>
                <a:lnTo>
                  <a:pt x="58389" y="49278"/>
                </a:lnTo>
                <a:lnTo>
                  <a:pt x="58389" y="48248"/>
                </a:lnTo>
                <a:cubicBezTo>
                  <a:pt x="58389" y="46664"/>
                  <a:pt x="59736" y="45317"/>
                  <a:pt x="61399" y="45317"/>
                </a:cubicBezTo>
                <a:cubicBezTo>
                  <a:pt x="67420" y="45317"/>
                  <a:pt x="72253" y="40405"/>
                  <a:pt x="72253" y="34384"/>
                </a:cubicBezTo>
                <a:lnTo>
                  <a:pt x="72253" y="27887"/>
                </a:lnTo>
                <a:cubicBezTo>
                  <a:pt x="72253" y="12518"/>
                  <a:pt x="59815" y="0"/>
                  <a:pt x="44445" y="0"/>
                </a:cubicBezTo>
                <a:close/>
                <a:moveTo>
                  <a:pt x="164867" y="0"/>
                </a:moveTo>
                <a:cubicBezTo>
                  <a:pt x="149497" y="0"/>
                  <a:pt x="136980" y="12518"/>
                  <a:pt x="136980" y="27887"/>
                </a:cubicBezTo>
                <a:lnTo>
                  <a:pt x="136980" y="34384"/>
                </a:lnTo>
                <a:cubicBezTo>
                  <a:pt x="136980" y="40405"/>
                  <a:pt x="141892" y="45317"/>
                  <a:pt x="147913" y="45317"/>
                </a:cubicBezTo>
                <a:cubicBezTo>
                  <a:pt x="149577" y="45317"/>
                  <a:pt x="150924" y="46664"/>
                  <a:pt x="150924" y="48248"/>
                </a:cubicBezTo>
                <a:lnTo>
                  <a:pt x="150924" y="49278"/>
                </a:lnTo>
                <a:lnTo>
                  <a:pt x="147121" y="49278"/>
                </a:lnTo>
                <a:cubicBezTo>
                  <a:pt x="126364" y="49278"/>
                  <a:pt x="109410" y="66153"/>
                  <a:pt x="109410" y="86989"/>
                </a:cubicBezTo>
                <a:lnTo>
                  <a:pt x="109410" y="155044"/>
                </a:lnTo>
                <a:cubicBezTo>
                  <a:pt x="109410" y="157262"/>
                  <a:pt x="111232" y="159005"/>
                  <a:pt x="113371" y="159005"/>
                </a:cubicBezTo>
                <a:cubicBezTo>
                  <a:pt x="115589" y="159005"/>
                  <a:pt x="117332" y="157262"/>
                  <a:pt x="117332" y="155044"/>
                </a:cubicBezTo>
                <a:lnTo>
                  <a:pt x="117332" y="86989"/>
                </a:lnTo>
                <a:cubicBezTo>
                  <a:pt x="117332" y="70511"/>
                  <a:pt x="130721" y="57201"/>
                  <a:pt x="147121" y="57201"/>
                </a:cubicBezTo>
                <a:lnTo>
                  <a:pt x="150924" y="57201"/>
                </a:lnTo>
                <a:lnTo>
                  <a:pt x="150924" y="58151"/>
                </a:lnTo>
                <a:cubicBezTo>
                  <a:pt x="150924" y="59815"/>
                  <a:pt x="149577" y="61162"/>
                  <a:pt x="147913" y="61162"/>
                </a:cubicBezTo>
                <a:cubicBezTo>
                  <a:pt x="141892" y="61162"/>
                  <a:pt x="136980" y="66074"/>
                  <a:pt x="136980" y="72016"/>
                </a:cubicBezTo>
                <a:lnTo>
                  <a:pt x="136980" y="78591"/>
                </a:lnTo>
                <a:cubicBezTo>
                  <a:pt x="136980" y="93882"/>
                  <a:pt x="149497" y="106399"/>
                  <a:pt x="164867" y="106399"/>
                </a:cubicBezTo>
                <a:cubicBezTo>
                  <a:pt x="189348" y="106399"/>
                  <a:pt x="209312" y="86435"/>
                  <a:pt x="209312" y="61954"/>
                </a:cubicBezTo>
                <a:lnTo>
                  <a:pt x="209312" y="44446"/>
                </a:lnTo>
                <a:cubicBezTo>
                  <a:pt x="209312" y="19965"/>
                  <a:pt x="189348" y="0"/>
                  <a:pt x="164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3" name="Google Shape;1453;p57"/>
          <p:cNvSpPr/>
          <p:nvPr/>
        </p:nvSpPr>
        <p:spPr>
          <a:xfrm>
            <a:off x="390800" y="1029050"/>
            <a:ext cx="337800" cy="337800"/>
          </a:xfrm>
          <a:prstGeom prst="ellipse">
            <a:avLst/>
          </a:prstGeom>
          <a:solidFill>
            <a:srgbClr val="FFAB2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4" name="Google Shape;1454;p57"/>
          <p:cNvSpPr/>
          <p:nvPr/>
        </p:nvSpPr>
        <p:spPr>
          <a:xfrm>
            <a:off x="428089" y="1096776"/>
            <a:ext cx="263211" cy="202334"/>
          </a:xfrm>
          <a:custGeom>
            <a:rect b="b" l="l" r="r" t="t"/>
            <a:pathLst>
              <a:path extrusionOk="0" h="159005" w="209313">
                <a:moveTo>
                  <a:pt x="44445" y="0"/>
                </a:moveTo>
                <a:cubicBezTo>
                  <a:pt x="19965" y="0"/>
                  <a:pt x="0" y="19965"/>
                  <a:pt x="0" y="44446"/>
                </a:cubicBezTo>
                <a:lnTo>
                  <a:pt x="0" y="61954"/>
                </a:lnTo>
                <a:cubicBezTo>
                  <a:pt x="0" y="86435"/>
                  <a:pt x="19965" y="106399"/>
                  <a:pt x="44445" y="106399"/>
                </a:cubicBezTo>
                <a:cubicBezTo>
                  <a:pt x="59815" y="106399"/>
                  <a:pt x="72253" y="93882"/>
                  <a:pt x="72253" y="78591"/>
                </a:cubicBezTo>
                <a:lnTo>
                  <a:pt x="72253" y="72016"/>
                </a:lnTo>
                <a:cubicBezTo>
                  <a:pt x="72253" y="66074"/>
                  <a:pt x="67420" y="61162"/>
                  <a:pt x="61399" y="61162"/>
                </a:cubicBezTo>
                <a:cubicBezTo>
                  <a:pt x="59736" y="61162"/>
                  <a:pt x="58389" y="59815"/>
                  <a:pt x="58389" y="58151"/>
                </a:cubicBezTo>
                <a:lnTo>
                  <a:pt x="58389" y="57201"/>
                </a:lnTo>
                <a:lnTo>
                  <a:pt x="62112" y="57201"/>
                </a:lnTo>
                <a:cubicBezTo>
                  <a:pt x="78591" y="57201"/>
                  <a:pt x="91901" y="70511"/>
                  <a:pt x="91901" y="86989"/>
                </a:cubicBezTo>
                <a:lnTo>
                  <a:pt x="91901" y="155044"/>
                </a:lnTo>
                <a:cubicBezTo>
                  <a:pt x="91901" y="157262"/>
                  <a:pt x="93723" y="159005"/>
                  <a:pt x="95862" y="159005"/>
                </a:cubicBezTo>
                <a:cubicBezTo>
                  <a:pt x="98080" y="159005"/>
                  <a:pt x="99823" y="157262"/>
                  <a:pt x="99823" y="155044"/>
                </a:cubicBezTo>
                <a:lnTo>
                  <a:pt x="99823" y="86989"/>
                </a:lnTo>
                <a:cubicBezTo>
                  <a:pt x="99823" y="66153"/>
                  <a:pt x="82949" y="49278"/>
                  <a:pt x="62112" y="49278"/>
                </a:cubicBezTo>
                <a:lnTo>
                  <a:pt x="58389" y="49278"/>
                </a:lnTo>
                <a:lnTo>
                  <a:pt x="58389" y="48248"/>
                </a:lnTo>
                <a:cubicBezTo>
                  <a:pt x="58389" y="46664"/>
                  <a:pt x="59736" y="45317"/>
                  <a:pt x="61399" y="45317"/>
                </a:cubicBezTo>
                <a:cubicBezTo>
                  <a:pt x="67420" y="45317"/>
                  <a:pt x="72253" y="40405"/>
                  <a:pt x="72253" y="34384"/>
                </a:cubicBezTo>
                <a:lnTo>
                  <a:pt x="72253" y="27887"/>
                </a:lnTo>
                <a:cubicBezTo>
                  <a:pt x="72253" y="12518"/>
                  <a:pt x="59815" y="0"/>
                  <a:pt x="44445" y="0"/>
                </a:cubicBezTo>
                <a:close/>
                <a:moveTo>
                  <a:pt x="164867" y="0"/>
                </a:moveTo>
                <a:cubicBezTo>
                  <a:pt x="149497" y="0"/>
                  <a:pt x="136980" y="12518"/>
                  <a:pt x="136980" y="27887"/>
                </a:cubicBezTo>
                <a:lnTo>
                  <a:pt x="136980" y="34384"/>
                </a:lnTo>
                <a:cubicBezTo>
                  <a:pt x="136980" y="40405"/>
                  <a:pt x="141892" y="45317"/>
                  <a:pt x="147913" y="45317"/>
                </a:cubicBezTo>
                <a:cubicBezTo>
                  <a:pt x="149577" y="45317"/>
                  <a:pt x="150924" y="46664"/>
                  <a:pt x="150924" y="48248"/>
                </a:cubicBezTo>
                <a:lnTo>
                  <a:pt x="150924" y="49278"/>
                </a:lnTo>
                <a:lnTo>
                  <a:pt x="147121" y="49278"/>
                </a:lnTo>
                <a:cubicBezTo>
                  <a:pt x="126364" y="49278"/>
                  <a:pt x="109410" y="66153"/>
                  <a:pt x="109410" y="86989"/>
                </a:cubicBezTo>
                <a:lnTo>
                  <a:pt x="109410" y="155044"/>
                </a:lnTo>
                <a:cubicBezTo>
                  <a:pt x="109410" y="157262"/>
                  <a:pt x="111232" y="159005"/>
                  <a:pt x="113371" y="159005"/>
                </a:cubicBezTo>
                <a:cubicBezTo>
                  <a:pt x="115589" y="159005"/>
                  <a:pt x="117332" y="157262"/>
                  <a:pt x="117332" y="155044"/>
                </a:cubicBezTo>
                <a:lnTo>
                  <a:pt x="117332" y="86989"/>
                </a:lnTo>
                <a:cubicBezTo>
                  <a:pt x="117332" y="70511"/>
                  <a:pt x="130721" y="57201"/>
                  <a:pt x="147121" y="57201"/>
                </a:cubicBezTo>
                <a:lnTo>
                  <a:pt x="150924" y="57201"/>
                </a:lnTo>
                <a:lnTo>
                  <a:pt x="150924" y="58151"/>
                </a:lnTo>
                <a:cubicBezTo>
                  <a:pt x="150924" y="59815"/>
                  <a:pt x="149577" y="61162"/>
                  <a:pt x="147913" y="61162"/>
                </a:cubicBezTo>
                <a:cubicBezTo>
                  <a:pt x="141892" y="61162"/>
                  <a:pt x="136980" y="66074"/>
                  <a:pt x="136980" y="72016"/>
                </a:cubicBezTo>
                <a:lnTo>
                  <a:pt x="136980" y="78591"/>
                </a:lnTo>
                <a:cubicBezTo>
                  <a:pt x="136980" y="93882"/>
                  <a:pt x="149497" y="106399"/>
                  <a:pt x="164867" y="106399"/>
                </a:cubicBezTo>
                <a:cubicBezTo>
                  <a:pt x="189348" y="106399"/>
                  <a:pt x="209312" y="86435"/>
                  <a:pt x="209312" y="61954"/>
                </a:cubicBezTo>
                <a:lnTo>
                  <a:pt x="209312" y="44446"/>
                </a:lnTo>
                <a:cubicBezTo>
                  <a:pt x="209312" y="19965"/>
                  <a:pt x="189348" y="0"/>
                  <a:pt x="164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5" name="Google Shape;1455;p57"/>
          <p:cNvSpPr/>
          <p:nvPr/>
        </p:nvSpPr>
        <p:spPr>
          <a:xfrm>
            <a:off x="465389" y="3433201"/>
            <a:ext cx="263211" cy="202334"/>
          </a:xfrm>
          <a:custGeom>
            <a:rect b="b" l="l" r="r" t="t"/>
            <a:pathLst>
              <a:path extrusionOk="0" h="159005" w="209313">
                <a:moveTo>
                  <a:pt x="44445" y="0"/>
                </a:moveTo>
                <a:cubicBezTo>
                  <a:pt x="19965" y="0"/>
                  <a:pt x="0" y="19965"/>
                  <a:pt x="0" y="44446"/>
                </a:cubicBezTo>
                <a:lnTo>
                  <a:pt x="0" y="61954"/>
                </a:lnTo>
                <a:cubicBezTo>
                  <a:pt x="0" y="86435"/>
                  <a:pt x="19965" y="106399"/>
                  <a:pt x="44445" y="106399"/>
                </a:cubicBezTo>
                <a:cubicBezTo>
                  <a:pt x="59815" y="106399"/>
                  <a:pt x="72253" y="93882"/>
                  <a:pt x="72253" y="78591"/>
                </a:cubicBezTo>
                <a:lnTo>
                  <a:pt x="72253" y="72016"/>
                </a:lnTo>
                <a:cubicBezTo>
                  <a:pt x="72253" y="66074"/>
                  <a:pt x="67420" y="61162"/>
                  <a:pt x="61399" y="61162"/>
                </a:cubicBezTo>
                <a:cubicBezTo>
                  <a:pt x="59736" y="61162"/>
                  <a:pt x="58389" y="59815"/>
                  <a:pt x="58389" y="58151"/>
                </a:cubicBezTo>
                <a:lnTo>
                  <a:pt x="58389" y="57201"/>
                </a:lnTo>
                <a:lnTo>
                  <a:pt x="62112" y="57201"/>
                </a:lnTo>
                <a:cubicBezTo>
                  <a:pt x="78591" y="57201"/>
                  <a:pt x="91901" y="70511"/>
                  <a:pt x="91901" y="86989"/>
                </a:cubicBezTo>
                <a:lnTo>
                  <a:pt x="91901" y="155044"/>
                </a:lnTo>
                <a:cubicBezTo>
                  <a:pt x="91901" y="157262"/>
                  <a:pt x="93723" y="159005"/>
                  <a:pt x="95862" y="159005"/>
                </a:cubicBezTo>
                <a:cubicBezTo>
                  <a:pt x="98080" y="159005"/>
                  <a:pt x="99823" y="157262"/>
                  <a:pt x="99823" y="155044"/>
                </a:cubicBezTo>
                <a:lnTo>
                  <a:pt x="99823" y="86989"/>
                </a:lnTo>
                <a:cubicBezTo>
                  <a:pt x="99823" y="66153"/>
                  <a:pt x="82949" y="49278"/>
                  <a:pt x="62112" y="49278"/>
                </a:cubicBezTo>
                <a:lnTo>
                  <a:pt x="58389" y="49278"/>
                </a:lnTo>
                <a:lnTo>
                  <a:pt x="58389" y="48248"/>
                </a:lnTo>
                <a:cubicBezTo>
                  <a:pt x="58389" y="46664"/>
                  <a:pt x="59736" y="45317"/>
                  <a:pt x="61399" y="45317"/>
                </a:cubicBezTo>
                <a:cubicBezTo>
                  <a:pt x="67420" y="45317"/>
                  <a:pt x="72253" y="40405"/>
                  <a:pt x="72253" y="34384"/>
                </a:cubicBezTo>
                <a:lnTo>
                  <a:pt x="72253" y="27887"/>
                </a:lnTo>
                <a:cubicBezTo>
                  <a:pt x="72253" y="12518"/>
                  <a:pt x="59815" y="0"/>
                  <a:pt x="44445" y="0"/>
                </a:cubicBezTo>
                <a:close/>
                <a:moveTo>
                  <a:pt x="164867" y="0"/>
                </a:moveTo>
                <a:cubicBezTo>
                  <a:pt x="149497" y="0"/>
                  <a:pt x="136980" y="12518"/>
                  <a:pt x="136980" y="27887"/>
                </a:cubicBezTo>
                <a:lnTo>
                  <a:pt x="136980" y="34384"/>
                </a:lnTo>
                <a:cubicBezTo>
                  <a:pt x="136980" y="40405"/>
                  <a:pt x="141892" y="45317"/>
                  <a:pt x="147913" y="45317"/>
                </a:cubicBezTo>
                <a:cubicBezTo>
                  <a:pt x="149577" y="45317"/>
                  <a:pt x="150924" y="46664"/>
                  <a:pt x="150924" y="48248"/>
                </a:cubicBezTo>
                <a:lnTo>
                  <a:pt x="150924" y="49278"/>
                </a:lnTo>
                <a:lnTo>
                  <a:pt x="147121" y="49278"/>
                </a:lnTo>
                <a:cubicBezTo>
                  <a:pt x="126364" y="49278"/>
                  <a:pt x="109410" y="66153"/>
                  <a:pt x="109410" y="86989"/>
                </a:cubicBezTo>
                <a:lnTo>
                  <a:pt x="109410" y="155044"/>
                </a:lnTo>
                <a:cubicBezTo>
                  <a:pt x="109410" y="157262"/>
                  <a:pt x="111232" y="159005"/>
                  <a:pt x="113371" y="159005"/>
                </a:cubicBezTo>
                <a:cubicBezTo>
                  <a:pt x="115589" y="159005"/>
                  <a:pt x="117332" y="157262"/>
                  <a:pt x="117332" y="155044"/>
                </a:cubicBezTo>
                <a:lnTo>
                  <a:pt x="117332" y="86989"/>
                </a:lnTo>
                <a:cubicBezTo>
                  <a:pt x="117332" y="70511"/>
                  <a:pt x="130721" y="57201"/>
                  <a:pt x="147121" y="57201"/>
                </a:cubicBezTo>
                <a:lnTo>
                  <a:pt x="150924" y="57201"/>
                </a:lnTo>
                <a:lnTo>
                  <a:pt x="150924" y="58151"/>
                </a:lnTo>
                <a:cubicBezTo>
                  <a:pt x="150924" y="59815"/>
                  <a:pt x="149577" y="61162"/>
                  <a:pt x="147913" y="61162"/>
                </a:cubicBezTo>
                <a:cubicBezTo>
                  <a:pt x="141892" y="61162"/>
                  <a:pt x="136980" y="66074"/>
                  <a:pt x="136980" y="72016"/>
                </a:cubicBezTo>
                <a:lnTo>
                  <a:pt x="136980" y="78591"/>
                </a:lnTo>
                <a:cubicBezTo>
                  <a:pt x="136980" y="93882"/>
                  <a:pt x="149497" y="106399"/>
                  <a:pt x="164867" y="106399"/>
                </a:cubicBezTo>
                <a:cubicBezTo>
                  <a:pt x="189348" y="106399"/>
                  <a:pt x="209312" y="86435"/>
                  <a:pt x="209312" y="61954"/>
                </a:cubicBezTo>
                <a:lnTo>
                  <a:pt x="209312" y="44446"/>
                </a:lnTo>
                <a:cubicBezTo>
                  <a:pt x="209312" y="19965"/>
                  <a:pt x="189348" y="0"/>
                  <a:pt x="164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6" name="Google Shape;1456;p57"/>
          <p:cNvSpPr/>
          <p:nvPr/>
        </p:nvSpPr>
        <p:spPr>
          <a:xfrm>
            <a:off x="428100" y="3365463"/>
            <a:ext cx="337800" cy="337800"/>
          </a:xfrm>
          <a:prstGeom prst="ellipse">
            <a:avLst/>
          </a:prstGeom>
          <a:solidFill>
            <a:srgbClr val="FFAB2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7" name="Google Shape;1457;p57"/>
          <p:cNvSpPr/>
          <p:nvPr/>
        </p:nvSpPr>
        <p:spPr>
          <a:xfrm>
            <a:off x="465389" y="3433201"/>
            <a:ext cx="263211" cy="202334"/>
          </a:xfrm>
          <a:custGeom>
            <a:rect b="b" l="l" r="r" t="t"/>
            <a:pathLst>
              <a:path extrusionOk="0" h="159005" w="209313">
                <a:moveTo>
                  <a:pt x="44445" y="0"/>
                </a:moveTo>
                <a:cubicBezTo>
                  <a:pt x="19965" y="0"/>
                  <a:pt x="0" y="19965"/>
                  <a:pt x="0" y="44446"/>
                </a:cubicBezTo>
                <a:lnTo>
                  <a:pt x="0" y="61954"/>
                </a:lnTo>
                <a:cubicBezTo>
                  <a:pt x="0" y="86435"/>
                  <a:pt x="19965" y="106399"/>
                  <a:pt x="44445" y="106399"/>
                </a:cubicBezTo>
                <a:cubicBezTo>
                  <a:pt x="59815" y="106399"/>
                  <a:pt x="72253" y="93882"/>
                  <a:pt x="72253" y="78591"/>
                </a:cubicBezTo>
                <a:lnTo>
                  <a:pt x="72253" y="72016"/>
                </a:lnTo>
                <a:cubicBezTo>
                  <a:pt x="72253" y="66074"/>
                  <a:pt x="67420" y="61162"/>
                  <a:pt x="61399" y="61162"/>
                </a:cubicBezTo>
                <a:cubicBezTo>
                  <a:pt x="59736" y="61162"/>
                  <a:pt x="58389" y="59815"/>
                  <a:pt x="58389" y="58151"/>
                </a:cubicBezTo>
                <a:lnTo>
                  <a:pt x="58389" y="57201"/>
                </a:lnTo>
                <a:lnTo>
                  <a:pt x="62112" y="57201"/>
                </a:lnTo>
                <a:cubicBezTo>
                  <a:pt x="78591" y="57201"/>
                  <a:pt x="91901" y="70511"/>
                  <a:pt x="91901" y="86989"/>
                </a:cubicBezTo>
                <a:lnTo>
                  <a:pt x="91901" y="155044"/>
                </a:lnTo>
                <a:cubicBezTo>
                  <a:pt x="91901" y="157262"/>
                  <a:pt x="93723" y="159005"/>
                  <a:pt x="95862" y="159005"/>
                </a:cubicBezTo>
                <a:cubicBezTo>
                  <a:pt x="98080" y="159005"/>
                  <a:pt x="99823" y="157262"/>
                  <a:pt x="99823" y="155044"/>
                </a:cubicBezTo>
                <a:lnTo>
                  <a:pt x="99823" y="86989"/>
                </a:lnTo>
                <a:cubicBezTo>
                  <a:pt x="99823" y="66153"/>
                  <a:pt x="82949" y="49278"/>
                  <a:pt x="62112" y="49278"/>
                </a:cubicBezTo>
                <a:lnTo>
                  <a:pt x="58389" y="49278"/>
                </a:lnTo>
                <a:lnTo>
                  <a:pt x="58389" y="48248"/>
                </a:lnTo>
                <a:cubicBezTo>
                  <a:pt x="58389" y="46664"/>
                  <a:pt x="59736" y="45317"/>
                  <a:pt x="61399" y="45317"/>
                </a:cubicBezTo>
                <a:cubicBezTo>
                  <a:pt x="67420" y="45317"/>
                  <a:pt x="72253" y="40405"/>
                  <a:pt x="72253" y="34384"/>
                </a:cubicBezTo>
                <a:lnTo>
                  <a:pt x="72253" y="27887"/>
                </a:lnTo>
                <a:cubicBezTo>
                  <a:pt x="72253" y="12518"/>
                  <a:pt x="59815" y="0"/>
                  <a:pt x="44445" y="0"/>
                </a:cubicBezTo>
                <a:close/>
                <a:moveTo>
                  <a:pt x="164867" y="0"/>
                </a:moveTo>
                <a:cubicBezTo>
                  <a:pt x="149497" y="0"/>
                  <a:pt x="136980" y="12518"/>
                  <a:pt x="136980" y="27887"/>
                </a:cubicBezTo>
                <a:lnTo>
                  <a:pt x="136980" y="34384"/>
                </a:lnTo>
                <a:cubicBezTo>
                  <a:pt x="136980" y="40405"/>
                  <a:pt x="141892" y="45317"/>
                  <a:pt x="147913" y="45317"/>
                </a:cubicBezTo>
                <a:cubicBezTo>
                  <a:pt x="149577" y="45317"/>
                  <a:pt x="150924" y="46664"/>
                  <a:pt x="150924" y="48248"/>
                </a:cubicBezTo>
                <a:lnTo>
                  <a:pt x="150924" y="49278"/>
                </a:lnTo>
                <a:lnTo>
                  <a:pt x="147121" y="49278"/>
                </a:lnTo>
                <a:cubicBezTo>
                  <a:pt x="126364" y="49278"/>
                  <a:pt x="109410" y="66153"/>
                  <a:pt x="109410" y="86989"/>
                </a:cubicBezTo>
                <a:lnTo>
                  <a:pt x="109410" y="155044"/>
                </a:lnTo>
                <a:cubicBezTo>
                  <a:pt x="109410" y="157262"/>
                  <a:pt x="111232" y="159005"/>
                  <a:pt x="113371" y="159005"/>
                </a:cubicBezTo>
                <a:cubicBezTo>
                  <a:pt x="115589" y="159005"/>
                  <a:pt x="117332" y="157262"/>
                  <a:pt x="117332" y="155044"/>
                </a:cubicBezTo>
                <a:lnTo>
                  <a:pt x="117332" y="86989"/>
                </a:lnTo>
                <a:cubicBezTo>
                  <a:pt x="117332" y="70511"/>
                  <a:pt x="130721" y="57201"/>
                  <a:pt x="147121" y="57201"/>
                </a:cubicBezTo>
                <a:lnTo>
                  <a:pt x="150924" y="57201"/>
                </a:lnTo>
                <a:lnTo>
                  <a:pt x="150924" y="58151"/>
                </a:lnTo>
                <a:cubicBezTo>
                  <a:pt x="150924" y="59815"/>
                  <a:pt x="149577" y="61162"/>
                  <a:pt x="147913" y="61162"/>
                </a:cubicBezTo>
                <a:cubicBezTo>
                  <a:pt x="141892" y="61162"/>
                  <a:pt x="136980" y="66074"/>
                  <a:pt x="136980" y="72016"/>
                </a:cubicBezTo>
                <a:lnTo>
                  <a:pt x="136980" y="78591"/>
                </a:lnTo>
                <a:cubicBezTo>
                  <a:pt x="136980" y="93882"/>
                  <a:pt x="149497" y="106399"/>
                  <a:pt x="164867" y="106399"/>
                </a:cubicBezTo>
                <a:cubicBezTo>
                  <a:pt x="189348" y="106399"/>
                  <a:pt x="209312" y="86435"/>
                  <a:pt x="209312" y="61954"/>
                </a:cubicBezTo>
                <a:lnTo>
                  <a:pt x="209312" y="44446"/>
                </a:lnTo>
                <a:cubicBezTo>
                  <a:pt x="209312" y="19965"/>
                  <a:pt x="189348" y="0"/>
                  <a:pt x="164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8" name="Google Shape;1458;p57"/>
          <p:cNvSpPr/>
          <p:nvPr/>
        </p:nvSpPr>
        <p:spPr>
          <a:xfrm>
            <a:off x="502689" y="6811638"/>
            <a:ext cx="263211" cy="202334"/>
          </a:xfrm>
          <a:custGeom>
            <a:rect b="b" l="l" r="r" t="t"/>
            <a:pathLst>
              <a:path extrusionOk="0" h="159005" w="209313">
                <a:moveTo>
                  <a:pt x="44445" y="0"/>
                </a:moveTo>
                <a:cubicBezTo>
                  <a:pt x="19965" y="0"/>
                  <a:pt x="0" y="19965"/>
                  <a:pt x="0" y="44446"/>
                </a:cubicBezTo>
                <a:lnTo>
                  <a:pt x="0" y="61954"/>
                </a:lnTo>
                <a:cubicBezTo>
                  <a:pt x="0" y="86435"/>
                  <a:pt x="19965" y="106399"/>
                  <a:pt x="44445" y="106399"/>
                </a:cubicBezTo>
                <a:cubicBezTo>
                  <a:pt x="59815" y="106399"/>
                  <a:pt x="72253" y="93882"/>
                  <a:pt x="72253" y="78591"/>
                </a:cubicBezTo>
                <a:lnTo>
                  <a:pt x="72253" y="72016"/>
                </a:lnTo>
                <a:cubicBezTo>
                  <a:pt x="72253" y="66074"/>
                  <a:pt x="67420" y="61162"/>
                  <a:pt x="61399" y="61162"/>
                </a:cubicBezTo>
                <a:cubicBezTo>
                  <a:pt x="59736" y="61162"/>
                  <a:pt x="58389" y="59815"/>
                  <a:pt x="58389" y="58151"/>
                </a:cubicBezTo>
                <a:lnTo>
                  <a:pt x="58389" y="57201"/>
                </a:lnTo>
                <a:lnTo>
                  <a:pt x="62112" y="57201"/>
                </a:lnTo>
                <a:cubicBezTo>
                  <a:pt x="78591" y="57201"/>
                  <a:pt x="91901" y="70511"/>
                  <a:pt x="91901" y="86989"/>
                </a:cubicBezTo>
                <a:lnTo>
                  <a:pt x="91901" y="155044"/>
                </a:lnTo>
                <a:cubicBezTo>
                  <a:pt x="91901" y="157262"/>
                  <a:pt x="93723" y="159005"/>
                  <a:pt x="95862" y="159005"/>
                </a:cubicBezTo>
                <a:cubicBezTo>
                  <a:pt x="98080" y="159005"/>
                  <a:pt x="99823" y="157262"/>
                  <a:pt x="99823" y="155044"/>
                </a:cubicBezTo>
                <a:lnTo>
                  <a:pt x="99823" y="86989"/>
                </a:lnTo>
                <a:cubicBezTo>
                  <a:pt x="99823" y="66153"/>
                  <a:pt x="82949" y="49278"/>
                  <a:pt x="62112" y="49278"/>
                </a:cubicBezTo>
                <a:lnTo>
                  <a:pt x="58389" y="49278"/>
                </a:lnTo>
                <a:lnTo>
                  <a:pt x="58389" y="48248"/>
                </a:lnTo>
                <a:cubicBezTo>
                  <a:pt x="58389" y="46664"/>
                  <a:pt x="59736" y="45317"/>
                  <a:pt x="61399" y="45317"/>
                </a:cubicBezTo>
                <a:cubicBezTo>
                  <a:pt x="67420" y="45317"/>
                  <a:pt x="72253" y="40405"/>
                  <a:pt x="72253" y="34384"/>
                </a:cubicBezTo>
                <a:lnTo>
                  <a:pt x="72253" y="27887"/>
                </a:lnTo>
                <a:cubicBezTo>
                  <a:pt x="72253" y="12518"/>
                  <a:pt x="59815" y="0"/>
                  <a:pt x="44445" y="0"/>
                </a:cubicBezTo>
                <a:close/>
                <a:moveTo>
                  <a:pt x="164867" y="0"/>
                </a:moveTo>
                <a:cubicBezTo>
                  <a:pt x="149497" y="0"/>
                  <a:pt x="136980" y="12518"/>
                  <a:pt x="136980" y="27887"/>
                </a:cubicBezTo>
                <a:lnTo>
                  <a:pt x="136980" y="34384"/>
                </a:lnTo>
                <a:cubicBezTo>
                  <a:pt x="136980" y="40405"/>
                  <a:pt x="141892" y="45317"/>
                  <a:pt x="147913" y="45317"/>
                </a:cubicBezTo>
                <a:cubicBezTo>
                  <a:pt x="149577" y="45317"/>
                  <a:pt x="150924" y="46664"/>
                  <a:pt x="150924" y="48248"/>
                </a:cubicBezTo>
                <a:lnTo>
                  <a:pt x="150924" y="49278"/>
                </a:lnTo>
                <a:lnTo>
                  <a:pt x="147121" y="49278"/>
                </a:lnTo>
                <a:cubicBezTo>
                  <a:pt x="126364" y="49278"/>
                  <a:pt x="109410" y="66153"/>
                  <a:pt x="109410" y="86989"/>
                </a:cubicBezTo>
                <a:lnTo>
                  <a:pt x="109410" y="155044"/>
                </a:lnTo>
                <a:cubicBezTo>
                  <a:pt x="109410" y="157262"/>
                  <a:pt x="111232" y="159005"/>
                  <a:pt x="113371" y="159005"/>
                </a:cubicBezTo>
                <a:cubicBezTo>
                  <a:pt x="115589" y="159005"/>
                  <a:pt x="117332" y="157262"/>
                  <a:pt x="117332" y="155044"/>
                </a:cubicBezTo>
                <a:lnTo>
                  <a:pt x="117332" y="86989"/>
                </a:lnTo>
                <a:cubicBezTo>
                  <a:pt x="117332" y="70511"/>
                  <a:pt x="130721" y="57201"/>
                  <a:pt x="147121" y="57201"/>
                </a:cubicBezTo>
                <a:lnTo>
                  <a:pt x="150924" y="57201"/>
                </a:lnTo>
                <a:lnTo>
                  <a:pt x="150924" y="58151"/>
                </a:lnTo>
                <a:cubicBezTo>
                  <a:pt x="150924" y="59815"/>
                  <a:pt x="149577" y="61162"/>
                  <a:pt x="147913" y="61162"/>
                </a:cubicBezTo>
                <a:cubicBezTo>
                  <a:pt x="141892" y="61162"/>
                  <a:pt x="136980" y="66074"/>
                  <a:pt x="136980" y="72016"/>
                </a:cubicBezTo>
                <a:lnTo>
                  <a:pt x="136980" y="78591"/>
                </a:lnTo>
                <a:cubicBezTo>
                  <a:pt x="136980" y="93882"/>
                  <a:pt x="149497" y="106399"/>
                  <a:pt x="164867" y="106399"/>
                </a:cubicBezTo>
                <a:cubicBezTo>
                  <a:pt x="189348" y="106399"/>
                  <a:pt x="209312" y="86435"/>
                  <a:pt x="209312" y="61954"/>
                </a:cubicBezTo>
                <a:lnTo>
                  <a:pt x="209312" y="44446"/>
                </a:lnTo>
                <a:cubicBezTo>
                  <a:pt x="209312" y="19965"/>
                  <a:pt x="189348" y="0"/>
                  <a:pt x="164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9" name="Google Shape;1459;p57"/>
          <p:cNvSpPr/>
          <p:nvPr/>
        </p:nvSpPr>
        <p:spPr>
          <a:xfrm>
            <a:off x="465400" y="6743900"/>
            <a:ext cx="337800" cy="337800"/>
          </a:xfrm>
          <a:prstGeom prst="ellipse">
            <a:avLst/>
          </a:prstGeom>
          <a:solidFill>
            <a:srgbClr val="FFAB2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0" name="Google Shape;1460;p57"/>
          <p:cNvSpPr/>
          <p:nvPr/>
        </p:nvSpPr>
        <p:spPr>
          <a:xfrm>
            <a:off x="502689" y="6811638"/>
            <a:ext cx="263211" cy="202334"/>
          </a:xfrm>
          <a:custGeom>
            <a:rect b="b" l="l" r="r" t="t"/>
            <a:pathLst>
              <a:path extrusionOk="0" h="159005" w="209313">
                <a:moveTo>
                  <a:pt x="44445" y="0"/>
                </a:moveTo>
                <a:cubicBezTo>
                  <a:pt x="19965" y="0"/>
                  <a:pt x="0" y="19965"/>
                  <a:pt x="0" y="44446"/>
                </a:cubicBezTo>
                <a:lnTo>
                  <a:pt x="0" y="61954"/>
                </a:lnTo>
                <a:cubicBezTo>
                  <a:pt x="0" y="86435"/>
                  <a:pt x="19965" y="106399"/>
                  <a:pt x="44445" y="106399"/>
                </a:cubicBezTo>
                <a:cubicBezTo>
                  <a:pt x="59815" y="106399"/>
                  <a:pt x="72253" y="93882"/>
                  <a:pt x="72253" y="78591"/>
                </a:cubicBezTo>
                <a:lnTo>
                  <a:pt x="72253" y="72016"/>
                </a:lnTo>
                <a:cubicBezTo>
                  <a:pt x="72253" y="66074"/>
                  <a:pt x="67420" y="61162"/>
                  <a:pt x="61399" y="61162"/>
                </a:cubicBezTo>
                <a:cubicBezTo>
                  <a:pt x="59736" y="61162"/>
                  <a:pt x="58389" y="59815"/>
                  <a:pt x="58389" y="58151"/>
                </a:cubicBezTo>
                <a:lnTo>
                  <a:pt x="58389" y="57201"/>
                </a:lnTo>
                <a:lnTo>
                  <a:pt x="62112" y="57201"/>
                </a:lnTo>
                <a:cubicBezTo>
                  <a:pt x="78591" y="57201"/>
                  <a:pt x="91901" y="70511"/>
                  <a:pt x="91901" y="86989"/>
                </a:cubicBezTo>
                <a:lnTo>
                  <a:pt x="91901" y="155044"/>
                </a:lnTo>
                <a:cubicBezTo>
                  <a:pt x="91901" y="157262"/>
                  <a:pt x="93723" y="159005"/>
                  <a:pt x="95862" y="159005"/>
                </a:cubicBezTo>
                <a:cubicBezTo>
                  <a:pt x="98080" y="159005"/>
                  <a:pt x="99823" y="157262"/>
                  <a:pt x="99823" y="155044"/>
                </a:cubicBezTo>
                <a:lnTo>
                  <a:pt x="99823" y="86989"/>
                </a:lnTo>
                <a:cubicBezTo>
                  <a:pt x="99823" y="66153"/>
                  <a:pt x="82949" y="49278"/>
                  <a:pt x="62112" y="49278"/>
                </a:cubicBezTo>
                <a:lnTo>
                  <a:pt x="58389" y="49278"/>
                </a:lnTo>
                <a:lnTo>
                  <a:pt x="58389" y="48248"/>
                </a:lnTo>
                <a:cubicBezTo>
                  <a:pt x="58389" y="46664"/>
                  <a:pt x="59736" y="45317"/>
                  <a:pt x="61399" y="45317"/>
                </a:cubicBezTo>
                <a:cubicBezTo>
                  <a:pt x="67420" y="45317"/>
                  <a:pt x="72253" y="40405"/>
                  <a:pt x="72253" y="34384"/>
                </a:cubicBezTo>
                <a:lnTo>
                  <a:pt x="72253" y="27887"/>
                </a:lnTo>
                <a:cubicBezTo>
                  <a:pt x="72253" y="12518"/>
                  <a:pt x="59815" y="0"/>
                  <a:pt x="44445" y="0"/>
                </a:cubicBezTo>
                <a:close/>
                <a:moveTo>
                  <a:pt x="164867" y="0"/>
                </a:moveTo>
                <a:cubicBezTo>
                  <a:pt x="149497" y="0"/>
                  <a:pt x="136980" y="12518"/>
                  <a:pt x="136980" y="27887"/>
                </a:cubicBezTo>
                <a:lnTo>
                  <a:pt x="136980" y="34384"/>
                </a:lnTo>
                <a:cubicBezTo>
                  <a:pt x="136980" y="40405"/>
                  <a:pt x="141892" y="45317"/>
                  <a:pt x="147913" y="45317"/>
                </a:cubicBezTo>
                <a:cubicBezTo>
                  <a:pt x="149577" y="45317"/>
                  <a:pt x="150924" y="46664"/>
                  <a:pt x="150924" y="48248"/>
                </a:cubicBezTo>
                <a:lnTo>
                  <a:pt x="150924" y="49278"/>
                </a:lnTo>
                <a:lnTo>
                  <a:pt x="147121" y="49278"/>
                </a:lnTo>
                <a:cubicBezTo>
                  <a:pt x="126364" y="49278"/>
                  <a:pt x="109410" y="66153"/>
                  <a:pt x="109410" y="86989"/>
                </a:cubicBezTo>
                <a:lnTo>
                  <a:pt x="109410" y="155044"/>
                </a:lnTo>
                <a:cubicBezTo>
                  <a:pt x="109410" y="157262"/>
                  <a:pt x="111232" y="159005"/>
                  <a:pt x="113371" y="159005"/>
                </a:cubicBezTo>
                <a:cubicBezTo>
                  <a:pt x="115589" y="159005"/>
                  <a:pt x="117332" y="157262"/>
                  <a:pt x="117332" y="155044"/>
                </a:cubicBezTo>
                <a:lnTo>
                  <a:pt x="117332" y="86989"/>
                </a:lnTo>
                <a:cubicBezTo>
                  <a:pt x="117332" y="70511"/>
                  <a:pt x="130721" y="57201"/>
                  <a:pt x="147121" y="57201"/>
                </a:cubicBezTo>
                <a:lnTo>
                  <a:pt x="150924" y="57201"/>
                </a:lnTo>
                <a:lnTo>
                  <a:pt x="150924" y="58151"/>
                </a:lnTo>
                <a:cubicBezTo>
                  <a:pt x="150924" y="59815"/>
                  <a:pt x="149577" y="61162"/>
                  <a:pt x="147913" y="61162"/>
                </a:cubicBezTo>
                <a:cubicBezTo>
                  <a:pt x="141892" y="61162"/>
                  <a:pt x="136980" y="66074"/>
                  <a:pt x="136980" y="72016"/>
                </a:cubicBezTo>
                <a:lnTo>
                  <a:pt x="136980" y="78591"/>
                </a:lnTo>
                <a:cubicBezTo>
                  <a:pt x="136980" y="93882"/>
                  <a:pt x="149497" y="106399"/>
                  <a:pt x="164867" y="106399"/>
                </a:cubicBezTo>
                <a:cubicBezTo>
                  <a:pt x="189348" y="106399"/>
                  <a:pt x="209312" y="86435"/>
                  <a:pt x="209312" y="61954"/>
                </a:cubicBezTo>
                <a:lnTo>
                  <a:pt x="209312" y="44446"/>
                </a:lnTo>
                <a:cubicBezTo>
                  <a:pt x="209312" y="19965"/>
                  <a:pt x="189348" y="0"/>
                  <a:pt x="164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>
            <a:alpha val="30410"/>
          </a:srgbClr>
        </a:solidFill>
      </p:bgPr>
    </p:bg>
    <p:spTree>
      <p:nvGrpSpPr>
        <p:cNvPr id="1464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p58"/>
          <p:cNvSpPr txBox="1"/>
          <p:nvPr/>
        </p:nvSpPr>
        <p:spPr>
          <a:xfrm>
            <a:off x="2047575" y="84775"/>
            <a:ext cx="2742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          </a:t>
            </a:r>
            <a:r>
              <a:rPr b="1" lang="en" sz="3500">
                <a:latin typeface="Barlow Semi Condensed"/>
                <a:ea typeface="Barlow Semi Condensed"/>
                <a:cs typeface="Barlow Semi Condensed"/>
                <a:sym typeface="Barlow Semi Condensed"/>
              </a:rPr>
              <a:t>Cont.. </a:t>
            </a:r>
            <a:endParaRPr b="1" sz="35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466" name="Google Shape;1466;p58"/>
          <p:cNvSpPr/>
          <p:nvPr/>
        </p:nvSpPr>
        <p:spPr>
          <a:xfrm>
            <a:off x="404700" y="1151050"/>
            <a:ext cx="3062394" cy="570618"/>
          </a:xfrm>
          <a:prstGeom prst="flowChartTerminator">
            <a:avLst/>
          </a:prstGeom>
          <a:solidFill>
            <a:srgbClr val="7FADC5">
              <a:alpha val="32340"/>
            </a:srgbClr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67" name="Google Shape;1467;p58"/>
          <p:cNvGrpSpPr/>
          <p:nvPr/>
        </p:nvGrpSpPr>
        <p:grpSpPr>
          <a:xfrm rot="2700000">
            <a:off x="566301" y="1330748"/>
            <a:ext cx="242887" cy="234600"/>
            <a:chOff x="1049625" y="3881225"/>
            <a:chExt cx="136275" cy="136275"/>
          </a:xfrm>
        </p:grpSpPr>
        <p:sp>
          <p:nvSpPr>
            <p:cNvPr id="1468" name="Google Shape;1468;p58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58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70" name="Google Shape;1470;p58"/>
          <p:cNvSpPr txBox="1"/>
          <p:nvPr/>
        </p:nvSpPr>
        <p:spPr>
          <a:xfrm>
            <a:off x="856575" y="1190075"/>
            <a:ext cx="2718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Urinary Bladder  (US, CT)</a:t>
            </a:r>
            <a:endParaRPr b="1" sz="2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1471" name="Google Shape;147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700" y="1906575"/>
            <a:ext cx="2067476" cy="195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2" name="Google Shape;147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3163" y="1906575"/>
            <a:ext cx="1999450" cy="195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3" name="Google Shape;1473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3600" y="1906575"/>
            <a:ext cx="1895525" cy="195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74" name="Google Shape;1474;p58"/>
          <p:cNvSpPr txBox="1"/>
          <p:nvPr/>
        </p:nvSpPr>
        <p:spPr>
          <a:xfrm>
            <a:off x="1581150" y="3879700"/>
            <a:ext cx="4066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The darkness in the </a:t>
            </a: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middle</a:t>
            </a: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of bladder indicates the  fluid </a:t>
            </a:r>
            <a:endParaRPr b="1" sz="12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475" name="Google Shape;1475;p58"/>
          <p:cNvSpPr txBox="1"/>
          <p:nvPr/>
        </p:nvSpPr>
        <p:spPr>
          <a:xfrm>
            <a:off x="5724150" y="84775"/>
            <a:ext cx="8301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  </a:t>
            </a:r>
            <a:r>
              <a:rPr b="1" lang="en" sz="2800">
                <a:solidFill>
                  <a:schemeClr val="accent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3 </a:t>
            </a: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476" name="Google Shape;1476;p58"/>
          <p:cNvSpPr txBox="1"/>
          <p:nvPr/>
        </p:nvSpPr>
        <p:spPr>
          <a:xfrm>
            <a:off x="2684488" y="7462425"/>
            <a:ext cx="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grpSp>
        <p:nvGrpSpPr>
          <p:cNvPr id="1477" name="Google Shape;1477;p58"/>
          <p:cNvGrpSpPr/>
          <p:nvPr/>
        </p:nvGrpSpPr>
        <p:grpSpPr>
          <a:xfrm>
            <a:off x="518933" y="4633818"/>
            <a:ext cx="3764455" cy="570618"/>
            <a:chOff x="789700" y="1579425"/>
            <a:chExt cx="3563475" cy="570618"/>
          </a:xfrm>
        </p:grpSpPr>
        <p:sp>
          <p:nvSpPr>
            <p:cNvPr id="1478" name="Google Shape;1478;p58"/>
            <p:cNvSpPr/>
            <p:nvPr/>
          </p:nvSpPr>
          <p:spPr>
            <a:xfrm>
              <a:off x="789700" y="1579425"/>
              <a:ext cx="2463912" cy="570618"/>
            </a:xfrm>
            <a:prstGeom prst="flowChartTerminator">
              <a:avLst/>
            </a:prstGeom>
            <a:solidFill>
              <a:srgbClr val="7FADC5">
                <a:alpha val="32340"/>
              </a:srgbClr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479" name="Google Shape;1479;p58"/>
            <p:cNvGrpSpPr/>
            <p:nvPr/>
          </p:nvGrpSpPr>
          <p:grpSpPr>
            <a:xfrm rot="2700000">
              <a:off x="951301" y="1759123"/>
              <a:ext cx="242887" cy="234600"/>
              <a:chOff x="1049625" y="3881225"/>
              <a:chExt cx="136275" cy="136275"/>
            </a:xfrm>
          </p:grpSpPr>
          <p:sp>
            <p:nvSpPr>
              <p:cNvPr id="1480" name="Google Shape;1480;p58"/>
              <p:cNvSpPr/>
              <p:nvPr/>
            </p:nvSpPr>
            <p:spPr>
              <a:xfrm>
                <a:off x="1118050" y="3881225"/>
                <a:ext cx="25" cy="136275"/>
              </a:xfrm>
              <a:custGeom>
                <a:rect b="b" l="l" r="r" t="t"/>
                <a:pathLst>
                  <a:path extrusionOk="0" fill="none" h="5451" w="1">
                    <a:moveTo>
                      <a:pt x="1" y="5450"/>
                    </a:moveTo>
                    <a:lnTo>
                      <a:pt x="1" y="0"/>
                    </a:lnTo>
                  </a:path>
                </a:pathLst>
              </a:custGeom>
              <a:noFill/>
              <a:ln cap="flat" cmpd="sng" w="38100">
                <a:solidFill>
                  <a:schemeClr val="accent2"/>
                </a:solidFill>
                <a:prstDash val="solid"/>
                <a:miter lim="2534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1" name="Google Shape;1481;p58"/>
              <p:cNvSpPr/>
              <p:nvPr/>
            </p:nvSpPr>
            <p:spPr>
              <a:xfrm>
                <a:off x="1049625" y="3949025"/>
                <a:ext cx="136275" cy="25"/>
              </a:xfrm>
              <a:custGeom>
                <a:rect b="b" l="l" r="r" t="t"/>
                <a:pathLst>
                  <a:path extrusionOk="0" fill="none" h="1" w="5451">
                    <a:moveTo>
                      <a:pt x="0" y="1"/>
                    </a:moveTo>
                    <a:lnTo>
                      <a:pt x="5450" y="1"/>
                    </a:lnTo>
                  </a:path>
                </a:pathLst>
              </a:custGeom>
              <a:noFill/>
              <a:ln cap="flat" cmpd="sng" w="38100">
                <a:solidFill>
                  <a:schemeClr val="accent2"/>
                </a:solidFill>
                <a:prstDash val="solid"/>
                <a:miter lim="2534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482" name="Google Shape;1482;p58"/>
            <p:cNvSpPr txBox="1"/>
            <p:nvPr/>
          </p:nvSpPr>
          <p:spPr>
            <a:xfrm>
              <a:off x="1241575" y="1618438"/>
              <a:ext cx="3111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Urethra (IVP) </a:t>
              </a:r>
              <a:endParaRPr b="1" sz="20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pic>
        <p:nvPicPr>
          <p:cNvPr id="1483" name="Google Shape;1483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56650" y="5363275"/>
            <a:ext cx="2233275" cy="27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4" name="Google Shape;1484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58225" y="5363275"/>
            <a:ext cx="2093950" cy="278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5" name="Google Shape;1485;p58"/>
          <p:cNvSpPr txBox="1"/>
          <p:nvPr/>
        </p:nvSpPr>
        <p:spPr>
          <a:xfrm>
            <a:off x="3740250" y="7320625"/>
            <a:ext cx="6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graphicFrame>
        <p:nvGraphicFramePr>
          <p:cNvPr id="1486" name="Google Shape;1486;p58"/>
          <p:cNvGraphicFramePr/>
          <p:nvPr/>
        </p:nvGraphicFramePr>
        <p:xfrm>
          <a:off x="518913" y="8300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{C563CAEC-9751-46C4-BAD3-B949144374A7}</a:tableStyleId>
              </a:tblPr>
              <a:tblGrid>
                <a:gridCol w="6272775"/>
              </a:tblGrid>
              <a:tr h="954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  Bladde</a:t>
                      </a: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r     </a:t>
                      </a: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                          </a:t>
                      </a:r>
                      <a:r>
                        <a:rPr b="1" lang="en" sz="1700">
                          <a:solidFill>
                            <a:srgbClr val="93C47D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   bladder neck</a:t>
                      </a: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             </a:t>
                      </a:r>
                      <a:r>
                        <a:rPr b="1" lang="en" sz="1700">
                          <a:solidFill>
                            <a:srgbClr val="CC0000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prostatic urethra </a:t>
                      </a:r>
                      <a:endParaRPr b="1" sz="1700">
                        <a:solidFill>
                          <a:srgbClr val="CC0000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 </a:t>
                      </a:r>
                      <a:r>
                        <a:rPr b="1" lang="en" sz="1700">
                          <a:solidFill>
                            <a:srgbClr val="9900F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Membranous urethra</a:t>
                      </a: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       </a:t>
                      </a:r>
                      <a:r>
                        <a:rPr b="1" lang="en" sz="1700">
                          <a:solidFill>
                            <a:srgbClr val="E69138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bulbar urethra</a:t>
                      </a: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             </a:t>
                      </a:r>
                      <a:r>
                        <a:rPr b="1" lang="en" sz="1700">
                          <a:solidFill>
                            <a:srgbClr val="6FA8DC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penile urethra</a:t>
                      </a: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</a:t>
                      </a:r>
                      <a:endParaRPr b="1" sz="17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rgbClr val="FFD966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                                                     Urethra meatus </a:t>
                      </a:r>
                      <a:endParaRPr b="1" sz="13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487" name="Google Shape;1487;p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6375" y="5363275"/>
            <a:ext cx="2341850" cy="2789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88" name="Google Shape;1488;p58"/>
          <p:cNvSpPr txBox="1"/>
          <p:nvPr/>
        </p:nvSpPr>
        <p:spPr>
          <a:xfrm>
            <a:off x="476625" y="9408025"/>
            <a:ext cx="5883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X-ray ( IVP ) used for patients that have urethral injury Showing a Cut off in the urethra</a:t>
            </a:r>
            <a:endParaRPr b="1" sz="1200">
              <a:solidFill>
                <a:srgbClr val="9E9E9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9E9E9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489" name="Google Shape;1489;p58"/>
          <p:cNvSpPr/>
          <p:nvPr/>
        </p:nvSpPr>
        <p:spPr>
          <a:xfrm>
            <a:off x="556139" y="1335213"/>
            <a:ext cx="263211" cy="202334"/>
          </a:xfrm>
          <a:custGeom>
            <a:rect b="b" l="l" r="r" t="t"/>
            <a:pathLst>
              <a:path extrusionOk="0" h="159005" w="209313">
                <a:moveTo>
                  <a:pt x="44445" y="0"/>
                </a:moveTo>
                <a:cubicBezTo>
                  <a:pt x="19965" y="0"/>
                  <a:pt x="0" y="19965"/>
                  <a:pt x="0" y="44446"/>
                </a:cubicBezTo>
                <a:lnTo>
                  <a:pt x="0" y="61954"/>
                </a:lnTo>
                <a:cubicBezTo>
                  <a:pt x="0" y="86435"/>
                  <a:pt x="19965" y="106399"/>
                  <a:pt x="44445" y="106399"/>
                </a:cubicBezTo>
                <a:cubicBezTo>
                  <a:pt x="59815" y="106399"/>
                  <a:pt x="72253" y="93882"/>
                  <a:pt x="72253" y="78591"/>
                </a:cubicBezTo>
                <a:lnTo>
                  <a:pt x="72253" y="72016"/>
                </a:lnTo>
                <a:cubicBezTo>
                  <a:pt x="72253" y="66074"/>
                  <a:pt x="67420" y="61162"/>
                  <a:pt x="61399" y="61162"/>
                </a:cubicBezTo>
                <a:cubicBezTo>
                  <a:pt x="59736" y="61162"/>
                  <a:pt x="58389" y="59815"/>
                  <a:pt x="58389" y="58151"/>
                </a:cubicBezTo>
                <a:lnTo>
                  <a:pt x="58389" y="57201"/>
                </a:lnTo>
                <a:lnTo>
                  <a:pt x="62112" y="57201"/>
                </a:lnTo>
                <a:cubicBezTo>
                  <a:pt x="78591" y="57201"/>
                  <a:pt x="91901" y="70511"/>
                  <a:pt x="91901" y="86989"/>
                </a:cubicBezTo>
                <a:lnTo>
                  <a:pt x="91901" y="155044"/>
                </a:lnTo>
                <a:cubicBezTo>
                  <a:pt x="91901" y="157262"/>
                  <a:pt x="93723" y="159005"/>
                  <a:pt x="95862" y="159005"/>
                </a:cubicBezTo>
                <a:cubicBezTo>
                  <a:pt x="98080" y="159005"/>
                  <a:pt x="99823" y="157262"/>
                  <a:pt x="99823" y="155044"/>
                </a:cubicBezTo>
                <a:lnTo>
                  <a:pt x="99823" y="86989"/>
                </a:lnTo>
                <a:cubicBezTo>
                  <a:pt x="99823" y="66153"/>
                  <a:pt x="82949" y="49278"/>
                  <a:pt x="62112" y="49278"/>
                </a:cubicBezTo>
                <a:lnTo>
                  <a:pt x="58389" y="49278"/>
                </a:lnTo>
                <a:lnTo>
                  <a:pt x="58389" y="48248"/>
                </a:lnTo>
                <a:cubicBezTo>
                  <a:pt x="58389" y="46664"/>
                  <a:pt x="59736" y="45317"/>
                  <a:pt x="61399" y="45317"/>
                </a:cubicBezTo>
                <a:cubicBezTo>
                  <a:pt x="67420" y="45317"/>
                  <a:pt x="72253" y="40405"/>
                  <a:pt x="72253" y="34384"/>
                </a:cubicBezTo>
                <a:lnTo>
                  <a:pt x="72253" y="27887"/>
                </a:lnTo>
                <a:cubicBezTo>
                  <a:pt x="72253" y="12518"/>
                  <a:pt x="59815" y="0"/>
                  <a:pt x="44445" y="0"/>
                </a:cubicBezTo>
                <a:close/>
                <a:moveTo>
                  <a:pt x="164867" y="0"/>
                </a:moveTo>
                <a:cubicBezTo>
                  <a:pt x="149497" y="0"/>
                  <a:pt x="136980" y="12518"/>
                  <a:pt x="136980" y="27887"/>
                </a:cubicBezTo>
                <a:lnTo>
                  <a:pt x="136980" y="34384"/>
                </a:lnTo>
                <a:cubicBezTo>
                  <a:pt x="136980" y="40405"/>
                  <a:pt x="141892" y="45317"/>
                  <a:pt x="147913" y="45317"/>
                </a:cubicBezTo>
                <a:cubicBezTo>
                  <a:pt x="149577" y="45317"/>
                  <a:pt x="150924" y="46664"/>
                  <a:pt x="150924" y="48248"/>
                </a:cubicBezTo>
                <a:lnTo>
                  <a:pt x="150924" y="49278"/>
                </a:lnTo>
                <a:lnTo>
                  <a:pt x="147121" y="49278"/>
                </a:lnTo>
                <a:cubicBezTo>
                  <a:pt x="126364" y="49278"/>
                  <a:pt x="109410" y="66153"/>
                  <a:pt x="109410" y="86989"/>
                </a:cubicBezTo>
                <a:lnTo>
                  <a:pt x="109410" y="155044"/>
                </a:lnTo>
                <a:cubicBezTo>
                  <a:pt x="109410" y="157262"/>
                  <a:pt x="111232" y="159005"/>
                  <a:pt x="113371" y="159005"/>
                </a:cubicBezTo>
                <a:cubicBezTo>
                  <a:pt x="115589" y="159005"/>
                  <a:pt x="117332" y="157262"/>
                  <a:pt x="117332" y="155044"/>
                </a:cubicBezTo>
                <a:lnTo>
                  <a:pt x="117332" y="86989"/>
                </a:lnTo>
                <a:cubicBezTo>
                  <a:pt x="117332" y="70511"/>
                  <a:pt x="130721" y="57201"/>
                  <a:pt x="147121" y="57201"/>
                </a:cubicBezTo>
                <a:lnTo>
                  <a:pt x="150924" y="57201"/>
                </a:lnTo>
                <a:lnTo>
                  <a:pt x="150924" y="58151"/>
                </a:lnTo>
                <a:cubicBezTo>
                  <a:pt x="150924" y="59815"/>
                  <a:pt x="149577" y="61162"/>
                  <a:pt x="147913" y="61162"/>
                </a:cubicBezTo>
                <a:cubicBezTo>
                  <a:pt x="141892" y="61162"/>
                  <a:pt x="136980" y="66074"/>
                  <a:pt x="136980" y="72016"/>
                </a:cubicBezTo>
                <a:lnTo>
                  <a:pt x="136980" y="78591"/>
                </a:lnTo>
                <a:cubicBezTo>
                  <a:pt x="136980" y="93882"/>
                  <a:pt x="149497" y="106399"/>
                  <a:pt x="164867" y="106399"/>
                </a:cubicBezTo>
                <a:cubicBezTo>
                  <a:pt x="189348" y="106399"/>
                  <a:pt x="209312" y="86435"/>
                  <a:pt x="209312" y="61954"/>
                </a:cubicBezTo>
                <a:lnTo>
                  <a:pt x="209312" y="44446"/>
                </a:lnTo>
                <a:cubicBezTo>
                  <a:pt x="209312" y="19965"/>
                  <a:pt x="189348" y="0"/>
                  <a:pt x="164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0" name="Google Shape;1490;p58"/>
          <p:cNvSpPr/>
          <p:nvPr/>
        </p:nvSpPr>
        <p:spPr>
          <a:xfrm>
            <a:off x="518850" y="1267475"/>
            <a:ext cx="337800" cy="337800"/>
          </a:xfrm>
          <a:prstGeom prst="ellipse">
            <a:avLst/>
          </a:prstGeom>
          <a:solidFill>
            <a:srgbClr val="FFAB2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1" name="Google Shape;1491;p58"/>
          <p:cNvSpPr/>
          <p:nvPr/>
        </p:nvSpPr>
        <p:spPr>
          <a:xfrm>
            <a:off x="556139" y="1335213"/>
            <a:ext cx="263211" cy="202334"/>
          </a:xfrm>
          <a:custGeom>
            <a:rect b="b" l="l" r="r" t="t"/>
            <a:pathLst>
              <a:path extrusionOk="0" h="159005" w="209313">
                <a:moveTo>
                  <a:pt x="44445" y="0"/>
                </a:moveTo>
                <a:cubicBezTo>
                  <a:pt x="19965" y="0"/>
                  <a:pt x="0" y="19965"/>
                  <a:pt x="0" y="44446"/>
                </a:cubicBezTo>
                <a:lnTo>
                  <a:pt x="0" y="61954"/>
                </a:lnTo>
                <a:cubicBezTo>
                  <a:pt x="0" y="86435"/>
                  <a:pt x="19965" y="106399"/>
                  <a:pt x="44445" y="106399"/>
                </a:cubicBezTo>
                <a:cubicBezTo>
                  <a:pt x="59815" y="106399"/>
                  <a:pt x="72253" y="93882"/>
                  <a:pt x="72253" y="78591"/>
                </a:cubicBezTo>
                <a:lnTo>
                  <a:pt x="72253" y="72016"/>
                </a:lnTo>
                <a:cubicBezTo>
                  <a:pt x="72253" y="66074"/>
                  <a:pt x="67420" y="61162"/>
                  <a:pt x="61399" y="61162"/>
                </a:cubicBezTo>
                <a:cubicBezTo>
                  <a:pt x="59736" y="61162"/>
                  <a:pt x="58389" y="59815"/>
                  <a:pt x="58389" y="58151"/>
                </a:cubicBezTo>
                <a:lnTo>
                  <a:pt x="58389" y="57201"/>
                </a:lnTo>
                <a:lnTo>
                  <a:pt x="62112" y="57201"/>
                </a:lnTo>
                <a:cubicBezTo>
                  <a:pt x="78591" y="57201"/>
                  <a:pt x="91901" y="70511"/>
                  <a:pt x="91901" y="86989"/>
                </a:cubicBezTo>
                <a:lnTo>
                  <a:pt x="91901" y="155044"/>
                </a:lnTo>
                <a:cubicBezTo>
                  <a:pt x="91901" y="157262"/>
                  <a:pt x="93723" y="159005"/>
                  <a:pt x="95862" y="159005"/>
                </a:cubicBezTo>
                <a:cubicBezTo>
                  <a:pt x="98080" y="159005"/>
                  <a:pt x="99823" y="157262"/>
                  <a:pt x="99823" y="155044"/>
                </a:cubicBezTo>
                <a:lnTo>
                  <a:pt x="99823" y="86989"/>
                </a:lnTo>
                <a:cubicBezTo>
                  <a:pt x="99823" y="66153"/>
                  <a:pt x="82949" y="49278"/>
                  <a:pt x="62112" y="49278"/>
                </a:cubicBezTo>
                <a:lnTo>
                  <a:pt x="58389" y="49278"/>
                </a:lnTo>
                <a:lnTo>
                  <a:pt x="58389" y="48248"/>
                </a:lnTo>
                <a:cubicBezTo>
                  <a:pt x="58389" y="46664"/>
                  <a:pt x="59736" y="45317"/>
                  <a:pt x="61399" y="45317"/>
                </a:cubicBezTo>
                <a:cubicBezTo>
                  <a:pt x="67420" y="45317"/>
                  <a:pt x="72253" y="40405"/>
                  <a:pt x="72253" y="34384"/>
                </a:cubicBezTo>
                <a:lnTo>
                  <a:pt x="72253" y="27887"/>
                </a:lnTo>
                <a:cubicBezTo>
                  <a:pt x="72253" y="12518"/>
                  <a:pt x="59815" y="0"/>
                  <a:pt x="44445" y="0"/>
                </a:cubicBezTo>
                <a:close/>
                <a:moveTo>
                  <a:pt x="164867" y="0"/>
                </a:moveTo>
                <a:cubicBezTo>
                  <a:pt x="149497" y="0"/>
                  <a:pt x="136980" y="12518"/>
                  <a:pt x="136980" y="27887"/>
                </a:cubicBezTo>
                <a:lnTo>
                  <a:pt x="136980" y="34384"/>
                </a:lnTo>
                <a:cubicBezTo>
                  <a:pt x="136980" y="40405"/>
                  <a:pt x="141892" y="45317"/>
                  <a:pt x="147913" y="45317"/>
                </a:cubicBezTo>
                <a:cubicBezTo>
                  <a:pt x="149577" y="45317"/>
                  <a:pt x="150924" y="46664"/>
                  <a:pt x="150924" y="48248"/>
                </a:cubicBezTo>
                <a:lnTo>
                  <a:pt x="150924" y="49278"/>
                </a:lnTo>
                <a:lnTo>
                  <a:pt x="147121" y="49278"/>
                </a:lnTo>
                <a:cubicBezTo>
                  <a:pt x="126364" y="49278"/>
                  <a:pt x="109410" y="66153"/>
                  <a:pt x="109410" y="86989"/>
                </a:cubicBezTo>
                <a:lnTo>
                  <a:pt x="109410" y="155044"/>
                </a:lnTo>
                <a:cubicBezTo>
                  <a:pt x="109410" y="157262"/>
                  <a:pt x="111232" y="159005"/>
                  <a:pt x="113371" y="159005"/>
                </a:cubicBezTo>
                <a:cubicBezTo>
                  <a:pt x="115589" y="159005"/>
                  <a:pt x="117332" y="157262"/>
                  <a:pt x="117332" y="155044"/>
                </a:cubicBezTo>
                <a:lnTo>
                  <a:pt x="117332" y="86989"/>
                </a:lnTo>
                <a:cubicBezTo>
                  <a:pt x="117332" y="70511"/>
                  <a:pt x="130721" y="57201"/>
                  <a:pt x="147121" y="57201"/>
                </a:cubicBezTo>
                <a:lnTo>
                  <a:pt x="150924" y="57201"/>
                </a:lnTo>
                <a:lnTo>
                  <a:pt x="150924" y="58151"/>
                </a:lnTo>
                <a:cubicBezTo>
                  <a:pt x="150924" y="59815"/>
                  <a:pt x="149577" y="61162"/>
                  <a:pt x="147913" y="61162"/>
                </a:cubicBezTo>
                <a:cubicBezTo>
                  <a:pt x="141892" y="61162"/>
                  <a:pt x="136980" y="66074"/>
                  <a:pt x="136980" y="72016"/>
                </a:cubicBezTo>
                <a:lnTo>
                  <a:pt x="136980" y="78591"/>
                </a:lnTo>
                <a:cubicBezTo>
                  <a:pt x="136980" y="93882"/>
                  <a:pt x="149497" y="106399"/>
                  <a:pt x="164867" y="106399"/>
                </a:cubicBezTo>
                <a:cubicBezTo>
                  <a:pt x="189348" y="106399"/>
                  <a:pt x="209312" y="86435"/>
                  <a:pt x="209312" y="61954"/>
                </a:cubicBezTo>
                <a:lnTo>
                  <a:pt x="209312" y="44446"/>
                </a:lnTo>
                <a:cubicBezTo>
                  <a:pt x="209312" y="19965"/>
                  <a:pt x="189348" y="0"/>
                  <a:pt x="164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2" name="Google Shape;1492;p58"/>
          <p:cNvSpPr/>
          <p:nvPr/>
        </p:nvSpPr>
        <p:spPr>
          <a:xfrm>
            <a:off x="703489" y="4817788"/>
            <a:ext cx="263211" cy="202334"/>
          </a:xfrm>
          <a:custGeom>
            <a:rect b="b" l="l" r="r" t="t"/>
            <a:pathLst>
              <a:path extrusionOk="0" h="159005" w="209313">
                <a:moveTo>
                  <a:pt x="44445" y="0"/>
                </a:moveTo>
                <a:cubicBezTo>
                  <a:pt x="19965" y="0"/>
                  <a:pt x="0" y="19965"/>
                  <a:pt x="0" y="44446"/>
                </a:cubicBezTo>
                <a:lnTo>
                  <a:pt x="0" y="61954"/>
                </a:lnTo>
                <a:cubicBezTo>
                  <a:pt x="0" y="86435"/>
                  <a:pt x="19965" y="106399"/>
                  <a:pt x="44445" y="106399"/>
                </a:cubicBezTo>
                <a:cubicBezTo>
                  <a:pt x="59815" y="106399"/>
                  <a:pt x="72253" y="93882"/>
                  <a:pt x="72253" y="78591"/>
                </a:cubicBezTo>
                <a:lnTo>
                  <a:pt x="72253" y="72016"/>
                </a:lnTo>
                <a:cubicBezTo>
                  <a:pt x="72253" y="66074"/>
                  <a:pt x="67420" y="61162"/>
                  <a:pt x="61399" y="61162"/>
                </a:cubicBezTo>
                <a:cubicBezTo>
                  <a:pt x="59736" y="61162"/>
                  <a:pt x="58389" y="59815"/>
                  <a:pt x="58389" y="58151"/>
                </a:cubicBezTo>
                <a:lnTo>
                  <a:pt x="58389" y="57201"/>
                </a:lnTo>
                <a:lnTo>
                  <a:pt x="62112" y="57201"/>
                </a:lnTo>
                <a:cubicBezTo>
                  <a:pt x="78591" y="57201"/>
                  <a:pt x="91901" y="70511"/>
                  <a:pt x="91901" y="86989"/>
                </a:cubicBezTo>
                <a:lnTo>
                  <a:pt x="91901" y="155044"/>
                </a:lnTo>
                <a:cubicBezTo>
                  <a:pt x="91901" y="157262"/>
                  <a:pt x="93723" y="159005"/>
                  <a:pt x="95862" y="159005"/>
                </a:cubicBezTo>
                <a:cubicBezTo>
                  <a:pt x="98080" y="159005"/>
                  <a:pt x="99823" y="157262"/>
                  <a:pt x="99823" y="155044"/>
                </a:cubicBezTo>
                <a:lnTo>
                  <a:pt x="99823" y="86989"/>
                </a:lnTo>
                <a:cubicBezTo>
                  <a:pt x="99823" y="66153"/>
                  <a:pt x="82949" y="49278"/>
                  <a:pt x="62112" y="49278"/>
                </a:cubicBezTo>
                <a:lnTo>
                  <a:pt x="58389" y="49278"/>
                </a:lnTo>
                <a:lnTo>
                  <a:pt x="58389" y="48248"/>
                </a:lnTo>
                <a:cubicBezTo>
                  <a:pt x="58389" y="46664"/>
                  <a:pt x="59736" y="45317"/>
                  <a:pt x="61399" y="45317"/>
                </a:cubicBezTo>
                <a:cubicBezTo>
                  <a:pt x="67420" y="45317"/>
                  <a:pt x="72253" y="40405"/>
                  <a:pt x="72253" y="34384"/>
                </a:cubicBezTo>
                <a:lnTo>
                  <a:pt x="72253" y="27887"/>
                </a:lnTo>
                <a:cubicBezTo>
                  <a:pt x="72253" y="12518"/>
                  <a:pt x="59815" y="0"/>
                  <a:pt x="44445" y="0"/>
                </a:cubicBezTo>
                <a:close/>
                <a:moveTo>
                  <a:pt x="164867" y="0"/>
                </a:moveTo>
                <a:cubicBezTo>
                  <a:pt x="149497" y="0"/>
                  <a:pt x="136980" y="12518"/>
                  <a:pt x="136980" y="27887"/>
                </a:cubicBezTo>
                <a:lnTo>
                  <a:pt x="136980" y="34384"/>
                </a:lnTo>
                <a:cubicBezTo>
                  <a:pt x="136980" y="40405"/>
                  <a:pt x="141892" y="45317"/>
                  <a:pt x="147913" y="45317"/>
                </a:cubicBezTo>
                <a:cubicBezTo>
                  <a:pt x="149577" y="45317"/>
                  <a:pt x="150924" y="46664"/>
                  <a:pt x="150924" y="48248"/>
                </a:cubicBezTo>
                <a:lnTo>
                  <a:pt x="150924" y="49278"/>
                </a:lnTo>
                <a:lnTo>
                  <a:pt x="147121" y="49278"/>
                </a:lnTo>
                <a:cubicBezTo>
                  <a:pt x="126364" y="49278"/>
                  <a:pt x="109410" y="66153"/>
                  <a:pt x="109410" y="86989"/>
                </a:cubicBezTo>
                <a:lnTo>
                  <a:pt x="109410" y="155044"/>
                </a:lnTo>
                <a:cubicBezTo>
                  <a:pt x="109410" y="157262"/>
                  <a:pt x="111232" y="159005"/>
                  <a:pt x="113371" y="159005"/>
                </a:cubicBezTo>
                <a:cubicBezTo>
                  <a:pt x="115589" y="159005"/>
                  <a:pt x="117332" y="157262"/>
                  <a:pt x="117332" y="155044"/>
                </a:cubicBezTo>
                <a:lnTo>
                  <a:pt x="117332" y="86989"/>
                </a:lnTo>
                <a:cubicBezTo>
                  <a:pt x="117332" y="70511"/>
                  <a:pt x="130721" y="57201"/>
                  <a:pt x="147121" y="57201"/>
                </a:cubicBezTo>
                <a:lnTo>
                  <a:pt x="150924" y="57201"/>
                </a:lnTo>
                <a:lnTo>
                  <a:pt x="150924" y="58151"/>
                </a:lnTo>
                <a:cubicBezTo>
                  <a:pt x="150924" y="59815"/>
                  <a:pt x="149577" y="61162"/>
                  <a:pt x="147913" y="61162"/>
                </a:cubicBezTo>
                <a:cubicBezTo>
                  <a:pt x="141892" y="61162"/>
                  <a:pt x="136980" y="66074"/>
                  <a:pt x="136980" y="72016"/>
                </a:cubicBezTo>
                <a:lnTo>
                  <a:pt x="136980" y="78591"/>
                </a:lnTo>
                <a:cubicBezTo>
                  <a:pt x="136980" y="93882"/>
                  <a:pt x="149497" y="106399"/>
                  <a:pt x="164867" y="106399"/>
                </a:cubicBezTo>
                <a:cubicBezTo>
                  <a:pt x="189348" y="106399"/>
                  <a:pt x="209312" y="86435"/>
                  <a:pt x="209312" y="61954"/>
                </a:cubicBezTo>
                <a:lnTo>
                  <a:pt x="209312" y="44446"/>
                </a:lnTo>
                <a:cubicBezTo>
                  <a:pt x="209312" y="19965"/>
                  <a:pt x="189348" y="0"/>
                  <a:pt x="164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3" name="Google Shape;1493;p58"/>
          <p:cNvSpPr/>
          <p:nvPr/>
        </p:nvSpPr>
        <p:spPr>
          <a:xfrm>
            <a:off x="666200" y="4750050"/>
            <a:ext cx="337800" cy="337800"/>
          </a:xfrm>
          <a:prstGeom prst="ellipse">
            <a:avLst/>
          </a:prstGeom>
          <a:solidFill>
            <a:srgbClr val="FFAB2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4" name="Google Shape;1494;p58"/>
          <p:cNvSpPr/>
          <p:nvPr/>
        </p:nvSpPr>
        <p:spPr>
          <a:xfrm>
            <a:off x="703489" y="4817788"/>
            <a:ext cx="263211" cy="202334"/>
          </a:xfrm>
          <a:custGeom>
            <a:rect b="b" l="l" r="r" t="t"/>
            <a:pathLst>
              <a:path extrusionOk="0" h="159005" w="209313">
                <a:moveTo>
                  <a:pt x="44445" y="0"/>
                </a:moveTo>
                <a:cubicBezTo>
                  <a:pt x="19965" y="0"/>
                  <a:pt x="0" y="19965"/>
                  <a:pt x="0" y="44446"/>
                </a:cubicBezTo>
                <a:lnTo>
                  <a:pt x="0" y="61954"/>
                </a:lnTo>
                <a:cubicBezTo>
                  <a:pt x="0" y="86435"/>
                  <a:pt x="19965" y="106399"/>
                  <a:pt x="44445" y="106399"/>
                </a:cubicBezTo>
                <a:cubicBezTo>
                  <a:pt x="59815" y="106399"/>
                  <a:pt x="72253" y="93882"/>
                  <a:pt x="72253" y="78591"/>
                </a:cubicBezTo>
                <a:lnTo>
                  <a:pt x="72253" y="72016"/>
                </a:lnTo>
                <a:cubicBezTo>
                  <a:pt x="72253" y="66074"/>
                  <a:pt x="67420" y="61162"/>
                  <a:pt x="61399" y="61162"/>
                </a:cubicBezTo>
                <a:cubicBezTo>
                  <a:pt x="59736" y="61162"/>
                  <a:pt x="58389" y="59815"/>
                  <a:pt x="58389" y="58151"/>
                </a:cubicBezTo>
                <a:lnTo>
                  <a:pt x="58389" y="57201"/>
                </a:lnTo>
                <a:lnTo>
                  <a:pt x="62112" y="57201"/>
                </a:lnTo>
                <a:cubicBezTo>
                  <a:pt x="78591" y="57201"/>
                  <a:pt x="91901" y="70511"/>
                  <a:pt x="91901" y="86989"/>
                </a:cubicBezTo>
                <a:lnTo>
                  <a:pt x="91901" y="155044"/>
                </a:lnTo>
                <a:cubicBezTo>
                  <a:pt x="91901" y="157262"/>
                  <a:pt x="93723" y="159005"/>
                  <a:pt x="95862" y="159005"/>
                </a:cubicBezTo>
                <a:cubicBezTo>
                  <a:pt x="98080" y="159005"/>
                  <a:pt x="99823" y="157262"/>
                  <a:pt x="99823" y="155044"/>
                </a:cubicBezTo>
                <a:lnTo>
                  <a:pt x="99823" y="86989"/>
                </a:lnTo>
                <a:cubicBezTo>
                  <a:pt x="99823" y="66153"/>
                  <a:pt x="82949" y="49278"/>
                  <a:pt x="62112" y="49278"/>
                </a:cubicBezTo>
                <a:lnTo>
                  <a:pt x="58389" y="49278"/>
                </a:lnTo>
                <a:lnTo>
                  <a:pt x="58389" y="48248"/>
                </a:lnTo>
                <a:cubicBezTo>
                  <a:pt x="58389" y="46664"/>
                  <a:pt x="59736" y="45317"/>
                  <a:pt x="61399" y="45317"/>
                </a:cubicBezTo>
                <a:cubicBezTo>
                  <a:pt x="67420" y="45317"/>
                  <a:pt x="72253" y="40405"/>
                  <a:pt x="72253" y="34384"/>
                </a:cubicBezTo>
                <a:lnTo>
                  <a:pt x="72253" y="27887"/>
                </a:lnTo>
                <a:cubicBezTo>
                  <a:pt x="72253" y="12518"/>
                  <a:pt x="59815" y="0"/>
                  <a:pt x="44445" y="0"/>
                </a:cubicBezTo>
                <a:close/>
                <a:moveTo>
                  <a:pt x="164867" y="0"/>
                </a:moveTo>
                <a:cubicBezTo>
                  <a:pt x="149497" y="0"/>
                  <a:pt x="136980" y="12518"/>
                  <a:pt x="136980" y="27887"/>
                </a:cubicBezTo>
                <a:lnTo>
                  <a:pt x="136980" y="34384"/>
                </a:lnTo>
                <a:cubicBezTo>
                  <a:pt x="136980" y="40405"/>
                  <a:pt x="141892" y="45317"/>
                  <a:pt x="147913" y="45317"/>
                </a:cubicBezTo>
                <a:cubicBezTo>
                  <a:pt x="149577" y="45317"/>
                  <a:pt x="150924" y="46664"/>
                  <a:pt x="150924" y="48248"/>
                </a:cubicBezTo>
                <a:lnTo>
                  <a:pt x="150924" y="49278"/>
                </a:lnTo>
                <a:lnTo>
                  <a:pt x="147121" y="49278"/>
                </a:lnTo>
                <a:cubicBezTo>
                  <a:pt x="126364" y="49278"/>
                  <a:pt x="109410" y="66153"/>
                  <a:pt x="109410" y="86989"/>
                </a:cubicBezTo>
                <a:lnTo>
                  <a:pt x="109410" y="155044"/>
                </a:lnTo>
                <a:cubicBezTo>
                  <a:pt x="109410" y="157262"/>
                  <a:pt x="111232" y="159005"/>
                  <a:pt x="113371" y="159005"/>
                </a:cubicBezTo>
                <a:cubicBezTo>
                  <a:pt x="115589" y="159005"/>
                  <a:pt x="117332" y="157262"/>
                  <a:pt x="117332" y="155044"/>
                </a:cubicBezTo>
                <a:lnTo>
                  <a:pt x="117332" y="86989"/>
                </a:lnTo>
                <a:cubicBezTo>
                  <a:pt x="117332" y="70511"/>
                  <a:pt x="130721" y="57201"/>
                  <a:pt x="147121" y="57201"/>
                </a:cubicBezTo>
                <a:lnTo>
                  <a:pt x="150924" y="57201"/>
                </a:lnTo>
                <a:lnTo>
                  <a:pt x="150924" y="58151"/>
                </a:lnTo>
                <a:cubicBezTo>
                  <a:pt x="150924" y="59815"/>
                  <a:pt x="149577" y="61162"/>
                  <a:pt x="147913" y="61162"/>
                </a:cubicBezTo>
                <a:cubicBezTo>
                  <a:pt x="141892" y="61162"/>
                  <a:pt x="136980" y="66074"/>
                  <a:pt x="136980" y="72016"/>
                </a:cubicBezTo>
                <a:lnTo>
                  <a:pt x="136980" y="78591"/>
                </a:lnTo>
                <a:cubicBezTo>
                  <a:pt x="136980" y="93882"/>
                  <a:pt x="149497" y="106399"/>
                  <a:pt x="164867" y="106399"/>
                </a:cubicBezTo>
                <a:cubicBezTo>
                  <a:pt x="189348" y="106399"/>
                  <a:pt x="209312" y="86435"/>
                  <a:pt x="209312" y="61954"/>
                </a:cubicBezTo>
                <a:lnTo>
                  <a:pt x="209312" y="44446"/>
                </a:lnTo>
                <a:cubicBezTo>
                  <a:pt x="209312" y="19965"/>
                  <a:pt x="189348" y="0"/>
                  <a:pt x="164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>
            <a:alpha val="30410"/>
          </a:srgbClr>
        </a:solidFill>
      </p:bgPr>
    </p:bg>
    <p:spTree>
      <p:nvGrpSpPr>
        <p:cNvPr id="1498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p59"/>
          <p:cNvSpPr txBox="1"/>
          <p:nvPr/>
        </p:nvSpPr>
        <p:spPr>
          <a:xfrm>
            <a:off x="0" y="-56350"/>
            <a:ext cx="6812100" cy="96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   Common </a:t>
            </a:r>
            <a:r>
              <a:rPr b="1" lang="en" sz="3500" u="sng">
                <a:latin typeface="Barlow Semi Condensed"/>
                <a:ea typeface="Barlow Semi Condensed"/>
                <a:cs typeface="Barlow Semi Condensed"/>
                <a:sym typeface="Barlow Semi Condensed"/>
              </a:rPr>
              <a:t>kidney</a:t>
            </a:r>
            <a:r>
              <a:rPr b="1" lang="en" sz="35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pathologies   </a:t>
            </a:r>
            <a:endParaRPr b="1" sz="35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500" name="Google Shape;1500;p59"/>
          <p:cNvSpPr txBox="1"/>
          <p:nvPr/>
        </p:nvSpPr>
        <p:spPr>
          <a:xfrm>
            <a:off x="5872900" y="122250"/>
            <a:ext cx="565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accent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4</a:t>
            </a:r>
            <a:endParaRPr b="1" sz="2800">
              <a:solidFill>
                <a:schemeClr val="accent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501" name="Google Shape;1501;p59"/>
          <p:cNvSpPr/>
          <p:nvPr/>
        </p:nvSpPr>
        <p:spPr>
          <a:xfrm>
            <a:off x="328500" y="922450"/>
            <a:ext cx="2463912" cy="570618"/>
          </a:xfrm>
          <a:prstGeom prst="flowChartTerminator">
            <a:avLst/>
          </a:prstGeom>
          <a:solidFill>
            <a:srgbClr val="7FADC5">
              <a:alpha val="32340"/>
            </a:srgbClr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02" name="Google Shape;1502;p59"/>
          <p:cNvGrpSpPr/>
          <p:nvPr/>
        </p:nvGrpSpPr>
        <p:grpSpPr>
          <a:xfrm rot="2700000">
            <a:off x="490101" y="1102148"/>
            <a:ext cx="242887" cy="234600"/>
            <a:chOff x="1049625" y="3881225"/>
            <a:chExt cx="136275" cy="136275"/>
          </a:xfrm>
        </p:grpSpPr>
        <p:sp>
          <p:nvSpPr>
            <p:cNvPr id="1503" name="Google Shape;1503;p59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4" name="Google Shape;1504;p59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05" name="Google Shape;1505;p59"/>
          <p:cNvSpPr txBox="1"/>
          <p:nvPr/>
        </p:nvSpPr>
        <p:spPr>
          <a:xfrm>
            <a:off x="704175" y="961463"/>
            <a:ext cx="311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Cysts</a:t>
            </a:r>
            <a:r>
              <a:rPr b="1" lang="en" sz="2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: </a:t>
            </a:r>
            <a:r>
              <a:rPr b="1" lang="en" sz="1800" u="sng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fluid-filled</a:t>
            </a:r>
            <a:r>
              <a:rPr b="1" lang="en" sz="18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sac</a:t>
            </a:r>
            <a:endParaRPr b="1" sz="20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506" name="Google Shape;1506;p59"/>
          <p:cNvSpPr txBox="1"/>
          <p:nvPr/>
        </p:nvSpPr>
        <p:spPr>
          <a:xfrm>
            <a:off x="2792400" y="988600"/>
            <a:ext cx="3563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DON’T confuse it with cystitis</a:t>
            </a:r>
            <a:r>
              <a:rPr b="1" lang="en" sz="18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 b="1" sz="1800">
              <a:solidFill>
                <a:srgbClr val="9E9E9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aphicFrame>
        <p:nvGraphicFramePr>
          <p:cNvPr id="1507" name="Google Shape;1507;p59"/>
          <p:cNvGraphicFramePr/>
          <p:nvPr/>
        </p:nvGraphicFramePr>
        <p:xfrm>
          <a:off x="602963" y="16213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{C563CAEC-9751-46C4-BAD3-B949144374A7}</a:tableStyleId>
              </a:tblPr>
              <a:tblGrid>
                <a:gridCol w="445000"/>
                <a:gridCol w="5509775"/>
              </a:tblGrid>
              <a:tr h="3657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benign ,common ,</a:t>
                      </a:r>
                      <a:r>
                        <a:rPr b="1" lang="en" sz="1700">
                          <a:solidFill>
                            <a:srgbClr val="6AA84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type I</a:t>
                      </a: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bosniak classification</a:t>
                      </a:r>
                      <a:r>
                        <a:rPr b="1" lang="en" sz="1700">
                          <a:solidFill>
                            <a:srgbClr val="6AA84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*</a:t>
                      </a:r>
                      <a:endParaRPr b="1" sz="17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>
                    <a:solidFill>
                      <a:srgbClr val="E3E9ED"/>
                    </a:solidFill>
                  </a:tcPr>
                </a:tc>
              </a:tr>
              <a:tr h="1108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US</a:t>
                      </a:r>
                      <a:endParaRPr b="1" sz="18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                            </a:t>
                      </a:r>
                      <a:endParaRPr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T="91425" marB="91425" marR="91425" marL="91425"/>
                </a:tc>
              </a:tr>
              <a:tr h="1112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CT</a:t>
                      </a:r>
                      <a:endParaRPr b="1" sz="18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508" name="Google Shape;150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7975" y="2063300"/>
            <a:ext cx="1712196" cy="11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9" name="Google Shape;1509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7975" y="3175849"/>
            <a:ext cx="1712200" cy="110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0" name="Google Shape;1510;p59"/>
          <p:cNvSpPr/>
          <p:nvPr/>
        </p:nvSpPr>
        <p:spPr>
          <a:xfrm>
            <a:off x="1828875" y="2209975"/>
            <a:ext cx="621300" cy="570600"/>
          </a:xfrm>
          <a:prstGeom prst="ellipse">
            <a:avLst/>
          </a:prstGeom>
          <a:noFill/>
          <a:ln cap="flat" cmpd="sng" w="28575">
            <a:solidFill>
              <a:srgbClr val="6AA84F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1" name="Google Shape;1511;p59"/>
          <p:cNvSpPr/>
          <p:nvPr/>
        </p:nvSpPr>
        <p:spPr>
          <a:xfrm>
            <a:off x="1590000" y="3808325"/>
            <a:ext cx="172200" cy="159000"/>
          </a:xfrm>
          <a:prstGeom prst="ellipse">
            <a:avLst/>
          </a:prstGeom>
          <a:noFill/>
          <a:ln cap="flat" cmpd="sng" w="19050">
            <a:solidFill>
              <a:srgbClr val="6AA84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2" name="Google Shape;1512;p59"/>
          <p:cNvSpPr txBox="1"/>
          <p:nvPr/>
        </p:nvSpPr>
        <p:spPr>
          <a:xfrm>
            <a:off x="3020138" y="2155688"/>
            <a:ext cx="1987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Notice the well </a:t>
            </a: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circumscribed </a:t>
            </a: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anechoic (dark/black) lesion on the kidney which </a:t>
            </a: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indicates</a:t>
            </a: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the </a:t>
            </a: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fluid  filled sac</a:t>
            </a:r>
            <a:r>
              <a:rPr lang="en" sz="950">
                <a:solidFill>
                  <a:srgbClr val="9E9E9E"/>
                </a:solidFill>
                <a:highlight>
                  <a:srgbClr val="FFFFFF"/>
                </a:highlight>
              </a:rPr>
              <a:t> </a:t>
            </a:r>
            <a:endParaRPr>
              <a:solidFill>
                <a:srgbClr val="9E9E9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513" name="Google Shape;1513;p59"/>
          <p:cNvSpPr txBox="1"/>
          <p:nvPr/>
        </p:nvSpPr>
        <p:spPr>
          <a:xfrm>
            <a:off x="3286000" y="3214475"/>
            <a:ext cx="3000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Right kidney: </a:t>
            </a: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Notice also the well circumscribed lesion which is relatively hypodense(darker) to the rest of the kidney “indicates the cyst”</a:t>
            </a:r>
            <a:endParaRPr b="1" sz="1200">
              <a:solidFill>
                <a:srgbClr val="9E9E9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Left kidney: appears normal</a:t>
            </a:r>
            <a:endParaRPr b="1" sz="1200">
              <a:solidFill>
                <a:srgbClr val="9E9E9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Remember: fluids appear darker</a:t>
            </a:r>
            <a:endParaRPr b="1" sz="1200">
              <a:solidFill>
                <a:srgbClr val="9E9E9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1514" name="Google Shape;1514;p59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17487" l="23645" r="23902" t="18549"/>
          <a:stretch/>
        </p:blipFill>
        <p:spPr>
          <a:xfrm>
            <a:off x="5788650" y="2724749"/>
            <a:ext cx="337649" cy="41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5" name="Google Shape;1515;p59"/>
          <p:cNvSpPr txBox="1"/>
          <p:nvPr/>
        </p:nvSpPr>
        <p:spPr>
          <a:xfrm>
            <a:off x="5315025" y="2041700"/>
            <a:ext cx="1284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US of normal kidney VS with cyst </a:t>
            </a:r>
            <a:endParaRPr>
              <a:solidFill>
                <a:srgbClr val="9E9E9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1516" name="Google Shape;1516;p59"/>
          <p:cNvCxnSpPr/>
          <p:nvPr/>
        </p:nvCxnSpPr>
        <p:spPr>
          <a:xfrm>
            <a:off x="5267325" y="2057400"/>
            <a:ext cx="0" cy="1104900"/>
          </a:xfrm>
          <a:prstGeom prst="straightConnector1">
            <a:avLst/>
          </a:prstGeom>
          <a:noFill/>
          <a:ln cap="flat" cmpd="sng" w="9525">
            <a:solidFill>
              <a:srgbClr val="9E9E9E"/>
            </a:solidFill>
            <a:prstDash val="solid"/>
            <a:round/>
            <a:headEnd len="med" w="med" type="none"/>
            <a:tailEnd len="med" w="med" type="none"/>
          </a:ln>
        </p:spPr>
      </p:cxnSp>
      <p:graphicFrame>
        <p:nvGraphicFramePr>
          <p:cNvPr id="1517" name="Google Shape;1517;p59"/>
          <p:cNvGraphicFramePr/>
          <p:nvPr/>
        </p:nvGraphicFramePr>
        <p:xfrm>
          <a:off x="602963" y="43031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{C563CAEC-9751-46C4-BAD3-B949144374A7}</a:tableStyleId>
              </a:tblPr>
              <a:tblGrid>
                <a:gridCol w="5954775"/>
              </a:tblGrid>
              <a:tr h="3428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700">
                          <a:solidFill>
                            <a:srgbClr val="6AA84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*</a:t>
                      </a:r>
                      <a:r>
                        <a:rPr b="1" lang="en" sz="1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B</a:t>
                      </a:r>
                      <a:r>
                        <a:rPr b="1" lang="en" sz="1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osniak classification</a:t>
                      </a:r>
                      <a:endParaRPr b="1" sz="17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>
                    <a:solidFill>
                      <a:srgbClr val="E3E9ED"/>
                    </a:solidFill>
                  </a:tcPr>
                </a:tc>
              </a:tr>
              <a:tr h="914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6AA84F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518" name="Google Shape;1518;p59"/>
          <p:cNvSpPr txBox="1"/>
          <p:nvPr/>
        </p:nvSpPr>
        <p:spPr>
          <a:xfrm>
            <a:off x="602975" y="4740913"/>
            <a:ext cx="4083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it divides renal cystic masses into five categories based on imaging characteristics. It’s helpful in predicting a risk of malignancy, as the first type is the most benign while the fifth is the most malignant + complex+ involved with calcification</a:t>
            </a:r>
            <a:endParaRPr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1519" name="Google Shape;1519;p59"/>
          <p:cNvCxnSpPr/>
          <p:nvPr/>
        </p:nvCxnSpPr>
        <p:spPr>
          <a:xfrm>
            <a:off x="4705350" y="4766263"/>
            <a:ext cx="0" cy="905100"/>
          </a:xfrm>
          <a:prstGeom prst="straightConnector1">
            <a:avLst/>
          </a:prstGeom>
          <a:noFill/>
          <a:ln cap="flat" cmpd="sng" w="9525">
            <a:solidFill>
              <a:srgbClr val="9E9E9E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520" name="Google Shape;1520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05350" y="4742600"/>
            <a:ext cx="1852400" cy="905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21" name="Google Shape;1521;p59"/>
          <p:cNvGrpSpPr/>
          <p:nvPr/>
        </p:nvGrpSpPr>
        <p:grpSpPr>
          <a:xfrm>
            <a:off x="442725" y="5789725"/>
            <a:ext cx="3563475" cy="570618"/>
            <a:chOff x="789700" y="1579425"/>
            <a:chExt cx="3563475" cy="570618"/>
          </a:xfrm>
        </p:grpSpPr>
        <p:sp>
          <p:nvSpPr>
            <p:cNvPr id="1522" name="Google Shape;1522;p59"/>
            <p:cNvSpPr/>
            <p:nvPr/>
          </p:nvSpPr>
          <p:spPr>
            <a:xfrm>
              <a:off x="789700" y="1579425"/>
              <a:ext cx="2463912" cy="570618"/>
            </a:xfrm>
            <a:prstGeom prst="flowChartTerminator">
              <a:avLst/>
            </a:prstGeom>
            <a:solidFill>
              <a:srgbClr val="7FADC5">
                <a:alpha val="32340"/>
              </a:srgbClr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23" name="Google Shape;1523;p59"/>
            <p:cNvGrpSpPr/>
            <p:nvPr/>
          </p:nvGrpSpPr>
          <p:grpSpPr>
            <a:xfrm rot="2700000">
              <a:off x="951301" y="1759123"/>
              <a:ext cx="242887" cy="234600"/>
              <a:chOff x="1049625" y="3881225"/>
              <a:chExt cx="136275" cy="136275"/>
            </a:xfrm>
          </p:grpSpPr>
          <p:sp>
            <p:nvSpPr>
              <p:cNvPr id="1524" name="Google Shape;1524;p59"/>
              <p:cNvSpPr/>
              <p:nvPr/>
            </p:nvSpPr>
            <p:spPr>
              <a:xfrm>
                <a:off x="1118050" y="3881225"/>
                <a:ext cx="25" cy="136275"/>
              </a:xfrm>
              <a:custGeom>
                <a:rect b="b" l="l" r="r" t="t"/>
                <a:pathLst>
                  <a:path extrusionOk="0" fill="none" h="5451" w="1">
                    <a:moveTo>
                      <a:pt x="1" y="5450"/>
                    </a:moveTo>
                    <a:lnTo>
                      <a:pt x="1" y="0"/>
                    </a:lnTo>
                  </a:path>
                </a:pathLst>
              </a:custGeom>
              <a:noFill/>
              <a:ln cap="flat" cmpd="sng" w="38100">
                <a:solidFill>
                  <a:schemeClr val="accent2"/>
                </a:solidFill>
                <a:prstDash val="solid"/>
                <a:miter lim="2534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5" name="Google Shape;1525;p59"/>
              <p:cNvSpPr/>
              <p:nvPr/>
            </p:nvSpPr>
            <p:spPr>
              <a:xfrm>
                <a:off x="1049625" y="3949025"/>
                <a:ext cx="136275" cy="25"/>
              </a:xfrm>
              <a:custGeom>
                <a:rect b="b" l="l" r="r" t="t"/>
                <a:pathLst>
                  <a:path extrusionOk="0" fill="none" h="1" w="5451">
                    <a:moveTo>
                      <a:pt x="0" y="1"/>
                    </a:moveTo>
                    <a:lnTo>
                      <a:pt x="5450" y="1"/>
                    </a:lnTo>
                  </a:path>
                </a:pathLst>
              </a:custGeom>
              <a:noFill/>
              <a:ln cap="flat" cmpd="sng" w="38100">
                <a:solidFill>
                  <a:schemeClr val="accent2"/>
                </a:solidFill>
                <a:prstDash val="solid"/>
                <a:miter lim="2534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526" name="Google Shape;1526;p59"/>
            <p:cNvSpPr txBox="1"/>
            <p:nvPr/>
          </p:nvSpPr>
          <p:spPr>
            <a:xfrm>
              <a:off x="1241575" y="1618438"/>
              <a:ext cx="3111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Kidney stones </a:t>
              </a:r>
              <a:endParaRPr b="1" sz="20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aphicFrame>
        <p:nvGraphicFramePr>
          <p:cNvPr id="1527" name="Google Shape;1527;p59"/>
          <p:cNvGraphicFramePr/>
          <p:nvPr/>
        </p:nvGraphicFramePr>
        <p:xfrm>
          <a:off x="527800" y="6479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{C563CAEC-9751-46C4-BAD3-B949144374A7}</a:tableStyleId>
              </a:tblPr>
              <a:tblGrid>
                <a:gridCol w="5954775"/>
              </a:tblGrid>
              <a:tr h="3428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Stones will be either:</a:t>
                      </a:r>
                      <a:r>
                        <a:rPr b="1" lang="en" sz="12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(remember: stones appear lighter)</a:t>
                      </a:r>
                      <a:endParaRPr b="1" sz="1800">
                        <a:solidFill>
                          <a:schemeClr val="dk1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T="91425" marB="91425" marR="91425" marL="91425">
                    <a:solidFill>
                      <a:srgbClr val="E3E9ED"/>
                    </a:solidFill>
                  </a:tcPr>
                </a:tc>
              </a:tr>
              <a:tr h="550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6AA84F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528" name="Google Shape;1528;p59"/>
          <p:cNvSpPr txBox="1"/>
          <p:nvPr/>
        </p:nvSpPr>
        <p:spPr>
          <a:xfrm>
            <a:off x="679187" y="6917900"/>
            <a:ext cx="2463900" cy="6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Radio-opaque (calcium , struvite)</a:t>
            </a:r>
            <a:endParaRPr b="1" sz="120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Can be seen in x-ray </a:t>
            </a: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(light)</a:t>
            </a:r>
            <a:endParaRPr b="1" sz="1200">
              <a:solidFill>
                <a:srgbClr val="9E9E9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1529" name="Google Shape;1529;p59"/>
          <p:cNvCxnSpPr/>
          <p:nvPr/>
        </p:nvCxnSpPr>
        <p:spPr>
          <a:xfrm>
            <a:off x="3429000" y="6917900"/>
            <a:ext cx="0" cy="552600"/>
          </a:xfrm>
          <a:prstGeom prst="straightConnector1">
            <a:avLst/>
          </a:prstGeom>
          <a:noFill/>
          <a:ln cap="flat" cmpd="sng" w="9525">
            <a:solidFill>
              <a:srgbClr val="9E9E9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30" name="Google Shape;1530;p59"/>
          <p:cNvSpPr txBox="1"/>
          <p:nvPr/>
        </p:nvSpPr>
        <p:spPr>
          <a:xfrm>
            <a:off x="3738600" y="6909950"/>
            <a:ext cx="2463900" cy="6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Radio-lucent (uric acid , cysteine)</a:t>
            </a:r>
            <a:endParaRPr b="1" sz="120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Can’t be seen in x-ray</a:t>
            </a:r>
            <a:endParaRPr b="1" sz="12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aphicFrame>
        <p:nvGraphicFramePr>
          <p:cNvPr id="1531" name="Google Shape;1531;p59"/>
          <p:cNvGraphicFramePr/>
          <p:nvPr/>
        </p:nvGraphicFramePr>
        <p:xfrm>
          <a:off x="527775" y="7541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{C563CAEC-9751-46C4-BAD3-B949144374A7}</a:tableStyleId>
              </a:tblPr>
              <a:tblGrid>
                <a:gridCol w="1521050"/>
                <a:gridCol w="1513275"/>
                <a:gridCol w="2920450"/>
              </a:tblGrid>
              <a:tr h="459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X-ray </a:t>
                      </a:r>
                      <a:endParaRPr sz="17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CT</a:t>
                      </a:r>
                      <a:endParaRPr b="1" sz="17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chemeClr val="dk1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US</a:t>
                      </a:r>
                      <a:r>
                        <a:rPr b="1" lang="en" sz="1800">
                          <a:solidFill>
                            <a:schemeClr val="dk1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 </a:t>
                      </a:r>
                      <a:r>
                        <a:rPr b="1" lang="en" sz="1200">
                          <a:solidFill>
                            <a:srgbClr val="6AA84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commonly used </a:t>
                      </a:r>
                      <a:endParaRPr b="1" sz="1200">
                        <a:solidFill>
                          <a:srgbClr val="6AA84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>
                    <a:solidFill>
                      <a:srgbClr val="E3E9ED"/>
                    </a:solidFill>
                  </a:tcPr>
                </a:tc>
              </a:tr>
              <a:tr h="1122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598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532" name="Google Shape;1532;p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5550" y="8001450"/>
            <a:ext cx="1513269" cy="112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533" name="Google Shape;1533;p59"/>
          <p:cNvSpPr/>
          <p:nvPr/>
        </p:nvSpPr>
        <p:spPr>
          <a:xfrm>
            <a:off x="1531925" y="8001450"/>
            <a:ext cx="337649" cy="461700"/>
          </a:xfrm>
          <a:custGeom>
            <a:rect b="b" l="l" r="r" t="t"/>
            <a:pathLst>
              <a:path extrusionOk="0" h="18097" w="13608">
                <a:moveTo>
                  <a:pt x="738" y="16682"/>
                </a:moveTo>
                <a:cubicBezTo>
                  <a:pt x="-523" y="14160"/>
                  <a:pt x="2193" y="11103"/>
                  <a:pt x="1881" y="8300"/>
                </a:cubicBezTo>
                <a:cubicBezTo>
                  <a:pt x="1642" y="6157"/>
                  <a:pt x="-897" y="3767"/>
                  <a:pt x="357" y="2013"/>
                </a:cubicBezTo>
                <a:cubicBezTo>
                  <a:pt x="1960" y="-230"/>
                  <a:pt x="6154" y="-497"/>
                  <a:pt x="8548" y="870"/>
                </a:cubicBezTo>
                <a:cubicBezTo>
                  <a:pt x="13082" y="3460"/>
                  <a:pt x="15203" y="11861"/>
                  <a:pt x="12168" y="16110"/>
                </a:cubicBezTo>
                <a:cubicBezTo>
                  <a:pt x="9872" y="19324"/>
                  <a:pt x="2726" y="18319"/>
                  <a:pt x="357" y="15158"/>
                </a:cubicBezTo>
              </a:path>
            </a:pathLst>
          </a:custGeom>
          <a:noFill/>
          <a:ln cap="flat" cmpd="sng" w="9525">
            <a:solidFill>
              <a:srgbClr val="9E9E9E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534" name="Google Shape;1534;p59"/>
          <p:cNvSpPr/>
          <p:nvPr/>
        </p:nvSpPr>
        <p:spPr>
          <a:xfrm>
            <a:off x="1624025" y="8272475"/>
            <a:ext cx="119100" cy="109500"/>
          </a:xfrm>
          <a:prstGeom prst="ellipse">
            <a:avLst/>
          </a:prstGeom>
          <a:noFill/>
          <a:ln cap="flat" cmpd="sng" w="19050">
            <a:solidFill>
              <a:srgbClr val="6AA84F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35" name="Google Shape;1535;p59"/>
          <p:cNvCxnSpPr/>
          <p:nvPr/>
        </p:nvCxnSpPr>
        <p:spPr>
          <a:xfrm rot="10800000">
            <a:off x="1743125" y="8507175"/>
            <a:ext cx="38700" cy="117000"/>
          </a:xfrm>
          <a:prstGeom prst="straightConnector1">
            <a:avLst/>
          </a:prstGeom>
          <a:noFill/>
          <a:ln cap="flat" cmpd="sng" w="9525">
            <a:solidFill>
              <a:srgbClr val="9E9E9E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536" name="Google Shape;1536;p59"/>
          <p:cNvSpPr txBox="1"/>
          <p:nvPr/>
        </p:nvSpPr>
        <p:spPr>
          <a:xfrm>
            <a:off x="1576400" y="8539175"/>
            <a:ext cx="565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9E9E9E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KIDNEY</a:t>
            </a:r>
            <a:endParaRPr sz="900">
              <a:solidFill>
                <a:srgbClr val="9E9E9E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537" name="Google Shape;1537;p59"/>
          <p:cNvPicPr preferRelativeResize="0"/>
          <p:nvPr/>
        </p:nvPicPr>
        <p:blipFill rotWithShape="1">
          <a:blip r:embed="rId9">
            <a:alphaModFix/>
          </a:blip>
          <a:srcRect b="12213" l="4966" r="8205" t="10536"/>
          <a:stretch/>
        </p:blipFill>
        <p:spPr>
          <a:xfrm>
            <a:off x="2048825" y="8001450"/>
            <a:ext cx="1513275" cy="112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538" name="Google Shape;1538;p59"/>
          <p:cNvSpPr/>
          <p:nvPr/>
        </p:nvSpPr>
        <p:spPr>
          <a:xfrm>
            <a:off x="2409825" y="8724900"/>
            <a:ext cx="95400" cy="90300"/>
          </a:xfrm>
          <a:prstGeom prst="ellipse">
            <a:avLst/>
          </a:prstGeom>
          <a:noFill/>
          <a:ln cap="flat" cmpd="sng" w="19050">
            <a:solidFill>
              <a:srgbClr val="6AA84F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9" name="Google Shape;1539;p59"/>
          <p:cNvSpPr/>
          <p:nvPr/>
        </p:nvSpPr>
        <p:spPr>
          <a:xfrm>
            <a:off x="3095625" y="8648700"/>
            <a:ext cx="95400" cy="90300"/>
          </a:xfrm>
          <a:prstGeom prst="ellipse">
            <a:avLst/>
          </a:prstGeom>
          <a:noFill/>
          <a:ln cap="flat" cmpd="sng" w="19050">
            <a:solidFill>
              <a:srgbClr val="6AA84F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0" name="Google Shape;1540;p5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44750" y="8011575"/>
            <a:ext cx="1724274" cy="110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1" name="Google Shape;1541;p59"/>
          <p:cNvSpPr txBox="1"/>
          <p:nvPr/>
        </p:nvSpPr>
        <p:spPr>
          <a:xfrm>
            <a:off x="3619350" y="9094025"/>
            <a:ext cx="2863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 US: </a:t>
            </a: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If it’s </a:t>
            </a: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difficult</a:t>
            </a: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to detect the stone, always look for the shadowing because it’s an indication for it</a:t>
            </a:r>
            <a:endParaRPr b="1" sz="12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542" name="Google Shape;1542;p59"/>
          <p:cNvSpPr txBox="1"/>
          <p:nvPr/>
        </p:nvSpPr>
        <p:spPr>
          <a:xfrm>
            <a:off x="1943275" y="9054250"/>
            <a:ext cx="1724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Bilateral hyperdense stones (appear dense as much as the bone)</a:t>
            </a:r>
            <a:endParaRPr b="1" sz="12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543" name="Google Shape;1543;p59"/>
          <p:cNvSpPr txBox="1"/>
          <p:nvPr/>
        </p:nvSpPr>
        <p:spPr>
          <a:xfrm>
            <a:off x="535575" y="9094025"/>
            <a:ext cx="1513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Unilateral Radio-opaque stone </a:t>
            </a:r>
            <a:endParaRPr b="1" sz="12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544" name="Google Shape;1544;p59"/>
          <p:cNvSpPr/>
          <p:nvPr/>
        </p:nvSpPr>
        <p:spPr>
          <a:xfrm>
            <a:off x="479939" y="1106601"/>
            <a:ext cx="263211" cy="202334"/>
          </a:xfrm>
          <a:custGeom>
            <a:rect b="b" l="l" r="r" t="t"/>
            <a:pathLst>
              <a:path extrusionOk="0" h="159005" w="209313">
                <a:moveTo>
                  <a:pt x="44445" y="0"/>
                </a:moveTo>
                <a:cubicBezTo>
                  <a:pt x="19965" y="0"/>
                  <a:pt x="0" y="19965"/>
                  <a:pt x="0" y="44446"/>
                </a:cubicBezTo>
                <a:lnTo>
                  <a:pt x="0" y="61954"/>
                </a:lnTo>
                <a:cubicBezTo>
                  <a:pt x="0" y="86435"/>
                  <a:pt x="19965" y="106399"/>
                  <a:pt x="44445" y="106399"/>
                </a:cubicBezTo>
                <a:cubicBezTo>
                  <a:pt x="59815" y="106399"/>
                  <a:pt x="72253" y="93882"/>
                  <a:pt x="72253" y="78591"/>
                </a:cubicBezTo>
                <a:lnTo>
                  <a:pt x="72253" y="72016"/>
                </a:lnTo>
                <a:cubicBezTo>
                  <a:pt x="72253" y="66074"/>
                  <a:pt x="67420" y="61162"/>
                  <a:pt x="61399" y="61162"/>
                </a:cubicBezTo>
                <a:cubicBezTo>
                  <a:pt x="59736" y="61162"/>
                  <a:pt x="58389" y="59815"/>
                  <a:pt x="58389" y="58151"/>
                </a:cubicBezTo>
                <a:lnTo>
                  <a:pt x="58389" y="57201"/>
                </a:lnTo>
                <a:lnTo>
                  <a:pt x="62112" y="57201"/>
                </a:lnTo>
                <a:cubicBezTo>
                  <a:pt x="78591" y="57201"/>
                  <a:pt x="91901" y="70511"/>
                  <a:pt x="91901" y="86989"/>
                </a:cubicBezTo>
                <a:lnTo>
                  <a:pt x="91901" y="155044"/>
                </a:lnTo>
                <a:cubicBezTo>
                  <a:pt x="91901" y="157262"/>
                  <a:pt x="93723" y="159005"/>
                  <a:pt x="95862" y="159005"/>
                </a:cubicBezTo>
                <a:cubicBezTo>
                  <a:pt x="98080" y="159005"/>
                  <a:pt x="99823" y="157262"/>
                  <a:pt x="99823" y="155044"/>
                </a:cubicBezTo>
                <a:lnTo>
                  <a:pt x="99823" y="86989"/>
                </a:lnTo>
                <a:cubicBezTo>
                  <a:pt x="99823" y="66153"/>
                  <a:pt x="82949" y="49278"/>
                  <a:pt x="62112" y="49278"/>
                </a:cubicBezTo>
                <a:lnTo>
                  <a:pt x="58389" y="49278"/>
                </a:lnTo>
                <a:lnTo>
                  <a:pt x="58389" y="48248"/>
                </a:lnTo>
                <a:cubicBezTo>
                  <a:pt x="58389" y="46664"/>
                  <a:pt x="59736" y="45317"/>
                  <a:pt x="61399" y="45317"/>
                </a:cubicBezTo>
                <a:cubicBezTo>
                  <a:pt x="67420" y="45317"/>
                  <a:pt x="72253" y="40405"/>
                  <a:pt x="72253" y="34384"/>
                </a:cubicBezTo>
                <a:lnTo>
                  <a:pt x="72253" y="27887"/>
                </a:lnTo>
                <a:cubicBezTo>
                  <a:pt x="72253" y="12518"/>
                  <a:pt x="59815" y="0"/>
                  <a:pt x="44445" y="0"/>
                </a:cubicBezTo>
                <a:close/>
                <a:moveTo>
                  <a:pt x="164867" y="0"/>
                </a:moveTo>
                <a:cubicBezTo>
                  <a:pt x="149497" y="0"/>
                  <a:pt x="136980" y="12518"/>
                  <a:pt x="136980" y="27887"/>
                </a:cubicBezTo>
                <a:lnTo>
                  <a:pt x="136980" y="34384"/>
                </a:lnTo>
                <a:cubicBezTo>
                  <a:pt x="136980" y="40405"/>
                  <a:pt x="141892" y="45317"/>
                  <a:pt x="147913" y="45317"/>
                </a:cubicBezTo>
                <a:cubicBezTo>
                  <a:pt x="149577" y="45317"/>
                  <a:pt x="150924" y="46664"/>
                  <a:pt x="150924" y="48248"/>
                </a:cubicBezTo>
                <a:lnTo>
                  <a:pt x="150924" y="49278"/>
                </a:lnTo>
                <a:lnTo>
                  <a:pt x="147121" y="49278"/>
                </a:lnTo>
                <a:cubicBezTo>
                  <a:pt x="126364" y="49278"/>
                  <a:pt x="109410" y="66153"/>
                  <a:pt x="109410" y="86989"/>
                </a:cubicBezTo>
                <a:lnTo>
                  <a:pt x="109410" y="155044"/>
                </a:lnTo>
                <a:cubicBezTo>
                  <a:pt x="109410" y="157262"/>
                  <a:pt x="111232" y="159005"/>
                  <a:pt x="113371" y="159005"/>
                </a:cubicBezTo>
                <a:cubicBezTo>
                  <a:pt x="115589" y="159005"/>
                  <a:pt x="117332" y="157262"/>
                  <a:pt x="117332" y="155044"/>
                </a:cubicBezTo>
                <a:lnTo>
                  <a:pt x="117332" y="86989"/>
                </a:lnTo>
                <a:cubicBezTo>
                  <a:pt x="117332" y="70511"/>
                  <a:pt x="130721" y="57201"/>
                  <a:pt x="147121" y="57201"/>
                </a:cubicBezTo>
                <a:lnTo>
                  <a:pt x="150924" y="57201"/>
                </a:lnTo>
                <a:lnTo>
                  <a:pt x="150924" y="58151"/>
                </a:lnTo>
                <a:cubicBezTo>
                  <a:pt x="150924" y="59815"/>
                  <a:pt x="149577" y="61162"/>
                  <a:pt x="147913" y="61162"/>
                </a:cubicBezTo>
                <a:cubicBezTo>
                  <a:pt x="141892" y="61162"/>
                  <a:pt x="136980" y="66074"/>
                  <a:pt x="136980" y="72016"/>
                </a:cubicBezTo>
                <a:lnTo>
                  <a:pt x="136980" y="78591"/>
                </a:lnTo>
                <a:cubicBezTo>
                  <a:pt x="136980" y="93882"/>
                  <a:pt x="149497" y="106399"/>
                  <a:pt x="164867" y="106399"/>
                </a:cubicBezTo>
                <a:cubicBezTo>
                  <a:pt x="189348" y="106399"/>
                  <a:pt x="209312" y="86435"/>
                  <a:pt x="209312" y="61954"/>
                </a:cubicBezTo>
                <a:lnTo>
                  <a:pt x="209312" y="44446"/>
                </a:lnTo>
                <a:cubicBezTo>
                  <a:pt x="209312" y="19965"/>
                  <a:pt x="189348" y="0"/>
                  <a:pt x="164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5" name="Google Shape;1545;p59"/>
          <p:cNvSpPr/>
          <p:nvPr/>
        </p:nvSpPr>
        <p:spPr>
          <a:xfrm>
            <a:off x="442650" y="1038863"/>
            <a:ext cx="337800" cy="337800"/>
          </a:xfrm>
          <a:prstGeom prst="ellipse">
            <a:avLst/>
          </a:prstGeom>
          <a:solidFill>
            <a:srgbClr val="FFAB2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6" name="Google Shape;1546;p59"/>
          <p:cNvSpPr/>
          <p:nvPr/>
        </p:nvSpPr>
        <p:spPr>
          <a:xfrm>
            <a:off x="479939" y="1106601"/>
            <a:ext cx="263211" cy="202334"/>
          </a:xfrm>
          <a:custGeom>
            <a:rect b="b" l="l" r="r" t="t"/>
            <a:pathLst>
              <a:path extrusionOk="0" h="159005" w="209313">
                <a:moveTo>
                  <a:pt x="44445" y="0"/>
                </a:moveTo>
                <a:cubicBezTo>
                  <a:pt x="19965" y="0"/>
                  <a:pt x="0" y="19965"/>
                  <a:pt x="0" y="44446"/>
                </a:cubicBezTo>
                <a:lnTo>
                  <a:pt x="0" y="61954"/>
                </a:lnTo>
                <a:cubicBezTo>
                  <a:pt x="0" y="86435"/>
                  <a:pt x="19965" y="106399"/>
                  <a:pt x="44445" y="106399"/>
                </a:cubicBezTo>
                <a:cubicBezTo>
                  <a:pt x="59815" y="106399"/>
                  <a:pt x="72253" y="93882"/>
                  <a:pt x="72253" y="78591"/>
                </a:cubicBezTo>
                <a:lnTo>
                  <a:pt x="72253" y="72016"/>
                </a:lnTo>
                <a:cubicBezTo>
                  <a:pt x="72253" y="66074"/>
                  <a:pt x="67420" y="61162"/>
                  <a:pt x="61399" y="61162"/>
                </a:cubicBezTo>
                <a:cubicBezTo>
                  <a:pt x="59736" y="61162"/>
                  <a:pt x="58389" y="59815"/>
                  <a:pt x="58389" y="58151"/>
                </a:cubicBezTo>
                <a:lnTo>
                  <a:pt x="58389" y="57201"/>
                </a:lnTo>
                <a:lnTo>
                  <a:pt x="62112" y="57201"/>
                </a:lnTo>
                <a:cubicBezTo>
                  <a:pt x="78591" y="57201"/>
                  <a:pt x="91901" y="70511"/>
                  <a:pt x="91901" y="86989"/>
                </a:cubicBezTo>
                <a:lnTo>
                  <a:pt x="91901" y="155044"/>
                </a:lnTo>
                <a:cubicBezTo>
                  <a:pt x="91901" y="157262"/>
                  <a:pt x="93723" y="159005"/>
                  <a:pt x="95862" y="159005"/>
                </a:cubicBezTo>
                <a:cubicBezTo>
                  <a:pt x="98080" y="159005"/>
                  <a:pt x="99823" y="157262"/>
                  <a:pt x="99823" y="155044"/>
                </a:cubicBezTo>
                <a:lnTo>
                  <a:pt x="99823" y="86989"/>
                </a:lnTo>
                <a:cubicBezTo>
                  <a:pt x="99823" y="66153"/>
                  <a:pt x="82949" y="49278"/>
                  <a:pt x="62112" y="49278"/>
                </a:cubicBezTo>
                <a:lnTo>
                  <a:pt x="58389" y="49278"/>
                </a:lnTo>
                <a:lnTo>
                  <a:pt x="58389" y="48248"/>
                </a:lnTo>
                <a:cubicBezTo>
                  <a:pt x="58389" y="46664"/>
                  <a:pt x="59736" y="45317"/>
                  <a:pt x="61399" y="45317"/>
                </a:cubicBezTo>
                <a:cubicBezTo>
                  <a:pt x="67420" y="45317"/>
                  <a:pt x="72253" y="40405"/>
                  <a:pt x="72253" y="34384"/>
                </a:cubicBezTo>
                <a:lnTo>
                  <a:pt x="72253" y="27887"/>
                </a:lnTo>
                <a:cubicBezTo>
                  <a:pt x="72253" y="12518"/>
                  <a:pt x="59815" y="0"/>
                  <a:pt x="44445" y="0"/>
                </a:cubicBezTo>
                <a:close/>
                <a:moveTo>
                  <a:pt x="164867" y="0"/>
                </a:moveTo>
                <a:cubicBezTo>
                  <a:pt x="149497" y="0"/>
                  <a:pt x="136980" y="12518"/>
                  <a:pt x="136980" y="27887"/>
                </a:cubicBezTo>
                <a:lnTo>
                  <a:pt x="136980" y="34384"/>
                </a:lnTo>
                <a:cubicBezTo>
                  <a:pt x="136980" y="40405"/>
                  <a:pt x="141892" y="45317"/>
                  <a:pt x="147913" y="45317"/>
                </a:cubicBezTo>
                <a:cubicBezTo>
                  <a:pt x="149577" y="45317"/>
                  <a:pt x="150924" y="46664"/>
                  <a:pt x="150924" y="48248"/>
                </a:cubicBezTo>
                <a:lnTo>
                  <a:pt x="150924" y="49278"/>
                </a:lnTo>
                <a:lnTo>
                  <a:pt x="147121" y="49278"/>
                </a:lnTo>
                <a:cubicBezTo>
                  <a:pt x="126364" y="49278"/>
                  <a:pt x="109410" y="66153"/>
                  <a:pt x="109410" y="86989"/>
                </a:cubicBezTo>
                <a:lnTo>
                  <a:pt x="109410" y="155044"/>
                </a:lnTo>
                <a:cubicBezTo>
                  <a:pt x="109410" y="157262"/>
                  <a:pt x="111232" y="159005"/>
                  <a:pt x="113371" y="159005"/>
                </a:cubicBezTo>
                <a:cubicBezTo>
                  <a:pt x="115589" y="159005"/>
                  <a:pt x="117332" y="157262"/>
                  <a:pt x="117332" y="155044"/>
                </a:cubicBezTo>
                <a:lnTo>
                  <a:pt x="117332" y="86989"/>
                </a:lnTo>
                <a:cubicBezTo>
                  <a:pt x="117332" y="70511"/>
                  <a:pt x="130721" y="57201"/>
                  <a:pt x="147121" y="57201"/>
                </a:cubicBezTo>
                <a:lnTo>
                  <a:pt x="150924" y="57201"/>
                </a:lnTo>
                <a:lnTo>
                  <a:pt x="150924" y="58151"/>
                </a:lnTo>
                <a:cubicBezTo>
                  <a:pt x="150924" y="59815"/>
                  <a:pt x="149577" y="61162"/>
                  <a:pt x="147913" y="61162"/>
                </a:cubicBezTo>
                <a:cubicBezTo>
                  <a:pt x="141892" y="61162"/>
                  <a:pt x="136980" y="66074"/>
                  <a:pt x="136980" y="72016"/>
                </a:cubicBezTo>
                <a:lnTo>
                  <a:pt x="136980" y="78591"/>
                </a:lnTo>
                <a:cubicBezTo>
                  <a:pt x="136980" y="93882"/>
                  <a:pt x="149497" y="106399"/>
                  <a:pt x="164867" y="106399"/>
                </a:cubicBezTo>
                <a:cubicBezTo>
                  <a:pt x="189348" y="106399"/>
                  <a:pt x="209312" y="86435"/>
                  <a:pt x="209312" y="61954"/>
                </a:cubicBezTo>
                <a:lnTo>
                  <a:pt x="209312" y="44446"/>
                </a:lnTo>
                <a:cubicBezTo>
                  <a:pt x="209312" y="19965"/>
                  <a:pt x="189348" y="0"/>
                  <a:pt x="164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7" name="Google Shape;1547;p59"/>
          <p:cNvSpPr/>
          <p:nvPr/>
        </p:nvSpPr>
        <p:spPr>
          <a:xfrm>
            <a:off x="603289" y="5970588"/>
            <a:ext cx="263211" cy="202334"/>
          </a:xfrm>
          <a:custGeom>
            <a:rect b="b" l="l" r="r" t="t"/>
            <a:pathLst>
              <a:path extrusionOk="0" h="159005" w="209313">
                <a:moveTo>
                  <a:pt x="44445" y="0"/>
                </a:moveTo>
                <a:cubicBezTo>
                  <a:pt x="19965" y="0"/>
                  <a:pt x="0" y="19965"/>
                  <a:pt x="0" y="44446"/>
                </a:cubicBezTo>
                <a:lnTo>
                  <a:pt x="0" y="61954"/>
                </a:lnTo>
                <a:cubicBezTo>
                  <a:pt x="0" y="86435"/>
                  <a:pt x="19965" y="106399"/>
                  <a:pt x="44445" y="106399"/>
                </a:cubicBezTo>
                <a:cubicBezTo>
                  <a:pt x="59815" y="106399"/>
                  <a:pt x="72253" y="93882"/>
                  <a:pt x="72253" y="78591"/>
                </a:cubicBezTo>
                <a:lnTo>
                  <a:pt x="72253" y="72016"/>
                </a:lnTo>
                <a:cubicBezTo>
                  <a:pt x="72253" y="66074"/>
                  <a:pt x="67420" y="61162"/>
                  <a:pt x="61399" y="61162"/>
                </a:cubicBezTo>
                <a:cubicBezTo>
                  <a:pt x="59736" y="61162"/>
                  <a:pt x="58389" y="59815"/>
                  <a:pt x="58389" y="58151"/>
                </a:cubicBezTo>
                <a:lnTo>
                  <a:pt x="58389" y="57201"/>
                </a:lnTo>
                <a:lnTo>
                  <a:pt x="62112" y="57201"/>
                </a:lnTo>
                <a:cubicBezTo>
                  <a:pt x="78591" y="57201"/>
                  <a:pt x="91901" y="70511"/>
                  <a:pt x="91901" y="86989"/>
                </a:cubicBezTo>
                <a:lnTo>
                  <a:pt x="91901" y="155044"/>
                </a:lnTo>
                <a:cubicBezTo>
                  <a:pt x="91901" y="157262"/>
                  <a:pt x="93723" y="159005"/>
                  <a:pt x="95862" y="159005"/>
                </a:cubicBezTo>
                <a:cubicBezTo>
                  <a:pt x="98080" y="159005"/>
                  <a:pt x="99823" y="157262"/>
                  <a:pt x="99823" y="155044"/>
                </a:cubicBezTo>
                <a:lnTo>
                  <a:pt x="99823" y="86989"/>
                </a:lnTo>
                <a:cubicBezTo>
                  <a:pt x="99823" y="66153"/>
                  <a:pt x="82949" y="49278"/>
                  <a:pt x="62112" y="49278"/>
                </a:cubicBezTo>
                <a:lnTo>
                  <a:pt x="58389" y="49278"/>
                </a:lnTo>
                <a:lnTo>
                  <a:pt x="58389" y="48248"/>
                </a:lnTo>
                <a:cubicBezTo>
                  <a:pt x="58389" y="46664"/>
                  <a:pt x="59736" y="45317"/>
                  <a:pt x="61399" y="45317"/>
                </a:cubicBezTo>
                <a:cubicBezTo>
                  <a:pt x="67420" y="45317"/>
                  <a:pt x="72253" y="40405"/>
                  <a:pt x="72253" y="34384"/>
                </a:cubicBezTo>
                <a:lnTo>
                  <a:pt x="72253" y="27887"/>
                </a:lnTo>
                <a:cubicBezTo>
                  <a:pt x="72253" y="12518"/>
                  <a:pt x="59815" y="0"/>
                  <a:pt x="44445" y="0"/>
                </a:cubicBezTo>
                <a:close/>
                <a:moveTo>
                  <a:pt x="164867" y="0"/>
                </a:moveTo>
                <a:cubicBezTo>
                  <a:pt x="149497" y="0"/>
                  <a:pt x="136980" y="12518"/>
                  <a:pt x="136980" y="27887"/>
                </a:cubicBezTo>
                <a:lnTo>
                  <a:pt x="136980" y="34384"/>
                </a:lnTo>
                <a:cubicBezTo>
                  <a:pt x="136980" y="40405"/>
                  <a:pt x="141892" y="45317"/>
                  <a:pt x="147913" y="45317"/>
                </a:cubicBezTo>
                <a:cubicBezTo>
                  <a:pt x="149577" y="45317"/>
                  <a:pt x="150924" y="46664"/>
                  <a:pt x="150924" y="48248"/>
                </a:cubicBezTo>
                <a:lnTo>
                  <a:pt x="150924" y="49278"/>
                </a:lnTo>
                <a:lnTo>
                  <a:pt x="147121" y="49278"/>
                </a:lnTo>
                <a:cubicBezTo>
                  <a:pt x="126364" y="49278"/>
                  <a:pt x="109410" y="66153"/>
                  <a:pt x="109410" y="86989"/>
                </a:cubicBezTo>
                <a:lnTo>
                  <a:pt x="109410" y="155044"/>
                </a:lnTo>
                <a:cubicBezTo>
                  <a:pt x="109410" y="157262"/>
                  <a:pt x="111232" y="159005"/>
                  <a:pt x="113371" y="159005"/>
                </a:cubicBezTo>
                <a:cubicBezTo>
                  <a:pt x="115589" y="159005"/>
                  <a:pt x="117332" y="157262"/>
                  <a:pt x="117332" y="155044"/>
                </a:cubicBezTo>
                <a:lnTo>
                  <a:pt x="117332" y="86989"/>
                </a:lnTo>
                <a:cubicBezTo>
                  <a:pt x="117332" y="70511"/>
                  <a:pt x="130721" y="57201"/>
                  <a:pt x="147121" y="57201"/>
                </a:cubicBezTo>
                <a:lnTo>
                  <a:pt x="150924" y="57201"/>
                </a:lnTo>
                <a:lnTo>
                  <a:pt x="150924" y="58151"/>
                </a:lnTo>
                <a:cubicBezTo>
                  <a:pt x="150924" y="59815"/>
                  <a:pt x="149577" y="61162"/>
                  <a:pt x="147913" y="61162"/>
                </a:cubicBezTo>
                <a:cubicBezTo>
                  <a:pt x="141892" y="61162"/>
                  <a:pt x="136980" y="66074"/>
                  <a:pt x="136980" y="72016"/>
                </a:cubicBezTo>
                <a:lnTo>
                  <a:pt x="136980" y="78591"/>
                </a:lnTo>
                <a:cubicBezTo>
                  <a:pt x="136980" y="93882"/>
                  <a:pt x="149497" y="106399"/>
                  <a:pt x="164867" y="106399"/>
                </a:cubicBezTo>
                <a:cubicBezTo>
                  <a:pt x="189348" y="106399"/>
                  <a:pt x="209312" y="86435"/>
                  <a:pt x="209312" y="61954"/>
                </a:cubicBezTo>
                <a:lnTo>
                  <a:pt x="209312" y="44446"/>
                </a:lnTo>
                <a:cubicBezTo>
                  <a:pt x="209312" y="19965"/>
                  <a:pt x="189348" y="0"/>
                  <a:pt x="164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8" name="Google Shape;1548;p59"/>
          <p:cNvSpPr/>
          <p:nvPr/>
        </p:nvSpPr>
        <p:spPr>
          <a:xfrm>
            <a:off x="566000" y="5902850"/>
            <a:ext cx="337800" cy="337800"/>
          </a:xfrm>
          <a:prstGeom prst="ellipse">
            <a:avLst/>
          </a:prstGeom>
          <a:solidFill>
            <a:srgbClr val="FFAB2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9" name="Google Shape;1549;p59"/>
          <p:cNvSpPr/>
          <p:nvPr/>
        </p:nvSpPr>
        <p:spPr>
          <a:xfrm>
            <a:off x="603289" y="5970588"/>
            <a:ext cx="263211" cy="202334"/>
          </a:xfrm>
          <a:custGeom>
            <a:rect b="b" l="l" r="r" t="t"/>
            <a:pathLst>
              <a:path extrusionOk="0" h="159005" w="209313">
                <a:moveTo>
                  <a:pt x="44445" y="0"/>
                </a:moveTo>
                <a:cubicBezTo>
                  <a:pt x="19965" y="0"/>
                  <a:pt x="0" y="19965"/>
                  <a:pt x="0" y="44446"/>
                </a:cubicBezTo>
                <a:lnTo>
                  <a:pt x="0" y="61954"/>
                </a:lnTo>
                <a:cubicBezTo>
                  <a:pt x="0" y="86435"/>
                  <a:pt x="19965" y="106399"/>
                  <a:pt x="44445" y="106399"/>
                </a:cubicBezTo>
                <a:cubicBezTo>
                  <a:pt x="59815" y="106399"/>
                  <a:pt x="72253" y="93882"/>
                  <a:pt x="72253" y="78591"/>
                </a:cubicBezTo>
                <a:lnTo>
                  <a:pt x="72253" y="72016"/>
                </a:lnTo>
                <a:cubicBezTo>
                  <a:pt x="72253" y="66074"/>
                  <a:pt x="67420" y="61162"/>
                  <a:pt x="61399" y="61162"/>
                </a:cubicBezTo>
                <a:cubicBezTo>
                  <a:pt x="59736" y="61162"/>
                  <a:pt x="58389" y="59815"/>
                  <a:pt x="58389" y="58151"/>
                </a:cubicBezTo>
                <a:lnTo>
                  <a:pt x="58389" y="57201"/>
                </a:lnTo>
                <a:lnTo>
                  <a:pt x="62112" y="57201"/>
                </a:lnTo>
                <a:cubicBezTo>
                  <a:pt x="78591" y="57201"/>
                  <a:pt x="91901" y="70511"/>
                  <a:pt x="91901" y="86989"/>
                </a:cubicBezTo>
                <a:lnTo>
                  <a:pt x="91901" y="155044"/>
                </a:lnTo>
                <a:cubicBezTo>
                  <a:pt x="91901" y="157262"/>
                  <a:pt x="93723" y="159005"/>
                  <a:pt x="95862" y="159005"/>
                </a:cubicBezTo>
                <a:cubicBezTo>
                  <a:pt x="98080" y="159005"/>
                  <a:pt x="99823" y="157262"/>
                  <a:pt x="99823" y="155044"/>
                </a:cubicBezTo>
                <a:lnTo>
                  <a:pt x="99823" y="86989"/>
                </a:lnTo>
                <a:cubicBezTo>
                  <a:pt x="99823" y="66153"/>
                  <a:pt x="82949" y="49278"/>
                  <a:pt x="62112" y="49278"/>
                </a:cubicBezTo>
                <a:lnTo>
                  <a:pt x="58389" y="49278"/>
                </a:lnTo>
                <a:lnTo>
                  <a:pt x="58389" y="48248"/>
                </a:lnTo>
                <a:cubicBezTo>
                  <a:pt x="58389" y="46664"/>
                  <a:pt x="59736" y="45317"/>
                  <a:pt x="61399" y="45317"/>
                </a:cubicBezTo>
                <a:cubicBezTo>
                  <a:pt x="67420" y="45317"/>
                  <a:pt x="72253" y="40405"/>
                  <a:pt x="72253" y="34384"/>
                </a:cubicBezTo>
                <a:lnTo>
                  <a:pt x="72253" y="27887"/>
                </a:lnTo>
                <a:cubicBezTo>
                  <a:pt x="72253" y="12518"/>
                  <a:pt x="59815" y="0"/>
                  <a:pt x="44445" y="0"/>
                </a:cubicBezTo>
                <a:close/>
                <a:moveTo>
                  <a:pt x="164867" y="0"/>
                </a:moveTo>
                <a:cubicBezTo>
                  <a:pt x="149497" y="0"/>
                  <a:pt x="136980" y="12518"/>
                  <a:pt x="136980" y="27887"/>
                </a:cubicBezTo>
                <a:lnTo>
                  <a:pt x="136980" y="34384"/>
                </a:lnTo>
                <a:cubicBezTo>
                  <a:pt x="136980" y="40405"/>
                  <a:pt x="141892" y="45317"/>
                  <a:pt x="147913" y="45317"/>
                </a:cubicBezTo>
                <a:cubicBezTo>
                  <a:pt x="149577" y="45317"/>
                  <a:pt x="150924" y="46664"/>
                  <a:pt x="150924" y="48248"/>
                </a:cubicBezTo>
                <a:lnTo>
                  <a:pt x="150924" y="49278"/>
                </a:lnTo>
                <a:lnTo>
                  <a:pt x="147121" y="49278"/>
                </a:lnTo>
                <a:cubicBezTo>
                  <a:pt x="126364" y="49278"/>
                  <a:pt x="109410" y="66153"/>
                  <a:pt x="109410" y="86989"/>
                </a:cubicBezTo>
                <a:lnTo>
                  <a:pt x="109410" y="155044"/>
                </a:lnTo>
                <a:cubicBezTo>
                  <a:pt x="109410" y="157262"/>
                  <a:pt x="111232" y="159005"/>
                  <a:pt x="113371" y="159005"/>
                </a:cubicBezTo>
                <a:cubicBezTo>
                  <a:pt x="115589" y="159005"/>
                  <a:pt x="117332" y="157262"/>
                  <a:pt x="117332" y="155044"/>
                </a:cubicBezTo>
                <a:lnTo>
                  <a:pt x="117332" y="86989"/>
                </a:lnTo>
                <a:cubicBezTo>
                  <a:pt x="117332" y="70511"/>
                  <a:pt x="130721" y="57201"/>
                  <a:pt x="147121" y="57201"/>
                </a:cubicBezTo>
                <a:lnTo>
                  <a:pt x="150924" y="57201"/>
                </a:lnTo>
                <a:lnTo>
                  <a:pt x="150924" y="58151"/>
                </a:lnTo>
                <a:cubicBezTo>
                  <a:pt x="150924" y="59815"/>
                  <a:pt x="149577" y="61162"/>
                  <a:pt x="147913" y="61162"/>
                </a:cubicBezTo>
                <a:cubicBezTo>
                  <a:pt x="141892" y="61162"/>
                  <a:pt x="136980" y="66074"/>
                  <a:pt x="136980" y="72016"/>
                </a:cubicBezTo>
                <a:lnTo>
                  <a:pt x="136980" y="78591"/>
                </a:lnTo>
                <a:cubicBezTo>
                  <a:pt x="136980" y="93882"/>
                  <a:pt x="149497" y="106399"/>
                  <a:pt x="164867" y="106399"/>
                </a:cubicBezTo>
                <a:cubicBezTo>
                  <a:pt x="189348" y="106399"/>
                  <a:pt x="209312" y="86435"/>
                  <a:pt x="209312" y="61954"/>
                </a:cubicBezTo>
                <a:lnTo>
                  <a:pt x="209312" y="44446"/>
                </a:lnTo>
                <a:cubicBezTo>
                  <a:pt x="209312" y="19965"/>
                  <a:pt x="189348" y="0"/>
                  <a:pt x="164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>
            <a:alpha val="30410"/>
          </a:srgbClr>
        </a:solidFill>
      </p:bgPr>
    </p:bg>
    <p:spTree>
      <p:nvGrpSpPr>
        <p:cNvPr id="1553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Google Shape;1554;p60"/>
          <p:cNvSpPr txBox="1"/>
          <p:nvPr/>
        </p:nvSpPr>
        <p:spPr>
          <a:xfrm>
            <a:off x="76200" y="-56350"/>
            <a:ext cx="6812100" cy="96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   Common </a:t>
            </a:r>
            <a:r>
              <a:rPr b="1" lang="en" sz="3500" u="sng">
                <a:latin typeface="Barlow Semi Condensed"/>
                <a:ea typeface="Barlow Semi Condensed"/>
                <a:cs typeface="Barlow Semi Condensed"/>
                <a:sym typeface="Barlow Semi Condensed"/>
              </a:rPr>
              <a:t>kidney</a:t>
            </a:r>
            <a:r>
              <a:rPr b="1" lang="en" sz="35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pathologies   </a:t>
            </a:r>
            <a:endParaRPr b="1" sz="35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555" name="Google Shape;1555;p60"/>
          <p:cNvSpPr txBox="1"/>
          <p:nvPr/>
        </p:nvSpPr>
        <p:spPr>
          <a:xfrm>
            <a:off x="5839850" y="111600"/>
            <a:ext cx="565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accent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5</a:t>
            </a:r>
            <a:endParaRPr b="1" sz="2800">
              <a:solidFill>
                <a:schemeClr val="accent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grpSp>
        <p:nvGrpSpPr>
          <p:cNvPr id="1556" name="Google Shape;1556;p60"/>
          <p:cNvGrpSpPr/>
          <p:nvPr/>
        </p:nvGrpSpPr>
        <p:grpSpPr>
          <a:xfrm>
            <a:off x="328500" y="960525"/>
            <a:ext cx="3563475" cy="570618"/>
            <a:chOff x="789700" y="1579425"/>
            <a:chExt cx="3563475" cy="570618"/>
          </a:xfrm>
        </p:grpSpPr>
        <p:sp>
          <p:nvSpPr>
            <p:cNvPr id="1557" name="Google Shape;1557;p60"/>
            <p:cNvSpPr/>
            <p:nvPr/>
          </p:nvSpPr>
          <p:spPr>
            <a:xfrm>
              <a:off x="789700" y="1579425"/>
              <a:ext cx="2463912" cy="570618"/>
            </a:xfrm>
            <a:prstGeom prst="flowChartTerminator">
              <a:avLst/>
            </a:prstGeom>
            <a:solidFill>
              <a:srgbClr val="7FADC5">
                <a:alpha val="32340"/>
              </a:srgbClr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58" name="Google Shape;1558;p60"/>
            <p:cNvGrpSpPr/>
            <p:nvPr/>
          </p:nvGrpSpPr>
          <p:grpSpPr>
            <a:xfrm rot="2700000">
              <a:off x="951301" y="1759123"/>
              <a:ext cx="242887" cy="234600"/>
              <a:chOff x="1049625" y="3881225"/>
              <a:chExt cx="136275" cy="136275"/>
            </a:xfrm>
          </p:grpSpPr>
          <p:sp>
            <p:nvSpPr>
              <p:cNvPr id="1559" name="Google Shape;1559;p60"/>
              <p:cNvSpPr/>
              <p:nvPr/>
            </p:nvSpPr>
            <p:spPr>
              <a:xfrm>
                <a:off x="1118050" y="3881225"/>
                <a:ext cx="25" cy="136275"/>
              </a:xfrm>
              <a:custGeom>
                <a:rect b="b" l="l" r="r" t="t"/>
                <a:pathLst>
                  <a:path extrusionOk="0" fill="none" h="5451" w="1">
                    <a:moveTo>
                      <a:pt x="1" y="5450"/>
                    </a:moveTo>
                    <a:lnTo>
                      <a:pt x="1" y="0"/>
                    </a:lnTo>
                  </a:path>
                </a:pathLst>
              </a:custGeom>
              <a:noFill/>
              <a:ln cap="flat" cmpd="sng" w="38100">
                <a:solidFill>
                  <a:schemeClr val="accent2"/>
                </a:solidFill>
                <a:prstDash val="solid"/>
                <a:miter lim="2534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0" name="Google Shape;1560;p60"/>
              <p:cNvSpPr/>
              <p:nvPr/>
            </p:nvSpPr>
            <p:spPr>
              <a:xfrm>
                <a:off x="1049625" y="3949025"/>
                <a:ext cx="136275" cy="25"/>
              </a:xfrm>
              <a:custGeom>
                <a:rect b="b" l="l" r="r" t="t"/>
                <a:pathLst>
                  <a:path extrusionOk="0" fill="none" h="1" w="5451">
                    <a:moveTo>
                      <a:pt x="0" y="1"/>
                    </a:moveTo>
                    <a:lnTo>
                      <a:pt x="5450" y="1"/>
                    </a:lnTo>
                  </a:path>
                </a:pathLst>
              </a:custGeom>
              <a:noFill/>
              <a:ln cap="flat" cmpd="sng" w="38100">
                <a:solidFill>
                  <a:schemeClr val="accent2"/>
                </a:solidFill>
                <a:prstDash val="solid"/>
                <a:miter lim="2534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561" name="Google Shape;1561;p60"/>
            <p:cNvSpPr txBox="1"/>
            <p:nvPr/>
          </p:nvSpPr>
          <p:spPr>
            <a:xfrm>
              <a:off x="1241575" y="1618438"/>
              <a:ext cx="3111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Hydronephrosis</a:t>
              </a:r>
              <a:endParaRPr b="1" sz="20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aphicFrame>
        <p:nvGraphicFramePr>
          <p:cNvPr id="1562" name="Google Shape;1562;p60"/>
          <p:cNvGraphicFramePr/>
          <p:nvPr/>
        </p:nvGraphicFramePr>
        <p:xfrm>
          <a:off x="450563" y="16213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{C563CAEC-9751-46C4-BAD3-B949144374A7}</a:tableStyleId>
              </a:tblPr>
              <a:tblGrid>
                <a:gridCol w="445000"/>
                <a:gridCol w="5509775"/>
              </a:tblGrid>
              <a:tr h="7102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rgbClr val="6AA84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occurs when the kidney swells and the renal pelvis dilate due to the failure of drainage of urine from the kidney to the bladder </a:t>
                      </a:r>
                      <a:endParaRPr b="1" sz="17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>
                    <a:solidFill>
                      <a:srgbClr val="E3E9ED"/>
                    </a:solidFill>
                  </a:tcPr>
                </a:tc>
              </a:tr>
              <a:tr h="1104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US</a:t>
                      </a:r>
                      <a:endParaRPr b="1" sz="18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                            </a:t>
                      </a:r>
                      <a:endParaRPr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0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CT</a:t>
                      </a:r>
                      <a:endParaRPr b="1" sz="1800"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</a:tbl>
          </a:graphicData>
        </a:graphic>
      </p:graphicFrame>
      <p:pic>
        <p:nvPicPr>
          <p:cNvPr id="1563" name="Google Shape;1563;p60"/>
          <p:cNvPicPr preferRelativeResize="0"/>
          <p:nvPr/>
        </p:nvPicPr>
        <p:blipFill rotWithShape="1">
          <a:blip r:embed="rId3">
            <a:alphaModFix/>
          </a:blip>
          <a:srcRect b="0" l="0" r="51085" t="0"/>
          <a:stretch/>
        </p:blipFill>
        <p:spPr>
          <a:xfrm>
            <a:off x="4505950" y="2700913"/>
            <a:ext cx="1743050" cy="168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4" name="Google Shape;1564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5575" y="2331625"/>
            <a:ext cx="1712175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5" name="Google Shape;1565;p60"/>
          <p:cNvPicPr preferRelativeResize="0"/>
          <p:nvPr/>
        </p:nvPicPr>
        <p:blipFill rotWithShape="1">
          <a:blip r:embed="rId5">
            <a:alphaModFix/>
          </a:blip>
          <a:srcRect b="8722" l="7040" r="5394" t="10814"/>
          <a:stretch/>
        </p:blipFill>
        <p:spPr>
          <a:xfrm>
            <a:off x="895562" y="3436513"/>
            <a:ext cx="1712199" cy="11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6" name="Google Shape;1566;p60"/>
          <p:cNvSpPr txBox="1"/>
          <p:nvPr/>
        </p:nvSpPr>
        <p:spPr>
          <a:xfrm>
            <a:off x="2659525" y="2346224"/>
            <a:ext cx="1841700" cy="21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-</a:t>
            </a: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hypoechoic and dilated </a:t>
            </a: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renal pelvis as it’s filled with urine (the normal </a:t>
            </a: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pelvis</a:t>
            </a: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appear as a slight slit) </a:t>
            </a:r>
            <a:endParaRPr b="1" sz="12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-thinning of the cortex </a:t>
            </a:r>
            <a:endParaRPr b="1" sz="12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567" name="Google Shape;1567;p60"/>
          <p:cNvSpPr txBox="1"/>
          <p:nvPr/>
        </p:nvSpPr>
        <p:spPr>
          <a:xfrm>
            <a:off x="5131925" y="2407825"/>
            <a:ext cx="67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EXTRA:</a:t>
            </a:r>
            <a:endParaRPr b="1" sz="1200">
              <a:solidFill>
                <a:srgbClr val="9E9E9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568" name="Google Shape;1568;p60"/>
          <p:cNvGrpSpPr/>
          <p:nvPr/>
        </p:nvGrpSpPr>
        <p:grpSpPr>
          <a:xfrm>
            <a:off x="450575" y="4742363"/>
            <a:ext cx="3487275" cy="570618"/>
            <a:chOff x="789700" y="1579425"/>
            <a:chExt cx="3487275" cy="570618"/>
          </a:xfrm>
        </p:grpSpPr>
        <p:sp>
          <p:nvSpPr>
            <p:cNvPr id="1569" name="Google Shape;1569;p60"/>
            <p:cNvSpPr/>
            <p:nvPr/>
          </p:nvSpPr>
          <p:spPr>
            <a:xfrm>
              <a:off x="789700" y="1579425"/>
              <a:ext cx="2463912" cy="570618"/>
            </a:xfrm>
            <a:prstGeom prst="flowChartTerminator">
              <a:avLst/>
            </a:prstGeom>
            <a:solidFill>
              <a:srgbClr val="7FADC5">
                <a:alpha val="32340"/>
              </a:srgbClr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70" name="Google Shape;1570;p60"/>
            <p:cNvGrpSpPr/>
            <p:nvPr/>
          </p:nvGrpSpPr>
          <p:grpSpPr>
            <a:xfrm rot="2700000">
              <a:off x="951301" y="1759123"/>
              <a:ext cx="242887" cy="234600"/>
              <a:chOff x="1049625" y="3881225"/>
              <a:chExt cx="136275" cy="136275"/>
            </a:xfrm>
          </p:grpSpPr>
          <p:sp>
            <p:nvSpPr>
              <p:cNvPr id="1571" name="Google Shape;1571;p60"/>
              <p:cNvSpPr/>
              <p:nvPr/>
            </p:nvSpPr>
            <p:spPr>
              <a:xfrm>
                <a:off x="1118050" y="3881225"/>
                <a:ext cx="25" cy="136275"/>
              </a:xfrm>
              <a:custGeom>
                <a:rect b="b" l="l" r="r" t="t"/>
                <a:pathLst>
                  <a:path extrusionOk="0" fill="none" h="5451" w="1">
                    <a:moveTo>
                      <a:pt x="1" y="5450"/>
                    </a:moveTo>
                    <a:lnTo>
                      <a:pt x="1" y="0"/>
                    </a:lnTo>
                  </a:path>
                </a:pathLst>
              </a:custGeom>
              <a:noFill/>
              <a:ln cap="flat" cmpd="sng" w="38100">
                <a:solidFill>
                  <a:schemeClr val="accent2"/>
                </a:solidFill>
                <a:prstDash val="solid"/>
                <a:miter lim="2534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2" name="Google Shape;1572;p60"/>
              <p:cNvSpPr/>
              <p:nvPr/>
            </p:nvSpPr>
            <p:spPr>
              <a:xfrm>
                <a:off x="1049625" y="3949025"/>
                <a:ext cx="136275" cy="25"/>
              </a:xfrm>
              <a:custGeom>
                <a:rect b="b" l="l" r="r" t="t"/>
                <a:pathLst>
                  <a:path extrusionOk="0" fill="none" h="1" w="5451">
                    <a:moveTo>
                      <a:pt x="0" y="1"/>
                    </a:moveTo>
                    <a:lnTo>
                      <a:pt x="5450" y="1"/>
                    </a:lnTo>
                  </a:path>
                </a:pathLst>
              </a:custGeom>
              <a:noFill/>
              <a:ln cap="flat" cmpd="sng" w="38100">
                <a:solidFill>
                  <a:schemeClr val="accent2"/>
                </a:solidFill>
                <a:prstDash val="solid"/>
                <a:miter lim="2534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573" name="Google Shape;1573;p60"/>
            <p:cNvSpPr txBox="1"/>
            <p:nvPr/>
          </p:nvSpPr>
          <p:spPr>
            <a:xfrm>
              <a:off x="1165375" y="1618438"/>
              <a:ext cx="3111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Pyelonephritis</a:t>
              </a:r>
              <a:endParaRPr b="1" sz="20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574" name="Google Shape;1574;p60"/>
          <p:cNvGrpSpPr/>
          <p:nvPr/>
        </p:nvGrpSpPr>
        <p:grpSpPr>
          <a:xfrm rot="2700000">
            <a:off x="290801" y="5689973"/>
            <a:ext cx="242887" cy="234600"/>
            <a:chOff x="1049625" y="3881225"/>
            <a:chExt cx="136275" cy="136275"/>
          </a:xfrm>
        </p:grpSpPr>
        <p:sp>
          <p:nvSpPr>
            <p:cNvPr id="1575" name="Google Shape;1575;p60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6" name="Google Shape;1576;p60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77" name="Google Shape;1577;p60"/>
          <p:cNvSpPr txBox="1"/>
          <p:nvPr/>
        </p:nvSpPr>
        <p:spPr>
          <a:xfrm>
            <a:off x="504875" y="5359375"/>
            <a:ext cx="6238200" cy="10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the infection of the kidney that results from bacterial invasion of the renal parenchyma. Bacteria usually reach the kidney by ascending from the lower urinary tract.</a:t>
            </a: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aphicFrame>
        <p:nvGraphicFramePr>
          <p:cNvPr id="1578" name="Google Shape;1578;p60"/>
          <p:cNvGraphicFramePr/>
          <p:nvPr/>
        </p:nvGraphicFramePr>
        <p:xfrm>
          <a:off x="504863" y="7022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{C563CAEC-9751-46C4-BAD3-B949144374A7}</a:tableStyleId>
              </a:tblPr>
              <a:tblGrid>
                <a:gridCol w="460200"/>
                <a:gridCol w="5494575"/>
              </a:tblGrid>
              <a:tr h="1104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8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CT</a:t>
                      </a:r>
                      <a:endParaRPr b="1" sz="18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579" name="Google Shape;1579;p60"/>
          <p:cNvSpPr txBox="1"/>
          <p:nvPr/>
        </p:nvSpPr>
        <p:spPr>
          <a:xfrm>
            <a:off x="461275" y="6225913"/>
            <a:ext cx="6238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CT scan </a:t>
            </a:r>
            <a:r>
              <a:rPr b="1" lang="en" sz="17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Is done only if the patient doesn’t respond to the treatment or he had a recurrent pyelonephritis</a:t>
            </a:r>
            <a:endParaRPr b="1" sz="170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580" name="Google Shape;1580;p60"/>
          <p:cNvGrpSpPr/>
          <p:nvPr/>
        </p:nvGrpSpPr>
        <p:grpSpPr>
          <a:xfrm rot="2700000">
            <a:off x="290801" y="6451973"/>
            <a:ext cx="242887" cy="234600"/>
            <a:chOff x="1049625" y="3881225"/>
            <a:chExt cx="136275" cy="136275"/>
          </a:xfrm>
        </p:grpSpPr>
        <p:sp>
          <p:nvSpPr>
            <p:cNvPr id="1581" name="Google Shape;1581;p60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Google Shape;1582;p60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583" name="Google Shape;1583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3900" y="7022950"/>
            <a:ext cx="1743050" cy="1104901"/>
          </a:xfrm>
          <a:prstGeom prst="rect">
            <a:avLst/>
          </a:prstGeom>
          <a:noFill/>
          <a:ln>
            <a:noFill/>
          </a:ln>
        </p:spPr>
      </p:pic>
      <p:sp>
        <p:nvSpPr>
          <p:cNvPr id="1584" name="Google Shape;1584;p60"/>
          <p:cNvSpPr txBox="1"/>
          <p:nvPr/>
        </p:nvSpPr>
        <p:spPr>
          <a:xfrm>
            <a:off x="2663075" y="7099150"/>
            <a:ext cx="3685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Right </a:t>
            </a: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kidney</a:t>
            </a: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: </a:t>
            </a: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shows focal area( wedge shape) of  low attenuation (hypodense/dark)  lesion + enlargement. </a:t>
            </a:r>
            <a:endParaRPr b="1" sz="1200">
              <a:solidFill>
                <a:srgbClr val="9E9E9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The normal kidney should show </a:t>
            </a:r>
            <a:r>
              <a:rPr b="1" lang="en" sz="1200" u="sng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uniform </a:t>
            </a: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enhancement throughout the renal cortex</a:t>
            </a:r>
            <a:endParaRPr sz="900">
              <a:solidFill>
                <a:srgbClr val="9E9E9E"/>
              </a:solidFill>
              <a:highlight>
                <a:srgbClr val="FFFFFF"/>
              </a:highlight>
            </a:endParaRPr>
          </a:p>
        </p:txBody>
      </p:sp>
      <p:pic>
        <p:nvPicPr>
          <p:cNvPr id="1585" name="Google Shape;1585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73262" y="8524200"/>
            <a:ext cx="2709393" cy="92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6" name="Google Shape;1586;p60"/>
          <p:cNvSpPr txBox="1"/>
          <p:nvPr/>
        </p:nvSpPr>
        <p:spPr>
          <a:xfrm>
            <a:off x="3005622" y="8141375"/>
            <a:ext cx="886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EXTRA:</a:t>
            </a:r>
            <a:endParaRPr sz="900">
              <a:solidFill>
                <a:srgbClr val="9E9E9E"/>
              </a:solidFill>
              <a:highlight>
                <a:srgbClr val="FFFFFF"/>
              </a:highlight>
            </a:endParaRPr>
          </a:p>
        </p:txBody>
      </p:sp>
      <p:cxnSp>
        <p:nvCxnSpPr>
          <p:cNvPr id="1587" name="Google Shape;1587;p60"/>
          <p:cNvCxnSpPr/>
          <p:nvPr/>
        </p:nvCxnSpPr>
        <p:spPr>
          <a:xfrm rot="10800000">
            <a:off x="1623788" y="8820900"/>
            <a:ext cx="972900" cy="3300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588" name="Google Shape;1588;p60"/>
          <p:cNvCxnSpPr/>
          <p:nvPr/>
        </p:nvCxnSpPr>
        <p:spPr>
          <a:xfrm flipH="1" rot="10800000">
            <a:off x="4249238" y="8837425"/>
            <a:ext cx="972900" cy="3300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1589" name="Google Shape;1589;p60"/>
          <p:cNvSpPr txBox="1"/>
          <p:nvPr/>
        </p:nvSpPr>
        <p:spPr>
          <a:xfrm>
            <a:off x="272825" y="8448000"/>
            <a:ext cx="1712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INFECTED KIDNEY: </a:t>
            </a:r>
            <a:endParaRPr b="1" sz="1200">
              <a:solidFill>
                <a:srgbClr val="9E9E9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FOCAL AREA OF </a:t>
            </a: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HYPODENSITY</a:t>
            </a: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 sz="900">
              <a:solidFill>
                <a:srgbClr val="9E9E9E"/>
              </a:solidFill>
              <a:highlight>
                <a:srgbClr val="FFFFFF"/>
              </a:highlight>
            </a:endParaRPr>
          </a:p>
        </p:txBody>
      </p:sp>
      <p:sp>
        <p:nvSpPr>
          <p:cNvPr id="1590" name="Google Shape;1590;p60"/>
          <p:cNvSpPr txBox="1"/>
          <p:nvPr/>
        </p:nvSpPr>
        <p:spPr>
          <a:xfrm>
            <a:off x="4993550" y="8464050"/>
            <a:ext cx="1712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HEALTHY </a:t>
            </a: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KIDNEY: </a:t>
            </a:r>
            <a:endParaRPr b="1" sz="1200">
              <a:solidFill>
                <a:srgbClr val="9E9E9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NICELY UNIFORMED  CORTICAL </a:t>
            </a: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ENHANCEMENT</a:t>
            </a:r>
            <a:endParaRPr sz="900">
              <a:solidFill>
                <a:srgbClr val="9E9E9E"/>
              </a:solidFill>
              <a:highlight>
                <a:srgbClr val="FFFFFF"/>
              </a:highlight>
            </a:endParaRPr>
          </a:p>
        </p:txBody>
      </p:sp>
      <p:sp>
        <p:nvSpPr>
          <p:cNvPr id="1591" name="Google Shape;1591;p60"/>
          <p:cNvSpPr/>
          <p:nvPr/>
        </p:nvSpPr>
        <p:spPr>
          <a:xfrm>
            <a:off x="487864" y="1150338"/>
            <a:ext cx="263211" cy="202334"/>
          </a:xfrm>
          <a:custGeom>
            <a:rect b="b" l="l" r="r" t="t"/>
            <a:pathLst>
              <a:path extrusionOk="0" h="159005" w="209313">
                <a:moveTo>
                  <a:pt x="44445" y="0"/>
                </a:moveTo>
                <a:cubicBezTo>
                  <a:pt x="19965" y="0"/>
                  <a:pt x="0" y="19965"/>
                  <a:pt x="0" y="44446"/>
                </a:cubicBezTo>
                <a:lnTo>
                  <a:pt x="0" y="61954"/>
                </a:lnTo>
                <a:cubicBezTo>
                  <a:pt x="0" y="86435"/>
                  <a:pt x="19965" y="106399"/>
                  <a:pt x="44445" y="106399"/>
                </a:cubicBezTo>
                <a:cubicBezTo>
                  <a:pt x="59815" y="106399"/>
                  <a:pt x="72253" y="93882"/>
                  <a:pt x="72253" y="78591"/>
                </a:cubicBezTo>
                <a:lnTo>
                  <a:pt x="72253" y="72016"/>
                </a:lnTo>
                <a:cubicBezTo>
                  <a:pt x="72253" y="66074"/>
                  <a:pt x="67420" y="61162"/>
                  <a:pt x="61399" y="61162"/>
                </a:cubicBezTo>
                <a:cubicBezTo>
                  <a:pt x="59736" y="61162"/>
                  <a:pt x="58389" y="59815"/>
                  <a:pt x="58389" y="58151"/>
                </a:cubicBezTo>
                <a:lnTo>
                  <a:pt x="58389" y="57201"/>
                </a:lnTo>
                <a:lnTo>
                  <a:pt x="62112" y="57201"/>
                </a:lnTo>
                <a:cubicBezTo>
                  <a:pt x="78591" y="57201"/>
                  <a:pt x="91901" y="70511"/>
                  <a:pt x="91901" y="86989"/>
                </a:cubicBezTo>
                <a:lnTo>
                  <a:pt x="91901" y="155044"/>
                </a:lnTo>
                <a:cubicBezTo>
                  <a:pt x="91901" y="157262"/>
                  <a:pt x="93723" y="159005"/>
                  <a:pt x="95862" y="159005"/>
                </a:cubicBezTo>
                <a:cubicBezTo>
                  <a:pt x="98080" y="159005"/>
                  <a:pt x="99823" y="157262"/>
                  <a:pt x="99823" y="155044"/>
                </a:cubicBezTo>
                <a:lnTo>
                  <a:pt x="99823" y="86989"/>
                </a:lnTo>
                <a:cubicBezTo>
                  <a:pt x="99823" y="66153"/>
                  <a:pt x="82949" y="49278"/>
                  <a:pt x="62112" y="49278"/>
                </a:cubicBezTo>
                <a:lnTo>
                  <a:pt x="58389" y="49278"/>
                </a:lnTo>
                <a:lnTo>
                  <a:pt x="58389" y="48248"/>
                </a:lnTo>
                <a:cubicBezTo>
                  <a:pt x="58389" y="46664"/>
                  <a:pt x="59736" y="45317"/>
                  <a:pt x="61399" y="45317"/>
                </a:cubicBezTo>
                <a:cubicBezTo>
                  <a:pt x="67420" y="45317"/>
                  <a:pt x="72253" y="40405"/>
                  <a:pt x="72253" y="34384"/>
                </a:cubicBezTo>
                <a:lnTo>
                  <a:pt x="72253" y="27887"/>
                </a:lnTo>
                <a:cubicBezTo>
                  <a:pt x="72253" y="12518"/>
                  <a:pt x="59815" y="0"/>
                  <a:pt x="44445" y="0"/>
                </a:cubicBezTo>
                <a:close/>
                <a:moveTo>
                  <a:pt x="164867" y="0"/>
                </a:moveTo>
                <a:cubicBezTo>
                  <a:pt x="149497" y="0"/>
                  <a:pt x="136980" y="12518"/>
                  <a:pt x="136980" y="27887"/>
                </a:cubicBezTo>
                <a:lnTo>
                  <a:pt x="136980" y="34384"/>
                </a:lnTo>
                <a:cubicBezTo>
                  <a:pt x="136980" y="40405"/>
                  <a:pt x="141892" y="45317"/>
                  <a:pt x="147913" y="45317"/>
                </a:cubicBezTo>
                <a:cubicBezTo>
                  <a:pt x="149577" y="45317"/>
                  <a:pt x="150924" y="46664"/>
                  <a:pt x="150924" y="48248"/>
                </a:cubicBezTo>
                <a:lnTo>
                  <a:pt x="150924" y="49278"/>
                </a:lnTo>
                <a:lnTo>
                  <a:pt x="147121" y="49278"/>
                </a:lnTo>
                <a:cubicBezTo>
                  <a:pt x="126364" y="49278"/>
                  <a:pt x="109410" y="66153"/>
                  <a:pt x="109410" y="86989"/>
                </a:cubicBezTo>
                <a:lnTo>
                  <a:pt x="109410" y="155044"/>
                </a:lnTo>
                <a:cubicBezTo>
                  <a:pt x="109410" y="157262"/>
                  <a:pt x="111232" y="159005"/>
                  <a:pt x="113371" y="159005"/>
                </a:cubicBezTo>
                <a:cubicBezTo>
                  <a:pt x="115589" y="159005"/>
                  <a:pt x="117332" y="157262"/>
                  <a:pt x="117332" y="155044"/>
                </a:cubicBezTo>
                <a:lnTo>
                  <a:pt x="117332" y="86989"/>
                </a:lnTo>
                <a:cubicBezTo>
                  <a:pt x="117332" y="70511"/>
                  <a:pt x="130721" y="57201"/>
                  <a:pt x="147121" y="57201"/>
                </a:cubicBezTo>
                <a:lnTo>
                  <a:pt x="150924" y="57201"/>
                </a:lnTo>
                <a:lnTo>
                  <a:pt x="150924" y="58151"/>
                </a:lnTo>
                <a:cubicBezTo>
                  <a:pt x="150924" y="59815"/>
                  <a:pt x="149577" y="61162"/>
                  <a:pt x="147913" y="61162"/>
                </a:cubicBezTo>
                <a:cubicBezTo>
                  <a:pt x="141892" y="61162"/>
                  <a:pt x="136980" y="66074"/>
                  <a:pt x="136980" y="72016"/>
                </a:cubicBezTo>
                <a:lnTo>
                  <a:pt x="136980" y="78591"/>
                </a:lnTo>
                <a:cubicBezTo>
                  <a:pt x="136980" y="93882"/>
                  <a:pt x="149497" y="106399"/>
                  <a:pt x="164867" y="106399"/>
                </a:cubicBezTo>
                <a:cubicBezTo>
                  <a:pt x="189348" y="106399"/>
                  <a:pt x="209312" y="86435"/>
                  <a:pt x="209312" y="61954"/>
                </a:cubicBezTo>
                <a:lnTo>
                  <a:pt x="209312" y="44446"/>
                </a:lnTo>
                <a:cubicBezTo>
                  <a:pt x="209312" y="19965"/>
                  <a:pt x="189348" y="0"/>
                  <a:pt x="164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2" name="Google Shape;1592;p60"/>
          <p:cNvSpPr/>
          <p:nvPr/>
        </p:nvSpPr>
        <p:spPr>
          <a:xfrm>
            <a:off x="450575" y="1082600"/>
            <a:ext cx="337800" cy="337800"/>
          </a:xfrm>
          <a:prstGeom prst="ellipse">
            <a:avLst/>
          </a:prstGeom>
          <a:solidFill>
            <a:srgbClr val="FFAB2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3" name="Google Shape;1593;p60"/>
          <p:cNvSpPr/>
          <p:nvPr/>
        </p:nvSpPr>
        <p:spPr>
          <a:xfrm>
            <a:off x="487864" y="1150338"/>
            <a:ext cx="263211" cy="202334"/>
          </a:xfrm>
          <a:custGeom>
            <a:rect b="b" l="l" r="r" t="t"/>
            <a:pathLst>
              <a:path extrusionOk="0" h="159005" w="209313">
                <a:moveTo>
                  <a:pt x="44445" y="0"/>
                </a:moveTo>
                <a:cubicBezTo>
                  <a:pt x="19965" y="0"/>
                  <a:pt x="0" y="19965"/>
                  <a:pt x="0" y="44446"/>
                </a:cubicBezTo>
                <a:lnTo>
                  <a:pt x="0" y="61954"/>
                </a:lnTo>
                <a:cubicBezTo>
                  <a:pt x="0" y="86435"/>
                  <a:pt x="19965" y="106399"/>
                  <a:pt x="44445" y="106399"/>
                </a:cubicBezTo>
                <a:cubicBezTo>
                  <a:pt x="59815" y="106399"/>
                  <a:pt x="72253" y="93882"/>
                  <a:pt x="72253" y="78591"/>
                </a:cubicBezTo>
                <a:lnTo>
                  <a:pt x="72253" y="72016"/>
                </a:lnTo>
                <a:cubicBezTo>
                  <a:pt x="72253" y="66074"/>
                  <a:pt x="67420" y="61162"/>
                  <a:pt x="61399" y="61162"/>
                </a:cubicBezTo>
                <a:cubicBezTo>
                  <a:pt x="59736" y="61162"/>
                  <a:pt x="58389" y="59815"/>
                  <a:pt x="58389" y="58151"/>
                </a:cubicBezTo>
                <a:lnTo>
                  <a:pt x="58389" y="57201"/>
                </a:lnTo>
                <a:lnTo>
                  <a:pt x="62112" y="57201"/>
                </a:lnTo>
                <a:cubicBezTo>
                  <a:pt x="78591" y="57201"/>
                  <a:pt x="91901" y="70511"/>
                  <a:pt x="91901" y="86989"/>
                </a:cubicBezTo>
                <a:lnTo>
                  <a:pt x="91901" y="155044"/>
                </a:lnTo>
                <a:cubicBezTo>
                  <a:pt x="91901" y="157262"/>
                  <a:pt x="93723" y="159005"/>
                  <a:pt x="95862" y="159005"/>
                </a:cubicBezTo>
                <a:cubicBezTo>
                  <a:pt x="98080" y="159005"/>
                  <a:pt x="99823" y="157262"/>
                  <a:pt x="99823" y="155044"/>
                </a:cubicBezTo>
                <a:lnTo>
                  <a:pt x="99823" y="86989"/>
                </a:lnTo>
                <a:cubicBezTo>
                  <a:pt x="99823" y="66153"/>
                  <a:pt x="82949" y="49278"/>
                  <a:pt x="62112" y="49278"/>
                </a:cubicBezTo>
                <a:lnTo>
                  <a:pt x="58389" y="49278"/>
                </a:lnTo>
                <a:lnTo>
                  <a:pt x="58389" y="48248"/>
                </a:lnTo>
                <a:cubicBezTo>
                  <a:pt x="58389" y="46664"/>
                  <a:pt x="59736" y="45317"/>
                  <a:pt x="61399" y="45317"/>
                </a:cubicBezTo>
                <a:cubicBezTo>
                  <a:pt x="67420" y="45317"/>
                  <a:pt x="72253" y="40405"/>
                  <a:pt x="72253" y="34384"/>
                </a:cubicBezTo>
                <a:lnTo>
                  <a:pt x="72253" y="27887"/>
                </a:lnTo>
                <a:cubicBezTo>
                  <a:pt x="72253" y="12518"/>
                  <a:pt x="59815" y="0"/>
                  <a:pt x="44445" y="0"/>
                </a:cubicBezTo>
                <a:close/>
                <a:moveTo>
                  <a:pt x="164867" y="0"/>
                </a:moveTo>
                <a:cubicBezTo>
                  <a:pt x="149497" y="0"/>
                  <a:pt x="136980" y="12518"/>
                  <a:pt x="136980" y="27887"/>
                </a:cubicBezTo>
                <a:lnTo>
                  <a:pt x="136980" y="34384"/>
                </a:lnTo>
                <a:cubicBezTo>
                  <a:pt x="136980" y="40405"/>
                  <a:pt x="141892" y="45317"/>
                  <a:pt x="147913" y="45317"/>
                </a:cubicBezTo>
                <a:cubicBezTo>
                  <a:pt x="149577" y="45317"/>
                  <a:pt x="150924" y="46664"/>
                  <a:pt x="150924" y="48248"/>
                </a:cubicBezTo>
                <a:lnTo>
                  <a:pt x="150924" y="49278"/>
                </a:lnTo>
                <a:lnTo>
                  <a:pt x="147121" y="49278"/>
                </a:lnTo>
                <a:cubicBezTo>
                  <a:pt x="126364" y="49278"/>
                  <a:pt x="109410" y="66153"/>
                  <a:pt x="109410" y="86989"/>
                </a:cubicBezTo>
                <a:lnTo>
                  <a:pt x="109410" y="155044"/>
                </a:lnTo>
                <a:cubicBezTo>
                  <a:pt x="109410" y="157262"/>
                  <a:pt x="111232" y="159005"/>
                  <a:pt x="113371" y="159005"/>
                </a:cubicBezTo>
                <a:cubicBezTo>
                  <a:pt x="115589" y="159005"/>
                  <a:pt x="117332" y="157262"/>
                  <a:pt x="117332" y="155044"/>
                </a:cubicBezTo>
                <a:lnTo>
                  <a:pt x="117332" y="86989"/>
                </a:lnTo>
                <a:cubicBezTo>
                  <a:pt x="117332" y="70511"/>
                  <a:pt x="130721" y="57201"/>
                  <a:pt x="147121" y="57201"/>
                </a:cubicBezTo>
                <a:lnTo>
                  <a:pt x="150924" y="57201"/>
                </a:lnTo>
                <a:lnTo>
                  <a:pt x="150924" y="58151"/>
                </a:lnTo>
                <a:cubicBezTo>
                  <a:pt x="150924" y="59815"/>
                  <a:pt x="149577" y="61162"/>
                  <a:pt x="147913" y="61162"/>
                </a:cubicBezTo>
                <a:cubicBezTo>
                  <a:pt x="141892" y="61162"/>
                  <a:pt x="136980" y="66074"/>
                  <a:pt x="136980" y="72016"/>
                </a:cubicBezTo>
                <a:lnTo>
                  <a:pt x="136980" y="78591"/>
                </a:lnTo>
                <a:cubicBezTo>
                  <a:pt x="136980" y="93882"/>
                  <a:pt x="149497" y="106399"/>
                  <a:pt x="164867" y="106399"/>
                </a:cubicBezTo>
                <a:cubicBezTo>
                  <a:pt x="189348" y="106399"/>
                  <a:pt x="209312" y="86435"/>
                  <a:pt x="209312" y="61954"/>
                </a:cubicBezTo>
                <a:lnTo>
                  <a:pt x="209312" y="44446"/>
                </a:lnTo>
                <a:cubicBezTo>
                  <a:pt x="209312" y="19965"/>
                  <a:pt x="189348" y="0"/>
                  <a:pt x="164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4" name="Google Shape;1594;p60"/>
          <p:cNvSpPr/>
          <p:nvPr/>
        </p:nvSpPr>
        <p:spPr>
          <a:xfrm>
            <a:off x="595064" y="4929838"/>
            <a:ext cx="263211" cy="202334"/>
          </a:xfrm>
          <a:custGeom>
            <a:rect b="b" l="l" r="r" t="t"/>
            <a:pathLst>
              <a:path extrusionOk="0" h="159005" w="209313">
                <a:moveTo>
                  <a:pt x="44445" y="0"/>
                </a:moveTo>
                <a:cubicBezTo>
                  <a:pt x="19965" y="0"/>
                  <a:pt x="0" y="19965"/>
                  <a:pt x="0" y="44446"/>
                </a:cubicBezTo>
                <a:lnTo>
                  <a:pt x="0" y="61954"/>
                </a:lnTo>
                <a:cubicBezTo>
                  <a:pt x="0" y="86435"/>
                  <a:pt x="19965" y="106399"/>
                  <a:pt x="44445" y="106399"/>
                </a:cubicBezTo>
                <a:cubicBezTo>
                  <a:pt x="59815" y="106399"/>
                  <a:pt x="72253" y="93882"/>
                  <a:pt x="72253" y="78591"/>
                </a:cubicBezTo>
                <a:lnTo>
                  <a:pt x="72253" y="72016"/>
                </a:lnTo>
                <a:cubicBezTo>
                  <a:pt x="72253" y="66074"/>
                  <a:pt x="67420" y="61162"/>
                  <a:pt x="61399" y="61162"/>
                </a:cubicBezTo>
                <a:cubicBezTo>
                  <a:pt x="59736" y="61162"/>
                  <a:pt x="58389" y="59815"/>
                  <a:pt x="58389" y="58151"/>
                </a:cubicBezTo>
                <a:lnTo>
                  <a:pt x="58389" y="57201"/>
                </a:lnTo>
                <a:lnTo>
                  <a:pt x="62112" y="57201"/>
                </a:lnTo>
                <a:cubicBezTo>
                  <a:pt x="78591" y="57201"/>
                  <a:pt x="91901" y="70511"/>
                  <a:pt x="91901" y="86989"/>
                </a:cubicBezTo>
                <a:lnTo>
                  <a:pt x="91901" y="155044"/>
                </a:lnTo>
                <a:cubicBezTo>
                  <a:pt x="91901" y="157262"/>
                  <a:pt x="93723" y="159005"/>
                  <a:pt x="95862" y="159005"/>
                </a:cubicBezTo>
                <a:cubicBezTo>
                  <a:pt x="98080" y="159005"/>
                  <a:pt x="99823" y="157262"/>
                  <a:pt x="99823" y="155044"/>
                </a:cubicBezTo>
                <a:lnTo>
                  <a:pt x="99823" y="86989"/>
                </a:lnTo>
                <a:cubicBezTo>
                  <a:pt x="99823" y="66153"/>
                  <a:pt x="82949" y="49278"/>
                  <a:pt x="62112" y="49278"/>
                </a:cubicBezTo>
                <a:lnTo>
                  <a:pt x="58389" y="49278"/>
                </a:lnTo>
                <a:lnTo>
                  <a:pt x="58389" y="48248"/>
                </a:lnTo>
                <a:cubicBezTo>
                  <a:pt x="58389" y="46664"/>
                  <a:pt x="59736" y="45317"/>
                  <a:pt x="61399" y="45317"/>
                </a:cubicBezTo>
                <a:cubicBezTo>
                  <a:pt x="67420" y="45317"/>
                  <a:pt x="72253" y="40405"/>
                  <a:pt x="72253" y="34384"/>
                </a:cubicBezTo>
                <a:lnTo>
                  <a:pt x="72253" y="27887"/>
                </a:lnTo>
                <a:cubicBezTo>
                  <a:pt x="72253" y="12518"/>
                  <a:pt x="59815" y="0"/>
                  <a:pt x="44445" y="0"/>
                </a:cubicBezTo>
                <a:close/>
                <a:moveTo>
                  <a:pt x="164867" y="0"/>
                </a:moveTo>
                <a:cubicBezTo>
                  <a:pt x="149497" y="0"/>
                  <a:pt x="136980" y="12518"/>
                  <a:pt x="136980" y="27887"/>
                </a:cubicBezTo>
                <a:lnTo>
                  <a:pt x="136980" y="34384"/>
                </a:lnTo>
                <a:cubicBezTo>
                  <a:pt x="136980" y="40405"/>
                  <a:pt x="141892" y="45317"/>
                  <a:pt x="147913" y="45317"/>
                </a:cubicBezTo>
                <a:cubicBezTo>
                  <a:pt x="149577" y="45317"/>
                  <a:pt x="150924" y="46664"/>
                  <a:pt x="150924" y="48248"/>
                </a:cubicBezTo>
                <a:lnTo>
                  <a:pt x="150924" y="49278"/>
                </a:lnTo>
                <a:lnTo>
                  <a:pt x="147121" y="49278"/>
                </a:lnTo>
                <a:cubicBezTo>
                  <a:pt x="126364" y="49278"/>
                  <a:pt x="109410" y="66153"/>
                  <a:pt x="109410" y="86989"/>
                </a:cubicBezTo>
                <a:lnTo>
                  <a:pt x="109410" y="155044"/>
                </a:lnTo>
                <a:cubicBezTo>
                  <a:pt x="109410" y="157262"/>
                  <a:pt x="111232" y="159005"/>
                  <a:pt x="113371" y="159005"/>
                </a:cubicBezTo>
                <a:cubicBezTo>
                  <a:pt x="115589" y="159005"/>
                  <a:pt x="117332" y="157262"/>
                  <a:pt x="117332" y="155044"/>
                </a:cubicBezTo>
                <a:lnTo>
                  <a:pt x="117332" y="86989"/>
                </a:lnTo>
                <a:cubicBezTo>
                  <a:pt x="117332" y="70511"/>
                  <a:pt x="130721" y="57201"/>
                  <a:pt x="147121" y="57201"/>
                </a:cubicBezTo>
                <a:lnTo>
                  <a:pt x="150924" y="57201"/>
                </a:lnTo>
                <a:lnTo>
                  <a:pt x="150924" y="58151"/>
                </a:lnTo>
                <a:cubicBezTo>
                  <a:pt x="150924" y="59815"/>
                  <a:pt x="149577" y="61162"/>
                  <a:pt x="147913" y="61162"/>
                </a:cubicBezTo>
                <a:cubicBezTo>
                  <a:pt x="141892" y="61162"/>
                  <a:pt x="136980" y="66074"/>
                  <a:pt x="136980" y="72016"/>
                </a:cubicBezTo>
                <a:lnTo>
                  <a:pt x="136980" y="78591"/>
                </a:lnTo>
                <a:cubicBezTo>
                  <a:pt x="136980" y="93882"/>
                  <a:pt x="149497" y="106399"/>
                  <a:pt x="164867" y="106399"/>
                </a:cubicBezTo>
                <a:cubicBezTo>
                  <a:pt x="189348" y="106399"/>
                  <a:pt x="209312" y="86435"/>
                  <a:pt x="209312" y="61954"/>
                </a:cubicBezTo>
                <a:lnTo>
                  <a:pt x="209312" y="44446"/>
                </a:lnTo>
                <a:cubicBezTo>
                  <a:pt x="209312" y="19965"/>
                  <a:pt x="189348" y="0"/>
                  <a:pt x="164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5" name="Google Shape;1595;p60"/>
          <p:cNvSpPr/>
          <p:nvPr/>
        </p:nvSpPr>
        <p:spPr>
          <a:xfrm>
            <a:off x="557775" y="4862100"/>
            <a:ext cx="337800" cy="337800"/>
          </a:xfrm>
          <a:prstGeom prst="ellipse">
            <a:avLst/>
          </a:prstGeom>
          <a:solidFill>
            <a:srgbClr val="FFAB2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6" name="Google Shape;1596;p60"/>
          <p:cNvSpPr/>
          <p:nvPr/>
        </p:nvSpPr>
        <p:spPr>
          <a:xfrm>
            <a:off x="595064" y="4929838"/>
            <a:ext cx="263211" cy="202334"/>
          </a:xfrm>
          <a:custGeom>
            <a:rect b="b" l="l" r="r" t="t"/>
            <a:pathLst>
              <a:path extrusionOk="0" h="159005" w="209313">
                <a:moveTo>
                  <a:pt x="44445" y="0"/>
                </a:moveTo>
                <a:cubicBezTo>
                  <a:pt x="19965" y="0"/>
                  <a:pt x="0" y="19965"/>
                  <a:pt x="0" y="44446"/>
                </a:cubicBezTo>
                <a:lnTo>
                  <a:pt x="0" y="61954"/>
                </a:lnTo>
                <a:cubicBezTo>
                  <a:pt x="0" y="86435"/>
                  <a:pt x="19965" y="106399"/>
                  <a:pt x="44445" y="106399"/>
                </a:cubicBezTo>
                <a:cubicBezTo>
                  <a:pt x="59815" y="106399"/>
                  <a:pt x="72253" y="93882"/>
                  <a:pt x="72253" y="78591"/>
                </a:cubicBezTo>
                <a:lnTo>
                  <a:pt x="72253" y="72016"/>
                </a:lnTo>
                <a:cubicBezTo>
                  <a:pt x="72253" y="66074"/>
                  <a:pt x="67420" y="61162"/>
                  <a:pt x="61399" y="61162"/>
                </a:cubicBezTo>
                <a:cubicBezTo>
                  <a:pt x="59736" y="61162"/>
                  <a:pt x="58389" y="59815"/>
                  <a:pt x="58389" y="58151"/>
                </a:cubicBezTo>
                <a:lnTo>
                  <a:pt x="58389" y="57201"/>
                </a:lnTo>
                <a:lnTo>
                  <a:pt x="62112" y="57201"/>
                </a:lnTo>
                <a:cubicBezTo>
                  <a:pt x="78591" y="57201"/>
                  <a:pt x="91901" y="70511"/>
                  <a:pt x="91901" y="86989"/>
                </a:cubicBezTo>
                <a:lnTo>
                  <a:pt x="91901" y="155044"/>
                </a:lnTo>
                <a:cubicBezTo>
                  <a:pt x="91901" y="157262"/>
                  <a:pt x="93723" y="159005"/>
                  <a:pt x="95862" y="159005"/>
                </a:cubicBezTo>
                <a:cubicBezTo>
                  <a:pt x="98080" y="159005"/>
                  <a:pt x="99823" y="157262"/>
                  <a:pt x="99823" y="155044"/>
                </a:cubicBezTo>
                <a:lnTo>
                  <a:pt x="99823" y="86989"/>
                </a:lnTo>
                <a:cubicBezTo>
                  <a:pt x="99823" y="66153"/>
                  <a:pt x="82949" y="49278"/>
                  <a:pt x="62112" y="49278"/>
                </a:cubicBezTo>
                <a:lnTo>
                  <a:pt x="58389" y="49278"/>
                </a:lnTo>
                <a:lnTo>
                  <a:pt x="58389" y="48248"/>
                </a:lnTo>
                <a:cubicBezTo>
                  <a:pt x="58389" y="46664"/>
                  <a:pt x="59736" y="45317"/>
                  <a:pt x="61399" y="45317"/>
                </a:cubicBezTo>
                <a:cubicBezTo>
                  <a:pt x="67420" y="45317"/>
                  <a:pt x="72253" y="40405"/>
                  <a:pt x="72253" y="34384"/>
                </a:cubicBezTo>
                <a:lnTo>
                  <a:pt x="72253" y="27887"/>
                </a:lnTo>
                <a:cubicBezTo>
                  <a:pt x="72253" y="12518"/>
                  <a:pt x="59815" y="0"/>
                  <a:pt x="44445" y="0"/>
                </a:cubicBezTo>
                <a:close/>
                <a:moveTo>
                  <a:pt x="164867" y="0"/>
                </a:moveTo>
                <a:cubicBezTo>
                  <a:pt x="149497" y="0"/>
                  <a:pt x="136980" y="12518"/>
                  <a:pt x="136980" y="27887"/>
                </a:cubicBezTo>
                <a:lnTo>
                  <a:pt x="136980" y="34384"/>
                </a:lnTo>
                <a:cubicBezTo>
                  <a:pt x="136980" y="40405"/>
                  <a:pt x="141892" y="45317"/>
                  <a:pt x="147913" y="45317"/>
                </a:cubicBezTo>
                <a:cubicBezTo>
                  <a:pt x="149577" y="45317"/>
                  <a:pt x="150924" y="46664"/>
                  <a:pt x="150924" y="48248"/>
                </a:cubicBezTo>
                <a:lnTo>
                  <a:pt x="150924" y="49278"/>
                </a:lnTo>
                <a:lnTo>
                  <a:pt x="147121" y="49278"/>
                </a:lnTo>
                <a:cubicBezTo>
                  <a:pt x="126364" y="49278"/>
                  <a:pt x="109410" y="66153"/>
                  <a:pt x="109410" y="86989"/>
                </a:cubicBezTo>
                <a:lnTo>
                  <a:pt x="109410" y="155044"/>
                </a:lnTo>
                <a:cubicBezTo>
                  <a:pt x="109410" y="157262"/>
                  <a:pt x="111232" y="159005"/>
                  <a:pt x="113371" y="159005"/>
                </a:cubicBezTo>
                <a:cubicBezTo>
                  <a:pt x="115589" y="159005"/>
                  <a:pt x="117332" y="157262"/>
                  <a:pt x="117332" y="155044"/>
                </a:cubicBezTo>
                <a:lnTo>
                  <a:pt x="117332" y="86989"/>
                </a:lnTo>
                <a:cubicBezTo>
                  <a:pt x="117332" y="70511"/>
                  <a:pt x="130721" y="57201"/>
                  <a:pt x="147121" y="57201"/>
                </a:cubicBezTo>
                <a:lnTo>
                  <a:pt x="150924" y="57201"/>
                </a:lnTo>
                <a:lnTo>
                  <a:pt x="150924" y="58151"/>
                </a:lnTo>
                <a:cubicBezTo>
                  <a:pt x="150924" y="59815"/>
                  <a:pt x="149577" y="61162"/>
                  <a:pt x="147913" y="61162"/>
                </a:cubicBezTo>
                <a:cubicBezTo>
                  <a:pt x="141892" y="61162"/>
                  <a:pt x="136980" y="66074"/>
                  <a:pt x="136980" y="72016"/>
                </a:cubicBezTo>
                <a:lnTo>
                  <a:pt x="136980" y="78591"/>
                </a:lnTo>
                <a:cubicBezTo>
                  <a:pt x="136980" y="93882"/>
                  <a:pt x="149497" y="106399"/>
                  <a:pt x="164867" y="106399"/>
                </a:cubicBezTo>
                <a:cubicBezTo>
                  <a:pt x="189348" y="106399"/>
                  <a:pt x="209312" y="86435"/>
                  <a:pt x="209312" y="61954"/>
                </a:cubicBezTo>
                <a:lnTo>
                  <a:pt x="209312" y="44446"/>
                </a:lnTo>
                <a:cubicBezTo>
                  <a:pt x="209312" y="19965"/>
                  <a:pt x="189348" y="0"/>
                  <a:pt x="164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>
            <a:alpha val="30410"/>
          </a:srgbClr>
        </a:solidFill>
      </p:bgPr>
    </p:bg>
    <p:spTree>
      <p:nvGrpSpPr>
        <p:cNvPr id="1600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61"/>
          <p:cNvSpPr txBox="1"/>
          <p:nvPr/>
        </p:nvSpPr>
        <p:spPr>
          <a:xfrm>
            <a:off x="76200" y="-56350"/>
            <a:ext cx="6812100" cy="96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   Common </a:t>
            </a:r>
            <a:r>
              <a:rPr b="1" lang="en" sz="3500" u="sng">
                <a:latin typeface="Barlow Semi Condensed"/>
                <a:ea typeface="Barlow Semi Condensed"/>
                <a:cs typeface="Barlow Semi Condensed"/>
                <a:sym typeface="Barlow Semi Condensed"/>
              </a:rPr>
              <a:t>kidney</a:t>
            </a:r>
            <a:r>
              <a:rPr b="1" lang="en" sz="35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pathologies   </a:t>
            </a:r>
            <a:endParaRPr b="1" sz="35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602" name="Google Shape;1602;p61"/>
          <p:cNvSpPr txBox="1"/>
          <p:nvPr/>
        </p:nvSpPr>
        <p:spPr>
          <a:xfrm>
            <a:off x="5839850" y="111600"/>
            <a:ext cx="565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accent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6</a:t>
            </a:r>
            <a:endParaRPr b="1" sz="2800">
              <a:solidFill>
                <a:schemeClr val="accent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603" name="Google Shape;1603;p61"/>
          <p:cNvSpPr/>
          <p:nvPr/>
        </p:nvSpPr>
        <p:spPr>
          <a:xfrm>
            <a:off x="328500" y="960525"/>
            <a:ext cx="3246858" cy="570618"/>
          </a:xfrm>
          <a:prstGeom prst="flowChartTerminator">
            <a:avLst/>
          </a:prstGeom>
          <a:solidFill>
            <a:srgbClr val="7FADC5">
              <a:alpha val="32340"/>
            </a:srgbClr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04" name="Google Shape;1604;p61"/>
          <p:cNvGrpSpPr/>
          <p:nvPr/>
        </p:nvGrpSpPr>
        <p:grpSpPr>
          <a:xfrm rot="2700000">
            <a:off x="490101" y="1140223"/>
            <a:ext cx="242887" cy="234600"/>
            <a:chOff x="1049625" y="3881225"/>
            <a:chExt cx="136275" cy="136275"/>
          </a:xfrm>
        </p:grpSpPr>
        <p:sp>
          <p:nvSpPr>
            <p:cNvPr id="1605" name="Google Shape;1605;p61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6" name="Google Shape;1606;p61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2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07" name="Google Shape;1607;p61"/>
          <p:cNvSpPr txBox="1"/>
          <p:nvPr/>
        </p:nvSpPr>
        <p:spPr>
          <a:xfrm>
            <a:off x="704175" y="999538"/>
            <a:ext cx="311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ESRD</a:t>
            </a:r>
            <a:endParaRPr b="1" sz="2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608" name="Google Shape;1608;p61"/>
          <p:cNvSpPr txBox="1"/>
          <p:nvPr/>
        </p:nvSpPr>
        <p:spPr>
          <a:xfrm>
            <a:off x="1270475" y="1022313"/>
            <a:ext cx="2691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</a:t>
            </a:r>
            <a:r>
              <a:rPr b="1" lang="en" sz="17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End-Stage Renal Disease)</a:t>
            </a:r>
            <a:endParaRPr b="1" sz="17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609" name="Google Shape;1609;p61"/>
          <p:cNvSpPr txBox="1"/>
          <p:nvPr/>
        </p:nvSpPr>
        <p:spPr>
          <a:xfrm>
            <a:off x="641275" y="1584975"/>
            <a:ext cx="6638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last stage of chronic kidney disease, causes Atrophy of the  kidney</a:t>
            </a:r>
            <a:endParaRPr b="1" sz="17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610" name="Google Shape;1610;p61"/>
          <p:cNvGrpSpPr/>
          <p:nvPr/>
        </p:nvGrpSpPr>
        <p:grpSpPr>
          <a:xfrm rot="2700000">
            <a:off x="419126" y="1698523"/>
            <a:ext cx="242887" cy="234600"/>
            <a:chOff x="1049625" y="3881225"/>
            <a:chExt cx="136275" cy="136275"/>
          </a:xfrm>
        </p:grpSpPr>
        <p:sp>
          <p:nvSpPr>
            <p:cNvPr id="1611" name="Google Shape;1611;p61"/>
            <p:cNvSpPr/>
            <p:nvPr/>
          </p:nvSpPr>
          <p:spPr>
            <a:xfrm>
              <a:off x="1118050" y="3881225"/>
              <a:ext cx="25" cy="136275"/>
            </a:xfrm>
            <a:custGeom>
              <a:rect b="b" l="l" r="r" t="t"/>
              <a:pathLst>
                <a:path extrusionOk="0" fill="none" h="5451" w="1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2" name="Google Shape;1612;p61"/>
            <p:cNvSpPr/>
            <p:nvPr/>
          </p:nvSpPr>
          <p:spPr>
            <a:xfrm>
              <a:off x="1049625" y="3949025"/>
              <a:ext cx="136275" cy="25"/>
            </a:xfrm>
            <a:custGeom>
              <a:rect b="b" l="l" r="r" t="t"/>
              <a:pathLst>
                <a:path extrusionOk="0" fill="none" h="1" w="5451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cap="flat" cmpd="sng" w="38100">
              <a:solidFill>
                <a:schemeClr val="accent1"/>
              </a:solidFill>
              <a:prstDash val="solid"/>
              <a:miter lim="2534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aphicFrame>
        <p:nvGraphicFramePr>
          <p:cNvPr id="1613" name="Google Shape;1613;p61"/>
          <p:cNvGraphicFramePr/>
          <p:nvPr/>
        </p:nvGraphicFramePr>
        <p:xfrm>
          <a:off x="546050" y="2056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{C563CAEC-9751-46C4-BAD3-B949144374A7}</a:tableStyleId>
              </a:tblPr>
              <a:tblGrid>
                <a:gridCol w="3157675"/>
                <a:gridCol w="2797100"/>
              </a:tblGrid>
              <a:tr h="100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CT</a:t>
                      </a:r>
                      <a:endParaRPr b="1" sz="17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US</a:t>
                      </a:r>
                      <a:endParaRPr b="1" sz="17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solidFill>
                      <a:srgbClr val="E3E9ED"/>
                    </a:solidFill>
                  </a:tcPr>
                </a:tc>
              </a:tr>
              <a:tr h="1158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614" name="Google Shape;161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050" y="2498300"/>
            <a:ext cx="1660401" cy="1158575"/>
          </a:xfrm>
          <a:prstGeom prst="rect">
            <a:avLst/>
          </a:prstGeom>
          <a:noFill/>
          <a:ln>
            <a:noFill/>
          </a:ln>
        </p:spPr>
      </p:pic>
      <p:sp>
        <p:nvSpPr>
          <p:cNvPr id="1615" name="Google Shape;1615;p61"/>
          <p:cNvSpPr txBox="1"/>
          <p:nvPr/>
        </p:nvSpPr>
        <p:spPr>
          <a:xfrm>
            <a:off x="2206450" y="2689375"/>
            <a:ext cx="1521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Female dr’s</a:t>
            </a:r>
            <a:endParaRPr b="1" sz="12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Left kidney: atrophied </a:t>
            </a:r>
            <a:endParaRPr b="1" sz="12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Right kidney: normal </a:t>
            </a:r>
            <a:endParaRPr b="1" sz="12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1616" name="Google Shape;1616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3725" y="2498300"/>
            <a:ext cx="1064421" cy="115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7" name="Google Shape;1617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8150" y="2498300"/>
            <a:ext cx="1064424" cy="1158578"/>
          </a:xfrm>
          <a:prstGeom prst="rect">
            <a:avLst/>
          </a:prstGeom>
          <a:noFill/>
          <a:ln>
            <a:noFill/>
          </a:ln>
        </p:spPr>
      </p:pic>
      <p:sp>
        <p:nvSpPr>
          <p:cNvPr id="1618" name="Google Shape;1618;p61"/>
          <p:cNvSpPr txBox="1"/>
          <p:nvPr/>
        </p:nvSpPr>
        <p:spPr>
          <a:xfrm>
            <a:off x="5761350" y="2781775"/>
            <a:ext cx="81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atrophied L kidney </a:t>
            </a:r>
            <a:endParaRPr b="1" sz="12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619" name="Google Shape;1619;p61"/>
          <p:cNvGrpSpPr/>
          <p:nvPr/>
        </p:nvGrpSpPr>
        <p:grpSpPr>
          <a:xfrm>
            <a:off x="371750" y="3804800"/>
            <a:ext cx="3563475" cy="570618"/>
            <a:chOff x="789700" y="1579425"/>
            <a:chExt cx="3563475" cy="570618"/>
          </a:xfrm>
        </p:grpSpPr>
        <p:sp>
          <p:nvSpPr>
            <p:cNvPr id="1620" name="Google Shape;1620;p61"/>
            <p:cNvSpPr/>
            <p:nvPr/>
          </p:nvSpPr>
          <p:spPr>
            <a:xfrm>
              <a:off x="789700" y="1579425"/>
              <a:ext cx="2463912" cy="570618"/>
            </a:xfrm>
            <a:prstGeom prst="flowChartTerminator">
              <a:avLst/>
            </a:prstGeom>
            <a:solidFill>
              <a:srgbClr val="7FADC5">
                <a:alpha val="32340"/>
              </a:srgbClr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21" name="Google Shape;1621;p61"/>
            <p:cNvGrpSpPr/>
            <p:nvPr/>
          </p:nvGrpSpPr>
          <p:grpSpPr>
            <a:xfrm rot="2700000">
              <a:off x="951301" y="1759123"/>
              <a:ext cx="242887" cy="234600"/>
              <a:chOff x="1049625" y="3881225"/>
              <a:chExt cx="136275" cy="136275"/>
            </a:xfrm>
          </p:grpSpPr>
          <p:sp>
            <p:nvSpPr>
              <p:cNvPr id="1622" name="Google Shape;1622;p61"/>
              <p:cNvSpPr/>
              <p:nvPr/>
            </p:nvSpPr>
            <p:spPr>
              <a:xfrm>
                <a:off x="1118050" y="3881225"/>
                <a:ext cx="25" cy="136275"/>
              </a:xfrm>
              <a:custGeom>
                <a:rect b="b" l="l" r="r" t="t"/>
                <a:pathLst>
                  <a:path extrusionOk="0" fill="none" h="5451" w="1">
                    <a:moveTo>
                      <a:pt x="1" y="5450"/>
                    </a:moveTo>
                    <a:lnTo>
                      <a:pt x="1" y="0"/>
                    </a:lnTo>
                  </a:path>
                </a:pathLst>
              </a:custGeom>
              <a:noFill/>
              <a:ln cap="flat" cmpd="sng" w="38100">
                <a:solidFill>
                  <a:schemeClr val="accent2"/>
                </a:solidFill>
                <a:prstDash val="solid"/>
                <a:miter lim="2534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3" name="Google Shape;1623;p61"/>
              <p:cNvSpPr/>
              <p:nvPr/>
            </p:nvSpPr>
            <p:spPr>
              <a:xfrm>
                <a:off x="1049625" y="3949025"/>
                <a:ext cx="136275" cy="25"/>
              </a:xfrm>
              <a:custGeom>
                <a:rect b="b" l="l" r="r" t="t"/>
                <a:pathLst>
                  <a:path extrusionOk="0" fill="none" h="1" w="5451">
                    <a:moveTo>
                      <a:pt x="0" y="1"/>
                    </a:moveTo>
                    <a:lnTo>
                      <a:pt x="5450" y="1"/>
                    </a:lnTo>
                  </a:path>
                </a:pathLst>
              </a:custGeom>
              <a:noFill/>
              <a:ln cap="flat" cmpd="sng" w="38100">
                <a:solidFill>
                  <a:schemeClr val="accent2"/>
                </a:solidFill>
                <a:prstDash val="solid"/>
                <a:miter lim="2534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624" name="Google Shape;1624;p61"/>
            <p:cNvSpPr txBox="1"/>
            <p:nvPr/>
          </p:nvSpPr>
          <p:spPr>
            <a:xfrm>
              <a:off x="1241575" y="1618438"/>
              <a:ext cx="3111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Tumors </a:t>
              </a:r>
              <a:endParaRPr b="1" sz="20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aphicFrame>
        <p:nvGraphicFramePr>
          <p:cNvPr id="1625" name="Google Shape;1625;p61"/>
          <p:cNvGraphicFramePr/>
          <p:nvPr/>
        </p:nvGraphicFramePr>
        <p:xfrm>
          <a:off x="546050" y="4510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{C563CAEC-9751-46C4-BAD3-B949144374A7}</a:tableStyleId>
              </a:tblPr>
              <a:tblGrid>
                <a:gridCol w="2879700"/>
                <a:gridCol w="3075075"/>
              </a:tblGrid>
              <a:tr h="100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Benign </a:t>
                      </a:r>
                      <a:endParaRPr b="1" sz="17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Malignant </a:t>
                      </a:r>
                      <a:endParaRPr b="1" sz="17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solidFill>
                      <a:srgbClr val="E3E9ED"/>
                    </a:solidFill>
                  </a:tcPr>
                </a:tc>
              </a:tr>
              <a:tr h="1158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626" name="Google Shape;1626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6050" y="4952213"/>
            <a:ext cx="1660400" cy="1158575"/>
          </a:xfrm>
          <a:prstGeom prst="rect">
            <a:avLst/>
          </a:prstGeom>
          <a:noFill/>
          <a:ln>
            <a:noFill/>
          </a:ln>
        </p:spPr>
      </p:pic>
      <p:sp>
        <p:nvSpPr>
          <p:cNvPr id="1627" name="Google Shape;1627;p61"/>
          <p:cNvSpPr txBox="1"/>
          <p:nvPr/>
        </p:nvSpPr>
        <p:spPr>
          <a:xfrm>
            <a:off x="2054050" y="5059200"/>
            <a:ext cx="1521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most common:</a:t>
            </a:r>
            <a:endParaRPr b="1" sz="120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Angiomyo</a:t>
            </a:r>
            <a:r>
              <a:rPr b="1" lang="en" sz="1200" u="sng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lipo</a:t>
            </a:r>
            <a:r>
              <a:rPr b="1" lang="en" sz="12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ma</a:t>
            </a:r>
            <a:endParaRPr b="1" sz="120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Contains</a:t>
            </a:r>
            <a:r>
              <a:rPr b="1" lang="en" sz="1200" u="sng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fat </a:t>
            </a: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so appears hypodense </a:t>
            </a:r>
            <a:endParaRPr b="1" sz="12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1628" name="Google Shape;1628;p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98925" y="4949803"/>
            <a:ext cx="1660401" cy="1142187"/>
          </a:xfrm>
          <a:prstGeom prst="rect">
            <a:avLst/>
          </a:prstGeom>
          <a:noFill/>
          <a:ln>
            <a:noFill/>
          </a:ln>
        </p:spPr>
      </p:pic>
      <p:sp>
        <p:nvSpPr>
          <p:cNvPr id="1629" name="Google Shape;1629;p61"/>
          <p:cNvSpPr txBox="1"/>
          <p:nvPr/>
        </p:nvSpPr>
        <p:spPr>
          <a:xfrm>
            <a:off x="4906800" y="5059200"/>
            <a:ext cx="1752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b="1" lang="en" sz="12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most common:</a:t>
            </a:r>
            <a:endParaRPr b="1" sz="120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renal cell carcinoma</a:t>
            </a: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, appears heterogeneous with hypo/hyperdense areas </a:t>
            </a:r>
            <a:endParaRPr/>
          </a:p>
        </p:txBody>
      </p:sp>
      <p:sp>
        <p:nvSpPr>
          <p:cNvPr id="1630" name="Google Shape;1630;p61"/>
          <p:cNvSpPr txBox="1"/>
          <p:nvPr/>
        </p:nvSpPr>
        <p:spPr>
          <a:xfrm>
            <a:off x="957550" y="6072650"/>
            <a:ext cx="652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What is the tumor that mimic renal cell carcinoma on imaging ? go study pathology :) </a:t>
            </a:r>
            <a:r>
              <a:rPr b="1" lang="en" sz="4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oncocytoma </a:t>
            </a:r>
            <a:endParaRPr b="1" sz="400">
              <a:solidFill>
                <a:srgbClr val="9E9E9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631" name="Google Shape;1631;p61"/>
          <p:cNvGrpSpPr/>
          <p:nvPr/>
        </p:nvGrpSpPr>
        <p:grpSpPr>
          <a:xfrm>
            <a:off x="404640" y="6455681"/>
            <a:ext cx="3851695" cy="570618"/>
            <a:chOff x="789700" y="1579425"/>
            <a:chExt cx="3487275" cy="570618"/>
          </a:xfrm>
        </p:grpSpPr>
        <p:sp>
          <p:nvSpPr>
            <p:cNvPr id="1632" name="Google Shape;1632;p61"/>
            <p:cNvSpPr/>
            <p:nvPr/>
          </p:nvSpPr>
          <p:spPr>
            <a:xfrm>
              <a:off x="789700" y="1579425"/>
              <a:ext cx="2463912" cy="570618"/>
            </a:xfrm>
            <a:prstGeom prst="flowChartTerminator">
              <a:avLst/>
            </a:prstGeom>
            <a:solidFill>
              <a:srgbClr val="7FADC5">
                <a:alpha val="32340"/>
              </a:srgbClr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33" name="Google Shape;1633;p61"/>
            <p:cNvGrpSpPr/>
            <p:nvPr/>
          </p:nvGrpSpPr>
          <p:grpSpPr>
            <a:xfrm rot="2700000">
              <a:off x="951301" y="1759123"/>
              <a:ext cx="242887" cy="234600"/>
              <a:chOff x="1049625" y="3881225"/>
              <a:chExt cx="136275" cy="136275"/>
            </a:xfrm>
          </p:grpSpPr>
          <p:sp>
            <p:nvSpPr>
              <p:cNvPr id="1634" name="Google Shape;1634;p61"/>
              <p:cNvSpPr/>
              <p:nvPr/>
            </p:nvSpPr>
            <p:spPr>
              <a:xfrm>
                <a:off x="1118050" y="3881225"/>
                <a:ext cx="25" cy="136275"/>
              </a:xfrm>
              <a:custGeom>
                <a:rect b="b" l="l" r="r" t="t"/>
                <a:pathLst>
                  <a:path extrusionOk="0" fill="none" h="5451" w="1">
                    <a:moveTo>
                      <a:pt x="1" y="5450"/>
                    </a:moveTo>
                    <a:lnTo>
                      <a:pt x="1" y="0"/>
                    </a:lnTo>
                  </a:path>
                </a:pathLst>
              </a:custGeom>
              <a:noFill/>
              <a:ln cap="flat" cmpd="sng" w="38100">
                <a:solidFill>
                  <a:schemeClr val="accent2"/>
                </a:solidFill>
                <a:prstDash val="solid"/>
                <a:miter lim="2534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5" name="Google Shape;1635;p61"/>
              <p:cNvSpPr/>
              <p:nvPr/>
            </p:nvSpPr>
            <p:spPr>
              <a:xfrm>
                <a:off x="1049625" y="3949025"/>
                <a:ext cx="136275" cy="25"/>
              </a:xfrm>
              <a:custGeom>
                <a:rect b="b" l="l" r="r" t="t"/>
                <a:pathLst>
                  <a:path extrusionOk="0" fill="none" h="1" w="5451">
                    <a:moveTo>
                      <a:pt x="0" y="1"/>
                    </a:moveTo>
                    <a:lnTo>
                      <a:pt x="5450" y="1"/>
                    </a:lnTo>
                  </a:path>
                </a:pathLst>
              </a:custGeom>
              <a:noFill/>
              <a:ln cap="flat" cmpd="sng" w="38100">
                <a:solidFill>
                  <a:schemeClr val="accent2"/>
                </a:solidFill>
                <a:prstDash val="solid"/>
                <a:miter lim="2534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636" name="Google Shape;1636;p61"/>
            <p:cNvSpPr txBox="1"/>
            <p:nvPr/>
          </p:nvSpPr>
          <p:spPr>
            <a:xfrm>
              <a:off x="1165375" y="1618438"/>
              <a:ext cx="3111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Congenital anomalies </a:t>
              </a:r>
              <a:r>
                <a:rPr b="1" lang="en" sz="2000"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endParaRPr b="1" sz="2000"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aphicFrame>
        <p:nvGraphicFramePr>
          <p:cNvPr id="1637" name="Google Shape;1637;p61"/>
          <p:cNvGraphicFramePr/>
          <p:nvPr/>
        </p:nvGraphicFramePr>
        <p:xfrm>
          <a:off x="546050" y="7192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{C563CAEC-9751-46C4-BAD3-B949144374A7}</a:tableStyleId>
              </a:tblPr>
              <a:tblGrid>
                <a:gridCol w="1938025"/>
                <a:gridCol w="1687025"/>
                <a:gridCol w="2329725"/>
              </a:tblGrid>
              <a:tr h="4491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Horseshoe Kidney</a:t>
                      </a: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</a:t>
                      </a:r>
                      <a:endParaRPr b="1" sz="17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Ectopic Kidney</a:t>
                      </a:r>
                      <a:endParaRPr b="1" sz="17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chemeClr val="dk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Polycystic Kidney Disease</a:t>
                      </a:r>
                      <a:endParaRPr b="1" sz="1700">
                        <a:solidFill>
                          <a:schemeClr val="dk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>
                    <a:solidFill>
                      <a:srgbClr val="E3E9ED"/>
                    </a:solidFill>
                  </a:tcPr>
                </a:tc>
              </a:tr>
              <a:tr h="1096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5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638" name="Google Shape;1638;p61"/>
          <p:cNvSpPr/>
          <p:nvPr/>
        </p:nvSpPr>
        <p:spPr>
          <a:xfrm rot="10800000">
            <a:off x="4360725" y="5333674"/>
            <a:ext cx="461100" cy="428700"/>
          </a:xfrm>
          <a:prstGeom prst="ellipse">
            <a:avLst/>
          </a:prstGeom>
          <a:noFill/>
          <a:ln cap="flat" cmpd="sng" w="19050">
            <a:solidFill>
              <a:srgbClr val="6AA84F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9" name="Google Shape;1639;p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6050" y="7648625"/>
            <a:ext cx="1938025" cy="1108201"/>
          </a:xfrm>
          <a:prstGeom prst="rect">
            <a:avLst/>
          </a:prstGeom>
          <a:noFill/>
          <a:ln>
            <a:noFill/>
          </a:ln>
        </p:spPr>
      </p:pic>
      <p:sp>
        <p:nvSpPr>
          <p:cNvPr id="1640" name="Google Shape;1640;p61"/>
          <p:cNvSpPr/>
          <p:nvPr/>
        </p:nvSpPr>
        <p:spPr>
          <a:xfrm>
            <a:off x="970025" y="8093700"/>
            <a:ext cx="1064386" cy="446398"/>
          </a:xfrm>
          <a:custGeom>
            <a:rect b="b" l="l" r="r" t="t"/>
            <a:pathLst>
              <a:path extrusionOk="0" h="19566" w="45953">
                <a:moveTo>
                  <a:pt x="26157" y="9130"/>
                </a:moveTo>
                <a:cubicBezTo>
                  <a:pt x="22675" y="12612"/>
                  <a:pt x="19710" y="17302"/>
                  <a:pt x="15038" y="18859"/>
                </a:cubicBezTo>
                <a:cubicBezTo>
                  <a:pt x="11515" y="20033"/>
                  <a:pt x="7442" y="19339"/>
                  <a:pt x="3919" y="18164"/>
                </a:cubicBezTo>
                <a:cubicBezTo>
                  <a:pt x="444" y="17005"/>
                  <a:pt x="-444" y="11293"/>
                  <a:pt x="444" y="7740"/>
                </a:cubicBezTo>
                <a:cubicBezTo>
                  <a:pt x="1254" y="4499"/>
                  <a:pt x="5542" y="2991"/>
                  <a:pt x="8783" y="2181"/>
                </a:cubicBezTo>
                <a:cubicBezTo>
                  <a:pt x="20948" y="-860"/>
                  <a:pt x="41650" y="-2070"/>
                  <a:pt x="45615" y="9825"/>
                </a:cubicBezTo>
                <a:cubicBezTo>
                  <a:pt x="46966" y="13877"/>
                  <a:pt x="40030" y="19200"/>
                  <a:pt x="35886" y="18164"/>
                </a:cubicBezTo>
                <a:cubicBezTo>
                  <a:pt x="31425" y="17049"/>
                  <a:pt x="28713" y="5879"/>
                  <a:pt x="25462" y="9130"/>
                </a:cubicBezTo>
              </a:path>
            </a:pathLst>
          </a:custGeom>
          <a:noFill/>
          <a:ln cap="flat" cmpd="sng" w="19050">
            <a:solidFill>
              <a:srgbClr val="6AA84F"/>
            </a:solidFill>
            <a:prstDash val="dash"/>
            <a:round/>
            <a:headEnd len="med" w="med" type="none"/>
            <a:tailEnd len="med" w="med" type="none"/>
          </a:ln>
        </p:spPr>
      </p:sp>
      <p:pic>
        <p:nvPicPr>
          <p:cNvPr id="1641" name="Google Shape;1641;p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84075" y="7648625"/>
            <a:ext cx="1687025" cy="11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2" name="Google Shape;1642;p6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71100" y="7637975"/>
            <a:ext cx="2329726" cy="1815749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61"/>
          <p:cNvSpPr/>
          <p:nvPr/>
        </p:nvSpPr>
        <p:spPr>
          <a:xfrm rot="10800000">
            <a:off x="3230475" y="8237550"/>
            <a:ext cx="341400" cy="277800"/>
          </a:xfrm>
          <a:prstGeom prst="ellipse">
            <a:avLst/>
          </a:prstGeom>
          <a:noFill/>
          <a:ln cap="flat" cmpd="sng" w="1905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4" name="Google Shape;1644;p61"/>
          <p:cNvSpPr/>
          <p:nvPr/>
        </p:nvSpPr>
        <p:spPr>
          <a:xfrm rot="10800000">
            <a:off x="4803650" y="8172425"/>
            <a:ext cx="425400" cy="436200"/>
          </a:xfrm>
          <a:prstGeom prst="ellipse">
            <a:avLst/>
          </a:prstGeom>
          <a:noFill/>
          <a:ln cap="flat" cmpd="sng" w="19050">
            <a:solidFill>
              <a:srgbClr val="6AA84F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5" name="Google Shape;1645;p61"/>
          <p:cNvSpPr/>
          <p:nvPr/>
        </p:nvSpPr>
        <p:spPr>
          <a:xfrm rot="10800000">
            <a:off x="5303450" y="8057125"/>
            <a:ext cx="586200" cy="612300"/>
          </a:xfrm>
          <a:prstGeom prst="ellipse">
            <a:avLst/>
          </a:prstGeom>
          <a:noFill/>
          <a:ln cap="flat" cmpd="sng" w="19050">
            <a:solidFill>
              <a:srgbClr val="6AA84F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6" name="Google Shape;1646;p61"/>
          <p:cNvSpPr txBox="1"/>
          <p:nvPr/>
        </p:nvSpPr>
        <p:spPr>
          <a:xfrm>
            <a:off x="638600" y="8857725"/>
            <a:ext cx="1752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Fusion of the lower poles of two kidneys </a:t>
            </a:r>
            <a:endParaRPr/>
          </a:p>
        </p:txBody>
      </p:sp>
      <p:sp>
        <p:nvSpPr>
          <p:cNvPr id="1647" name="Google Shape;1647;p61"/>
          <p:cNvSpPr txBox="1"/>
          <p:nvPr/>
        </p:nvSpPr>
        <p:spPr>
          <a:xfrm>
            <a:off x="2467400" y="8857725"/>
            <a:ext cx="1752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Abnormal kidney position </a:t>
            </a:r>
            <a:r>
              <a:rPr b="1" lang="en" sz="12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/>
          </a:p>
        </p:txBody>
      </p:sp>
      <p:sp>
        <p:nvSpPr>
          <p:cNvPr id="1648" name="Google Shape;1648;p61"/>
          <p:cNvSpPr/>
          <p:nvPr/>
        </p:nvSpPr>
        <p:spPr>
          <a:xfrm>
            <a:off x="479939" y="1144351"/>
            <a:ext cx="263211" cy="202334"/>
          </a:xfrm>
          <a:custGeom>
            <a:rect b="b" l="l" r="r" t="t"/>
            <a:pathLst>
              <a:path extrusionOk="0" h="159005" w="209313">
                <a:moveTo>
                  <a:pt x="44445" y="0"/>
                </a:moveTo>
                <a:cubicBezTo>
                  <a:pt x="19965" y="0"/>
                  <a:pt x="0" y="19965"/>
                  <a:pt x="0" y="44446"/>
                </a:cubicBezTo>
                <a:lnTo>
                  <a:pt x="0" y="61954"/>
                </a:lnTo>
                <a:cubicBezTo>
                  <a:pt x="0" y="86435"/>
                  <a:pt x="19965" y="106399"/>
                  <a:pt x="44445" y="106399"/>
                </a:cubicBezTo>
                <a:cubicBezTo>
                  <a:pt x="59815" y="106399"/>
                  <a:pt x="72253" y="93882"/>
                  <a:pt x="72253" y="78591"/>
                </a:cubicBezTo>
                <a:lnTo>
                  <a:pt x="72253" y="72016"/>
                </a:lnTo>
                <a:cubicBezTo>
                  <a:pt x="72253" y="66074"/>
                  <a:pt x="67420" y="61162"/>
                  <a:pt x="61399" y="61162"/>
                </a:cubicBezTo>
                <a:cubicBezTo>
                  <a:pt x="59736" y="61162"/>
                  <a:pt x="58389" y="59815"/>
                  <a:pt x="58389" y="58151"/>
                </a:cubicBezTo>
                <a:lnTo>
                  <a:pt x="58389" y="57201"/>
                </a:lnTo>
                <a:lnTo>
                  <a:pt x="62112" y="57201"/>
                </a:lnTo>
                <a:cubicBezTo>
                  <a:pt x="78591" y="57201"/>
                  <a:pt x="91901" y="70511"/>
                  <a:pt x="91901" y="86989"/>
                </a:cubicBezTo>
                <a:lnTo>
                  <a:pt x="91901" y="155044"/>
                </a:lnTo>
                <a:cubicBezTo>
                  <a:pt x="91901" y="157262"/>
                  <a:pt x="93723" y="159005"/>
                  <a:pt x="95862" y="159005"/>
                </a:cubicBezTo>
                <a:cubicBezTo>
                  <a:pt x="98080" y="159005"/>
                  <a:pt x="99823" y="157262"/>
                  <a:pt x="99823" y="155044"/>
                </a:cubicBezTo>
                <a:lnTo>
                  <a:pt x="99823" y="86989"/>
                </a:lnTo>
                <a:cubicBezTo>
                  <a:pt x="99823" y="66153"/>
                  <a:pt x="82949" y="49278"/>
                  <a:pt x="62112" y="49278"/>
                </a:cubicBezTo>
                <a:lnTo>
                  <a:pt x="58389" y="49278"/>
                </a:lnTo>
                <a:lnTo>
                  <a:pt x="58389" y="48248"/>
                </a:lnTo>
                <a:cubicBezTo>
                  <a:pt x="58389" y="46664"/>
                  <a:pt x="59736" y="45317"/>
                  <a:pt x="61399" y="45317"/>
                </a:cubicBezTo>
                <a:cubicBezTo>
                  <a:pt x="67420" y="45317"/>
                  <a:pt x="72253" y="40405"/>
                  <a:pt x="72253" y="34384"/>
                </a:cubicBezTo>
                <a:lnTo>
                  <a:pt x="72253" y="27887"/>
                </a:lnTo>
                <a:cubicBezTo>
                  <a:pt x="72253" y="12518"/>
                  <a:pt x="59815" y="0"/>
                  <a:pt x="44445" y="0"/>
                </a:cubicBezTo>
                <a:close/>
                <a:moveTo>
                  <a:pt x="164867" y="0"/>
                </a:moveTo>
                <a:cubicBezTo>
                  <a:pt x="149497" y="0"/>
                  <a:pt x="136980" y="12518"/>
                  <a:pt x="136980" y="27887"/>
                </a:cubicBezTo>
                <a:lnTo>
                  <a:pt x="136980" y="34384"/>
                </a:lnTo>
                <a:cubicBezTo>
                  <a:pt x="136980" y="40405"/>
                  <a:pt x="141892" y="45317"/>
                  <a:pt x="147913" y="45317"/>
                </a:cubicBezTo>
                <a:cubicBezTo>
                  <a:pt x="149577" y="45317"/>
                  <a:pt x="150924" y="46664"/>
                  <a:pt x="150924" y="48248"/>
                </a:cubicBezTo>
                <a:lnTo>
                  <a:pt x="150924" y="49278"/>
                </a:lnTo>
                <a:lnTo>
                  <a:pt x="147121" y="49278"/>
                </a:lnTo>
                <a:cubicBezTo>
                  <a:pt x="126364" y="49278"/>
                  <a:pt x="109410" y="66153"/>
                  <a:pt x="109410" y="86989"/>
                </a:cubicBezTo>
                <a:lnTo>
                  <a:pt x="109410" y="155044"/>
                </a:lnTo>
                <a:cubicBezTo>
                  <a:pt x="109410" y="157262"/>
                  <a:pt x="111232" y="159005"/>
                  <a:pt x="113371" y="159005"/>
                </a:cubicBezTo>
                <a:cubicBezTo>
                  <a:pt x="115589" y="159005"/>
                  <a:pt x="117332" y="157262"/>
                  <a:pt x="117332" y="155044"/>
                </a:cubicBezTo>
                <a:lnTo>
                  <a:pt x="117332" y="86989"/>
                </a:lnTo>
                <a:cubicBezTo>
                  <a:pt x="117332" y="70511"/>
                  <a:pt x="130721" y="57201"/>
                  <a:pt x="147121" y="57201"/>
                </a:cubicBezTo>
                <a:lnTo>
                  <a:pt x="150924" y="57201"/>
                </a:lnTo>
                <a:lnTo>
                  <a:pt x="150924" y="58151"/>
                </a:lnTo>
                <a:cubicBezTo>
                  <a:pt x="150924" y="59815"/>
                  <a:pt x="149577" y="61162"/>
                  <a:pt x="147913" y="61162"/>
                </a:cubicBezTo>
                <a:cubicBezTo>
                  <a:pt x="141892" y="61162"/>
                  <a:pt x="136980" y="66074"/>
                  <a:pt x="136980" y="72016"/>
                </a:cubicBezTo>
                <a:lnTo>
                  <a:pt x="136980" y="78591"/>
                </a:lnTo>
                <a:cubicBezTo>
                  <a:pt x="136980" y="93882"/>
                  <a:pt x="149497" y="106399"/>
                  <a:pt x="164867" y="106399"/>
                </a:cubicBezTo>
                <a:cubicBezTo>
                  <a:pt x="189348" y="106399"/>
                  <a:pt x="209312" y="86435"/>
                  <a:pt x="209312" y="61954"/>
                </a:cubicBezTo>
                <a:lnTo>
                  <a:pt x="209312" y="44446"/>
                </a:lnTo>
                <a:cubicBezTo>
                  <a:pt x="209312" y="19965"/>
                  <a:pt x="189348" y="0"/>
                  <a:pt x="164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9" name="Google Shape;1649;p61"/>
          <p:cNvSpPr/>
          <p:nvPr/>
        </p:nvSpPr>
        <p:spPr>
          <a:xfrm>
            <a:off x="442650" y="1076613"/>
            <a:ext cx="337800" cy="337800"/>
          </a:xfrm>
          <a:prstGeom prst="ellipse">
            <a:avLst/>
          </a:prstGeom>
          <a:solidFill>
            <a:srgbClr val="FFAB2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0" name="Google Shape;1650;p61"/>
          <p:cNvSpPr/>
          <p:nvPr/>
        </p:nvSpPr>
        <p:spPr>
          <a:xfrm>
            <a:off x="479939" y="1144351"/>
            <a:ext cx="263211" cy="202334"/>
          </a:xfrm>
          <a:custGeom>
            <a:rect b="b" l="l" r="r" t="t"/>
            <a:pathLst>
              <a:path extrusionOk="0" h="159005" w="209313">
                <a:moveTo>
                  <a:pt x="44445" y="0"/>
                </a:moveTo>
                <a:cubicBezTo>
                  <a:pt x="19965" y="0"/>
                  <a:pt x="0" y="19965"/>
                  <a:pt x="0" y="44446"/>
                </a:cubicBezTo>
                <a:lnTo>
                  <a:pt x="0" y="61954"/>
                </a:lnTo>
                <a:cubicBezTo>
                  <a:pt x="0" y="86435"/>
                  <a:pt x="19965" y="106399"/>
                  <a:pt x="44445" y="106399"/>
                </a:cubicBezTo>
                <a:cubicBezTo>
                  <a:pt x="59815" y="106399"/>
                  <a:pt x="72253" y="93882"/>
                  <a:pt x="72253" y="78591"/>
                </a:cubicBezTo>
                <a:lnTo>
                  <a:pt x="72253" y="72016"/>
                </a:lnTo>
                <a:cubicBezTo>
                  <a:pt x="72253" y="66074"/>
                  <a:pt x="67420" y="61162"/>
                  <a:pt x="61399" y="61162"/>
                </a:cubicBezTo>
                <a:cubicBezTo>
                  <a:pt x="59736" y="61162"/>
                  <a:pt x="58389" y="59815"/>
                  <a:pt x="58389" y="58151"/>
                </a:cubicBezTo>
                <a:lnTo>
                  <a:pt x="58389" y="57201"/>
                </a:lnTo>
                <a:lnTo>
                  <a:pt x="62112" y="57201"/>
                </a:lnTo>
                <a:cubicBezTo>
                  <a:pt x="78591" y="57201"/>
                  <a:pt x="91901" y="70511"/>
                  <a:pt x="91901" y="86989"/>
                </a:cubicBezTo>
                <a:lnTo>
                  <a:pt x="91901" y="155044"/>
                </a:lnTo>
                <a:cubicBezTo>
                  <a:pt x="91901" y="157262"/>
                  <a:pt x="93723" y="159005"/>
                  <a:pt x="95862" y="159005"/>
                </a:cubicBezTo>
                <a:cubicBezTo>
                  <a:pt x="98080" y="159005"/>
                  <a:pt x="99823" y="157262"/>
                  <a:pt x="99823" y="155044"/>
                </a:cubicBezTo>
                <a:lnTo>
                  <a:pt x="99823" y="86989"/>
                </a:lnTo>
                <a:cubicBezTo>
                  <a:pt x="99823" y="66153"/>
                  <a:pt x="82949" y="49278"/>
                  <a:pt x="62112" y="49278"/>
                </a:cubicBezTo>
                <a:lnTo>
                  <a:pt x="58389" y="49278"/>
                </a:lnTo>
                <a:lnTo>
                  <a:pt x="58389" y="48248"/>
                </a:lnTo>
                <a:cubicBezTo>
                  <a:pt x="58389" y="46664"/>
                  <a:pt x="59736" y="45317"/>
                  <a:pt x="61399" y="45317"/>
                </a:cubicBezTo>
                <a:cubicBezTo>
                  <a:pt x="67420" y="45317"/>
                  <a:pt x="72253" y="40405"/>
                  <a:pt x="72253" y="34384"/>
                </a:cubicBezTo>
                <a:lnTo>
                  <a:pt x="72253" y="27887"/>
                </a:lnTo>
                <a:cubicBezTo>
                  <a:pt x="72253" y="12518"/>
                  <a:pt x="59815" y="0"/>
                  <a:pt x="44445" y="0"/>
                </a:cubicBezTo>
                <a:close/>
                <a:moveTo>
                  <a:pt x="164867" y="0"/>
                </a:moveTo>
                <a:cubicBezTo>
                  <a:pt x="149497" y="0"/>
                  <a:pt x="136980" y="12518"/>
                  <a:pt x="136980" y="27887"/>
                </a:cubicBezTo>
                <a:lnTo>
                  <a:pt x="136980" y="34384"/>
                </a:lnTo>
                <a:cubicBezTo>
                  <a:pt x="136980" y="40405"/>
                  <a:pt x="141892" y="45317"/>
                  <a:pt x="147913" y="45317"/>
                </a:cubicBezTo>
                <a:cubicBezTo>
                  <a:pt x="149577" y="45317"/>
                  <a:pt x="150924" y="46664"/>
                  <a:pt x="150924" y="48248"/>
                </a:cubicBezTo>
                <a:lnTo>
                  <a:pt x="150924" y="49278"/>
                </a:lnTo>
                <a:lnTo>
                  <a:pt x="147121" y="49278"/>
                </a:lnTo>
                <a:cubicBezTo>
                  <a:pt x="126364" y="49278"/>
                  <a:pt x="109410" y="66153"/>
                  <a:pt x="109410" y="86989"/>
                </a:cubicBezTo>
                <a:lnTo>
                  <a:pt x="109410" y="155044"/>
                </a:lnTo>
                <a:cubicBezTo>
                  <a:pt x="109410" y="157262"/>
                  <a:pt x="111232" y="159005"/>
                  <a:pt x="113371" y="159005"/>
                </a:cubicBezTo>
                <a:cubicBezTo>
                  <a:pt x="115589" y="159005"/>
                  <a:pt x="117332" y="157262"/>
                  <a:pt x="117332" y="155044"/>
                </a:cubicBezTo>
                <a:lnTo>
                  <a:pt x="117332" y="86989"/>
                </a:lnTo>
                <a:cubicBezTo>
                  <a:pt x="117332" y="70511"/>
                  <a:pt x="130721" y="57201"/>
                  <a:pt x="147121" y="57201"/>
                </a:cubicBezTo>
                <a:lnTo>
                  <a:pt x="150924" y="57201"/>
                </a:lnTo>
                <a:lnTo>
                  <a:pt x="150924" y="58151"/>
                </a:lnTo>
                <a:cubicBezTo>
                  <a:pt x="150924" y="59815"/>
                  <a:pt x="149577" y="61162"/>
                  <a:pt x="147913" y="61162"/>
                </a:cubicBezTo>
                <a:cubicBezTo>
                  <a:pt x="141892" y="61162"/>
                  <a:pt x="136980" y="66074"/>
                  <a:pt x="136980" y="72016"/>
                </a:cubicBezTo>
                <a:lnTo>
                  <a:pt x="136980" y="78591"/>
                </a:lnTo>
                <a:cubicBezTo>
                  <a:pt x="136980" y="93882"/>
                  <a:pt x="149497" y="106399"/>
                  <a:pt x="164867" y="106399"/>
                </a:cubicBezTo>
                <a:cubicBezTo>
                  <a:pt x="189348" y="106399"/>
                  <a:pt x="209312" y="86435"/>
                  <a:pt x="209312" y="61954"/>
                </a:cubicBezTo>
                <a:lnTo>
                  <a:pt x="209312" y="44446"/>
                </a:lnTo>
                <a:cubicBezTo>
                  <a:pt x="209312" y="19965"/>
                  <a:pt x="189348" y="0"/>
                  <a:pt x="164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1" name="Google Shape;1651;p61"/>
          <p:cNvSpPr/>
          <p:nvPr/>
        </p:nvSpPr>
        <p:spPr>
          <a:xfrm>
            <a:off x="557714" y="3988951"/>
            <a:ext cx="263211" cy="202334"/>
          </a:xfrm>
          <a:custGeom>
            <a:rect b="b" l="l" r="r" t="t"/>
            <a:pathLst>
              <a:path extrusionOk="0" h="159005" w="209313">
                <a:moveTo>
                  <a:pt x="44445" y="0"/>
                </a:moveTo>
                <a:cubicBezTo>
                  <a:pt x="19965" y="0"/>
                  <a:pt x="0" y="19965"/>
                  <a:pt x="0" y="44446"/>
                </a:cubicBezTo>
                <a:lnTo>
                  <a:pt x="0" y="61954"/>
                </a:lnTo>
                <a:cubicBezTo>
                  <a:pt x="0" y="86435"/>
                  <a:pt x="19965" y="106399"/>
                  <a:pt x="44445" y="106399"/>
                </a:cubicBezTo>
                <a:cubicBezTo>
                  <a:pt x="59815" y="106399"/>
                  <a:pt x="72253" y="93882"/>
                  <a:pt x="72253" y="78591"/>
                </a:cubicBezTo>
                <a:lnTo>
                  <a:pt x="72253" y="72016"/>
                </a:lnTo>
                <a:cubicBezTo>
                  <a:pt x="72253" y="66074"/>
                  <a:pt x="67420" y="61162"/>
                  <a:pt x="61399" y="61162"/>
                </a:cubicBezTo>
                <a:cubicBezTo>
                  <a:pt x="59736" y="61162"/>
                  <a:pt x="58389" y="59815"/>
                  <a:pt x="58389" y="58151"/>
                </a:cubicBezTo>
                <a:lnTo>
                  <a:pt x="58389" y="57201"/>
                </a:lnTo>
                <a:lnTo>
                  <a:pt x="62112" y="57201"/>
                </a:lnTo>
                <a:cubicBezTo>
                  <a:pt x="78591" y="57201"/>
                  <a:pt x="91901" y="70511"/>
                  <a:pt x="91901" y="86989"/>
                </a:cubicBezTo>
                <a:lnTo>
                  <a:pt x="91901" y="155044"/>
                </a:lnTo>
                <a:cubicBezTo>
                  <a:pt x="91901" y="157262"/>
                  <a:pt x="93723" y="159005"/>
                  <a:pt x="95862" y="159005"/>
                </a:cubicBezTo>
                <a:cubicBezTo>
                  <a:pt x="98080" y="159005"/>
                  <a:pt x="99823" y="157262"/>
                  <a:pt x="99823" y="155044"/>
                </a:cubicBezTo>
                <a:lnTo>
                  <a:pt x="99823" y="86989"/>
                </a:lnTo>
                <a:cubicBezTo>
                  <a:pt x="99823" y="66153"/>
                  <a:pt x="82949" y="49278"/>
                  <a:pt x="62112" y="49278"/>
                </a:cubicBezTo>
                <a:lnTo>
                  <a:pt x="58389" y="49278"/>
                </a:lnTo>
                <a:lnTo>
                  <a:pt x="58389" y="48248"/>
                </a:lnTo>
                <a:cubicBezTo>
                  <a:pt x="58389" y="46664"/>
                  <a:pt x="59736" y="45317"/>
                  <a:pt x="61399" y="45317"/>
                </a:cubicBezTo>
                <a:cubicBezTo>
                  <a:pt x="67420" y="45317"/>
                  <a:pt x="72253" y="40405"/>
                  <a:pt x="72253" y="34384"/>
                </a:cubicBezTo>
                <a:lnTo>
                  <a:pt x="72253" y="27887"/>
                </a:lnTo>
                <a:cubicBezTo>
                  <a:pt x="72253" y="12518"/>
                  <a:pt x="59815" y="0"/>
                  <a:pt x="44445" y="0"/>
                </a:cubicBezTo>
                <a:close/>
                <a:moveTo>
                  <a:pt x="164867" y="0"/>
                </a:moveTo>
                <a:cubicBezTo>
                  <a:pt x="149497" y="0"/>
                  <a:pt x="136980" y="12518"/>
                  <a:pt x="136980" y="27887"/>
                </a:cubicBezTo>
                <a:lnTo>
                  <a:pt x="136980" y="34384"/>
                </a:lnTo>
                <a:cubicBezTo>
                  <a:pt x="136980" y="40405"/>
                  <a:pt x="141892" y="45317"/>
                  <a:pt x="147913" y="45317"/>
                </a:cubicBezTo>
                <a:cubicBezTo>
                  <a:pt x="149577" y="45317"/>
                  <a:pt x="150924" y="46664"/>
                  <a:pt x="150924" y="48248"/>
                </a:cubicBezTo>
                <a:lnTo>
                  <a:pt x="150924" y="49278"/>
                </a:lnTo>
                <a:lnTo>
                  <a:pt x="147121" y="49278"/>
                </a:lnTo>
                <a:cubicBezTo>
                  <a:pt x="126364" y="49278"/>
                  <a:pt x="109410" y="66153"/>
                  <a:pt x="109410" y="86989"/>
                </a:cubicBezTo>
                <a:lnTo>
                  <a:pt x="109410" y="155044"/>
                </a:lnTo>
                <a:cubicBezTo>
                  <a:pt x="109410" y="157262"/>
                  <a:pt x="111232" y="159005"/>
                  <a:pt x="113371" y="159005"/>
                </a:cubicBezTo>
                <a:cubicBezTo>
                  <a:pt x="115589" y="159005"/>
                  <a:pt x="117332" y="157262"/>
                  <a:pt x="117332" y="155044"/>
                </a:cubicBezTo>
                <a:lnTo>
                  <a:pt x="117332" y="86989"/>
                </a:lnTo>
                <a:cubicBezTo>
                  <a:pt x="117332" y="70511"/>
                  <a:pt x="130721" y="57201"/>
                  <a:pt x="147121" y="57201"/>
                </a:cubicBezTo>
                <a:lnTo>
                  <a:pt x="150924" y="57201"/>
                </a:lnTo>
                <a:lnTo>
                  <a:pt x="150924" y="58151"/>
                </a:lnTo>
                <a:cubicBezTo>
                  <a:pt x="150924" y="59815"/>
                  <a:pt x="149577" y="61162"/>
                  <a:pt x="147913" y="61162"/>
                </a:cubicBezTo>
                <a:cubicBezTo>
                  <a:pt x="141892" y="61162"/>
                  <a:pt x="136980" y="66074"/>
                  <a:pt x="136980" y="72016"/>
                </a:cubicBezTo>
                <a:lnTo>
                  <a:pt x="136980" y="78591"/>
                </a:lnTo>
                <a:cubicBezTo>
                  <a:pt x="136980" y="93882"/>
                  <a:pt x="149497" y="106399"/>
                  <a:pt x="164867" y="106399"/>
                </a:cubicBezTo>
                <a:cubicBezTo>
                  <a:pt x="189348" y="106399"/>
                  <a:pt x="209312" y="86435"/>
                  <a:pt x="209312" y="61954"/>
                </a:cubicBezTo>
                <a:lnTo>
                  <a:pt x="209312" y="44446"/>
                </a:lnTo>
                <a:cubicBezTo>
                  <a:pt x="209312" y="19965"/>
                  <a:pt x="189348" y="0"/>
                  <a:pt x="164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2" name="Google Shape;1652;p61"/>
          <p:cNvSpPr/>
          <p:nvPr/>
        </p:nvSpPr>
        <p:spPr>
          <a:xfrm>
            <a:off x="520425" y="3921213"/>
            <a:ext cx="337800" cy="337800"/>
          </a:xfrm>
          <a:prstGeom prst="ellipse">
            <a:avLst/>
          </a:prstGeom>
          <a:solidFill>
            <a:srgbClr val="FFAB2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3" name="Google Shape;1653;p61"/>
          <p:cNvSpPr/>
          <p:nvPr/>
        </p:nvSpPr>
        <p:spPr>
          <a:xfrm>
            <a:off x="557714" y="3988951"/>
            <a:ext cx="263211" cy="202334"/>
          </a:xfrm>
          <a:custGeom>
            <a:rect b="b" l="l" r="r" t="t"/>
            <a:pathLst>
              <a:path extrusionOk="0" h="159005" w="209313">
                <a:moveTo>
                  <a:pt x="44445" y="0"/>
                </a:moveTo>
                <a:cubicBezTo>
                  <a:pt x="19965" y="0"/>
                  <a:pt x="0" y="19965"/>
                  <a:pt x="0" y="44446"/>
                </a:cubicBezTo>
                <a:lnTo>
                  <a:pt x="0" y="61954"/>
                </a:lnTo>
                <a:cubicBezTo>
                  <a:pt x="0" y="86435"/>
                  <a:pt x="19965" y="106399"/>
                  <a:pt x="44445" y="106399"/>
                </a:cubicBezTo>
                <a:cubicBezTo>
                  <a:pt x="59815" y="106399"/>
                  <a:pt x="72253" y="93882"/>
                  <a:pt x="72253" y="78591"/>
                </a:cubicBezTo>
                <a:lnTo>
                  <a:pt x="72253" y="72016"/>
                </a:lnTo>
                <a:cubicBezTo>
                  <a:pt x="72253" y="66074"/>
                  <a:pt x="67420" y="61162"/>
                  <a:pt x="61399" y="61162"/>
                </a:cubicBezTo>
                <a:cubicBezTo>
                  <a:pt x="59736" y="61162"/>
                  <a:pt x="58389" y="59815"/>
                  <a:pt x="58389" y="58151"/>
                </a:cubicBezTo>
                <a:lnTo>
                  <a:pt x="58389" y="57201"/>
                </a:lnTo>
                <a:lnTo>
                  <a:pt x="62112" y="57201"/>
                </a:lnTo>
                <a:cubicBezTo>
                  <a:pt x="78591" y="57201"/>
                  <a:pt x="91901" y="70511"/>
                  <a:pt x="91901" y="86989"/>
                </a:cubicBezTo>
                <a:lnTo>
                  <a:pt x="91901" y="155044"/>
                </a:lnTo>
                <a:cubicBezTo>
                  <a:pt x="91901" y="157262"/>
                  <a:pt x="93723" y="159005"/>
                  <a:pt x="95862" y="159005"/>
                </a:cubicBezTo>
                <a:cubicBezTo>
                  <a:pt x="98080" y="159005"/>
                  <a:pt x="99823" y="157262"/>
                  <a:pt x="99823" y="155044"/>
                </a:cubicBezTo>
                <a:lnTo>
                  <a:pt x="99823" y="86989"/>
                </a:lnTo>
                <a:cubicBezTo>
                  <a:pt x="99823" y="66153"/>
                  <a:pt x="82949" y="49278"/>
                  <a:pt x="62112" y="49278"/>
                </a:cubicBezTo>
                <a:lnTo>
                  <a:pt x="58389" y="49278"/>
                </a:lnTo>
                <a:lnTo>
                  <a:pt x="58389" y="48248"/>
                </a:lnTo>
                <a:cubicBezTo>
                  <a:pt x="58389" y="46664"/>
                  <a:pt x="59736" y="45317"/>
                  <a:pt x="61399" y="45317"/>
                </a:cubicBezTo>
                <a:cubicBezTo>
                  <a:pt x="67420" y="45317"/>
                  <a:pt x="72253" y="40405"/>
                  <a:pt x="72253" y="34384"/>
                </a:cubicBezTo>
                <a:lnTo>
                  <a:pt x="72253" y="27887"/>
                </a:lnTo>
                <a:cubicBezTo>
                  <a:pt x="72253" y="12518"/>
                  <a:pt x="59815" y="0"/>
                  <a:pt x="44445" y="0"/>
                </a:cubicBezTo>
                <a:close/>
                <a:moveTo>
                  <a:pt x="164867" y="0"/>
                </a:moveTo>
                <a:cubicBezTo>
                  <a:pt x="149497" y="0"/>
                  <a:pt x="136980" y="12518"/>
                  <a:pt x="136980" y="27887"/>
                </a:cubicBezTo>
                <a:lnTo>
                  <a:pt x="136980" y="34384"/>
                </a:lnTo>
                <a:cubicBezTo>
                  <a:pt x="136980" y="40405"/>
                  <a:pt x="141892" y="45317"/>
                  <a:pt x="147913" y="45317"/>
                </a:cubicBezTo>
                <a:cubicBezTo>
                  <a:pt x="149577" y="45317"/>
                  <a:pt x="150924" y="46664"/>
                  <a:pt x="150924" y="48248"/>
                </a:cubicBezTo>
                <a:lnTo>
                  <a:pt x="150924" y="49278"/>
                </a:lnTo>
                <a:lnTo>
                  <a:pt x="147121" y="49278"/>
                </a:lnTo>
                <a:cubicBezTo>
                  <a:pt x="126364" y="49278"/>
                  <a:pt x="109410" y="66153"/>
                  <a:pt x="109410" y="86989"/>
                </a:cubicBezTo>
                <a:lnTo>
                  <a:pt x="109410" y="155044"/>
                </a:lnTo>
                <a:cubicBezTo>
                  <a:pt x="109410" y="157262"/>
                  <a:pt x="111232" y="159005"/>
                  <a:pt x="113371" y="159005"/>
                </a:cubicBezTo>
                <a:cubicBezTo>
                  <a:pt x="115589" y="159005"/>
                  <a:pt x="117332" y="157262"/>
                  <a:pt x="117332" y="155044"/>
                </a:cubicBezTo>
                <a:lnTo>
                  <a:pt x="117332" y="86989"/>
                </a:lnTo>
                <a:cubicBezTo>
                  <a:pt x="117332" y="70511"/>
                  <a:pt x="130721" y="57201"/>
                  <a:pt x="147121" y="57201"/>
                </a:cubicBezTo>
                <a:lnTo>
                  <a:pt x="150924" y="57201"/>
                </a:lnTo>
                <a:lnTo>
                  <a:pt x="150924" y="58151"/>
                </a:lnTo>
                <a:cubicBezTo>
                  <a:pt x="150924" y="59815"/>
                  <a:pt x="149577" y="61162"/>
                  <a:pt x="147913" y="61162"/>
                </a:cubicBezTo>
                <a:cubicBezTo>
                  <a:pt x="141892" y="61162"/>
                  <a:pt x="136980" y="66074"/>
                  <a:pt x="136980" y="72016"/>
                </a:cubicBezTo>
                <a:lnTo>
                  <a:pt x="136980" y="78591"/>
                </a:lnTo>
                <a:cubicBezTo>
                  <a:pt x="136980" y="93882"/>
                  <a:pt x="149497" y="106399"/>
                  <a:pt x="164867" y="106399"/>
                </a:cubicBezTo>
                <a:cubicBezTo>
                  <a:pt x="189348" y="106399"/>
                  <a:pt x="209312" y="86435"/>
                  <a:pt x="209312" y="61954"/>
                </a:cubicBezTo>
                <a:lnTo>
                  <a:pt x="209312" y="44446"/>
                </a:lnTo>
                <a:cubicBezTo>
                  <a:pt x="209312" y="19965"/>
                  <a:pt x="189348" y="0"/>
                  <a:pt x="164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4" name="Google Shape;1654;p61"/>
          <p:cNvSpPr/>
          <p:nvPr/>
        </p:nvSpPr>
        <p:spPr>
          <a:xfrm>
            <a:off x="595014" y="6639826"/>
            <a:ext cx="263211" cy="202334"/>
          </a:xfrm>
          <a:custGeom>
            <a:rect b="b" l="l" r="r" t="t"/>
            <a:pathLst>
              <a:path extrusionOk="0" h="159005" w="209313">
                <a:moveTo>
                  <a:pt x="44445" y="0"/>
                </a:moveTo>
                <a:cubicBezTo>
                  <a:pt x="19965" y="0"/>
                  <a:pt x="0" y="19965"/>
                  <a:pt x="0" y="44446"/>
                </a:cubicBezTo>
                <a:lnTo>
                  <a:pt x="0" y="61954"/>
                </a:lnTo>
                <a:cubicBezTo>
                  <a:pt x="0" y="86435"/>
                  <a:pt x="19965" y="106399"/>
                  <a:pt x="44445" y="106399"/>
                </a:cubicBezTo>
                <a:cubicBezTo>
                  <a:pt x="59815" y="106399"/>
                  <a:pt x="72253" y="93882"/>
                  <a:pt x="72253" y="78591"/>
                </a:cubicBezTo>
                <a:lnTo>
                  <a:pt x="72253" y="72016"/>
                </a:lnTo>
                <a:cubicBezTo>
                  <a:pt x="72253" y="66074"/>
                  <a:pt x="67420" y="61162"/>
                  <a:pt x="61399" y="61162"/>
                </a:cubicBezTo>
                <a:cubicBezTo>
                  <a:pt x="59736" y="61162"/>
                  <a:pt x="58389" y="59815"/>
                  <a:pt x="58389" y="58151"/>
                </a:cubicBezTo>
                <a:lnTo>
                  <a:pt x="58389" y="57201"/>
                </a:lnTo>
                <a:lnTo>
                  <a:pt x="62112" y="57201"/>
                </a:lnTo>
                <a:cubicBezTo>
                  <a:pt x="78591" y="57201"/>
                  <a:pt x="91901" y="70511"/>
                  <a:pt x="91901" y="86989"/>
                </a:cubicBezTo>
                <a:lnTo>
                  <a:pt x="91901" y="155044"/>
                </a:lnTo>
                <a:cubicBezTo>
                  <a:pt x="91901" y="157262"/>
                  <a:pt x="93723" y="159005"/>
                  <a:pt x="95862" y="159005"/>
                </a:cubicBezTo>
                <a:cubicBezTo>
                  <a:pt x="98080" y="159005"/>
                  <a:pt x="99823" y="157262"/>
                  <a:pt x="99823" y="155044"/>
                </a:cubicBezTo>
                <a:lnTo>
                  <a:pt x="99823" y="86989"/>
                </a:lnTo>
                <a:cubicBezTo>
                  <a:pt x="99823" y="66153"/>
                  <a:pt x="82949" y="49278"/>
                  <a:pt x="62112" y="49278"/>
                </a:cubicBezTo>
                <a:lnTo>
                  <a:pt x="58389" y="49278"/>
                </a:lnTo>
                <a:lnTo>
                  <a:pt x="58389" y="48248"/>
                </a:lnTo>
                <a:cubicBezTo>
                  <a:pt x="58389" y="46664"/>
                  <a:pt x="59736" y="45317"/>
                  <a:pt x="61399" y="45317"/>
                </a:cubicBezTo>
                <a:cubicBezTo>
                  <a:pt x="67420" y="45317"/>
                  <a:pt x="72253" y="40405"/>
                  <a:pt x="72253" y="34384"/>
                </a:cubicBezTo>
                <a:lnTo>
                  <a:pt x="72253" y="27887"/>
                </a:lnTo>
                <a:cubicBezTo>
                  <a:pt x="72253" y="12518"/>
                  <a:pt x="59815" y="0"/>
                  <a:pt x="44445" y="0"/>
                </a:cubicBezTo>
                <a:close/>
                <a:moveTo>
                  <a:pt x="164867" y="0"/>
                </a:moveTo>
                <a:cubicBezTo>
                  <a:pt x="149497" y="0"/>
                  <a:pt x="136980" y="12518"/>
                  <a:pt x="136980" y="27887"/>
                </a:cubicBezTo>
                <a:lnTo>
                  <a:pt x="136980" y="34384"/>
                </a:lnTo>
                <a:cubicBezTo>
                  <a:pt x="136980" y="40405"/>
                  <a:pt x="141892" y="45317"/>
                  <a:pt x="147913" y="45317"/>
                </a:cubicBezTo>
                <a:cubicBezTo>
                  <a:pt x="149577" y="45317"/>
                  <a:pt x="150924" y="46664"/>
                  <a:pt x="150924" y="48248"/>
                </a:cubicBezTo>
                <a:lnTo>
                  <a:pt x="150924" y="49278"/>
                </a:lnTo>
                <a:lnTo>
                  <a:pt x="147121" y="49278"/>
                </a:lnTo>
                <a:cubicBezTo>
                  <a:pt x="126364" y="49278"/>
                  <a:pt x="109410" y="66153"/>
                  <a:pt x="109410" y="86989"/>
                </a:cubicBezTo>
                <a:lnTo>
                  <a:pt x="109410" y="155044"/>
                </a:lnTo>
                <a:cubicBezTo>
                  <a:pt x="109410" y="157262"/>
                  <a:pt x="111232" y="159005"/>
                  <a:pt x="113371" y="159005"/>
                </a:cubicBezTo>
                <a:cubicBezTo>
                  <a:pt x="115589" y="159005"/>
                  <a:pt x="117332" y="157262"/>
                  <a:pt x="117332" y="155044"/>
                </a:cubicBezTo>
                <a:lnTo>
                  <a:pt x="117332" y="86989"/>
                </a:lnTo>
                <a:cubicBezTo>
                  <a:pt x="117332" y="70511"/>
                  <a:pt x="130721" y="57201"/>
                  <a:pt x="147121" y="57201"/>
                </a:cubicBezTo>
                <a:lnTo>
                  <a:pt x="150924" y="57201"/>
                </a:lnTo>
                <a:lnTo>
                  <a:pt x="150924" y="58151"/>
                </a:lnTo>
                <a:cubicBezTo>
                  <a:pt x="150924" y="59815"/>
                  <a:pt x="149577" y="61162"/>
                  <a:pt x="147913" y="61162"/>
                </a:cubicBezTo>
                <a:cubicBezTo>
                  <a:pt x="141892" y="61162"/>
                  <a:pt x="136980" y="66074"/>
                  <a:pt x="136980" y="72016"/>
                </a:cubicBezTo>
                <a:lnTo>
                  <a:pt x="136980" y="78591"/>
                </a:lnTo>
                <a:cubicBezTo>
                  <a:pt x="136980" y="93882"/>
                  <a:pt x="149497" y="106399"/>
                  <a:pt x="164867" y="106399"/>
                </a:cubicBezTo>
                <a:cubicBezTo>
                  <a:pt x="189348" y="106399"/>
                  <a:pt x="209312" y="86435"/>
                  <a:pt x="209312" y="61954"/>
                </a:cubicBezTo>
                <a:lnTo>
                  <a:pt x="209312" y="44446"/>
                </a:lnTo>
                <a:cubicBezTo>
                  <a:pt x="209312" y="19965"/>
                  <a:pt x="189348" y="0"/>
                  <a:pt x="164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5" name="Google Shape;1655;p61"/>
          <p:cNvSpPr/>
          <p:nvPr/>
        </p:nvSpPr>
        <p:spPr>
          <a:xfrm>
            <a:off x="557725" y="6572088"/>
            <a:ext cx="337800" cy="337800"/>
          </a:xfrm>
          <a:prstGeom prst="ellipse">
            <a:avLst/>
          </a:prstGeom>
          <a:solidFill>
            <a:srgbClr val="FFAB2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6" name="Google Shape;1656;p61"/>
          <p:cNvSpPr/>
          <p:nvPr/>
        </p:nvSpPr>
        <p:spPr>
          <a:xfrm>
            <a:off x="595014" y="6639826"/>
            <a:ext cx="263211" cy="202334"/>
          </a:xfrm>
          <a:custGeom>
            <a:rect b="b" l="l" r="r" t="t"/>
            <a:pathLst>
              <a:path extrusionOk="0" h="159005" w="209313">
                <a:moveTo>
                  <a:pt x="44445" y="0"/>
                </a:moveTo>
                <a:cubicBezTo>
                  <a:pt x="19965" y="0"/>
                  <a:pt x="0" y="19965"/>
                  <a:pt x="0" y="44446"/>
                </a:cubicBezTo>
                <a:lnTo>
                  <a:pt x="0" y="61954"/>
                </a:lnTo>
                <a:cubicBezTo>
                  <a:pt x="0" y="86435"/>
                  <a:pt x="19965" y="106399"/>
                  <a:pt x="44445" y="106399"/>
                </a:cubicBezTo>
                <a:cubicBezTo>
                  <a:pt x="59815" y="106399"/>
                  <a:pt x="72253" y="93882"/>
                  <a:pt x="72253" y="78591"/>
                </a:cubicBezTo>
                <a:lnTo>
                  <a:pt x="72253" y="72016"/>
                </a:lnTo>
                <a:cubicBezTo>
                  <a:pt x="72253" y="66074"/>
                  <a:pt x="67420" y="61162"/>
                  <a:pt x="61399" y="61162"/>
                </a:cubicBezTo>
                <a:cubicBezTo>
                  <a:pt x="59736" y="61162"/>
                  <a:pt x="58389" y="59815"/>
                  <a:pt x="58389" y="58151"/>
                </a:cubicBezTo>
                <a:lnTo>
                  <a:pt x="58389" y="57201"/>
                </a:lnTo>
                <a:lnTo>
                  <a:pt x="62112" y="57201"/>
                </a:lnTo>
                <a:cubicBezTo>
                  <a:pt x="78591" y="57201"/>
                  <a:pt x="91901" y="70511"/>
                  <a:pt x="91901" y="86989"/>
                </a:cubicBezTo>
                <a:lnTo>
                  <a:pt x="91901" y="155044"/>
                </a:lnTo>
                <a:cubicBezTo>
                  <a:pt x="91901" y="157262"/>
                  <a:pt x="93723" y="159005"/>
                  <a:pt x="95862" y="159005"/>
                </a:cubicBezTo>
                <a:cubicBezTo>
                  <a:pt x="98080" y="159005"/>
                  <a:pt x="99823" y="157262"/>
                  <a:pt x="99823" y="155044"/>
                </a:cubicBezTo>
                <a:lnTo>
                  <a:pt x="99823" y="86989"/>
                </a:lnTo>
                <a:cubicBezTo>
                  <a:pt x="99823" y="66153"/>
                  <a:pt x="82949" y="49278"/>
                  <a:pt x="62112" y="49278"/>
                </a:cubicBezTo>
                <a:lnTo>
                  <a:pt x="58389" y="49278"/>
                </a:lnTo>
                <a:lnTo>
                  <a:pt x="58389" y="48248"/>
                </a:lnTo>
                <a:cubicBezTo>
                  <a:pt x="58389" y="46664"/>
                  <a:pt x="59736" y="45317"/>
                  <a:pt x="61399" y="45317"/>
                </a:cubicBezTo>
                <a:cubicBezTo>
                  <a:pt x="67420" y="45317"/>
                  <a:pt x="72253" y="40405"/>
                  <a:pt x="72253" y="34384"/>
                </a:cubicBezTo>
                <a:lnTo>
                  <a:pt x="72253" y="27887"/>
                </a:lnTo>
                <a:cubicBezTo>
                  <a:pt x="72253" y="12518"/>
                  <a:pt x="59815" y="0"/>
                  <a:pt x="44445" y="0"/>
                </a:cubicBezTo>
                <a:close/>
                <a:moveTo>
                  <a:pt x="164867" y="0"/>
                </a:moveTo>
                <a:cubicBezTo>
                  <a:pt x="149497" y="0"/>
                  <a:pt x="136980" y="12518"/>
                  <a:pt x="136980" y="27887"/>
                </a:cubicBezTo>
                <a:lnTo>
                  <a:pt x="136980" y="34384"/>
                </a:lnTo>
                <a:cubicBezTo>
                  <a:pt x="136980" y="40405"/>
                  <a:pt x="141892" y="45317"/>
                  <a:pt x="147913" y="45317"/>
                </a:cubicBezTo>
                <a:cubicBezTo>
                  <a:pt x="149577" y="45317"/>
                  <a:pt x="150924" y="46664"/>
                  <a:pt x="150924" y="48248"/>
                </a:cubicBezTo>
                <a:lnTo>
                  <a:pt x="150924" y="49278"/>
                </a:lnTo>
                <a:lnTo>
                  <a:pt x="147121" y="49278"/>
                </a:lnTo>
                <a:cubicBezTo>
                  <a:pt x="126364" y="49278"/>
                  <a:pt x="109410" y="66153"/>
                  <a:pt x="109410" y="86989"/>
                </a:cubicBezTo>
                <a:lnTo>
                  <a:pt x="109410" y="155044"/>
                </a:lnTo>
                <a:cubicBezTo>
                  <a:pt x="109410" y="157262"/>
                  <a:pt x="111232" y="159005"/>
                  <a:pt x="113371" y="159005"/>
                </a:cubicBezTo>
                <a:cubicBezTo>
                  <a:pt x="115589" y="159005"/>
                  <a:pt x="117332" y="157262"/>
                  <a:pt x="117332" y="155044"/>
                </a:cubicBezTo>
                <a:lnTo>
                  <a:pt x="117332" y="86989"/>
                </a:lnTo>
                <a:cubicBezTo>
                  <a:pt x="117332" y="70511"/>
                  <a:pt x="130721" y="57201"/>
                  <a:pt x="147121" y="57201"/>
                </a:cubicBezTo>
                <a:lnTo>
                  <a:pt x="150924" y="57201"/>
                </a:lnTo>
                <a:lnTo>
                  <a:pt x="150924" y="58151"/>
                </a:lnTo>
                <a:cubicBezTo>
                  <a:pt x="150924" y="59815"/>
                  <a:pt x="149577" y="61162"/>
                  <a:pt x="147913" y="61162"/>
                </a:cubicBezTo>
                <a:cubicBezTo>
                  <a:pt x="141892" y="61162"/>
                  <a:pt x="136980" y="66074"/>
                  <a:pt x="136980" y="72016"/>
                </a:cubicBezTo>
                <a:lnTo>
                  <a:pt x="136980" y="78591"/>
                </a:lnTo>
                <a:cubicBezTo>
                  <a:pt x="136980" y="93882"/>
                  <a:pt x="149497" y="106399"/>
                  <a:pt x="164867" y="106399"/>
                </a:cubicBezTo>
                <a:cubicBezTo>
                  <a:pt x="189348" y="106399"/>
                  <a:pt x="209312" y="86435"/>
                  <a:pt x="209312" y="61954"/>
                </a:cubicBezTo>
                <a:lnTo>
                  <a:pt x="209312" y="44446"/>
                </a:lnTo>
                <a:cubicBezTo>
                  <a:pt x="209312" y="19965"/>
                  <a:pt x="189348" y="0"/>
                  <a:pt x="164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Urology Clinical Case by Slidesgo">
  <a:themeElements>
    <a:clrScheme name="Simple Light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7FADC5"/>
      </a:accent1>
      <a:accent2>
        <a:srgbClr val="FFAB2F"/>
      </a:accent2>
      <a:accent3>
        <a:srgbClr val="7FADC5"/>
      </a:accent3>
      <a:accent4>
        <a:srgbClr val="FFAB40"/>
      </a:accent4>
      <a:accent5>
        <a:srgbClr val="7FADC5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Urology Clinical Case by Slidesgo">
  <a:themeElements>
    <a:clrScheme name="Simple Light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7FADC5"/>
      </a:accent1>
      <a:accent2>
        <a:srgbClr val="FFAB2F"/>
      </a:accent2>
      <a:accent3>
        <a:srgbClr val="7FADC5"/>
      </a:accent3>
      <a:accent4>
        <a:srgbClr val="FFAB40"/>
      </a:accent4>
      <a:accent5>
        <a:srgbClr val="7FADC5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