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6"/>
  </p:handoutMasterIdLst>
  <p:sldIdLst>
    <p:sldId id="256" r:id="rId2"/>
    <p:sldId id="257" r:id="rId3"/>
    <p:sldId id="285" r:id="rId4"/>
    <p:sldId id="28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87" r:id="rId13"/>
    <p:sldId id="288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4114-EDB1-495C-9D7D-EA993C2ECEC2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A004A-1012-45EB-8B7A-81ECB6CDD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D140ACE-27BF-4101-B03D-F19E4674657B}" type="datetimeFigureOut">
              <a:rPr lang="en-US" smtClean="0"/>
              <a:pPr/>
              <a:t>10/19/2008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27F5D3-6567-44B3-9981-50AEA3C7C5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Dr Mohammed Arif.</a:t>
            </a:r>
          </a:p>
          <a:p>
            <a:pPr algn="l"/>
            <a:r>
              <a:rPr lang="en-US" dirty="0" smtClean="0"/>
              <a:t>Associate professor.</a:t>
            </a:r>
          </a:p>
          <a:p>
            <a:pPr algn="l"/>
            <a:r>
              <a:rPr lang="en-US" dirty="0" smtClean="0"/>
              <a:t>Consultant virologist.</a:t>
            </a:r>
          </a:p>
          <a:p>
            <a:pPr algn="l"/>
            <a:r>
              <a:rPr lang="en-US" dirty="0" smtClean="0"/>
              <a:t>Head of the virology unit.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Viral infection of the respiratory tract -- 2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Antigenic shift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resulting in a new subtype of human influenza type A ( the hemagglutinin came from animal influenza A strain).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Antigenic shift  produces  a new influenza A subtype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Antigenic drift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Occurs in both influenza A and B viruses.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a minor antigenic change in the hemagglutinin due to mutation in the hemagglutinin gene.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Antigenic drift  produces a new virus strain, that may not be recognized by the immune system.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Reinfection occurs.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 A pandemics'.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Pandemic is a worldwide epidemic of a disease.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During the last 100-years, there have been three influenza A pandemics.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1- 1918 – 1919 ,Spanish flu, H1N1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Caused 500,000 deaths in the USA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Caused 20 – 50 millions deaths worldwide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2- 1957 – 1958, Asian flu , H2N2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Complete change (shift) occurs in both HA and NA.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Approximately 70,000 deaths in the USA.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 A pandemics.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3-  1968 – 1969, Hong Kong flu, H3N2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Complete change occurs only in the HA 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1976, swine flu, H1N1 reappeared.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Affected individuals over 20 years of age 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virus did not cause pandemic.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Transmission: By inhalation of respiratory droplets.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Incubation period:  1 – 4 days.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Clinical features: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Fever.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Malaise.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Chills.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Headache.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Generalized aches.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Cough.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Pharyngitis.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Hoarseness.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Prognosis: In absence of complications recovery is usual. Symptoms last for about 4 days, but weakness often persists longer.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Influenza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Complications: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Primary influenza pneumonia.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Secondary bacterial pneumonia.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 vaccine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Two types of vaccines: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1-The flu shot vaccine: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Inactivated ( killed vaccine 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Given to people older than 6-months, including healthy people and those with chronic medical conditions.</a:t>
            </a:r>
          </a:p>
          <a:p>
            <a:pPr>
              <a:buNone/>
            </a:pPr>
            <a:r>
              <a:rPr lang="en-US" dirty="0" smtClean="0"/>
              <a:t>2- The nasal spray flue vaccine ( Flu mist ):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is a live attenuated vaccine.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Approved for use in healthy people between 5- 49 years of age.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Notes on the flue vaccine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Both vaccine contain the current influenza viruses( H1N1, H3N2 and the current influenza B strain).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Vaccine should be given in October or November , before the influenza season begins.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flu shot vaccine is recommended to healthy people as well as high risk groups ( elderly, patients with chronic pulmonary or cardiac diseases).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flu shot vaccine is inactivated vaccine.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Lab diagnosis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1- Isolation of the virus in tissue culture followed by identification of the isolated virus.</a:t>
            </a:r>
          </a:p>
          <a:p>
            <a:pPr>
              <a:buNone/>
            </a:pPr>
            <a:r>
              <a:rPr lang="en-US" dirty="0" smtClean="0"/>
              <a:t>     Specimens : throat swab.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2- Direct demonstration of the virus in the infected cells of the nasopharyngeal aspirate.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1- Influenza ( Flu ).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Viral etiology: Influenza viruses.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Family: Orthomyxoviridae.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Pleomorphic, enveloped with helical nucleocapsid.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Two glycoprotein spikes, the hemagglutinine( HA ) and the neuraminidase (N A).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viral genome consists of 8- segments of </a:t>
            </a:r>
            <a:r>
              <a:rPr lang="en-US" dirty="0" err="1" smtClean="0"/>
              <a:t>ss</a:t>
            </a:r>
            <a:r>
              <a:rPr lang="en-US" dirty="0" smtClean="0"/>
              <a:t>-RNA ( negative polarity ).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Treatment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Four anti-viral drugs are approved for treatment of influenza.</a:t>
            </a:r>
          </a:p>
          <a:p>
            <a:pPr>
              <a:buNone/>
            </a:pPr>
            <a:r>
              <a:rPr lang="en-US" dirty="0" smtClean="0"/>
              <a:t>1- Amantadine and remantadine: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Active only against influenza 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Inhibit virus replication.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prophylactic dose is 200 mg/day for the duration of influenza A outbreak.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Treatment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2- Zanamivir (Relenza):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Active against influenza A and B.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Neuraminidase inhibitor.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Administered by inhalation.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Dose: two buffs twice daily, for people older than 7- years.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Treatment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3- Oseltamivir ( Tamiflu ):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Active against influenza A and B.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Neuraminidase inhibitor.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Administered orally.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Adult dose: 75 mg twice a day for five days.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prophylactic use, the dose is 75 mg once a day for at least 7-days.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Avian flu ( Birds flu ).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Viral etiology 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Avian influenza A virus.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Family : Orthomyxoviridae.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Typical influenza virus.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following subtypes were identified:</a:t>
            </a:r>
          </a:p>
          <a:p>
            <a:pPr>
              <a:buNone/>
            </a:pPr>
            <a:r>
              <a:rPr lang="en-US" dirty="0" smtClean="0"/>
              <a:t>    1- H5N1--- highly pathogenic avian influenza A virus.</a:t>
            </a:r>
          </a:p>
          <a:p>
            <a:pPr>
              <a:buNone/>
            </a:pPr>
            <a:r>
              <a:rPr lang="en-US" dirty="0" smtClean="0"/>
              <a:t>    2- H7N2, H7N7, &amp;H 9N2   are low pathogenic avian influenza A viruses.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Avian flu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Avian influenza A viruses.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Wild birds are the natural reservoir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Wild birds carry the virus in their intestines, but do not get sick from them.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shed the virus in feces, saliva and nasal secretions.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cause diseases in domestic birds and  other animals such as cats, dogs and tigers.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Avian flu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Infection of domestic poultry: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All domestic poultry are susceptible to infection.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Domestic poultry become infected when they have contact with food contaminated with secretion or excretion from infected bird.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Infection of domestic poultry causes two types of diseases:</a:t>
            </a:r>
          </a:p>
          <a:p>
            <a:pPr>
              <a:buNone/>
            </a:pPr>
            <a:r>
              <a:rPr lang="en-US" dirty="0" smtClean="0"/>
              <a:t>   1- The low pathogenic viruses usually cause mild symptoms such as ruffled feathers and a drop in egg production.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Avian flu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2- The high pathogen virus ( H5N1 ), spreads more rapidly through poultry and multiplies in the internal organs of these birds causing high mortality rate , 90-100%, within 48 hours.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Avian flu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Human infection: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Avian influenza viruses do not usually  infect humans.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risk from avian flu infection is generally low to most people.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high risk groups are those who are working in poultry farms, and those who are in direct contact with poultry.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Avian flu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Most cases of avian flu infections in humans have resulted from direct contact with infected poultry or surfaces contaminated with their secretions.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spread of avian flu from infected person to others have been reported rarely.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Symptoms in humans have ranged from typical flu- like symptoms, severe anemia to severe acute respiratory diseases.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Avian flu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Diarrhea, abdominal pain and bleeding from the nose has been reported.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Glycoprotein spikes.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Hemagglutinin spike: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Attachment of the virus to the cell surface receptors  (neuraminic acid and sialic acid ) occurs by the HA 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main neutralizing antigen.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Antibodies to the  HA  is responsible for immunity.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Agglutinate chicken RBC 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Avian flu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Treatment: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The antiviral drugs  oseltamivir ( tamiflu) and zanamivir ( relenza) are effective , if treatment is initiated  48-hours after exposure.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/>
              <a:t>Lab diagnosis: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n-US" dirty="0" smtClean="0"/>
              <a:t>  detection of the viral RNA in sputum and tissue specimens.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3- Severe Acute Respiratory Syndrome ( SARS ).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Viral etiology.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SARS-associated coronavirus.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Family: Coronaviridae.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virus is enveloped, with icosahedral nucleocapsid.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viral genome is SS-RNA, with positive polarity.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SARS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Transmission: By close contact with infected patients, and direct contacts with infected respiratory secretions.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Clinical features: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incubation period is 2 – 7 days.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disease starts with fever &gt; 38c.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Followed by chills, headache, malaise and respiratory symptoms.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After 3 – 7 days, the patient develops a dry non-productive cough, dyspnea and pneumonia.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About 10 – 20 % of patients develop diarrhea.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SARS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Lab, diagnosis:</a:t>
            </a:r>
          </a:p>
          <a:p>
            <a:pPr>
              <a:buNone/>
            </a:pPr>
            <a:r>
              <a:rPr lang="en-US" dirty="0" smtClean="0"/>
              <a:t>    by detection of the viral RNA in the blood, sputum, stools and tissue specimens.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Treatment:</a:t>
            </a:r>
          </a:p>
          <a:p>
            <a:pPr>
              <a:buNone/>
            </a:pPr>
            <a:r>
              <a:rPr lang="en-US" dirty="0" smtClean="0"/>
              <a:t>     Mostly supportive, there is no specific anti-viral drug therapy.</a:t>
            </a:r>
          </a:p>
          <a:p>
            <a:r>
              <a:rPr lang="en-US" dirty="0" smtClean="0"/>
              <a:t>Vaccine:</a:t>
            </a:r>
          </a:p>
          <a:p>
            <a:pPr>
              <a:buNone/>
            </a:pPr>
            <a:r>
              <a:rPr lang="en-US" dirty="0" smtClean="0"/>
              <a:t>There is no licensed viral vaccine available.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isolation  ( quarantine ).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Only individuals who have been exposed to SARS need to be isolated and quarantined at home for 10 days , even if they do not develop symptoms.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  Glycoprotein spikes.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Neuraminidase (N 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Responsible for release of the progeny virus particles from the infected cell by cleaving the neuraminic acid.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 viruses.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Influenza viruses: There are three  types of influenza viruses, known as  A, B , and C.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Influenza A viruses: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Divided into subtypes based on the hemagglutinine and neuraminidase proteins.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currently circulating subtypes are:H1N1 &amp; H3N2.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Influenza A viruses infect humans as well as  wild birds, pigs, horses, whales and seals.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They exhibit major ( antigenic shift ) and minor (antigenic drift) antigenic variations.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cause epidemic and pandemic.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Influenza B virus: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There is no subtypes.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infect only humans.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exhibit minor  antigenic variations (drift ).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cause epidemic but not pandemic.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Influenza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Influenza C virus: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There is no subtypes.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They infect only humans.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Antigenically stable.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Cause mild diseases.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Antigenic variations in influenza viruses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1- Antigenic shift: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Occurs only in influenza A viruses.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 complete change in the hemagglitinin alone or the hemagglutinin and neuraminidase.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change is due to genetic recombination( genetic assortment) between human and animal strains , both are influenza A viruses.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The RNA segments that codes for the hemagglutinin is transferred from the animal strain to the human 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246</TotalTime>
  <Words>1530</Words>
  <Application>Microsoft Office PowerPoint</Application>
  <PresentationFormat>On-screen Show (4:3)</PresentationFormat>
  <Paragraphs>224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Civic</vt:lpstr>
      <vt:lpstr>Viral infection of the respiratory tract -- 2</vt:lpstr>
      <vt:lpstr> 1- Influenza ( Flu ).</vt:lpstr>
      <vt:lpstr>  Glycoprotein spikes.</vt:lpstr>
      <vt:lpstr>  Glycoprotein spikes.</vt:lpstr>
      <vt:lpstr>Influenza viruses.</vt:lpstr>
      <vt:lpstr>Influenza</vt:lpstr>
      <vt:lpstr>Influenza</vt:lpstr>
      <vt:lpstr>Influenza</vt:lpstr>
      <vt:lpstr>Antigenic variations in influenza viruses</vt:lpstr>
      <vt:lpstr>Antigenic shift</vt:lpstr>
      <vt:lpstr>Antigenic drift</vt:lpstr>
      <vt:lpstr>Influenza A pandemics'.</vt:lpstr>
      <vt:lpstr>Influenza A pandemics.</vt:lpstr>
      <vt:lpstr>Influenza</vt:lpstr>
      <vt:lpstr>Influenza</vt:lpstr>
      <vt:lpstr> Influenza</vt:lpstr>
      <vt:lpstr>Influenza vaccine</vt:lpstr>
      <vt:lpstr>Notes on the flue vaccine</vt:lpstr>
      <vt:lpstr>Lab diagnosis</vt:lpstr>
      <vt:lpstr>Treatment</vt:lpstr>
      <vt:lpstr>Treatment</vt:lpstr>
      <vt:lpstr>Treatment</vt:lpstr>
      <vt:lpstr>Avian flu ( Birds flu ).</vt:lpstr>
      <vt:lpstr>Avian flu</vt:lpstr>
      <vt:lpstr>Avian flu</vt:lpstr>
      <vt:lpstr>Avian flu</vt:lpstr>
      <vt:lpstr>Avian flu</vt:lpstr>
      <vt:lpstr>  Avian flu</vt:lpstr>
      <vt:lpstr>  Avian flu</vt:lpstr>
      <vt:lpstr> Avian flu</vt:lpstr>
      <vt:lpstr>  3- Severe Acute Respiratory Syndrome ( SARS ). </vt:lpstr>
      <vt:lpstr>SARS</vt:lpstr>
      <vt:lpstr>SARS</vt:lpstr>
      <vt:lpstr>  isolation  ( quarantine ).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infection of the respiratory tract -- 2</dc:title>
  <dc:creator>Dr.Arif</dc:creator>
  <cp:lastModifiedBy>Dr.Arif</cp:lastModifiedBy>
  <cp:revision>40</cp:revision>
  <dcterms:created xsi:type="dcterms:W3CDTF">2008-09-25T08:45:20Z</dcterms:created>
  <dcterms:modified xsi:type="dcterms:W3CDTF">2008-10-19T09:26:06Z</dcterms:modified>
</cp:coreProperties>
</file>