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71" r:id="rId6"/>
    <p:sldId id="258" r:id="rId7"/>
    <p:sldId id="268" r:id="rId8"/>
    <p:sldId id="259" r:id="rId9"/>
    <p:sldId id="260" r:id="rId10"/>
    <p:sldId id="261" r:id="rId11"/>
    <p:sldId id="262" r:id="rId12"/>
    <p:sldId id="269" r:id="rId13"/>
    <p:sldId id="270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83FADA-89CF-4AD1-8003-468C4A03DBC6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F23DD6-6256-46AE-8141-52A12975D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sz="2800" dirty="0" smtClean="0"/>
              <a:t> Dr. Mohammed Arif.</a:t>
            </a:r>
          </a:p>
          <a:p>
            <a:pPr algn="l"/>
            <a:r>
              <a:rPr lang="en-US" sz="2800" dirty="0" smtClean="0"/>
              <a:t>Associate professor</a:t>
            </a:r>
          </a:p>
          <a:p>
            <a:pPr algn="l"/>
            <a:r>
              <a:rPr lang="en-US" sz="2800" dirty="0" smtClean="0"/>
              <a:t>Consultant virologist </a:t>
            </a:r>
          </a:p>
          <a:p>
            <a:pPr algn="l"/>
            <a:r>
              <a:rPr lang="en-US" sz="2800" dirty="0" smtClean="0"/>
              <a:t>Head of the virology unit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1524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Enterically transmitted hepatitis (Water-borne hepatitis)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Symptoms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Typical acute viral hepatitis, proceeds in three stages:</a:t>
            </a:r>
          </a:p>
          <a:p>
            <a:pPr>
              <a:buNone/>
            </a:pPr>
            <a:r>
              <a:rPr lang="en-US" dirty="0" smtClean="0"/>
              <a:t>1 Anicteric phase: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Usually starts suddenly with anorexia, malaise , nausea , vomiting, fever, and right upper quadrant abdominal pain, with raised liver enzymes( ALT &amp; AST 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Symptoms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 Icteric phase: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Characterized by jaundice, dark urine and pale stools.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Jaundice is yellow discoloration of the skin and sclera, due to increase of bilirubin in the blood .</a:t>
            </a:r>
          </a:p>
          <a:p>
            <a:pPr>
              <a:buNone/>
            </a:pPr>
            <a:r>
              <a:rPr lang="en-US" dirty="0" smtClean="0"/>
              <a:t>3- Convalescent phase: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Symptoms disappear after 4-8 weeks.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Jaundice</a:t>
            </a:r>
            <a:endParaRPr lang="en-US" sz="2800" dirty="0"/>
          </a:p>
        </p:txBody>
      </p:sp>
      <p:pic>
        <p:nvPicPr>
          <p:cNvPr id="4" name="Content Placeholder 3" descr="I_hepatitis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66244" y="2657475"/>
            <a:ext cx="3175000" cy="2311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 Jaundice</a:t>
            </a:r>
            <a:endParaRPr lang="en-US" sz="2800" dirty="0"/>
          </a:p>
        </p:txBody>
      </p:sp>
      <p:pic>
        <p:nvPicPr>
          <p:cNvPr id="4" name="Content Placeholder 3" descr="gelbes_Auge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83744" y="2759075"/>
            <a:ext cx="2540000" cy="2108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Complications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Fulminant hepatitis is rare..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Characterized by rapid clinical deterioration , massive necrosis, </a:t>
            </a:r>
            <a:r>
              <a:rPr lang="en-US" dirty="0" smtClean="0"/>
              <a:t>hepatic-encephalopathy </a:t>
            </a:r>
            <a:r>
              <a:rPr lang="en-US" dirty="0" smtClean="0"/>
              <a:t>and liver failure .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pathogenesis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Both hepatitis A &amp; E enter the body by ingestion of contaminated food, replicate in the intestine and spread to the liver, where they multiply in hepatocytes.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Both hepatitis A &amp; E shed in stool, only during the prodromal phase.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Prognosis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the absence of complications recovery is complete.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Lab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best diagnostic method is detection of IgM antibdies to hepatitis A &amp; 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Prevention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There  is inactivated vaccine is available for HAV.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vaccine is recommended to travelers to endemic areas.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Also, it is recommended to children over the age of two, who live in endemic area.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vaccine is immunogenic and induces protective immunity.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hepatitis E, there is no vaccine available yet.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Viral hepatitis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Inflammation of the liver .</a:t>
            </a:r>
          </a:p>
          <a:p>
            <a:r>
              <a:rPr lang="en-US" dirty="0" smtClean="0"/>
              <a:t>Caused by hepatitis A , B, C , D, E, F and G viruses.</a:t>
            </a:r>
          </a:p>
          <a:p>
            <a:r>
              <a:rPr lang="en-US" dirty="0" smtClean="0"/>
              <a:t>Hepatitis F has been reported in the literature but not confirmed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Viral hepatitis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Has been divided into two large groups, based on the mode of transmission .</a:t>
            </a:r>
          </a:p>
          <a:p>
            <a:r>
              <a:rPr lang="en-US" dirty="0" smtClean="0"/>
              <a:t>1– Enterically transmitted hepatitis or water born hepatitis .</a:t>
            </a:r>
          </a:p>
          <a:p>
            <a:r>
              <a:rPr lang="en-US" dirty="0" smtClean="0"/>
              <a:t> This group includes hepatitis A and E .</a:t>
            </a:r>
          </a:p>
          <a:p>
            <a:r>
              <a:rPr lang="en-US" dirty="0" smtClean="0"/>
              <a:t> 2– Parenterally transmitted hepatitis or blood born  hepatitis .</a:t>
            </a:r>
          </a:p>
          <a:p>
            <a:r>
              <a:rPr lang="en-US" dirty="0" smtClean="0"/>
              <a:t>This group includes hepatitis B, C, </a:t>
            </a:r>
            <a:r>
              <a:rPr lang="en-US" dirty="0" smtClean="0"/>
              <a:t> </a:t>
            </a:r>
            <a:r>
              <a:rPr lang="en-US" dirty="0" smtClean="0"/>
              <a:t>D </a:t>
            </a:r>
            <a:r>
              <a:rPr lang="en-US" dirty="0" smtClean="0"/>
              <a:t>&amp; G 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etiology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80" y="152400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Hepatitis A virus (HAV).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Family: Picornaviridae.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Genus : Enterovirus.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Unenveloped, </a:t>
            </a:r>
            <a:r>
              <a:rPr lang="en-US" dirty="0" err="1" smtClean="0"/>
              <a:t>ss</a:t>
            </a:r>
            <a:r>
              <a:rPr lang="en-US" dirty="0" smtClean="0"/>
              <a:t>-RNA plus strand.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Hepatitis E virus (HEV).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Family : Hepeviridae.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Genus :  Hepevirus.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Unenveloped, </a:t>
            </a:r>
            <a:r>
              <a:rPr lang="en-US" dirty="0" err="1" smtClean="0"/>
              <a:t>ss</a:t>
            </a:r>
            <a:r>
              <a:rPr lang="en-US" dirty="0" smtClean="0"/>
              <a:t>-RNA plus strand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Liver</a:t>
            </a:r>
            <a:endParaRPr lang="en-US" sz="2800" dirty="0"/>
          </a:p>
        </p:txBody>
      </p:sp>
      <p:pic>
        <p:nvPicPr>
          <p:cNvPr id="4" name="Content Placeholder 3" descr="871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8744" y="2289175"/>
            <a:ext cx="3810000" cy="304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    Transmission and target  group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Both viruses are transmitted by the fecal oral route.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Person to person,  through contaminated hands.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Contamination of drinking water with infectious fecal material.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Eating uncooked fruits and vegetables contaminated with infectious fecal material.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affect all age groups, but children are the main target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Transmission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addition to humans, hepatitis A infects chimps and some species of monkeys.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Hepatitis E also, infects  pigs, cows, sheep, goats and rodents. There is a possibility of a zoonotic spread of the virus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Clinical 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Both hepatitis A and E cause acute </a:t>
            </a:r>
            <a:r>
              <a:rPr lang="en-US" dirty="0" smtClean="0"/>
              <a:t>hepatitis with full recovery 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are not associated with chronic liver diseases.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Fulminant hepatitis is very rare.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Symptoms of acute hepatitis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majority of infections are asymptomatic.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Anicteric cases are also very common.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Symptoms vary from sub-clinical, anicteric, mild cases to full range of symptoms with jaundice.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Infection in children usually asymptomatic or anicteric.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Infection in adults are severe with jaundice.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I.P 28- days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</TotalTime>
  <Words>602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Enterically transmitted hepatitis (Water-borne hepatitis)</vt:lpstr>
      <vt:lpstr> Viral hepatitis .</vt:lpstr>
      <vt:lpstr> Viral hepatitis .</vt:lpstr>
      <vt:lpstr>Viral etiology</vt:lpstr>
      <vt:lpstr>  Liver</vt:lpstr>
      <vt:lpstr>    Transmission and target  group</vt:lpstr>
      <vt:lpstr>  Transmission .</vt:lpstr>
      <vt:lpstr>Clinical features</vt:lpstr>
      <vt:lpstr>Symptoms of acute hepatitis .</vt:lpstr>
      <vt:lpstr>Symptoms</vt:lpstr>
      <vt:lpstr>Symptoms</vt:lpstr>
      <vt:lpstr>  Jaundice</vt:lpstr>
      <vt:lpstr>   Jaundice</vt:lpstr>
      <vt:lpstr>Complications</vt:lpstr>
      <vt:lpstr>pathogenesis</vt:lpstr>
      <vt:lpstr>Prognosis</vt:lpstr>
      <vt:lpstr>Lab diagnosis</vt:lpstr>
      <vt:lpstr>Prevention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Enterically transmitted hepatitis</dc:title>
  <dc:creator>Dr.Arif</dc:creator>
  <cp:lastModifiedBy>Dr.Arif</cp:lastModifiedBy>
  <cp:revision>20</cp:revision>
  <dcterms:created xsi:type="dcterms:W3CDTF">2008-07-07T11:35:41Z</dcterms:created>
  <dcterms:modified xsi:type="dcterms:W3CDTF">2008-11-03T06:02:00Z</dcterms:modified>
</cp:coreProperties>
</file>