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95CF58-C9B2-4914-9E98-C360BD266017}" type="datetimeFigureOut">
              <a:rPr lang="en-US" smtClean="0"/>
              <a:pPr/>
              <a:t>11/16/2008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BCF14B-42B6-4154-AC64-4419656D5B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800" dirty="0" smtClean="0"/>
              <a:t>Dr. Mohammed Arif.</a:t>
            </a:r>
          </a:p>
          <a:p>
            <a:pPr algn="l"/>
            <a:r>
              <a:rPr lang="en-US" sz="2800" dirty="0" smtClean="0"/>
              <a:t>Associate professor and consultant virologist.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Non-</a:t>
            </a:r>
            <a:r>
              <a:rPr lang="en-US" sz="3200" dirty="0" err="1" smtClean="0"/>
              <a:t>arboviruses</a:t>
            </a:r>
            <a:r>
              <a:rPr lang="en-US" sz="3200" dirty="0" smtClean="0"/>
              <a:t> associated with zoonotic diseases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Hantavirus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Family: Bunyaviridae .</a:t>
            </a:r>
          </a:p>
          <a:p>
            <a:r>
              <a:rPr lang="en-US" dirty="0" smtClean="0"/>
              <a:t>Genus : Hantavirus .</a:t>
            </a:r>
          </a:p>
          <a:p>
            <a:r>
              <a:rPr lang="en-US" dirty="0" smtClean="0"/>
              <a:t>The virus is enveloped .</a:t>
            </a:r>
          </a:p>
          <a:p>
            <a:r>
              <a:rPr lang="en-US" dirty="0" smtClean="0"/>
              <a:t>The viral genome is </a:t>
            </a:r>
            <a:r>
              <a:rPr lang="en-US" dirty="0" err="1" smtClean="0"/>
              <a:t>ss</a:t>
            </a:r>
            <a:r>
              <a:rPr lang="en-US" dirty="0" smtClean="0"/>
              <a:t>-RNA , three segments, with negative polarity.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Hantavirus is carried by a rodent known with deer mice .</a:t>
            </a:r>
          </a:p>
          <a:p>
            <a:r>
              <a:rPr lang="en-US" dirty="0" smtClean="0"/>
              <a:t>The virus is excreted in the urine, saliva and feces of infected mice .</a:t>
            </a:r>
          </a:p>
          <a:p>
            <a:r>
              <a:rPr lang="en-US" dirty="0" smtClean="0"/>
              <a:t>Humans are infected when they come in direct contact with rodents excreta .</a:t>
            </a:r>
          </a:p>
          <a:p>
            <a:r>
              <a:rPr lang="en-US" dirty="0" smtClean="0"/>
              <a:t>No human to human transmission has been recorded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Types of diseases.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Hantavirus infection ranges from mild to severe  .</a:t>
            </a:r>
          </a:p>
          <a:p>
            <a:r>
              <a:rPr lang="en-US" dirty="0" smtClean="0"/>
              <a:t>Severe cases may take the form of:</a:t>
            </a:r>
          </a:p>
          <a:p>
            <a:pPr>
              <a:buNone/>
            </a:pPr>
            <a:r>
              <a:rPr lang="en-US" dirty="0" smtClean="0"/>
              <a:t>              1- Renal hemorrhagic syndrome ( RHS ).</a:t>
            </a:r>
          </a:p>
          <a:p>
            <a:pPr>
              <a:buNone/>
            </a:pPr>
            <a:r>
              <a:rPr lang="en-US" dirty="0" smtClean="0"/>
              <a:t>              2- Hanta pulmonary syndrome ( HPS ) 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1- Renal hemorrhagic syndrome ( RHS ) 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Incubation period : 1-5 weeks. </a:t>
            </a:r>
            <a:endParaRPr lang="en-US" dirty="0" smtClean="0"/>
          </a:p>
          <a:p>
            <a:r>
              <a:rPr lang="en-US" dirty="0" smtClean="0"/>
              <a:t>The disease ranges from mild cases to severe .</a:t>
            </a:r>
            <a:endParaRPr lang="en-US" dirty="0" smtClean="0"/>
          </a:p>
          <a:p>
            <a:r>
              <a:rPr lang="en-US" dirty="0" smtClean="0"/>
              <a:t>The virus infects the endothelial cells in the kidney.</a:t>
            </a:r>
          </a:p>
          <a:p>
            <a:r>
              <a:rPr lang="en-US" dirty="0" smtClean="0"/>
              <a:t>Severe disease characterized by fever, headache, nausea, vomiting,  abdominal pain, conjunctivitis, hypotension, hemorrhage,  renal impairment, proteinuria and oliguria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2- Hanta pulmonary syndrome ( HPS ).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disease ranges from mild cases to severe .</a:t>
            </a:r>
            <a:endParaRPr lang="en-US" dirty="0" smtClean="0"/>
          </a:p>
          <a:p>
            <a:r>
              <a:rPr lang="en-US" dirty="0" smtClean="0"/>
              <a:t>The dieses is characterized by fever , chills, myalgia, headache, nausea, vomiting, sore throat, coryza, tachycardia, shortness of breath, dyspnea, pleural effusion and hemorrhage .</a:t>
            </a:r>
          </a:p>
          <a:p>
            <a:r>
              <a:rPr lang="en-US" dirty="0" smtClean="0"/>
              <a:t>The virus causes damage to the pulmonary  micro vascular endothelium, increasing capillary permeability and pulmonary edema .</a:t>
            </a:r>
          </a:p>
          <a:p>
            <a:r>
              <a:rPr lang="en-US" dirty="0" smtClean="0"/>
              <a:t>Complication : cardio-respiratory failure .</a:t>
            </a:r>
          </a:p>
          <a:p>
            <a:r>
              <a:rPr lang="en-US" dirty="0" smtClean="0"/>
              <a:t>Mortality rate is about 30 – 40 % 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Lab diagnosis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1 -- By isolation of the virus in tissue culture, followed by identification of the isolated virus .</a:t>
            </a:r>
          </a:p>
          <a:p>
            <a:endParaRPr lang="en-US" dirty="0" smtClean="0"/>
          </a:p>
          <a:p>
            <a:r>
              <a:rPr lang="en-US" dirty="0" smtClean="0"/>
              <a:t> 2– by detection of the viral – RNA , using PCR 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 Non-</a:t>
            </a:r>
            <a:r>
              <a:rPr lang="en-US" sz="2400" dirty="0" err="1" smtClean="0"/>
              <a:t>arboviruses</a:t>
            </a:r>
            <a:r>
              <a:rPr lang="en-US" sz="2400" dirty="0" smtClean="0"/>
              <a:t>  zoonotic diseases.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1– Lassa virus ( family: Arenaviridae).</a:t>
            </a:r>
          </a:p>
          <a:p>
            <a:r>
              <a:rPr lang="en-US" dirty="0" smtClean="0"/>
              <a:t>2– Hantavirus ( family : Bunyaviridae ).</a:t>
            </a:r>
          </a:p>
          <a:p>
            <a:r>
              <a:rPr lang="en-US" dirty="0" smtClean="0"/>
              <a:t>3– Machupovirus( Bolivian hemorrhagic fever).</a:t>
            </a:r>
          </a:p>
          <a:p>
            <a:r>
              <a:rPr lang="en-US" dirty="0" smtClean="0"/>
              <a:t>4– Junín virus ( Argentinean hemorrhagic fever 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 1---   Lassa fever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Caused by Lassa virus.</a:t>
            </a:r>
          </a:p>
          <a:p>
            <a:r>
              <a:rPr lang="en-US" dirty="0" smtClean="0"/>
              <a:t>The virus was discovered in 1969, in Nigeria .</a:t>
            </a:r>
          </a:p>
          <a:p>
            <a:r>
              <a:rPr lang="en-US" dirty="0" smtClean="0"/>
              <a:t>Family : arenaviridae.</a:t>
            </a:r>
          </a:p>
          <a:p>
            <a:r>
              <a:rPr lang="en-US" dirty="0" smtClean="0"/>
              <a:t>Enveloped, </a:t>
            </a:r>
            <a:r>
              <a:rPr lang="en-US" dirty="0" err="1" smtClean="0"/>
              <a:t>ss</a:t>
            </a:r>
            <a:r>
              <a:rPr lang="en-US" dirty="0" smtClean="0"/>
              <a:t>-RNA genome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animal reservoir for the virus is rodent known as the multi-mammal rat.</a:t>
            </a:r>
          </a:p>
          <a:p>
            <a:r>
              <a:rPr lang="en-US" dirty="0" smtClean="0"/>
              <a:t>Infected rodents shed the virus in their excreta.</a:t>
            </a:r>
          </a:p>
          <a:p>
            <a:r>
              <a:rPr lang="en-US" dirty="0" smtClean="0"/>
              <a:t>Humans are infected by direct contact with rodents excreta, or eating foods contaminated with these excreta.</a:t>
            </a:r>
          </a:p>
          <a:p>
            <a:r>
              <a:rPr lang="en-US" dirty="0" smtClean="0"/>
              <a:t>Also, transmission occurs through inhalation of tiny particles contaminated with rodents excreta.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Transmission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Person to person transmission occurs by direct contact with infected blood and body fluids.</a:t>
            </a:r>
          </a:p>
          <a:p>
            <a:r>
              <a:rPr lang="en-US" dirty="0" smtClean="0"/>
              <a:t>Through contaminated medical instruments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Clinical features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Incubation period: 6 – 21 days.</a:t>
            </a:r>
          </a:p>
          <a:p>
            <a:r>
              <a:rPr lang="en-US" dirty="0" smtClean="0"/>
              <a:t>Lassa fever is an acute viral hemorrhagic fever. Characterized by multi-organ dysfunction .</a:t>
            </a:r>
          </a:p>
          <a:p>
            <a:r>
              <a:rPr lang="en-US" dirty="0" smtClean="0"/>
              <a:t>The disease starts with fever , facial swelling, fatigue, nausea, myalgia,vomiting, diarrhea, cough, dyspnea, encephalitis , tremors and mucosal bleeding .</a:t>
            </a:r>
          </a:p>
          <a:p>
            <a:r>
              <a:rPr lang="en-US" dirty="0" smtClean="0"/>
              <a:t>Mortality rate : 15 -20 %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prognosis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About 80 % of infected individuals shown no  symptoms or had mild illness.</a:t>
            </a:r>
          </a:p>
          <a:p>
            <a:r>
              <a:rPr lang="en-US" dirty="0" smtClean="0"/>
              <a:t>The remaining 20 %  develop  severe multi – systemic diseases and hemorrhage .</a:t>
            </a:r>
          </a:p>
          <a:p>
            <a:r>
              <a:rPr lang="en-US" dirty="0" smtClean="0"/>
              <a:t>Mortality rate is about 15- 20 %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Lab diagnosis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Must be accomplished under maximum biological containment conditions.</a:t>
            </a:r>
          </a:p>
          <a:p>
            <a:r>
              <a:rPr lang="en-US" dirty="0" smtClean="0"/>
              <a:t>Isolation of the virus in tissue culture, followed by identification of the isolated virus.</a:t>
            </a:r>
          </a:p>
          <a:p>
            <a:r>
              <a:rPr lang="en-US" dirty="0" smtClean="0"/>
              <a:t>Detection of the viral RNA in the patient blood using PCR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Treatment &amp; prevention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specific anti-viral drug therapy.</a:t>
            </a:r>
          </a:p>
          <a:p>
            <a:r>
              <a:rPr lang="en-US" dirty="0" smtClean="0"/>
              <a:t>Treatment is supportive.</a:t>
            </a:r>
          </a:p>
          <a:p>
            <a:endParaRPr lang="en-US" dirty="0" smtClean="0"/>
          </a:p>
          <a:p>
            <a:r>
              <a:rPr lang="en-US" dirty="0" smtClean="0"/>
              <a:t>Prevention:</a:t>
            </a:r>
          </a:p>
          <a:p>
            <a:pPr>
              <a:buNone/>
            </a:pPr>
            <a:r>
              <a:rPr lang="en-US" dirty="0" smtClean="0"/>
              <a:t> By controlling rodents.</a:t>
            </a:r>
          </a:p>
          <a:p>
            <a:pPr>
              <a:buNone/>
            </a:pPr>
            <a:r>
              <a:rPr lang="en-US" dirty="0" smtClean="0"/>
              <a:t> There is no vaccine available yet 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</TotalTime>
  <Words>626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Non-arboviruses associated with zoonotic diseases</vt:lpstr>
      <vt:lpstr> Non-arboviruses  zoonotic diseases.</vt:lpstr>
      <vt:lpstr>   1---   Lassa fever</vt:lpstr>
      <vt:lpstr>  Transmission</vt:lpstr>
      <vt:lpstr> Transmission</vt:lpstr>
      <vt:lpstr> Clinical features</vt:lpstr>
      <vt:lpstr> prognosis</vt:lpstr>
      <vt:lpstr> Lab diagnosis</vt:lpstr>
      <vt:lpstr> Treatment &amp; prevention </vt:lpstr>
      <vt:lpstr> Hantavirus</vt:lpstr>
      <vt:lpstr> Transmission</vt:lpstr>
      <vt:lpstr> Types of diseases.</vt:lpstr>
      <vt:lpstr>1- Renal hemorrhagic syndrome ( RHS ) .</vt:lpstr>
      <vt:lpstr> 2- Hanta pulmonary syndrome ( HPS ).</vt:lpstr>
      <vt:lpstr>  Lab diagnosis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Non-arboviruses associated with zoonotic diseases</dc:title>
  <dc:creator>Dr.Arif</dc:creator>
  <cp:lastModifiedBy>Dr.Arif</cp:lastModifiedBy>
  <cp:revision>13</cp:revision>
  <dcterms:created xsi:type="dcterms:W3CDTF">2008-11-08T06:30:18Z</dcterms:created>
  <dcterms:modified xsi:type="dcterms:W3CDTF">2008-11-16T11:21:17Z</dcterms:modified>
</cp:coreProperties>
</file>