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2" r:id="rId6"/>
    <p:sldMasterId id="2147483734" r:id="rId7"/>
    <p:sldMasterId id="2147483746" r:id="rId8"/>
    <p:sldMasterId id="2147483758" r:id="rId9"/>
    <p:sldMasterId id="2147483770" r:id="rId10"/>
    <p:sldMasterId id="2147483784" r:id="rId11"/>
  </p:sldMasterIdLst>
  <p:notesMasterIdLst>
    <p:notesMasterId r:id="rId60"/>
  </p:notesMasterIdLst>
  <p:sldIdLst>
    <p:sldId id="256" r:id="rId12"/>
    <p:sldId id="340" r:id="rId13"/>
    <p:sldId id="341" r:id="rId14"/>
    <p:sldId id="343" r:id="rId15"/>
    <p:sldId id="344" r:id="rId16"/>
    <p:sldId id="258" r:id="rId17"/>
    <p:sldId id="345" r:id="rId18"/>
    <p:sldId id="293" r:id="rId19"/>
    <p:sldId id="348" r:id="rId20"/>
    <p:sldId id="346" r:id="rId21"/>
    <p:sldId id="257" r:id="rId22"/>
    <p:sldId id="294" r:id="rId23"/>
    <p:sldId id="295" r:id="rId24"/>
    <p:sldId id="349" r:id="rId25"/>
    <p:sldId id="350" r:id="rId26"/>
    <p:sldId id="297" r:id="rId27"/>
    <p:sldId id="298" r:id="rId28"/>
    <p:sldId id="359" r:id="rId29"/>
    <p:sldId id="351" r:id="rId30"/>
    <p:sldId id="352" r:id="rId31"/>
    <p:sldId id="353" r:id="rId32"/>
    <p:sldId id="369" r:id="rId33"/>
    <p:sldId id="299" r:id="rId34"/>
    <p:sldId id="354" r:id="rId35"/>
    <p:sldId id="300" r:id="rId36"/>
    <p:sldId id="355" r:id="rId37"/>
    <p:sldId id="301" r:id="rId38"/>
    <p:sldId id="302" r:id="rId39"/>
    <p:sldId id="357" r:id="rId40"/>
    <p:sldId id="303" r:id="rId41"/>
    <p:sldId id="304" r:id="rId42"/>
    <p:sldId id="306" r:id="rId43"/>
    <p:sldId id="307" r:id="rId44"/>
    <p:sldId id="308" r:id="rId45"/>
    <p:sldId id="368" r:id="rId46"/>
    <p:sldId id="375" r:id="rId47"/>
    <p:sldId id="330" r:id="rId48"/>
    <p:sldId id="331" r:id="rId49"/>
    <p:sldId id="334" r:id="rId50"/>
    <p:sldId id="279" r:id="rId51"/>
    <p:sldId id="337" r:id="rId52"/>
    <p:sldId id="367" r:id="rId53"/>
    <p:sldId id="376" r:id="rId54"/>
    <p:sldId id="378" r:id="rId55"/>
    <p:sldId id="291" r:id="rId56"/>
    <p:sldId id="379" r:id="rId57"/>
    <p:sldId id="360" r:id="rId58"/>
    <p:sldId id="366"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4895"/>
    <a:srgbClr val="EF1578"/>
    <a:srgbClr val="4C004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24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198C36D-56D3-4BBF-BEE4-D937D06D2DE6}" type="datetimeFigureOut">
              <a:rPr lang="en-US"/>
              <a:pPr>
                <a:defRPr/>
              </a:pPr>
              <a:t>14/10/2009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4623622-80AA-4CCF-91CF-A62FA9BEA16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547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4623622-80AA-4CCF-91CF-A62FA9BEA16B}"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A77369-5F4E-4995-B18A-220F51051D36}" type="slidenum">
              <a:rPr lang="en-US"/>
              <a:pPr fontAlgn="base">
                <a:spcBef>
                  <a:spcPct val="0"/>
                </a:spcBef>
                <a:spcAft>
                  <a:spcPct val="0"/>
                </a:spcAft>
              </a:pPr>
              <a:t>41</a:t>
            </a:fld>
            <a:endParaRPr lang="en-US"/>
          </a:p>
        </p:txBody>
      </p:sp>
      <p:sp>
        <p:nvSpPr>
          <p:cNvPr id="11264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264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mtClean="0"/>
              <a:t>Acute inflammation is marked by an increase in inflammatory cells. Perhaps the simplest indicator of acute inflammation is an increase in the white blood cell count in the peripheal blood, here marked by an increase in segmented neutrophils (PMN's).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solidFill>
                  <a:srgbClr val="F24895"/>
                </a:solidFill>
                <a:effectLst>
                  <a:outerShdw blurRad="127000" dist="200000" dir="2700000" algn="tl" rotWithShape="0">
                    <a:srgbClr val="000000">
                      <a:alpha val="30000"/>
                    </a:srgbClr>
                  </a:outerShdw>
                </a:effectLst>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13"/>
          <p:cNvSpPr>
            <a:spLocks noGrp="1"/>
          </p:cNvSpPr>
          <p:nvPr>
            <p:ph type="dt" sz="half" idx="10"/>
          </p:nvPr>
        </p:nvSpPr>
        <p:spPr/>
        <p:txBody>
          <a:bodyPr/>
          <a:lstStyle>
            <a:lvl1pPr>
              <a:defRPr/>
            </a:lvl1pPr>
          </a:lstStyle>
          <a:p>
            <a:pPr>
              <a:defRPr/>
            </a:pPr>
            <a:fld id="{B8677867-D992-4E35-B3EA-2F731153F159}"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375FB26-A296-4A32-9EC8-49DFEC192E5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C152B3E-834D-485F-A3B6-D5F230F6C1E7}"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4F0097B-CED2-4FAE-9084-21DD0258AB52}"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58D8F86B-5D91-482F-8216-5FEF7FEDF672}" type="datetime1">
              <a:rPr lang="en-US" smtClean="0"/>
              <a:pPr>
                <a:defRPr/>
              </a:pPr>
              <a:t>14/10/2009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E8DED25-663D-47F5-96C5-5D499337C533}"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BD15FB8D-0827-442D-B50C-9B9AFBCF2739}" type="datetime1">
              <a:rPr lang="en-US" smtClean="0"/>
              <a:pPr>
                <a:defRPr/>
              </a:pPr>
              <a:t>14/10/2009</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458928B-8592-4E17-A471-17978B2CC720}"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64AF0FA-EB56-41D3-BF0B-2D7B26B2C12D}" type="datetime1">
              <a:rPr lang="en-US" smtClean="0"/>
              <a:pPr>
                <a:defRPr/>
              </a:pPr>
              <a:t>14/10/2009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32534F27-874C-49F8-884C-3370EE35576B}"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00BB4AD5-3936-4CED-88E3-68DCC726B2F1}" type="datetime1">
              <a:rPr lang="en-US" smtClean="0"/>
              <a:pPr>
                <a:defRPr/>
              </a:pPr>
              <a:t>14/10/2009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FFCB2DD-E9C2-4023-A4BB-5E63040C7842}"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D8FD97B-0FDE-43C6-BF22-C1FA68397BCC}" type="datetime1">
              <a:rPr lang="en-US" smtClean="0"/>
              <a:pPr>
                <a:defRPr/>
              </a:pPr>
              <a:t>14/10/2009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6882F57-0D6E-46F7-84A8-2010F6E10299}"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97C8E3EE-EDF7-4D9A-9B42-DBFAE91AFBC3}" type="datetime1">
              <a:rPr lang="en-US" smtClean="0"/>
              <a:pPr>
                <a:defRPr/>
              </a:pPr>
              <a:t>14/10/2009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650A48A-7596-4F47-AE1C-FA57B6C6993F}"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B33FEF6-2620-4D77-9BE9-1FD5B1FE5989}"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168491F-F809-4E3A-BB8C-10317923E229}"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A9E5681-A9D2-4900-B982-4EF5C4E04A03}"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B28A01F-66BD-414F-BC31-2E22112B6C24}"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4" name="Picture 24" descr="bluebackgorund"/>
          <p:cNvPicPr>
            <a:picLocks noChangeAspect="1" noChangeArrowheads="1"/>
          </p:cNvPicPr>
          <p:nvPr/>
        </p:nvPicPr>
        <p:blipFill>
          <a:blip r:embed="rId2"/>
          <a:srcRect l="3816" t="1057" r="4581" b="1799"/>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685800" y="1196975"/>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smtClean="0"/>
            </a:lvl1pPr>
          </a:lstStyle>
          <a:p>
            <a:pPr>
              <a:defRPr/>
            </a:pPr>
            <a:fld id="{9E55489B-CF18-4A1D-A875-800CDE0039C5}" type="datetime1">
              <a:rPr lang="en-US" smtClean="0"/>
              <a:pPr>
                <a:defRPr/>
              </a:pPr>
              <a:t>14/10/2009</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4CDE0AD3-2B64-4740-8A73-C4D2C8273E1F}"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B582F3C-F450-4E2C-B961-415251CE4406}" type="datetime1">
              <a:rPr lang="en-US" smtClean="0"/>
              <a:pPr>
                <a:defRPr/>
              </a:pPr>
              <a:t>14/10/2009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9AAC08-CBC3-48E1-9B5A-39247AA4108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9BB4E8A-C7F8-4B4B-821C-6DD9867C3361}"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8F91EB9-4128-4BED-B541-959073FA8496}"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1E77AFE-9A85-4AC5-A5C6-4862B26A5E8C}" type="datetime1">
              <a:rPr lang="en-US" smtClean="0"/>
              <a:pPr>
                <a:defRPr/>
              </a:pPr>
              <a:t>14/10/2009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00C73B-B521-4F58-9D73-9E71C164FAFF}"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196F5E0-089E-45F3-8133-6E1103BC75A6}" type="datetime1">
              <a:rPr lang="en-US" smtClean="0"/>
              <a:pPr>
                <a:defRPr/>
              </a:pPr>
              <a:t>14/10/2009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14CFA7-5EF5-4DC4-960C-1205CC43E457}"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E218E4F-A6C5-4D91-90E8-B3FA88716784}" type="datetime1">
              <a:rPr lang="en-US" smtClean="0"/>
              <a:pPr>
                <a:defRPr/>
              </a:pPr>
              <a:t>14/10/2009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4468CC2-933D-454B-A300-F129BB85CEA2}"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419E825-C1E7-4CBC-BD2F-C1FBD5AF87D4}" type="datetime1">
              <a:rPr lang="en-US" smtClean="0"/>
              <a:pPr>
                <a:defRPr/>
              </a:pPr>
              <a:t>14/10/2009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B12072E-DD43-4248-8A57-E296B4182846}"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8B51E10-1F24-4E81-A424-4C099D2B3BD4}" type="datetime1">
              <a:rPr lang="en-US" smtClean="0"/>
              <a:pPr>
                <a:defRPr/>
              </a:pPr>
              <a:t>14/10/2009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81F618-E8C4-41CD-AB2C-882508786675}"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15D8D96-29E5-46E6-9477-A8F30B039250}" type="datetime1">
              <a:rPr lang="en-US" smtClean="0"/>
              <a:pPr>
                <a:defRPr/>
              </a:pPr>
              <a:t>14/10/2009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8EE285-6286-40E8-AB01-7FD48BC1399A}"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6E3E105-C355-4BC0-8A50-6114923189FB}" type="datetime1">
              <a:rPr lang="en-US" smtClean="0"/>
              <a:pPr>
                <a:defRPr/>
              </a:pPr>
              <a:t>14/10/2009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13B26A-6175-4C26-89ED-F86EB1087096}" type="slidenum">
              <a:rPr lang="en-US"/>
              <a:pPr>
                <a:defRPr/>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F847F58-90D2-436D-9BC6-06BBA5B7E11A}" type="datetime1">
              <a:rPr lang="en-US" smtClean="0"/>
              <a:pPr>
                <a:defRPr/>
              </a:pPr>
              <a:t>14/10/2009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E7C505-90BF-4C4B-802D-7FE54BFBDBC1}"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4C3C672-9A47-4674-A2B2-00BA091386EA}" type="datetime1">
              <a:rPr lang="en-US" smtClean="0"/>
              <a:pPr>
                <a:defRPr/>
              </a:pPr>
              <a:t>14/10/2009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492818-BA24-4881-8F8E-201CE511D7E9}" type="slidenum">
              <a:rPr lang="en-US"/>
              <a:pPr>
                <a:defRPr/>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700463"/>
          </a:xfrm>
        </p:spPr>
        <p:txBody>
          <a:bodyPr/>
          <a:lstStyle/>
          <a:p>
            <a:pPr lvl="0"/>
            <a:r>
              <a:rPr lang="en-US" noProof="0" smtClean="0"/>
              <a:t>Click icon to add chart</a:t>
            </a:r>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EF0D94C3-9197-46B7-95BC-1A7F699E3730}" type="datetime1">
              <a:rPr lang="en-US" smtClean="0"/>
              <a:pPr>
                <a:defRPr/>
              </a:pPr>
              <a:t>14/10/2009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A5F04A-AC59-4EB4-A67E-46139C51E4C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normAutofit/>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6D6A0D8B-C1D9-4383-9789-326530793BDB}" type="datetime1">
              <a:rPr lang="en-US" smtClean="0"/>
              <a:pPr>
                <a:defRPr/>
              </a:pPr>
              <a:t>14/10/2009</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554D59B1-30B6-4E1D-9D78-F9EDE1021887}"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F42579C-2DF5-45A7-9CFE-CBD1E6073B8F}" type="datetime1">
              <a:rPr lang="en-US" smtClean="0"/>
              <a:pPr>
                <a:defRPr/>
              </a:pPr>
              <a:t>14/10/2009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3C94A0-5012-4110-927C-47AAF01BDEC0}"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solidFill>
                  <a:schemeClr val="accent1">
                    <a:lumMod val="75000"/>
                  </a:schemeClr>
                </a:solidFill>
                <a:effectLst>
                  <a:outerShdw blurRad="127000" dist="200000" dir="2700000" algn="tl" rotWithShape="0">
                    <a:srgbClr val="000000">
                      <a:alpha val="30000"/>
                    </a:srgbClr>
                  </a:outerShdw>
                </a:effectLst>
              </a:defRPr>
            </a:lvl1pPr>
          </a:lstStyle>
          <a:p>
            <a:r>
              <a:rPr lang="en-US" smtClean="0"/>
              <a:t>Click to edit Master title style</a:t>
            </a:r>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2354318B-B430-4E8C-AB7F-72F0D962F240}"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2EA0A2A-A374-492E-8E8E-0132651C2B33}" type="slidenum">
              <a:rPr lang="en-US"/>
              <a:pPr>
                <a:defRPr/>
              </a:pPr>
              <a:t>‹#›</a:t>
            </a:fld>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EFCC95D-DCF0-4538-88C4-9AED911AD4EB}"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AC8B8E7-7EEA-4089-92A1-70D1E8DC57B7}" type="slidenum">
              <a:rPr lang="en-US"/>
              <a:pPr>
                <a:defRPr/>
              </a:pPr>
              <a:t>‹#›</a:t>
            </a:fld>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lumMod val="75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C647F64-FFB9-4F1B-BBCF-1C07343C092A}" type="datetime1">
              <a:rPr lang="en-US" smtClean="0"/>
              <a:pPr>
                <a:defRPr/>
              </a:pPr>
              <a:t>14/10/2009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924800" y="6416675"/>
            <a:ext cx="762000" cy="365125"/>
          </a:xfrm>
        </p:spPr>
        <p:txBody>
          <a:bodyPr/>
          <a:lstStyle>
            <a:lvl1pPr>
              <a:defRPr/>
            </a:lvl1pPr>
          </a:lstStyle>
          <a:p>
            <a:pPr>
              <a:defRPr/>
            </a:pPr>
            <a:fld id="{130E4FD5-24EE-4C83-B82A-245FF2842AEF}"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B801D20-B869-43A2-B901-A813CFF16923}" type="datetime1">
              <a:rPr lang="en-US" smtClean="0"/>
              <a:pPr>
                <a:defRPr/>
              </a:pPr>
              <a:t>14/10/2009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E22B31D-218B-4DDA-92B5-D8177A5A3CE3}" type="slidenum">
              <a:rPr lang="en-US"/>
              <a:pPr>
                <a:defRPr/>
              </a:pPr>
              <a:t>‹#›</a:t>
            </a:fld>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D55F8B14-425B-49DF-BA98-0927B7C85B73}" type="datetime1">
              <a:rPr lang="en-US" smtClean="0"/>
              <a:pPr>
                <a:defRPr/>
              </a:pPr>
              <a:t>14/10/2009</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286EF05C-795C-4210-82FE-6665527E9FF3}" type="slidenum">
              <a:rPr lang="en-US"/>
              <a:pPr>
                <a:defRPr/>
              </a:pPr>
              <a:t>‹#›</a:t>
            </a:fld>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CB65528C-4D3C-4F0D-A9D1-8FEC3B78ADC7}" type="datetime1">
              <a:rPr lang="en-US" smtClean="0"/>
              <a:pPr>
                <a:defRPr/>
              </a:pPr>
              <a:t>14/10/2009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C7588A20-F934-4C3C-BDDC-D9AEB59B0690}" type="slidenum">
              <a:rPr lang="en-US"/>
              <a:pPr>
                <a:defRPr/>
              </a:pPr>
              <a:t>‹#›</a:t>
            </a:fld>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D240A90-83A9-4033-B86D-D2ED1A469ED5}" type="datetime1">
              <a:rPr lang="en-US" smtClean="0"/>
              <a:pPr>
                <a:defRPr/>
              </a:pPr>
              <a:t>14/10/2009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5BFAA8B2-8B2D-46BF-8EF0-1DA341CD560C}" type="slidenum">
              <a:rPr lang="en-US"/>
              <a:pPr>
                <a:defRPr/>
              </a:pPr>
              <a:t>‹#›</a:t>
            </a:fld>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874D018-D1E1-4EB5-8F33-880BC509F3D6}" type="datetime1">
              <a:rPr lang="en-US" smtClean="0"/>
              <a:pPr>
                <a:defRPr/>
              </a:pPr>
              <a:t>14/10/2009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AB57257-7A9C-4670-A217-5B312579B7C6}" type="slidenum">
              <a:rPr lang="en-US"/>
              <a:pPr>
                <a:defRPr/>
              </a:pPr>
              <a:t>‹#›</a:t>
            </a:fld>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F899C225-881F-493E-8ACC-FA6005EBBAF3}" type="datetime1">
              <a:rPr lang="en-US" smtClean="0"/>
              <a:pPr>
                <a:defRPr/>
              </a:pPr>
              <a:t>14/10/2009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E1E220C-64D7-4414-B756-3905DAAEEA1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pPr>
              <a:defRPr/>
            </a:pPr>
            <a:fld id="{675DB778-D96A-4763-A549-FF47D0DF7CBC}" type="datetime1">
              <a:rPr lang="en-US" smtClean="0"/>
              <a:pPr>
                <a:defRPr/>
              </a:pPr>
              <a:t>14/10/2009</a:t>
            </a:fld>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pPr>
              <a:defRPr/>
            </a:pPr>
            <a:fld id="{550F9006-F777-459B-8026-8C2B02684BC5}" type="slidenum">
              <a:rPr lang="ar-SA"/>
              <a:pPr>
                <a:defRPr/>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pPr>
              <a:defRPr/>
            </a:pPr>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96DB382-A32B-495C-B6EC-855FEFEBDAE7}"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EE9B586-78B3-407A-8498-2FE66A73ABDB}" type="slidenum">
              <a:rPr lang="en-US"/>
              <a:pPr>
                <a:defRPr/>
              </a:pPr>
              <a:t>‹#›</a:t>
            </a:fld>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B4F1778-AF2A-4FE3-AF58-52D9F775CA5D}"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EAA2FD5-F098-4585-B35A-75CA52F1B6E3}"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5489F2F-A228-487D-8E59-0BB56B07C1E7}" type="datetime1">
              <a:rPr lang="en-US" smtClean="0"/>
              <a:pPr>
                <a:defRPr/>
              </a:pPr>
              <a:t>14/10/2009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52D582-F519-4B70-95B3-487F60212F1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7B8673-D9BD-4879-A5FE-6A5DE2488ED4}" type="datetime1">
              <a:rPr lang="en-US" smtClean="0"/>
              <a:pPr>
                <a:defRPr/>
              </a:pPr>
              <a:t>14/10/2009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83AD03-E953-4DE7-9156-A2EA4A0EA97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A637B44-BFFF-4EAF-91C2-E11EEA5EED01}" type="datetime1">
              <a:rPr lang="en-US" smtClean="0"/>
              <a:pPr>
                <a:defRPr/>
              </a:pPr>
              <a:t>14/10/2009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1066800" cy="365125"/>
          </a:xfrm>
        </p:spPr>
        <p:txBody>
          <a:bodyPr/>
          <a:lstStyle>
            <a:lvl1pPr>
              <a:defRPr/>
            </a:lvl1pPr>
          </a:lstStyle>
          <a:p>
            <a:pPr>
              <a:defRPr/>
            </a:pPr>
            <a:fld id="{38724638-9BEC-4F58-8A25-EE8615E242C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15ED355-8D0F-4BD9-BDD7-D619110D3818}" type="datetime1">
              <a:rPr lang="en-US" smtClean="0"/>
              <a:pPr>
                <a:defRPr/>
              </a:pPr>
              <a:t>14/10/2009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666EBC-ED11-49AC-8043-155FDFEE61E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FC3030B-D456-4EF7-BD0D-9FC118E993B6}" type="datetime1">
              <a:rPr lang="en-US" smtClean="0"/>
              <a:pPr>
                <a:defRPr/>
              </a:pPr>
              <a:t>14/10/2009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4238B61-650A-489C-995C-8BA32901636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4D7527D-65C2-4337-B0F1-64AFE9DE132F}" type="datetime1">
              <a:rPr lang="en-US" smtClean="0"/>
              <a:pPr>
                <a:defRPr/>
              </a:pPr>
              <a:t>14/10/2009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85C9FAC-8822-40B8-A7B9-251F3986126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489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24895"/>
              </a:buClr>
              <a:defRPr/>
            </a:lvl1pPr>
            <a:lvl2pPr>
              <a:buClr>
                <a:srgbClr val="F24895"/>
              </a:buClr>
              <a:defRPr/>
            </a:lvl2pPr>
            <a:lvl3pPr>
              <a:buClr>
                <a:srgbClr val="F24895"/>
              </a:buClr>
              <a:defRPr/>
            </a:lvl3pPr>
            <a:lvl4pPr>
              <a:buClr>
                <a:srgbClr val="F24895"/>
              </a:buClr>
              <a:defRPr/>
            </a:lvl4pPr>
            <a:lvl5pPr>
              <a:buClr>
                <a:srgbClr val="F2489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C478D8D0-BF86-47CB-B2BC-455BDB5C1376}"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3FE4383-7B01-4AD1-9104-851A1C31464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5A2E93-459E-4657-B331-123C21AF7DCB}" type="datetime1">
              <a:rPr lang="en-US" smtClean="0"/>
              <a:pPr>
                <a:defRPr/>
              </a:pPr>
              <a:t>14/10/2009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EC8D27-81A3-4CA8-BD4A-B9F3DBC43B4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E08361-F2A7-4A6E-AFC3-2813B0CEE56B}" type="datetime1">
              <a:rPr lang="en-US" smtClean="0"/>
              <a:pPr>
                <a:defRPr/>
              </a:pPr>
              <a:t>14/10/2009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35DAAF-9FA0-406B-898F-D933222BE0A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7B866F-0E1A-4D40-A7A2-809BA0C39FED}" type="datetime1">
              <a:rPr lang="en-US" smtClean="0"/>
              <a:pPr>
                <a:defRPr/>
              </a:pPr>
              <a:t>14/10/2009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7C7A35-DE7F-4B89-878A-E2611E49D81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C7AF23-0731-4B32-9977-FD5276D18A40}" type="datetime1">
              <a:rPr lang="en-US" smtClean="0"/>
              <a:pPr>
                <a:defRPr/>
              </a:pPr>
              <a:t>14/10/2009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63E362-785A-48F9-BE03-9A45FE368EF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4214BA-00C2-40A2-8B34-71741BB29D1E}" type="datetime1">
              <a:rPr lang="en-US" smtClean="0"/>
              <a:pPr>
                <a:defRPr/>
              </a:pPr>
              <a:t>14/10/2009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FC4BCF-F081-4B9B-9594-824AAC3C0DCC}"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4151C70F-712C-468A-91CE-24B88F7C5118}"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966A99C-E39A-47F9-92AE-97F69A81DCB3}"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749AC06-BC2E-42E6-8BC7-445A65D7E4D6}"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812AAF0-AB68-4F38-A47C-4144D5265777}"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82F2F34-31DA-4AC3-8337-4A508A5957AC}" type="datetime1">
              <a:rPr lang="en-US" smtClean="0"/>
              <a:pPr>
                <a:defRPr/>
              </a:pPr>
              <a:t>14/10/2009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924800" y="6416675"/>
            <a:ext cx="762000" cy="365125"/>
          </a:xfrm>
        </p:spPr>
        <p:txBody>
          <a:bodyPr/>
          <a:lstStyle>
            <a:lvl1pPr>
              <a:defRPr/>
            </a:lvl1pPr>
          </a:lstStyle>
          <a:p>
            <a:pPr>
              <a:defRPr/>
            </a:pPr>
            <a:fld id="{A6BC60CC-BFFD-44B0-AEE7-54D53AEA98E2}"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4DD35C2-7EE1-41E2-9A4A-46C32BE0816C}" type="datetime1">
              <a:rPr lang="en-US" smtClean="0"/>
              <a:pPr>
                <a:defRPr/>
              </a:pPr>
              <a:t>14/10/2009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5035743-8C07-4BBA-8C4A-2222E4682192}"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E01D2A66-1340-4A4E-A058-10BAD2DE7E00}" type="datetime1">
              <a:rPr lang="en-US" smtClean="0"/>
              <a:pPr>
                <a:defRPr/>
              </a:pPr>
              <a:t>14/10/2009</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2B467408-9E68-48CC-8075-D949ED8137B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D155593C-9534-4147-B269-D55866543846}"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0E1CBCD-83CB-4627-B6C7-394882EA1A7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069DE136-5254-4F19-996E-A977483CA128}" type="datetime1">
              <a:rPr lang="en-US" smtClean="0"/>
              <a:pPr>
                <a:defRPr/>
              </a:pPr>
              <a:t>14/10/2009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7F9D4B8-ABD1-4E11-89D7-B87EED335AC5}"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9318A16-95F1-42D0-B288-789B2F8D5211}" type="datetime1">
              <a:rPr lang="en-US" smtClean="0"/>
              <a:pPr>
                <a:defRPr/>
              </a:pPr>
              <a:t>14/10/2009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205085AD-69F7-48CC-9EAD-1AF766EAF3A8}"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0A5A230-B69C-4F65-AE33-90811543B220}" type="datetime1">
              <a:rPr lang="en-US" smtClean="0"/>
              <a:pPr>
                <a:defRPr/>
              </a:pPr>
              <a:t>14/10/2009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586A7BF-4C7D-44AA-9A7A-3684415438E1}"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4AFA92C2-D01A-4AFD-85FA-C7013AB0EF18}" type="datetime1">
              <a:rPr lang="en-US" smtClean="0"/>
              <a:pPr>
                <a:defRPr/>
              </a:pPr>
              <a:t>14/10/2009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4F098DC-5EA4-4189-B5B4-760CCE64A5E1}"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0651AA9-CEAD-464C-BC9B-6958980E02DF}"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4BB5644-0797-4692-9181-DD86A85F4D7E}"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DA0430A-AF94-49E5-8A51-7BD871332719}"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A6BACC1-3D29-45CE-8B2E-BDA3CEC28E45}"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9E9210AF-2EA8-4C2B-83E3-A538C6CF4D8A}"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E69F2B0-09B6-4761-8EB9-DFAFC865F2B0}"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13ADA61-ED6E-446E-8302-77EC4F6309F7}"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860DD71-1BD2-40DD-9B95-74E5E704B7FA}"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974993-AED2-4277-ACBD-56E7F2B93C8A}" type="datetime1">
              <a:rPr lang="en-US" smtClean="0"/>
              <a:pPr>
                <a:defRPr/>
              </a:pPr>
              <a:t>14/10/2009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2937D9-5D04-4DA5-99AA-147C5EC6FE2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55D5836-CEF9-465B-AA26-8E30B5E79F83}" type="datetime1">
              <a:rPr lang="en-US" smtClean="0"/>
              <a:pPr>
                <a:defRPr/>
              </a:pPr>
              <a:t>14/10/2009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C50A45B-4203-430B-82AF-73F8534ECC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B48A915-0669-4259-B1B6-FB05288863FD}" type="datetime1">
              <a:rPr lang="en-US" smtClean="0"/>
              <a:pPr>
                <a:defRPr/>
              </a:pPr>
              <a:t>14/10/2009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1527A51-42A2-416C-9D16-B623D1117E7E}"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9EEE4345-E46C-4534-9080-EF6085D3D491}" type="datetime1">
              <a:rPr lang="en-US" smtClean="0"/>
              <a:pPr>
                <a:defRPr/>
              </a:pPr>
              <a:t>14/10/2009</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9138E462-A04E-4B4A-80BF-C9D78F1FC74F}"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DFF8423-7DC4-4154-9E1D-3951F65F407D}" type="datetime1">
              <a:rPr lang="en-US" smtClean="0"/>
              <a:pPr>
                <a:defRPr/>
              </a:pPr>
              <a:t>14/10/2009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4D5BD7B4-62EB-4F26-BAC9-F78127701D6A}"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B8647EA-7034-47D8-BB29-814B309BAECF}" type="datetime1">
              <a:rPr lang="en-US" smtClean="0"/>
              <a:pPr>
                <a:defRPr/>
              </a:pPr>
              <a:t>14/10/2009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2A571B3C-F413-4370-AA31-ECFDF01562FD}"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AFFCF6E-12A0-46F0-85BB-76564C62E2BB}" type="datetime1">
              <a:rPr lang="en-US" smtClean="0"/>
              <a:pPr>
                <a:defRPr/>
              </a:pPr>
              <a:t>14/10/2009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2B89AF4-8E22-4D13-B969-B8540550D7B3}"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528C281D-8F81-4670-89AC-39482A992D51}" type="datetime1">
              <a:rPr lang="en-US" smtClean="0"/>
              <a:pPr>
                <a:defRPr/>
              </a:pPr>
              <a:t>14/10/2009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0929B05-84E2-4021-8E70-ABFF54E38913}"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E060B2C-AC44-45B5-BDF8-22355893B5E2}"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0DE0CD1-4580-4675-8D19-7A3C9C8CBD6D}"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71EBF6D-FA64-4FA9-8CB8-4844D92796E7}"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79FF8B6-EF12-4FF5-9141-1D87C579F3E9}"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normAutofit/>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358A4471-BEF3-49FD-A46C-E05110D25441}" type="datetime1">
              <a:rPr lang="en-US" smtClean="0"/>
              <a:pPr>
                <a:defRPr/>
              </a:pPr>
              <a:t>14/10/2009</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554D59B1-30B6-4E1D-9D78-F9EDE1021887}"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pPr>
              <a:defRPr/>
            </a:pPr>
            <a:fld id="{CAD655E7-E177-4273-BAFE-24446765207F}" type="datetime1">
              <a:rPr lang="en-US" smtClean="0"/>
              <a:pPr>
                <a:defRPr/>
              </a:pPr>
              <a:t>14/10/2009</a:t>
            </a:fld>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pPr>
              <a:defRPr/>
            </a:pPr>
            <a:fld id="{550F9006-F777-459B-8026-8C2B02684BC5}" type="slidenum">
              <a:rPr lang="ar-SA"/>
              <a:pPr>
                <a:defRPr/>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4" name="Picture 24" descr="bluebackgorund"/>
          <p:cNvPicPr>
            <a:picLocks noChangeAspect="1" noChangeArrowheads="1"/>
          </p:cNvPicPr>
          <p:nvPr/>
        </p:nvPicPr>
        <p:blipFill>
          <a:blip r:embed="rId2"/>
          <a:srcRect l="3816" t="1057" r="4581" b="1799"/>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685800" y="1196975"/>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smtClean="0"/>
            </a:lvl1pPr>
          </a:lstStyle>
          <a:p>
            <a:pPr>
              <a:defRPr/>
            </a:pPr>
            <a:fld id="{16600B7E-C2E7-45AF-8B53-0F046D58FD7D}" type="datetime1">
              <a:rPr lang="en-US" smtClean="0"/>
              <a:pPr>
                <a:defRPr/>
              </a:pPr>
              <a:t>14/10/2009</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F32815C9-625A-4FD0-A940-776ACECFCE5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8E616581-6066-4E4B-B2C4-F85A0698A8C6}" type="datetime1">
              <a:rPr lang="en-US" smtClean="0"/>
              <a:pPr>
                <a:defRPr/>
              </a:pPr>
              <a:t>14/10/2009</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B50B9F42-C7FE-44AC-9598-FDBCBE947E41}"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4A9C211-26D3-40D5-880D-4867AE763392}" type="datetime1">
              <a:rPr lang="en-US" smtClean="0"/>
              <a:pPr>
                <a:defRPr/>
              </a:pPr>
              <a:t>14/10/2009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E60D0A-DA76-4546-82DF-19EB12399E0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30E6CC7-E1EE-4C3E-843C-879FAEC196CF}" type="datetime1">
              <a:rPr lang="en-US" smtClean="0"/>
              <a:pPr>
                <a:defRPr/>
              </a:pPr>
              <a:t>14/10/2009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82E305-DC2A-48E8-B7B8-5E5ED8C1FCE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E79F93A-8E1E-4902-A07E-99C2F4AFD499}" type="datetime1">
              <a:rPr lang="en-US" smtClean="0"/>
              <a:pPr>
                <a:defRPr/>
              </a:pPr>
              <a:t>14/10/2009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751306-AFC3-491A-B2BA-D3D3DA51486B}"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877A2F9-8721-4F82-BA07-7C2D4ED53803}" type="datetime1">
              <a:rPr lang="en-US" smtClean="0"/>
              <a:pPr>
                <a:defRPr/>
              </a:pPr>
              <a:t>14/10/2009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6C38AA-7862-4165-B07D-C2D87571B253}"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13669DA-A2AE-4E43-8CDA-7D3CDE8B21F9}" type="datetime1">
              <a:rPr lang="en-US" smtClean="0"/>
              <a:pPr>
                <a:defRPr/>
              </a:pPr>
              <a:t>14/10/2009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1360F6-0C41-4062-AB09-A21D2CAB0898}"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FEE2C5F-1FC9-425F-83B6-293C34978168}" type="datetime1">
              <a:rPr lang="en-US" smtClean="0"/>
              <a:pPr>
                <a:defRPr/>
              </a:pPr>
              <a:t>14/10/2009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0B3D342-6AC2-412F-8620-4F0E0112FE47}"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5619B8-B120-49DD-AF51-110654D59476}" type="datetime1">
              <a:rPr lang="en-US" smtClean="0"/>
              <a:pPr>
                <a:defRPr/>
              </a:pPr>
              <a:t>14/10/2009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2FF595-9448-4CAB-B856-E01DEFBA27C3}"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9CC193B-6D58-4F3A-B9AA-ECB759B29C5D}" type="datetime1">
              <a:rPr lang="en-US" smtClean="0"/>
              <a:pPr>
                <a:defRPr/>
              </a:pPr>
              <a:t>14/10/2009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2790B9-B5CB-4CE8-83B2-8BDB6ECC923C}"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FA1D6EC-902C-46D3-A5B5-EF60B6D4921B}" type="datetime1">
              <a:rPr lang="en-US" smtClean="0"/>
              <a:pPr>
                <a:defRPr/>
              </a:pPr>
              <a:t>14/10/2009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2FF48F-C1BF-4728-8FD3-D0A69352293F}"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9EAB467-6600-4033-A2B5-794D74892DBE}" type="datetime1">
              <a:rPr lang="en-US" smtClean="0"/>
              <a:pPr>
                <a:defRPr/>
              </a:pPr>
              <a:t>14/10/2009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4B30F7-4195-4E8F-83DF-7BDDD612A0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A5613565-0F71-4C3E-BD35-8F148AFF9F6D}" type="datetime1">
              <a:rPr lang="en-US" smtClean="0"/>
              <a:pPr>
                <a:defRPr/>
              </a:pPr>
              <a:t>14/10/2009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9295D7B-6DDF-436D-88B7-889E7ACDA0FD}"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700463"/>
          </a:xfrm>
        </p:spPr>
        <p:txBody>
          <a:bodyPr/>
          <a:lstStyle/>
          <a:p>
            <a:pPr lvl="0"/>
            <a:r>
              <a:rPr lang="en-US" noProof="0" smtClean="0"/>
              <a:t>Click icon to add chart</a:t>
            </a:r>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0DD5A629-6A03-4316-B34D-A0EDB31F96A4}" type="datetime1">
              <a:rPr lang="en-US" smtClean="0"/>
              <a:pPr>
                <a:defRPr/>
              </a:pPr>
              <a:t>14/10/2009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BB4579-631D-435C-8004-A662F3D0FCE3}"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4992EB1-CCC3-4123-AA1E-A0BB9B586B4B}" type="datetime1">
              <a:rPr lang="en-US" smtClean="0"/>
              <a:pPr>
                <a:defRPr/>
              </a:pPr>
              <a:t>14/10/2009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D037B9-9D87-4C0F-B137-A932E084F74B}"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normAutofit/>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9B5A48FF-5871-40DF-B126-32E50AA454F4}" type="datetime1">
              <a:rPr lang="en-US" smtClean="0"/>
              <a:pPr>
                <a:defRPr/>
              </a:pPr>
              <a:t>14/10/2009</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554D59B1-30B6-4E1D-9D78-F9EDE1021887}"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pPr>
              <a:defRPr/>
            </a:pPr>
            <a:fld id="{2A59F5C5-1757-4395-80E4-2A883CE4C5DE}" type="datetime1">
              <a:rPr lang="en-US" smtClean="0"/>
              <a:pPr>
                <a:defRPr/>
              </a:pPr>
              <a:t>14/10/2009</a:t>
            </a:fld>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pPr>
              <a:defRPr/>
            </a:pPr>
            <a:fld id="{550F9006-F777-459B-8026-8C2B02684BC5}" type="slidenum">
              <a:rPr lang="ar-SA"/>
              <a:pPr>
                <a:defRPr/>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pPr>
              <a:defRPr/>
            </a:pP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solidFill>
                  <a:schemeClr val="accent1">
                    <a:lumMod val="75000"/>
                  </a:schemeClr>
                </a:solidFill>
                <a:effectLst>
                  <a:outerShdw blurRad="127000" dist="200000" dir="2700000" algn="tl" rotWithShape="0">
                    <a:srgbClr val="000000">
                      <a:alpha val="30000"/>
                    </a:srgbClr>
                  </a:outerShdw>
                </a:effectLst>
              </a:defRPr>
            </a:lvl1pPr>
          </a:lstStyle>
          <a:p>
            <a:r>
              <a:rPr lang="en-US" smtClean="0"/>
              <a:t>Click to edit Master title style</a:t>
            </a:r>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7F47A0F1-9B6D-4838-A6F6-4D5A08A3A0CD}"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18B566C-2ACC-411A-8C4E-1DDD9D081B6C}"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154A80E-EED3-4020-899C-4DBDED3EBC58}"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BBB5E68-1398-4C32-A4F0-C28F257398F8}"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lumMod val="75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F0BD36E-F65C-4FDE-B0D6-A490D0B15B22}" type="datetime1">
              <a:rPr lang="en-US" smtClean="0"/>
              <a:pPr>
                <a:defRPr/>
              </a:pPr>
              <a:t>14/10/2009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924800" y="6416675"/>
            <a:ext cx="762000" cy="365125"/>
          </a:xfrm>
        </p:spPr>
        <p:txBody>
          <a:bodyPr/>
          <a:lstStyle>
            <a:lvl1pPr>
              <a:defRPr/>
            </a:lvl1pPr>
          </a:lstStyle>
          <a:p>
            <a:pPr>
              <a:defRPr/>
            </a:pPr>
            <a:fld id="{ADA54DB7-041B-416E-B367-5319309AC5B2}"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11B5242-B81A-4282-BC33-DB38E7746A0C}" type="datetime1">
              <a:rPr lang="en-US" smtClean="0"/>
              <a:pPr>
                <a:defRPr/>
              </a:pPr>
              <a:t>14/10/2009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F3897BF-56B8-4E9A-841C-FBD6E0FAD2FD}" type="slidenum">
              <a:rPr lang="en-US"/>
              <a:pPr>
                <a:defRPr/>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1ADF6803-B2E0-447E-BF05-0217194CABD9}" type="datetime1">
              <a:rPr lang="en-US" smtClean="0"/>
              <a:pPr>
                <a:defRPr/>
              </a:pPr>
              <a:t>14/10/2009</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BFBF0FCC-48FE-4575-AF8B-965D22DB6226}" type="slidenum">
              <a:rPr lang="en-US"/>
              <a:pPr>
                <a:defRPr/>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37CC0493-8377-4E60-9A3A-35412787B4D6}" type="datetime1">
              <a:rPr lang="en-US" smtClean="0"/>
              <a:pPr>
                <a:defRPr/>
              </a:pPr>
              <a:t>14/10/2009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07F16CAE-7175-4744-B221-4D7F389430F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1A93CFE-AAFA-4946-AB15-5BD0D7488C78}" type="datetime1">
              <a:rPr lang="en-US" smtClean="0"/>
              <a:pPr>
                <a:defRPr/>
              </a:pPr>
              <a:t>14/10/2009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ED8DB88B-25F9-45E7-8DA4-B98A4DAC03AD}"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E3BBFD5A-02CB-4A90-8026-FABCD8DFFBC4}" type="datetime1">
              <a:rPr lang="en-US" smtClean="0"/>
              <a:pPr>
                <a:defRPr/>
              </a:pPr>
              <a:t>14/10/2009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8902DB68-8AD6-46E3-AD14-FA8274E4192B}" type="slidenum">
              <a:rPr lang="en-US"/>
              <a:pPr>
                <a:defRPr/>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75C8C18-A851-4E38-BD02-E731E7BF0EFA}" type="datetime1">
              <a:rPr lang="en-US" smtClean="0"/>
              <a:pPr>
                <a:defRPr/>
              </a:pPr>
              <a:t>14/10/2009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0CB18E8-95D5-479A-9C51-CCAF4F9300D7}"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1F545469-4495-45FE-8767-398FA98D665C}" type="datetime1">
              <a:rPr lang="en-US" smtClean="0"/>
              <a:pPr>
                <a:defRPr/>
              </a:pPr>
              <a:t>14/10/2009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3DEDB4D-BA5B-4A6D-B27E-4F0E86E0E6AA}" type="slidenum">
              <a:rPr lang="en-US"/>
              <a:pPr>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604BF66-743D-40DE-86E2-642D09E0E63A}"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852EF53-EA2F-4F02-BE86-69EFBF7BD717}" type="slidenum">
              <a:rPr lang="en-US"/>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59CFC19-43C8-45B4-9BC4-20BB0B8B2EC3}"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50129DA-D47C-459C-BAF6-1C20D377E2FE}" type="slidenum">
              <a:rPr lang="en-US"/>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20B2AD-6CC2-4BE7-86E7-202ADC630B13}" type="datetime1">
              <a:rPr lang="en-US" smtClean="0"/>
              <a:pPr>
                <a:defRPr/>
              </a:pPr>
              <a:t>14/10/2009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8A544F-222E-4671-BD27-CCB1FE1E63DA}"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779E1D-BCEB-4F30-AF49-84DBB8E929E8}" type="datetime1">
              <a:rPr lang="en-US" smtClean="0"/>
              <a:pPr>
                <a:defRPr/>
              </a:pPr>
              <a:t>14/10/2009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617601-9617-4944-A8DA-B903103B5A5B}"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6A3C4BD-7DF6-45EA-8B82-AAF755F77F14}" type="datetime1">
              <a:rPr lang="en-US" smtClean="0"/>
              <a:pPr>
                <a:defRPr/>
              </a:pPr>
              <a:t>14/10/2009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1066800" cy="365125"/>
          </a:xfrm>
        </p:spPr>
        <p:txBody>
          <a:bodyPr/>
          <a:lstStyle>
            <a:lvl1pPr>
              <a:defRPr/>
            </a:lvl1pPr>
          </a:lstStyle>
          <a:p>
            <a:pPr>
              <a:defRPr/>
            </a:pPr>
            <a:fld id="{66A25850-1425-49C7-B11C-AC7B8946D949}"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A4226ED-EBDF-4D11-89CC-4FBF98FF1DB6}" type="datetime1">
              <a:rPr lang="en-US" smtClean="0"/>
              <a:pPr>
                <a:defRPr/>
              </a:pPr>
              <a:t>14/10/2009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6E9BBA-1FFA-44FD-A160-AC99BF1DFF44}"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32EA848-4E3E-44EE-AB75-322F13A17468}" type="datetime1">
              <a:rPr lang="en-US" smtClean="0"/>
              <a:pPr>
                <a:defRPr/>
              </a:pPr>
              <a:t>14/10/2009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FA4B827-C3B0-4423-B0E1-CDE521C07A5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DAFC54E-9EB9-4F0F-9852-B36E1B9474D8}" type="datetime1">
              <a:rPr lang="en-US" smtClean="0"/>
              <a:pPr>
                <a:defRPr/>
              </a:pPr>
              <a:t>14/10/2009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39F64DC-663D-4370-9C49-8B75110ABB0E}"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A09E54E-7A43-42BE-A7D8-3E155F606AFD}" type="datetime1">
              <a:rPr lang="en-US" smtClean="0"/>
              <a:pPr>
                <a:defRPr/>
              </a:pPr>
              <a:t>14/10/2009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15759B0-A4C4-4112-A3D8-7FDB55DB665C}"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2890B0C-F19D-49ED-9AB0-1D1F1416BB7F}" type="datetime1">
              <a:rPr lang="en-US" smtClean="0"/>
              <a:pPr>
                <a:defRPr/>
              </a:pPr>
              <a:t>14/10/2009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280799C-2AC2-42F0-87B0-7A2AAEEBA457}"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A4AE3A9-DB80-4BFF-B919-B467FBE0CC9D}" type="datetime1">
              <a:rPr lang="en-US" smtClean="0"/>
              <a:pPr>
                <a:defRPr/>
              </a:pPr>
              <a:t>14/10/2009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9D15B0-D65B-4250-80DD-24AD12FF6232}"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A6B90A-5DC5-48CA-8184-8349E6A546B8}" type="datetime1">
              <a:rPr lang="en-US" smtClean="0"/>
              <a:pPr>
                <a:defRPr/>
              </a:pPr>
              <a:t>14/10/2009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B9FE41-110B-46BA-9844-3848BBA463D1}"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E8D97E-AA50-4A3A-901F-268838E7C4CC}" type="datetime1">
              <a:rPr lang="en-US" smtClean="0"/>
              <a:pPr>
                <a:defRPr/>
              </a:pPr>
              <a:t>14/10/2009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E0902C-ACFB-4791-9830-675C7F33DF71}"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E6C3D0-1501-4704-9E3D-B66ADB6E3176}" type="datetime1">
              <a:rPr lang="en-US" smtClean="0"/>
              <a:pPr>
                <a:defRPr/>
              </a:pPr>
              <a:t>14/10/2009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8784A0-95EF-4379-95D3-B40F9123223F}"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2FB6BF4F-9A05-43E4-B5B6-03424E0D5C39}"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EFEBC08-C7E7-4227-8D75-E0FEC156F72F}"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B0D61FE-9308-46BC-A416-ECE0CE554908}"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2CCC7FC-E217-4F6B-ADC2-5AF11EC761B3}"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AF5C64-9A20-44D0-AE7C-8ECF342280F3}" type="datetime1">
              <a:rPr lang="en-US" smtClean="0"/>
              <a:pPr>
                <a:defRPr/>
              </a:pPr>
              <a:t>14/10/2009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924800" y="6416675"/>
            <a:ext cx="762000" cy="365125"/>
          </a:xfrm>
        </p:spPr>
        <p:txBody>
          <a:bodyPr/>
          <a:lstStyle>
            <a:lvl1pPr>
              <a:defRPr/>
            </a:lvl1pPr>
          </a:lstStyle>
          <a:p>
            <a:pPr>
              <a:defRPr/>
            </a:pPr>
            <a:fld id="{EDFE226F-7F3E-4235-B3F8-F3550D07C2AB}"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E01D9C0-B74E-4CB3-98DE-F45C5F21A10E}" type="datetime1">
              <a:rPr lang="en-US" smtClean="0"/>
              <a:pPr>
                <a:defRPr/>
              </a:pPr>
              <a:t>14/10/2009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BBCF445-DE5E-4555-8FE0-543B953190F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4C287C80-7115-42FB-B5A1-DE16076CFA81}" type="datetime1">
              <a:rPr lang="en-US" smtClean="0"/>
              <a:pPr>
                <a:defRPr/>
              </a:pPr>
              <a:t>14/10/2009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1A6E178-B19E-47C6-98D7-07689D733CE2}"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9A27C55F-6054-47C3-AA37-CDDF8C97E1F4}" type="datetime1">
              <a:rPr lang="en-US" smtClean="0"/>
              <a:pPr>
                <a:defRPr/>
              </a:pPr>
              <a:t>14/10/2009</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C7F8D4B3-52EE-41B8-8127-7CA70667A249}"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ADAD2347-AD5C-4B4F-919F-43AD2C0627D1}" type="datetime1">
              <a:rPr lang="en-US" smtClean="0"/>
              <a:pPr>
                <a:defRPr/>
              </a:pPr>
              <a:t>14/10/2009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EA6FDEE-F992-4CC3-A246-D2DE66D0DE9B}"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40E2917-91D6-436C-9D39-FB840B22F718}" type="datetime1">
              <a:rPr lang="en-US" smtClean="0"/>
              <a:pPr>
                <a:defRPr/>
              </a:pPr>
              <a:t>14/10/2009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025ACB3-8FAD-4B4C-80E1-353502A56247}"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5628CEF-DD94-443A-A157-BCCE96BB98DF}" type="datetime1">
              <a:rPr lang="en-US" smtClean="0"/>
              <a:pPr>
                <a:defRPr/>
              </a:pPr>
              <a:t>14/10/2009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16ADEB0-BD21-480A-B638-ECE218F8B242}"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719B4022-63C8-4252-B15B-36921A63EFDF}" type="datetime1">
              <a:rPr lang="en-US" smtClean="0"/>
              <a:pPr>
                <a:defRPr/>
              </a:pPr>
              <a:t>14/10/2009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347248E-CDB1-4222-990C-FE9522BDEF46}"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CB2B55C-C22E-4B7E-BCA5-70FC4EC7DEB5}"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613C18A-8F16-4621-8B3B-E6D8F1E5167D}"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102970B-357C-4365-87DA-9295FA9F3151}"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5ACA8CC-BD83-4FFE-ABC5-6DE533EF6FCE}"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EFC91637-390E-4C52-9D97-66116D85F622}"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49DB1F2-C39B-4BC9-8725-5CEF2666D281}"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AAB92EC-B4D1-45D8-BD5D-A46D8712EFD2}" type="datetime1">
              <a:rPr lang="en-US" smtClean="0"/>
              <a:pPr>
                <a:defRPr/>
              </a:pPr>
              <a:t>14/10/2009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F54E377-1508-478C-9E87-27CB22922181}"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94FB512-CFF4-4168-BDD8-69D8D859E503}" type="datetime1">
              <a:rPr lang="en-US" smtClean="0"/>
              <a:pPr>
                <a:defRPr/>
              </a:pPr>
              <a:t>14/10/2009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8E4545-8E24-4BCB-B8A9-69255DA2623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image" Target="../media/image6.jpeg"/><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7.jpe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1.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5.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6.jpeg"/><Relationship Id="rId2" Type="http://schemas.openxmlformats.org/officeDocument/2006/relationships/slideLayout" Target="../slideLayouts/slideLayout50.xml"/><Relationship Id="rId16" Type="http://schemas.openxmlformats.org/officeDocument/2006/relationships/theme" Target="../theme/theme5.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7.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3.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4.jpe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5.jpe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11000" r="-11000"/>
          </a:stretch>
        </a:blipFill>
        <a:effectLst/>
      </p:bgPr>
    </p:bg>
    <p:spTree>
      <p:nvGrpSpPr>
        <p:cNvPr id="1" name=""/>
        <p:cNvGrpSpPr/>
        <p:nvPr/>
      </p:nvGrpSpPr>
      <p:grpSpPr>
        <a:xfrm>
          <a:off x="0" y="0"/>
          <a:ext cx="0" cy="0"/>
          <a:chOff x="0" y="0"/>
          <a:chExt cx="0" cy="0"/>
        </a:xfrm>
      </p:grpSpPr>
      <p:sp>
        <p:nvSpPr>
          <p:cNvPr id="9" name="Rectangle 8"/>
          <p:cNvSpPr/>
          <p:nvPr/>
        </p:nvSpPr>
        <p:spPr>
          <a:xfrm>
            <a:off x="26126" y="29391"/>
            <a:ext cx="9088483" cy="6791993"/>
          </a:xfrm>
          <a:prstGeom prst="rect">
            <a:avLst/>
          </a:prstGeom>
          <a:solidFill>
            <a:schemeClr val="bg1">
              <a:alpha val="79000"/>
            </a:schemeClr>
          </a:solidFill>
          <a:ln w="57150"/>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dirty="0"/>
          </a:p>
        </p:txBody>
      </p:sp>
      <p:sp>
        <p:nvSpPr>
          <p:cNvPr id="2054"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EF91CBB2-0E3B-4A31-A498-4DBFC8445062}" type="datetime1">
              <a:rPr lang="en-US" smtClean="0"/>
              <a:pPr>
                <a:defRPr/>
              </a:pPr>
              <a:t>14/10/2009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21E69908-9793-4113-BC87-09290A558A1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927" r:id="rId12"/>
    <p:sldLayoutId id="2147483928" r:id="rId13"/>
  </p:sldLayoutIdLst>
  <p:hf hdr="0" ftr="0" dt="0"/>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Verdana" pitchFamily="34" charset="0"/>
        </a:defRPr>
      </a:lvl2pPr>
      <a:lvl3pPr algn="ctr" rtl="0" fontAlgn="base">
        <a:spcBef>
          <a:spcPct val="0"/>
        </a:spcBef>
        <a:spcAft>
          <a:spcPct val="0"/>
        </a:spcAft>
        <a:defRPr sz="4100" b="1">
          <a:solidFill>
            <a:schemeClr val="tx1"/>
          </a:solidFill>
          <a:latin typeface="Verdana" pitchFamily="34" charset="0"/>
        </a:defRPr>
      </a:lvl3pPr>
      <a:lvl4pPr algn="ctr" rtl="0" fontAlgn="base">
        <a:spcBef>
          <a:spcPct val="0"/>
        </a:spcBef>
        <a:spcAft>
          <a:spcPct val="0"/>
        </a:spcAft>
        <a:defRPr sz="4100" b="1">
          <a:solidFill>
            <a:schemeClr val="tx1"/>
          </a:solidFill>
          <a:latin typeface="Verdana" pitchFamily="34" charset="0"/>
        </a:defRPr>
      </a:lvl4pPr>
      <a:lvl5pPr algn="ctr" rtl="0" fontAlgn="base">
        <a:spcBef>
          <a:spcPct val="0"/>
        </a:spcBef>
        <a:spcAft>
          <a:spcPct val="0"/>
        </a:spcAft>
        <a:defRPr sz="4100" b="1">
          <a:solidFill>
            <a:schemeClr val="tx1"/>
          </a:solidFill>
          <a:latin typeface="Verdana" pitchFamily="34" charset="0"/>
        </a:defRPr>
      </a:lvl5pPr>
      <a:lvl6pPr marL="457200" algn="ctr" rtl="0" fontAlgn="base">
        <a:spcBef>
          <a:spcPct val="0"/>
        </a:spcBef>
        <a:spcAft>
          <a:spcPct val="0"/>
        </a:spcAft>
        <a:defRPr sz="4100" b="1">
          <a:solidFill>
            <a:schemeClr val="tx1"/>
          </a:solidFill>
          <a:latin typeface="Verdana" pitchFamily="34" charset="0"/>
        </a:defRPr>
      </a:lvl6pPr>
      <a:lvl7pPr marL="914400" algn="ctr" rtl="0" fontAlgn="base">
        <a:spcBef>
          <a:spcPct val="0"/>
        </a:spcBef>
        <a:spcAft>
          <a:spcPct val="0"/>
        </a:spcAft>
        <a:defRPr sz="4100" b="1">
          <a:solidFill>
            <a:schemeClr val="tx1"/>
          </a:solidFill>
          <a:latin typeface="Verdana" pitchFamily="34" charset="0"/>
        </a:defRPr>
      </a:lvl7pPr>
      <a:lvl8pPr marL="1371600" algn="ctr" rtl="0" fontAlgn="base">
        <a:spcBef>
          <a:spcPct val="0"/>
        </a:spcBef>
        <a:spcAft>
          <a:spcPct val="0"/>
        </a:spcAft>
        <a:defRPr sz="4100" b="1">
          <a:solidFill>
            <a:schemeClr val="tx1"/>
          </a:solidFill>
          <a:latin typeface="Verdana" pitchFamily="34" charset="0"/>
        </a:defRPr>
      </a:lvl8pPr>
      <a:lvl9pPr marL="1828800" algn="ctr" rtl="0" fontAlgn="base">
        <a:spcBef>
          <a:spcPct val="0"/>
        </a:spcBef>
        <a:spcAft>
          <a:spcPct val="0"/>
        </a:spcAft>
        <a:defRPr sz="4100" b="1">
          <a:solidFill>
            <a:schemeClr val="tx1"/>
          </a:solidFill>
          <a:latin typeface="Verdana" pitchFamily="34" charset="0"/>
        </a:defRPr>
      </a:lvl9pPr>
    </p:titleStyle>
    <p:bodyStyle>
      <a:lvl1pPr marL="547688" indent="-411163" algn="l" rtl="0" fontAlgn="base">
        <a:spcBef>
          <a:spcPct val="20000"/>
        </a:spcBef>
        <a:spcAft>
          <a:spcPct val="0"/>
        </a:spcAft>
        <a:buClr>
          <a:srgbClr val="005BD3"/>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rgbClr val="005BD3"/>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rgbClr val="005BD3"/>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rgbClr val="005BD3"/>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rgbClr val="005BD3"/>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28" descr="bluebackgorund"/>
          <p:cNvPicPr>
            <a:picLocks noChangeAspect="1" noChangeArrowheads="1"/>
          </p:cNvPicPr>
          <p:nvPr/>
        </p:nvPicPr>
        <p:blipFill>
          <a:blip r:embed="rId15"/>
          <a:srcRect l="3816" t="1057" r="4581" b="1799"/>
          <a:stretch>
            <a:fillRect/>
          </a:stretch>
        </p:blipFill>
        <p:spPr bwMode="auto">
          <a:xfrm>
            <a:off x="0" y="0"/>
            <a:ext cx="9144000" cy="6858000"/>
          </a:xfrm>
          <a:prstGeom prst="rect">
            <a:avLst/>
          </a:prstGeom>
          <a:noFill/>
          <a:ln w="9525">
            <a:noFill/>
            <a:miter lim="800000"/>
            <a:headEnd/>
            <a:tailEnd/>
          </a:ln>
        </p:spPr>
      </p:pic>
      <p:sp>
        <p:nvSpPr>
          <p:cNvPr id="1126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8" name="Rectangle 3"/>
          <p:cNvSpPr>
            <a:spLocks noGrp="1" noChangeArrowheads="1"/>
          </p:cNvSpPr>
          <p:nvPr>
            <p:ph type="body" idx="1"/>
          </p:nvPr>
        </p:nvSpPr>
        <p:spPr bwMode="auto">
          <a:xfrm>
            <a:off x="457200" y="1600200"/>
            <a:ext cx="8229600" cy="3700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smtClean="0">
                <a:latin typeface="+mn-lt"/>
                <a:cs typeface="+mn-cs"/>
              </a:defRPr>
            </a:lvl1pPr>
          </a:lstStyle>
          <a:p>
            <a:pPr>
              <a:defRPr/>
            </a:pPr>
            <a:fld id="{CB959474-F77C-482B-A6F0-84A9F9EF982B}" type="datetime1">
              <a:rPr lang="en-US" smtClean="0"/>
              <a:pPr>
                <a:defRPr/>
              </a:pPr>
              <a:t>14/10/2009</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smtClean="0">
                <a:latin typeface="+mn-lt"/>
                <a:cs typeface="+mn-cs"/>
              </a:defRPr>
            </a:lvl1pPr>
          </a:lstStyle>
          <a:p>
            <a:pPr>
              <a:defRPr/>
            </a:pPr>
            <a:fld id="{B90AE17B-C66B-4185-8215-99DCB868EC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Lst>
  <p:hf hdr="0" ftr="0" dt="0"/>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lr>
          <a:schemeClr val="tx1"/>
        </a:buClr>
        <a:buChar char="•"/>
        <a:defRPr sz="3200">
          <a:solidFill>
            <a:schemeClr val="tx2"/>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2"/>
          </a:solidFill>
          <a:latin typeface="+mn-lt"/>
        </a:defRPr>
      </a:lvl2pPr>
      <a:lvl3pPr marL="1143000" indent="-228600" algn="l" rtl="0" fontAlgn="base">
        <a:spcBef>
          <a:spcPct val="20000"/>
        </a:spcBef>
        <a:spcAft>
          <a:spcPct val="0"/>
        </a:spcAft>
        <a:buClr>
          <a:schemeClr val="tx1"/>
        </a:buClr>
        <a:buChar char="•"/>
        <a:defRPr sz="2400">
          <a:solidFill>
            <a:schemeClr val="tx2"/>
          </a:solidFill>
          <a:latin typeface="+mn-lt"/>
        </a:defRPr>
      </a:lvl3pPr>
      <a:lvl4pPr marL="1600200" indent="-228600" algn="l" rtl="0" fontAlgn="base">
        <a:spcBef>
          <a:spcPct val="20000"/>
        </a:spcBef>
        <a:spcAft>
          <a:spcPct val="0"/>
        </a:spcAft>
        <a:buClr>
          <a:schemeClr val="tx1"/>
        </a:buClr>
        <a:buChar char="–"/>
        <a:defRPr sz="2000">
          <a:solidFill>
            <a:schemeClr val="tx2"/>
          </a:solidFill>
          <a:latin typeface="+mn-lt"/>
        </a:defRPr>
      </a:lvl4pPr>
      <a:lvl5pPr marL="2057400" indent="-228600" algn="l" rtl="0" fontAlgn="base">
        <a:spcBef>
          <a:spcPct val="20000"/>
        </a:spcBef>
        <a:spcAft>
          <a:spcPct val="0"/>
        </a:spcAft>
        <a:buClr>
          <a:schemeClr val="tx1"/>
        </a:buClr>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290" name="Picture 6" descr="SuperStock_1491R-1038664.jpg"/>
          <p:cNvPicPr>
            <a:picLocks noChangeAspect="1"/>
          </p:cNvPicPr>
          <p:nvPr/>
        </p:nvPicPr>
        <p:blipFill>
          <a:blip r:embed="rId13"/>
          <a:srcRect l="15094" t="5486" r="12074"/>
          <a:stretch>
            <a:fillRect/>
          </a:stretch>
        </p:blipFill>
        <p:spPr bwMode="auto">
          <a:xfrm>
            <a:off x="7116763" y="4024313"/>
            <a:ext cx="1984375" cy="2833687"/>
          </a:xfrm>
          <a:prstGeom prst="rect">
            <a:avLst/>
          </a:prstGeom>
          <a:noFill/>
          <a:ln w="9525">
            <a:noFill/>
            <a:miter lim="800000"/>
            <a:headEnd/>
            <a:tailEnd/>
          </a:ln>
        </p:spPr>
      </p:pic>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dirty="0"/>
          </a:p>
        </p:txBody>
      </p:sp>
      <p:sp>
        <p:nvSpPr>
          <p:cNvPr id="12292"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accent1">
                    <a:lumMod val="75000"/>
                  </a:schemeClr>
                </a:solidFill>
                <a:latin typeface="+mn-lt"/>
                <a:cs typeface="+mn-cs"/>
              </a:defRPr>
            </a:lvl1pPr>
          </a:lstStyle>
          <a:p>
            <a:pPr>
              <a:defRPr/>
            </a:pPr>
            <a:fld id="{4ACAF918-8365-4AE8-8E1E-F84DCB57793E}" type="datetime1">
              <a:rPr lang="en-US" smtClean="0"/>
              <a:pPr>
                <a:defRPr/>
              </a:pPr>
              <a:t>14/10/2009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dirty="0">
                <a:solidFill>
                  <a:schemeClr val="accent1">
                    <a:lumMod val="75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6627813"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accent1">
                    <a:lumMod val="75000"/>
                  </a:schemeClr>
                </a:solidFill>
                <a:latin typeface="+mn-lt"/>
                <a:cs typeface="+mn-cs"/>
              </a:defRPr>
            </a:lvl1pPr>
          </a:lstStyle>
          <a:p>
            <a:pPr>
              <a:defRPr/>
            </a:pPr>
            <a:fld id="{DAF19677-3AA9-4250-BDE1-905E8BE3DC0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3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hdr="0" ftr="0" dt="0"/>
  <p:txStyles>
    <p:titleStyle>
      <a:lvl1pPr algn="ctr" rtl="0" fontAlgn="base">
        <a:spcBef>
          <a:spcPct val="0"/>
        </a:spcBef>
        <a:spcAft>
          <a:spcPct val="0"/>
        </a:spcAft>
        <a:defRPr sz="4100" b="1" kern="1200">
          <a:ln w="6350">
            <a:noFill/>
          </a:ln>
          <a:solidFill>
            <a:srgbClr val="AF9738"/>
          </a:soli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rgbClr val="AF9738"/>
          </a:solidFill>
          <a:latin typeface="Lucida Sans" pitchFamily="34" charset="0"/>
        </a:defRPr>
      </a:lvl2pPr>
      <a:lvl3pPr algn="ctr" rtl="0" fontAlgn="base">
        <a:spcBef>
          <a:spcPct val="0"/>
        </a:spcBef>
        <a:spcAft>
          <a:spcPct val="0"/>
        </a:spcAft>
        <a:defRPr sz="4100" b="1">
          <a:solidFill>
            <a:srgbClr val="AF9738"/>
          </a:solidFill>
          <a:latin typeface="Lucida Sans" pitchFamily="34" charset="0"/>
        </a:defRPr>
      </a:lvl3pPr>
      <a:lvl4pPr algn="ctr" rtl="0" fontAlgn="base">
        <a:spcBef>
          <a:spcPct val="0"/>
        </a:spcBef>
        <a:spcAft>
          <a:spcPct val="0"/>
        </a:spcAft>
        <a:defRPr sz="4100" b="1">
          <a:solidFill>
            <a:srgbClr val="AF9738"/>
          </a:solidFill>
          <a:latin typeface="Lucida Sans" pitchFamily="34" charset="0"/>
        </a:defRPr>
      </a:lvl4pPr>
      <a:lvl5pPr algn="ctr" rtl="0" fontAlgn="base">
        <a:spcBef>
          <a:spcPct val="0"/>
        </a:spcBef>
        <a:spcAft>
          <a:spcPct val="0"/>
        </a:spcAft>
        <a:defRPr sz="4100" b="1">
          <a:solidFill>
            <a:srgbClr val="AF9738"/>
          </a:solidFill>
          <a:latin typeface="Lucida Sans" pitchFamily="34" charset="0"/>
        </a:defRPr>
      </a:lvl5pPr>
      <a:lvl6pPr marL="457200" algn="ctr" rtl="0" fontAlgn="base">
        <a:spcBef>
          <a:spcPct val="0"/>
        </a:spcBef>
        <a:spcAft>
          <a:spcPct val="0"/>
        </a:spcAft>
        <a:defRPr sz="4100" b="1">
          <a:solidFill>
            <a:srgbClr val="AF9738"/>
          </a:solidFill>
          <a:latin typeface="Lucida Sans" pitchFamily="34" charset="0"/>
        </a:defRPr>
      </a:lvl6pPr>
      <a:lvl7pPr marL="914400" algn="ctr" rtl="0" fontAlgn="base">
        <a:spcBef>
          <a:spcPct val="0"/>
        </a:spcBef>
        <a:spcAft>
          <a:spcPct val="0"/>
        </a:spcAft>
        <a:defRPr sz="4100" b="1">
          <a:solidFill>
            <a:srgbClr val="AF9738"/>
          </a:solidFill>
          <a:latin typeface="Lucida Sans" pitchFamily="34" charset="0"/>
        </a:defRPr>
      </a:lvl7pPr>
      <a:lvl8pPr marL="1371600" algn="ctr" rtl="0" fontAlgn="base">
        <a:spcBef>
          <a:spcPct val="0"/>
        </a:spcBef>
        <a:spcAft>
          <a:spcPct val="0"/>
        </a:spcAft>
        <a:defRPr sz="4100" b="1">
          <a:solidFill>
            <a:srgbClr val="AF9738"/>
          </a:solidFill>
          <a:latin typeface="Lucida Sans" pitchFamily="34" charset="0"/>
        </a:defRPr>
      </a:lvl8pPr>
      <a:lvl9pPr marL="1828800" algn="ctr" rtl="0" fontAlgn="base">
        <a:spcBef>
          <a:spcPct val="0"/>
        </a:spcBef>
        <a:spcAft>
          <a:spcPct val="0"/>
        </a:spcAft>
        <a:defRPr sz="4100" b="1">
          <a:solidFill>
            <a:srgbClr val="AF9738"/>
          </a:solidFill>
          <a:latin typeface="Lucida Sans" pitchFamily="34" charset="0"/>
        </a:defRPr>
      </a:lvl9pPr>
    </p:titleStyle>
    <p:bodyStyle>
      <a:lvl1pPr marL="547688" indent="-411163" algn="l" rtl="0" fontAlgn="base">
        <a:spcBef>
          <a:spcPct val="20000"/>
        </a:spcBef>
        <a:spcAft>
          <a:spcPct val="0"/>
        </a:spcAft>
        <a:buClr>
          <a:srgbClr val="AF9738"/>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rgbClr val="AF9738"/>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rgbClr val="AF9738"/>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rgbClr val="AF9738"/>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rgbClr val="AF9738"/>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3"/>
          <a:srcRect/>
          <a:stretch>
            <a:fillRect/>
          </a:stretch>
        </p:blipFill>
        <p:spPr bwMode="auto">
          <a:xfrm>
            <a:off x="6515100" y="4181475"/>
            <a:ext cx="2628900" cy="2676525"/>
          </a:xfrm>
          <a:prstGeom prst="rect">
            <a:avLst/>
          </a:prstGeom>
          <a:noFill/>
          <a:ln w="9525">
            <a:noFill/>
            <a:miter lim="800000"/>
            <a:headEnd/>
            <a:tailEnd/>
          </a:ln>
        </p:spPr>
      </p:pic>
      <p:sp>
        <p:nvSpPr>
          <p:cNvPr id="307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3F14375-A186-4285-B87A-7332F134E04B}" type="datetime1">
              <a:rPr lang="en-US" smtClean="0"/>
              <a:pPr>
                <a:defRPr/>
              </a:pPr>
              <a:t>14/10/2009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505391A-67E5-4FAD-90CB-3C58E38FC4D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23" r:id="rId1"/>
    <p:sldLayoutId id="2147483824" r:id="rId2"/>
    <p:sldLayoutId id="2147483929"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ctr" rtl="0" fontAlgn="base">
        <a:spcBef>
          <a:spcPct val="0"/>
        </a:spcBef>
        <a:spcAft>
          <a:spcPct val="0"/>
        </a:spcAft>
        <a:defRPr sz="4400" kern="1200">
          <a:solidFill>
            <a:schemeClr val="accent1"/>
          </a:solidFill>
          <a:latin typeface="+mj-lt"/>
          <a:ea typeface="+mj-ea"/>
          <a:cs typeface="+mj-cs"/>
        </a:defRPr>
      </a:lvl1pPr>
      <a:lvl2pPr algn="ctr" rtl="0" fontAlgn="base">
        <a:spcBef>
          <a:spcPct val="0"/>
        </a:spcBef>
        <a:spcAft>
          <a:spcPct val="0"/>
        </a:spcAft>
        <a:defRPr sz="4400">
          <a:solidFill>
            <a:schemeClr val="accent1"/>
          </a:solidFill>
          <a:latin typeface="Calibri" pitchFamily="34" charset="0"/>
        </a:defRPr>
      </a:lvl2pPr>
      <a:lvl3pPr algn="ctr" rtl="0" fontAlgn="base">
        <a:spcBef>
          <a:spcPct val="0"/>
        </a:spcBef>
        <a:spcAft>
          <a:spcPct val="0"/>
        </a:spcAft>
        <a:defRPr sz="4400">
          <a:solidFill>
            <a:schemeClr val="accent1"/>
          </a:solidFill>
          <a:latin typeface="Calibri" pitchFamily="34" charset="0"/>
        </a:defRPr>
      </a:lvl3pPr>
      <a:lvl4pPr algn="ctr" rtl="0" fontAlgn="base">
        <a:spcBef>
          <a:spcPct val="0"/>
        </a:spcBef>
        <a:spcAft>
          <a:spcPct val="0"/>
        </a:spcAft>
        <a:defRPr sz="4400">
          <a:solidFill>
            <a:schemeClr val="accent1"/>
          </a:solidFill>
          <a:latin typeface="Calibri" pitchFamily="34" charset="0"/>
        </a:defRPr>
      </a:lvl4pPr>
      <a:lvl5pPr algn="ctr" rtl="0" fontAlgn="base">
        <a:spcBef>
          <a:spcPct val="0"/>
        </a:spcBef>
        <a:spcAft>
          <a:spcPct val="0"/>
        </a:spcAft>
        <a:defRPr sz="4400">
          <a:solidFill>
            <a:schemeClr val="accent1"/>
          </a:solidFill>
          <a:latin typeface="Calibri" pitchFamily="34" charset="0"/>
        </a:defRPr>
      </a:lvl5pPr>
      <a:lvl6pPr marL="457200" algn="ctr" rtl="0" fontAlgn="base">
        <a:spcBef>
          <a:spcPct val="0"/>
        </a:spcBef>
        <a:spcAft>
          <a:spcPct val="0"/>
        </a:spcAft>
        <a:defRPr sz="4400">
          <a:solidFill>
            <a:schemeClr val="accent1"/>
          </a:solidFill>
          <a:latin typeface="Calibri" pitchFamily="34" charset="0"/>
        </a:defRPr>
      </a:lvl6pPr>
      <a:lvl7pPr marL="914400" algn="ctr" rtl="0" fontAlgn="base">
        <a:spcBef>
          <a:spcPct val="0"/>
        </a:spcBef>
        <a:spcAft>
          <a:spcPct val="0"/>
        </a:spcAft>
        <a:defRPr sz="4400">
          <a:solidFill>
            <a:schemeClr val="accent1"/>
          </a:solidFill>
          <a:latin typeface="Calibri" pitchFamily="34" charset="0"/>
        </a:defRPr>
      </a:lvl7pPr>
      <a:lvl8pPr marL="1371600" algn="ctr" rtl="0" fontAlgn="base">
        <a:spcBef>
          <a:spcPct val="0"/>
        </a:spcBef>
        <a:spcAft>
          <a:spcPct val="0"/>
        </a:spcAft>
        <a:defRPr sz="4400">
          <a:solidFill>
            <a:schemeClr val="accent1"/>
          </a:solidFill>
          <a:latin typeface="Calibri" pitchFamily="34" charset="0"/>
        </a:defRPr>
      </a:lvl8pPr>
      <a:lvl9pPr marL="1828800" algn="ctr" rtl="0" fontAlgn="base">
        <a:spcBef>
          <a:spcPct val="0"/>
        </a:spcBef>
        <a:spcAft>
          <a:spcPct val="0"/>
        </a:spcAft>
        <a:defRPr sz="4400">
          <a:solidFill>
            <a:schemeClr val="accent1"/>
          </a:solidFill>
          <a:latin typeface="Calibri" pitchFamily="34" charset="0"/>
        </a:defRPr>
      </a:lvl9pPr>
    </p:titleStyle>
    <p:bodyStyle>
      <a:lvl1pPr marL="342900" indent="-342900" algn="l" rtl="0" fontAlgn="base">
        <a:spcBef>
          <a:spcPct val="20000"/>
        </a:spcBef>
        <a:spcAft>
          <a:spcPct val="0"/>
        </a:spcAft>
        <a:buClr>
          <a:srgbClr val="2A6D7D"/>
        </a:buClr>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Clr>
          <a:srgbClr val="2A6D7D"/>
        </a:buClr>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Clr>
          <a:srgbClr val="2A6D7D"/>
        </a:buClr>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Clr>
          <a:srgbClr val="2A6D7D"/>
        </a:buClr>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Clr>
          <a:srgbClr val="2A6D7D"/>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6" descr="nishagandhi.jpg"/>
          <p:cNvPicPr>
            <a:picLocks noChangeAspect="1"/>
          </p:cNvPicPr>
          <p:nvPr/>
        </p:nvPicPr>
        <p:blipFill>
          <a:blip r:embed="rId13"/>
          <a:srcRect t="8438" r="1875" b="14766"/>
          <a:stretch>
            <a:fillRect/>
          </a:stretch>
        </p:blipFill>
        <p:spPr bwMode="auto">
          <a:xfrm>
            <a:off x="6477000" y="3887788"/>
            <a:ext cx="2667000" cy="2970212"/>
          </a:xfrm>
          <a:prstGeom prst="rect">
            <a:avLst/>
          </a:prstGeom>
          <a:noFill/>
          <a:ln w="9525">
            <a:noFill/>
            <a:miter lim="800000"/>
            <a:headEnd/>
            <a:tailEnd/>
          </a:ln>
        </p:spPr>
      </p:pic>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4100"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2">
                    <a:lumMod val="75000"/>
                  </a:schemeClr>
                </a:solidFill>
                <a:latin typeface="+mn-lt"/>
                <a:cs typeface="+mn-cs"/>
              </a:defRPr>
            </a:lvl1pPr>
          </a:lstStyle>
          <a:p>
            <a:pPr>
              <a:defRPr/>
            </a:pPr>
            <a:fld id="{25791CB9-792B-42FD-BD70-B0B41FEF858E}" type="datetime1">
              <a:rPr lang="en-US" smtClean="0"/>
              <a:pPr>
                <a:defRPr/>
              </a:pPr>
              <a:t>14/10/2009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2">
                    <a:lumMod val="75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6450013" y="6405563"/>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2">
                    <a:lumMod val="75000"/>
                  </a:schemeClr>
                </a:solidFill>
                <a:latin typeface="+mn-lt"/>
                <a:cs typeface="+mn-cs"/>
              </a:defRPr>
            </a:lvl1pPr>
          </a:lstStyle>
          <a:p>
            <a:pPr>
              <a:defRPr/>
            </a:pPr>
            <a:fld id="{342C1777-5A51-4F03-9314-1D7FB02714F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33" r:id="rId1"/>
    <p:sldLayoutId id="2147483834" r:id="rId2"/>
    <p:sldLayoutId id="2147483930"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ftr="0" dt="0"/>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chemeClr val="accent1"/>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accent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accent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accent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6000" b="-6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5123"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accent1">
                    <a:lumMod val="60000"/>
                    <a:lumOff val="40000"/>
                  </a:schemeClr>
                </a:solidFill>
                <a:latin typeface="+mn-lt"/>
                <a:cs typeface="+mn-cs"/>
              </a:defRPr>
            </a:lvl1pPr>
          </a:lstStyle>
          <a:p>
            <a:pPr>
              <a:defRPr/>
            </a:pPr>
            <a:fld id="{FE977B91-2496-4D68-8210-7D447A05A18A}" type="datetime1">
              <a:rPr lang="en-US" smtClean="0"/>
              <a:pPr>
                <a:defRPr/>
              </a:pPr>
              <a:t>14/10/2009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accent1">
                    <a:lumMod val="60000"/>
                    <a:lumOff val="4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accent1">
                    <a:lumMod val="60000"/>
                    <a:lumOff val="40000"/>
                  </a:schemeClr>
                </a:solidFill>
                <a:latin typeface="+mn-lt"/>
                <a:cs typeface="+mn-cs"/>
              </a:defRPr>
            </a:lvl1pPr>
          </a:lstStyle>
          <a:p>
            <a:pPr>
              <a:defRPr/>
            </a:pPr>
            <a:fld id="{C9772946-8FC0-4F6E-920D-FB3226F11711}"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43" r:id="rId1"/>
    <p:sldLayoutId id="2147483844" r:id="rId2"/>
    <p:sldLayoutId id="2147483931"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939" r:id="rId12"/>
    <p:sldLayoutId id="2147483940" r:id="rId13"/>
  </p:sldLayoutIdLst>
  <p:hf hdr="0" ftr="0" dt="0"/>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DF6C5D"/>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rgbClr val="DF6C5D"/>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rgbClr val="DF6C5D"/>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rgbClr val="DF6C5D"/>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rgbClr val="DF6C5D"/>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8" descr="bluebackgorund"/>
          <p:cNvPicPr>
            <a:picLocks noChangeAspect="1" noChangeArrowheads="1"/>
          </p:cNvPicPr>
          <p:nvPr/>
        </p:nvPicPr>
        <p:blipFill>
          <a:blip r:embed="rId17"/>
          <a:srcRect l="3816" t="1057" r="4581" b="1799"/>
          <a:stretch>
            <a:fillRect/>
          </a:stretch>
        </p:blipFill>
        <p:spPr bwMode="auto">
          <a:xfrm>
            <a:off x="0" y="0"/>
            <a:ext cx="9144000" cy="6858000"/>
          </a:xfrm>
          <a:prstGeom prst="rect">
            <a:avLst/>
          </a:prstGeom>
          <a:noFill/>
          <a:ln w="9525">
            <a:noFill/>
            <a:miter lim="800000"/>
            <a:headEnd/>
            <a:tailEnd/>
          </a:ln>
        </p:spPr>
      </p:pic>
      <p:sp>
        <p:nvSpPr>
          <p:cNvPr id="614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6148" name="Rectangle 3"/>
          <p:cNvSpPr>
            <a:spLocks noGrp="1" noChangeArrowheads="1"/>
          </p:cNvSpPr>
          <p:nvPr>
            <p:ph type="body" idx="1"/>
          </p:nvPr>
        </p:nvSpPr>
        <p:spPr bwMode="auto">
          <a:xfrm>
            <a:off x="457200" y="1600200"/>
            <a:ext cx="8229600" cy="3700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smtClean="0">
                <a:latin typeface="+mn-lt"/>
                <a:cs typeface="+mn-cs"/>
              </a:defRPr>
            </a:lvl1pPr>
          </a:lstStyle>
          <a:p>
            <a:pPr>
              <a:defRPr/>
            </a:pPr>
            <a:fld id="{133BCB58-2EC8-43A8-8AD8-370E7C92C6DD}" type="datetime1">
              <a:rPr lang="en-US" smtClean="0"/>
              <a:pPr>
                <a:defRPr/>
              </a:pPr>
              <a:t>14/10/2009</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smtClean="0">
                <a:latin typeface="+mn-lt"/>
                <a:cs typeface="+mn-cs"/>
              </a:defRPr>
            </a:lvl1pPr>
          </a:lstStyle>
          <a:p>
            <a:pPr>
              <a:defRPr/>
            </a:pPr>
            <a:fld id="{28139E81-8618-45AB-9855-C9C34250A5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941" r:id="rId14"/>
    <p:sldLayoutId id="2147483942" r:id="rId15"/>
  </p:sldLayoutIdLst>
  <p:timing>
    <p:tnLst>
      <p:par>
        <p:cTn id="1" dur="indefinite" restart="never" nodeType="tmRoot"/>
      </p:par>
    </p:tnLst>
  </p:timing>
  <p:hf hdr="0" ftr="0" dt="0"/>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lr>
          <a:schemeClr val="tx1"/>
        </a:buClr>
        <a:buChar char="•"/>
        <a:defRPr sz="3200">
          <a:solidFill>
            <a:schemeClr val="tx2"/>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2"/>
          </a:solidFill>
          <a:latin typeface="+mn-lt"/>
        </a:defRPr>
      </a:lvl2pPr>
      <a:lvl3pPr marL="1143000" indent="-228600" algn="l" rtl="0" fontAlgn="base">
        <a:spcBef>
          <a:spcPct val="20000"/>
        </a:spcBef>
        <a:spcAft>
          <a:spcPct val="0"/>
        </a:spcAft>
        <a:buClr>
          <a:schemeClr val="tx1"/>
        </a:buClr>
        <a:buChar char="•"/>
        <a:defRPr sz="2400">
          <a:solidFill>
            <a:schemeClr val="tx2"/>
          </a:solidFill>
          <a:latin typeface="+mn-lt"/>
        </a:defRPr>
      </a:lvl3pPr>
      <a:lvl4pPr marL="1600200" indent="-228600" algn="l" rtl="0" fontAlgn="base">
        <a:spcBef>
          <a:spcPct val="20000"/>
        </a:spcBef>
        <a:spcAft>
          <a:spcPct val="0"/>
        </a:spcAft>
        <a:buClr>
          <a:schemeClr val="tx1"/>
        </a:buClr>
        <a:buChar char="–"/>
        <a:defRPr sz="2000">
          <a:solidFill>
            <a:schemeClr val="tx2"/>
          </a:solidFill>
          <a:latin typeface="+mn-lt"/>
        </a:defRPr>
      </a:lvl4pPr>
      <a:lvl5pPr marL="2057400" indent="-228600" algn="l" rtl="0" fontAlgn="base">
        <a:spcBef>
          <a:spcPct val="20000"/>
        </a:spcBef>
        <a:spcAft>
          <a:spcPct val="0"/>
        </a:spcAft>
        <a:buClr>
          <a:schemeClr val="tx1"/>
        </a:buClr>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6" descr="SuperStock_1491R-1038664.jpg"/>
          <p:cNvPicPr>
            <a:picLocks noChangeAspect="1"/>
          </p:cNvPicPr>
          <p:nvPr/>
        </p:nvPicPr>
        <p:blipFill>
          <a:blip r:embed="rId13"/>
          <a:srcRect l="15094" t="5486" r="12074"/>
          <a:stretch>
            <a:fillRect/>
          </a:stretch>
        </p:blipFill>
        <p:spPr bwMode="auto">
          <a:xfrm>
            <a:off x="7116763" y="4024313"/>
            <a:ext cx="1984375" cy="2833687"/>
          </a:xfrm>
          <a:prstGeom prst="rect">
            <a:avLst/>
          </a:prstGeom>
          <a:noFill/>
          <a:ln w="9525">
            <a:noFill/>
            <a:miter lim="800000"/>
            <a:headEnd/>
            <a:tailEnd/>
          </a:ln>
        </p:spPr>
      </p:pic>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dirty="0"/>
          </a:p>
        </p:txBody>
      </p:sp>
      <p:sp>
        <p:nvSpPr>
          <p:cNvPr id="7172"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accent1">
                    <a:lumMod val="75000"/>
                  </a:schemeClr>
                </a:solidFill>
                <a:latin typeface="+mn-lt"/>
                <a:cs typeface="+mn-cs"/>
              </a:defRPr>
            </a:lvl1pPr>
          </a:lstStyle>
          <a:p>
            <a:pPr>
              <a:defRPr/>
            </a:pPr>
            <a:fld id="{8421273B-49EE-4AEF-972C-E1CA69AD3285}" type="datetime1">
              <a:rPr lang="en-US" smtClean="0"/>
              <a:pPr>
                <a:defRPr/>
              </a:pPr>
              <a:t>14/10/2009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dirty="0">
                <a:solidFill>
                  <a:schemeClr val="accent1">
                    <a:lumMod val="75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6627813"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accent1">
                    <a:lumMod val="75000"/>
                  </a:schemeClr>
                </a:solidFill>
                <a:latin typeface="+mn-lt"/>
                <a:cs typeface="+mn-cs"/>
              </a:defRPr>
            </a:lvl1pPr>
          </a:lstStyle>
          <a:p>
            <a:pPr>
              <a:defRPr/>
            </a:pPr>
            <a:fld id="{2B1455B9-BD9D-47E2-85BB-743BB10E2C8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933"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hf hdr="0" ftr="0" dt="0"/>
  <p:txStyles>
    <p:titleStyle>
      <a:lvl1pPr algn="ctr" rtl="0" fontAlgn="base">
        <a:spcBef>
          <a:spcPct val="0"/>
        </a:spcBef>
        <a:spcAft>
          <a:spcPct val="0"/>
        </a:spcAft>
        <a:defRPr sz="4100" b="1" kern="1200">
          <a:ln w="6350">
            <a:noFill/>
          </a:ln>
          <a:solidFill>
            <a:srgbClr val="AF9738"/>
          </a:soli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rgbClr val="AF9738"/>
          </a:solidFill>
          <a:latin typeface="Lucida Sans" pitchFamily="34" charset="0"/>
        </a:defRPr>
      </a:lvl2pPr>
      <a:lvl3pPr algn="ctr" rtl="0" fontAlgn="base">
        <a:spcBef>
          <a:spcPct val="0"/>
        </a:spcBef>
        <a:spcAft>
          <a:spcPct val="0"/>
        </a:spcAft>
        <a:defRPr sz="4100" b="1">
          <a:solidFill>
            <a:srgbClr val="AF9738"/>
          </a:solidFill>
          <a:latin typeface="Lucida Sans" pitchFamily="34" charset="0"/>
        </a:defRPr>
      </a:lvl3pPr>
      <a:lvl4pPr algn="ctr" rtl="0" fontAlgn="base">
        <a:spcBef>
          <a:spcPct val="0"/>
        </a:spcBef>
        <a:spcAft>
          <a:spcPct val="0"/>
        </a:spcAft>
        <a:defRPr sz="4100" b="1">
          <a:solidFill>
            <a:srgbClr val="AF9738"/>
          </a:solidFill>
          <a:latin typeface="Lucida Sans" pitchFamily="34" charset="0"/>
        </a:defRPr>
      </a:lvl4pPr>
      <a:lvl5pPr algn="ctr" rtl="0" fontAlgn="base">
        <a:spcBef>
          <a:spcPct val="0"/>
        </a:spcBef>
        <a:spcAft>
          <a:spcPct val="0"/>
        </a:spcAft>
        <a:defRPr sz="4100" b="1">
          <a:solidFill>
            <a:srgbClr val="AF9738"/>
          </a:solidFill>
          <a:latin typeface="Lucida Sans" pitchFamily="34" charset="0"/>
        </a:defRPr>
      </a:lvl5pPr>
      <a:lvl6pPr marL="457200" algn="ctr" rtl="0" fontAlgn="base">
        <a:spcBef>
          <a:spcPct val="0"/>
        </a:spcBef>
        <a:spcAft>
          <a:spcPct val="0"/>
        </a:spcAft>
        <a:defRPr sz="4100" b="1">
          <a:solidFill>
            <a:srgbClr val="AF9738"/>
          </a:solidFill>
          <a:latin typeface="Lucida Sans" pitchFamily="34" charset="0"/>
        </a:defRPr>
      </a:lvl6pPr>
      <a:lvl7pPr marL="914400" algn="ctr" rtl="0" fontAlgn="base">
        <a:spcBef>
          <a:spcPct val="0"/>
        </a:spcBef>
        <a:spcAft>
          <a:spcPct val="0"/>
        </a:spcAft>
        <a:defRPr sz="4100" b="1">
          <a:solidFill>
            <a:srgbClr val="AF9738"/>
          </a:solidFill>
          <a:latin typeface="Lucida Sans" pitchFamily="34" charset="0"/>
        </a:defRPr>
      </a:lvl7pPr>
      <a:lvl8pPr marL="1371600" algn="ctr" rtl="0" fontAlgn="base">
        <a:spcBef>
          <a:spcPct val="0"/>
        </a:spcBef>
        <a:spcAft>
          <a:spcPct val="0"/>
        </a:spcAft>
        <a:defRPr sz="4100" b="1">
          <a:solidFill>
            <a:srgbClr val="AF9738"/>
          </a:solidFill>
          <a:latin typeface="Lucida Sans" pitchFamily="34" charset="0"/>
        </a:defRPr>
      </a:lvl8pPr>
      <a:lvl9pPr marL="1828800" algn="ctr" rtl="0" fontAlgn="base">
        <a:spcBef>
          <a:spcPct val="0"/>
        </a:spcBef>
        <a:spcAft>
          <a:spcPct val="0"/>
        </a:spcAft>
        <a:defRPr sz="4100" b="1">
          <a:solidFill>
            <a:srgbClr val="AF9738"/>
          </a:solidFill>
          <a:latin typeface="Lucida Sans" pitchFamily="34" charset="0"/>
        </a:defRPr>
      </a:lvl9pPr>
    </p:titleStyle>
    <p:bodyStyle>
      <a:lvl1pPr marL="547688" indent="-411163" algn="l" rtl="0" fontAlgn="base">
        <a:spcBef>
          <a:spcPct val="20000"/>
        </a:spcBef>
        <a:spcAft>
          <a:spcPct val="0"/>
        </a:spcAft>
        <a:buClr>
          <a:srgbClr val="AF9738"/>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rgbClr val="AF9738"/>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rgbClr val="AF9738"/>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rgbClr val="AF9738"/>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rgbClr val="AF9738"/>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13"/>
          <a:srcRect/>
          <a:stretch>
            <a:fillRect/>
          </a:stretch>
        </p:blipFill>
        <p:spPr bwMode="auto">
          <a:xfrm>
            <a:off x="6515100" y="4181475"/>
            <a:ext cx="2628900" cy="2676525"/>
          </a:xfrm>
          <a:prstGeom prst="rect">
            <a:avLst/>
          </a:prstGeom>
          <a:noFill/>
          <a:ln w="9525">
            <a:noFill/>
            <a:miter lim="800000"/>
            <a:headEnd/>
            <a:tailEnd/>
          </a:ln>
        </p:spPr>
      </p:pic>
      <p:sp>
        <p:nvSpPr>
          <p:cNvPr id="819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3BFA03B-6D44-4E17-9634-B4CEA2E00685}" type="datetime1">
              <a:rPr lang="en-US" smtClean="0"/>
              <a:pPr>
                <a:defRPr/>
              </a:pPr>
              <a:t>14/10/2009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27BE106-91ED-4DB8-9B63-71E2B9A7909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75" r:id="rId1"/>
    <p:sldLayoutId id="2147483876" r:id="rId2"/>
    <p:sldLayoutId id="2147483934"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hf hdr="0" ftr="0" dt="0"/>
  <p:txStyles>
    <p:titleStyle>
      <a:lvl1pPr algn="ctr" rtl="0" fontAlgn="base">
        <a:spcBef>
          <a:spcPct val="0"/>
        </a:spcBef>
        <a:spcAft>
          <a:spcPct val="0"/>
        </a:spcAft>
        <a:defRPr sz="4400" kern="1200">
          <a:solidFill>
            <a:schemeClr val="accent1"/>
          </a:solidFill>
          <a:latin typeface="+mj-lt"/>
          <a:ea typeface="+mj-ea"/>
          <a:cs typeface="+mj-cs"/>
        </a:defRPr>
      </a:lvl1pPr>
      <a:lvl2pPr algn="ctr" rtl="0" fontAlgn="base">
        <a:spcBef>
          <a:spcPct val="0"/>
        </a:spcBef>
        <a:spcAft>
          <a:spcPct val="0"/>
        </a:spcAft>
        <a:defRPr sz="4400">
          <a:solidFill>
            <a:schemeClr val="accent1"/>
          </a:solidFill>
          <a:latin typeface="Calibri" pitchFamily="34" charset="0"/>
        </a:defRPr>
      </a:lvl2pPr>
      <a:lvl3pPr algn="ctr" rtl="0" fontAlgn="base">
        <a:spcBef>
          <a:spcPct val="0"/>
        </a:spcBef>
        <a:spcAft>
          <a:spcPct val="0"/>
        </a:spcAft>
        <a:defRPr sz="4400">
          <a:solidFill>
            <a:schemeClr val="accent1"/>
          </a:solidFill>
          <a:latin typeface="Calibri" pitchFamily="34" charset="0"/>
        </a:defRPr>
      </a:lvl3pPr>
      <a:lvl4pPr algn="ctr" rtl="0" fontAlgn="base">
        <a:spcBef>
          <a:spcPct val="0"/>
        </a:spcBef>
        <a:spcAft>
          <a:spcPct val="0"/>
        </a:spcAft>
        <a:defRPr sz="4400">
          <a:solidFill>
            <a:schemeClr val="accent1"/>
          </a:solidFill>
          <a:latin typeface="Calibri" pitchFamily="34" charset="0"/>
        </a:defRPr>
      </a:lvl4pPr>
      <a:lvl5pPr algn="ctr" rtl="0" fontAlgn="base">
        <a:spcBef>
          <a:spcPct val="0"/>
        </a:spcBef>
        <a:spcAft>
          <a:spcPct val="0"/>
        </a:spcAft>
        <a:defRPr sz="4400">
          <a:solidFill>
            <a:schemeClr val="accent1"/>
          </a:solidFill>
          <a:latin typeface="Calibri" pitchFamily="34" charset="0"/>
        </a:defRPr>
      </a:lvl5pPr>
      <a:lvl6pPr marL="457200" algn="ctr" rtl="0" fontAlgn="base">
        <a:spcBef>
          <a:spcPct val="0"/>
        </a:spcBef>
        <a:spcAft>
          <a:spcPct val="0"/>
        </a:spcAft>
        <a:defRPr sz="4400">
          <a:solidFill>
            <a:schemeClr val="accent1"/>
          </a:solidFill>
          <a:latin typeface="Calibri" pitchFamily="34" charset="0"/>
        </a:defRPr>
      </a:lvl6pPr>
      <a:lvl7pPr marL="914400" algn="ctr" rtl="0" fontAlgn="base">
        <a:spcBef>
          <a:spcPct val="0"/>
        </a:spcBef>
        <a:spcAft>
          <a:spcPct val="0"/>
        </a:spcAft>
        <a:defRPr sz="4400">
          <a:solidFill>
            <a:schemeClr val="accent1"/>
          </a:solidFill>
          <a:latin typeface="Calibri" pitchFamily="34" charset="0"/>
        </a:defRPr>
      </a:lvl7pPr>
      <a:lvl8pPr marL="1371600" algn="ctr" rtl="0" fontAlgn="base">
        <a:spcBef>
          <a:spcPct val="0"/>
        </a:spcBef>
        <a:spcAft>
          <a:spcPct val="0"/>
        </a:spcAft>
        <a:defRPr sz="4400">
          <a:solidFill>
            <a:schemeClr val="accent1"/>
          </a:solidFill>
          <a:latin typeface="Calibri" pitchFamily="34" charset="0"/>
        </a:defRPr>
      </a:lvl8pPr>
      <a:lvl9pPr marL="1828800" algn="ctr" rtl="0" fontAlgn="base">
        <a:spcBef>
          <a:spcPct val="0"/>
        </a:spcBef>
        <a:spcAft>
          <a:spcPct val="0"/>
        </a:spcAft>
        <a:defRPr sz="4400">
          <a:solidFill>
            <a:schemeClr val="accent1"/>
          </a:solidFill>
          <a:latin typeface="Calibri" pitchFamily="34" charset="0"/>
        </a:defRPr>
      </a:lvl9pPr>
    </p:titleStyle>
    <p:bodyStyle>
      <a:lvl1pPr marL="342900" indent="-342900" algn="l" rtl="0" fontAlgn="base">
        <a:spcBef>
          <a:spcPct val="20000"/>
        </a:spcBef>
        <a:spcAft>
          <a:spcPct val="0"/>
        </a:spcAft>
        <a:buClr>
          <a:srgbClr val="2A6D7D"/>
        </a:buClr>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Clr>
          <a:srgbClr val="2A6D7D"/>
        </a:buClr>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Clr>
          <a:srgbClr val="2A6D7D"/>
        </a:buClr>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Clr>
          <a:srgbClr val="2A6D7D"/>
        </a:buClr>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Clr>
          <a:srgbClr val="2A6D7D"/>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8" name="Picture 6" descr="nishagandhi.jpg"/>
          <p:cNvPicPr>
            <a:picLocks noChangeAspect="1"/>
          </p:cNvPicPr>
          <p:nvPr/>
        </p:nvPicPr>
        <p:blipFill>
          <a:blip r:embed="rId13"/>
          <a:srcRect t="8438" r="1875" b="14766"/>
          <a:stretch>
            <a:fillRect/>
          </a:stretch>
        </p:blipFill>
        <p:spPr bwMode="auto">
          <a:xfrm>
            <a:off x="6477000" y="3887788"/>
            <a:ext cx="2667000" cy="2970212"/>
          </a:xfrm>
          <a:prstGeom prst="rect">
            <a:avLst/>
          </a:prstGeom>
          <a:noFill/>
          <a:ln w="9525">
            <a:noFill/>
            <a:miter lim="800000"/>
            <a:headEnd/>
            <a:tailEnd/>
          </a:ln>
        </p:spPr>
      </p:pic>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9220"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2">
                    <a:lumMod val="75000"/>
                  </a:schemeClr>
                </a:solidFill>
                <a:latin typeface="+mn-lt"/>
                <a:cs typeface="+mn-cs"/>
              </a:defRPr>
            </a:lvl1pPr>
          </a:lstStyle>
          <a:p>
            <a:pPr>
              <a:defRPr/>
            </a:pPr>
            <a:fld id="{27DDB675-36F4-4DEC-B9AA-AC6475A3B1F6}" type="datetime1">
              <a:rPr lang="en-US" smtClean="0"/>
              <a:pPr>
                <a:defRPr/>
              </a:pPr>
              <a:t>14/10/2009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2">
                    <a:lumMod val="75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6450013" y="6405563"/>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2">
                    <a:lumMod val="75000"/>
                  </a:schemeClr>
                </a:solidFill>
                <a:latin typeface="+mn-lt"/>
                <a:cs typeface="+mn-cs"/>
              </a:defRPr>
            </a:lvl1pPr>
          </a:lstStyle>
          <a:p>
            <a:pPr>
              <a:defRPr/>
            </a:pPr>
            <a:fld id="{3B855873-B52A-4293-A0D8-69800E72E8F1}"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85" r:id="rId1"/>
    <p:sldLayoutId id="2147483886" r:id="rId2"/>
    <p:sldLayoutId id="2147483935"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chemeClr val="accent1"/>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accent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accent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accent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43"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accent1">
                    <a:lumMod val="60000"/>
                    <a:lumOff val="40000"/>
                  </a:schemeClr>
                </a:solidFill>
                <a:latin typeface="+mn-lt"/>
                <a:cs typeface="+mn-cs"/>
              </a:defRPr>
            </a:lvl1pPr>
          </a:lstStyle>
          <a:p>
            <a:pPr>
              <a:defRPr/>
            </a:pPr>
            <a:fld id="{312C2B9E-0FCB-4087-A1EB-B3DEB8DC2206}" type="datetime1">
              <a:rPr lang="en-US" smtClean="0"/>
              <a:pPr>
                <a:defRPr/>
              </a:pPr>
              <a:t>14/10/2009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accent1">
                    <a:lumMod val="60000"/>
                    <a:lumOff val="4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accent1">
                    <a:lumMod val="60000"/>
                    <a:lumOff val="40000"/>
                  </a:schemeClr>
                </a:solidFill>
                <a:latin typeface="+mn-lt"/>
                <a:cs typeface="+mn-cs"/>
              </a:defRPr>
            </a:lvl1pPr>
          </a:lstStyle>
          <a:p>
            <a:pPr>
              <a:defRPr/>
            </a:pPr>
            <a:fld id="{AE666E0B-4828-4040-8624-58D7023584D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95" r:id="rId1"/>
    <p:sldLayoutId id="2147483896" r:id="rId2"/>
    <p:sldLayoutId id="214748393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hf hdr="0" ftr="0" dt="0"/>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DF6C5D"/>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rgbClr val="DF6C5D"/>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rgbClr val="DF6C5D"/>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rgbClr val="DF6C5D"/>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rgbClr val="DF6C5D"/>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5.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fontAlgn="auto">
              <a:spcAft>
                <a:spcPts val="0"/>
              </a:spcAft>
              <a:defRPr/>
            </a:pPr>
            <a:r>
              <a:rPr lang="en-US" dirty="0" smtClean="0"/>
              <a:t>ACUTE AND CHRONIC INFLAMMATION </a:t>
            </a:r>
            <a:endParaRPr lang="en-US" dirty="0"/>
          </a:p>
        </p:txBody>
      </p:sp>
      <p:sp>
        <p:nvSpPr>
          <p:cNvPr id="3" name="Subtitle 2"/>
          <p:cNvSpPr>
            <a:spLocks noGrp="1"/>
          </p:cNvSpPr>
          <p:nvPr>
            <p:ph type="subTitle" idx="1"/>
          </p:nvPr>
        </p:nvSpPr>
        <p:spPr>
          <a:xfrm>
            <a:off x="3200400" y="3352800"/>
            <a:ext cx="5105400" cy="1752600"/>
          </a:xfrm>
        </p:spPr>
        <p:txBody>
          <a:bodyPr>
            <a:normAutofit/>
          </a:bodyPr>
          <a:lstStyle/>
          <a:p>
            <a:pPr algn="r" fontAlgn="auto">
              <a:spcAft>
                <a:spcPts val="0"/>
              </a:spcAft>
              <a:buClr>
                <a:schemeClr val="accent5"/>
              </a:buClr>
              <a:buFont typeface="Wingdings 2"/>
              <a:buNone/>
              <a:defRPr/>
            </a:pPr>
            <a:r>
              <a:rPr lang="en-US" dirty="0" smtClean="0"/>
              <a:t>Morphologic Patterns</a:t>
            </a:r>
          </a:p>
          <a:p>
            <a:pPr algn="r" fontAlgn="auto">
              <a:spcAft>
                <a:spcPts val="0"/>
              </a:spcAft>
              <a:buClr>
                <a:schemeClr val="accent5"/>
              </a:buClr>
              <a:buFont typeface="Wingdings 2"/>
              <a:buNone/>
              <a:defRPr/>
            </a:pPr>
            <a:r>
              <a:rPr lang="en-US" dirty="0" smtClean="0"/>
              <a:t>Systemic manifestation  </a:t>
            </a:r>
            <a:endParaRPr lang="en-US" dirty="0"/>
          </a:p>
        </p:txBody>
      </p:sp>
      <p:sp>
        <p:nvSpPr>
          <p:cNvPr id="4" name="Slide Number Placeholder 3"/>
          <p:cNvSpPr>
            <a:spLocks noGrp="1"/>
          </p:cNvSpPr>
          <p:nvPr>
            <p:ph type="sldNum" sz="quarter" idx="12"/>
          </p:nvPr>
        </p:nvSpPr>
        <p:spPr/>
        <p:txBody>
          <a:bodyPr/>
          <a:lstStyle/>
          <a:p>
            <a:pPr>
              <a:defRPr/>
            </a:pPr>
            <a:fld id="{F32815C9-625A-4FD0-A940-776ACECFCE5D}"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t>Patterns of Acute Inflammation </a:t>
            </a:r>
            <a:endParaRPr lang="en-US" dirty="0"/>
          </a:p>
        </p:txBody>
      </p:sp>
      <p:sp>
        <p:nvSpPr>
          <p:cNvPr id="36867" name="Content Placeholder 2"/>
          <p:cNvSpPr>
            <a:spLocks noGrp="1"/>
          </p:cNvSpPr>
          <p:nvPr>
            <p:ph idx="1"/>
          </p:nvPr>
        </p:nvSpPr>
        <p:spPr/>
        <p:txBody>
          <a:bodyPr/>
          <a:lstStyle/>
          <a:p>
            <a:r>
              <a:rPr lang="en-US" sz="3200" b="1" smtClean="0">
                <a:latin typeface="Arial" charset="0"/>
              </a:rPr>
              <a:t>SEROUS</a:t>
            </a:r>
            <a:r>
              <a:rPr lang="en-US" sz="3200" b="1" i="1" smtClean="0">
                <a:latin typeface="Arial" charset="0"/>
              </a:rPr>
              <a:t> </a:t>
            </a:r>
            <a:r>
              <a:rPr lang="en-US" sz="3200" b="1" smtClean="0">
                <a:latin typeface="Arial" charset="0"/>
              </a:rPr>
              <a:t>INFLAMMATION: </a:t>
            </a:r>
          </a:p>
          <a:p>
            <a:pPr lvl="1"/>
            <a:r>
              <a:rPr lang="en-US" sz="2800" smtClean="0">
                <a:latin typeface="Arial" charset="0"/>
              </a:rPr>
              <a:t>Serous inflammation is marked by the outpouring of a thin fluid  </a:t>
            </a:r>
          </a:p>
          <a:p>
            <a:pPr lvl="1"/>
            <a:r>
              <a:rPr lang="en-US" sz="2800" smtClean="0">
                <a:latin typeface="Arial" charset="0"/>
              </a:rPr>
              <a:t>e.g. the skin blister resulting from a burn or viral infection represents a large accumulation of serous fluid</a:t>
            </a:r>
            <a:endParaRPr lang="en-US" sz="3200" smtClean="0"/>
          </a:p>
          <a:p>
            <a:endParaRPr lang="en-US" smtClean="0"/>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2"/>
          <a:srcRect/>
          <a:stretch>
            <a:fillRect/>
          </a:stretch>
        </p:blipFill>
        <p:spPr>
          <a:xfrm>
            <a:off x="304800" y="990600"/>
            <a:ext cx="3340100" cy="2514600"/>
          </a:xfrm>
        </p:spPr>
      </p:pic>
      <p:pic>
        <p:nvPicPr>
          <p:cNvPr id="37891" name="Picture 3"/>
          <p:cNvPicPr>
            <a:picLocks noChangeAspect="1" noChangeArrowheads="1"/>
          </p:cNvPicPr>
          <p:nvPr/>
        </p:nvPicPr>
        <p:blipFill>
          <a:blip r:embed="rId3"/>
          <a:srcRect/>
          <a:stretch>
            <a:fillRect/>
          </a:stretch>
        </p:blipFill>
        <p:spPr bwMode="auto">
          <a:xfrm>
            <a:off x="3860800" y="2438400"/>
            <a:ext cx="5283200" cy="3962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Inetpub\ombroot\content\0721601871\graphics\fullsize\S01871-002-f023.jpg"/>
          <p:cNvPicPr>
            <a:picLocks noChangeAspect="1" noChangeArrowheads="1"/>
          </p:cNvPicPr>
          <p:nvPr/>
        </p:nvPicPr>
        <p:blipFill>
          <a:blip r:embed="rId2"/>
          <a:srcRect b="8571"/>
          <a:stretch>
            <a:fillRect/>
          </a:stretch>
        </p:blipFill>
        <p:spPr bwMode="auto">
          <a:xfrm>
            <a:off x="381000" y="381000"/>
            <a:ext cx="8001000" cy="5791200"/>
          </a:xfrm>
          <a:prstGeom prst="rect">
            <a:avLst/>
          </a:prstGeom>
          <a:noFill/>
          <a:ln w="9525">
            <a:solidFill>
              <a:schemeClr val="tx1"/>
            </a:solidFill>
            <a:miter lim="800000"/>
            <a:headEnd/>
            <a:tailEnd/>
          </a:ln>
        </p:spPr>
      </p:pic>
      <p:sp>
        <p:nvSpPr>
          <p:cNvPr id="3" name="Slide Number Placeholder 2"/>
          <p:cNvSpPr>
            <a:spLocks noGrp="1"/>
          </p:cNvSpPr>
          <p:nvPr>
            <p:ph type="sldNum" sz="quarter" idx="12"/>
          </p:nvPr>
        </p:nvSpPr>
        <p:spPr/>
        <p:txBody>
          <a:bodyPr/>
          <a:lstStyle/>
          <a:p>
            <a:pPr>
              <a:defRPr/>
            </a:pPr>
            <a:fld id="{60B3D342-6AC2-412F-8620-4F0E0112FE47}"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normAutofit fontScale="90000"/>
          </a:bodyPr>
          <a:lstStyle/>
          <a:p>
            <a:pPr fontAlgn="auto">
              <a:spcAft>
                <a:spcPts val="0"/>
              </a:spcAft>
              <a:defRPr/>
            </a:pPr>
            <a:r>
              <a:rPr lang="en-US" sz="3600">
                <a:latin typeface="Arial" pitchFamily="34" charset="0"/>
                <a:cs typeface="Arial" pitchFamily="34" charset="0"/>
              </a:rPr>
              <a:t>Morphologic Patterns of Acute Inflammation</a:t>
            </a:r>
          </a:p>
        </p:txBody>
      </p:sp>
      <p:sp>
        <p:nvSpPr>
          <p:cNvPr id="39938" name="Rectangle 3"/>
          <p:cNvSpPr>
            <a:spLocks noGrp="1" noChangeArrowheads="1"/>
          </p:cNvSpPr>
          <p:nvPr>
            <p:ph idx="1"/>
          </p:nvPr>
        </p:nvSpPr>
        <p:spPr>
          <a:xfrm>
            <a:off x="457200" y="1905000"/>
            <a:ext cx="8229600" cy="2667000"/>
          </a:xfrm>
        </p:spPr>
        <p:txBody>
          <a:bodyPr/>
          <a:lstStyle/>
          <a:p>
            <a:r>
              <a:rPr lang="en-US" b="1" smtClean="0">
                <a:latin typeface="Arial" charset="0"/>
              </a:rPr>
              <a:t>FIBRINOUS INFLAMMATION </a:t>
            </a:r>
            <a:endParaRPr lang="en-US" sz="2400" b="1" smtClean="0">
              <a:latin typeface="Arial" charset="0"/>
            </a:endParaRPr>
          </a:p>
          <a:p>
            <a:pPr lvl="1"/>
            <a:r>
              <a:rPr lang="en-US" smtClean="0">
                <a:latin typeface="Arial" charset="0"/>
              </a:rPr>
              <a:t>more severe injuries and more greater vascular permeability, larger molecules such as fibrinogen pass the vascular barrier, and fibrin is formed and deposited</a:t>
            </a:r>
            <a:endParaRPr lang="en-US" smtClean="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57200" y="609600"/>
            <a:ext cx="8229600" cy="914400"/>
          </a:xfrm>
        </p:spPr>
        <p:txBody>
          <a:bodyPr>
            <a:normAutofit fontScale="90000"/>
          </a:bodyPr>
          <a:lstStyle/>
          <a:p>
            <a:pPr fontAlgn="auto">
              <a:spcAft>
                <a:spcPts val="0"/>
              </a:spcAft>
              <a:defRPr/>
            </a:pPr>
            <a:r>
              <a:rPr lang="en-US" sz="3600" dirty="0">
                <a:latin typeface="Arial" pitchFamily="34" charset="0"/>
                <a:cs typeface="Arial" pitchFamily="34" charset="0"/>
              </a:rPr>
              <a:t>Morphologic Patterns of Acute </a:t>
            </a:r>
            <a:r>
              <a:rPr lang="en-US" sz="3600" dirty="0" smtClean="0">
                <a:latin typeface="Arial" pitchFamily="34" charset="0"/>
                <a:cs typeface="Arial" pitchFamily="34" charset="0"/>
              </a:rPr>
              <a:t>Inflammation</a:t>
            </a:r>
            <a:br>
              <a:rPr lang="en-US" sz="3600" dirty="0" smtClean="0">
                <a:latin typeface="Arial" pitchFamily="34" charset="0"/>
                <a:cs typeface="Arial" pitchFamily="34" charset="0"/>
              </a:rPr>
            </a:br>
            <a:r>
              <a:rPr lang="en-US" sz="3600" dirty="0" smtClean="0">
                <a:latin typeface="Arial" pitchFamily="34" charset="0"/>
              </a:rPr>
              <a:t>FIBRINOUS INFLAMMATION </a:t>
            </a:r>
            <a:r>
              <a:rPr lang="en-US" sz="3200" dirty="0" smtClean="0">
                <a:latin typeface="Arial" pitchFamily="34" charset="0"/>
              </a:rPr>
              <a:t/>
            </a:r>
            <a:br>
              <a:rPr lang="en-US" sz="3200" dirty="0" smtClean="0">
                <a:latin typeface="Arial" pitchFamily="34" charset="0"/>
              </a:rPr>
            </a:br>
            <a:endParaRPr lang="en-US" sz="3600" dirty="0">
              <a:latin typeface="Arial" pitchFamily="34" charset="0"/>
              <a:cs typeface="Arial" pitchFamily="34" charset="0"/>
            </a:endParaRPr>
          </a:p>
        </p:txBody>
      </p:sp>
      <p:sp>
        <p:nvSpPr>
          <p:cNvPr id="40962" name="Rectangle 3"/>
          <p:cNvSpPr>
            <a:spLocks noGrp="1" noChangeArrowheads="1"/>
          </p:cNvSpPr>
          <p:nvPr>
            <p:ph idx="1"/>
          </p:nvPr>
        </p:nvSpPr>
        <p:spPr>
          <a:xfrm>
            <a:off x="0" y="1524000"/>
            <a:ext cx="8839200" cy="4708525"/>
          </a:xfrm>
        </p:spPr>
        <p:txBody>
          <a:bodyPr/>
          <a:lstStyle/>
          <a:p>
            <a:pPr lvl="1"/>
            <a:r>
              <a:rPr lang="en-US" smtClean="0">
                <a:latin typeface="Arial" charset="0"/>
                <a:cs typeface="Arial" charset="0"/>
              </a:rPr>
              <a:t>A fibrinous exudate is characteristic of inflammation in the lining of body cavities, such as the meninges, pericardium and pleura</a:t>
            </a:r>
          </a:p>
        </p:txBody>
      </p:sp>
      <p:pic>
        <p:nvPicPr>
          <p:cNvPr id="40964" name="Picture 4" descr="d:\Inetpub\ombroot\content\0721601871\graphics\fullsize\S01871-002-f024a.jpg"/>
          <p:cNvPicPr>
            <a:picLocks noChangeAspect="1" noChangeArrowheads="1"/>
          </p:cNvPicPr>
          <p:nvPr/>
        </p:nvPicPr>
        <p:blipFill>
          <a:blip r:embed="rId2"/>
          <a:srcRect b="10706"/>
          <a:stretch>
            <a:fillRect/>
          </a:stretch>
        </p:blipFill>
        <p:spPr bwMode="auto">
          <a:xfrm>
            <a:off x="304800" y="2819400"/>
            <a:ext cx="4038600" cy="3654425"/>
          </a:xfrm>
          <a:prstGeom prst="rect">
            <a:avLst/>
          </a:prstGeom>
          <a:noFill/>
          <a:ln w="9525">
            <a:solidFill>
              <a:schemeClr val="tx1"/>
            </a:solidFill>
            <a:miter lim="800000"/>
            <a:headEnd/>
            <a:tailEnd/>
          </a:ln>
        </p:spPr>
      </p:pic>
      <p:pic>
        <p:nvPicPr>
          <p:cNvPr id="40965" name="Picture 3" descr="d:\Inetpub\ombroot\content\0721601871\graphics\fullsize\S01871-002-f024b.jpg"/>
          <p:cNvPicPr>
            <a:picLocks noChangeAspect="1" noChangeArrowheads="1"/>
          </p:cNvPicPr>
          <p:nvPr/>
        </p:nvPicPr>
        <p:blipFill>
          <a:blip r:embed="rId3"/>
          <a:srcRect b="8090"/>
          <a:stretch>
            <a:fillRect/>
          </a:stretch>
        </p:blipFill>
        <p:spPr bwMode="auto">
          <a:xfrm>
            <a:off x="4572000" y="2808288"/>
            <a:ext cx="4343400" cy="3727450"/>
          </a:xfrm>
          <a:prstGeom prst="rect">
            <a:avLst/>
          </a:prstGeom>
          <a:noFill/>
          <a:ln w="9525">
            <a:solidFill>
              <a:schemeClr val="tx1"/>
            </a:solidFill>
            <a:miter lim="800000"/>
            <a:headEnd/>
            <a:tailEnd/>
          </a:ln>
        </p:spPr>
      </p:pic>
      <p:sp>
        <p:nvSpPr>
          <p:cNvPr id="6" name="Slide Number Placeholder 5"/>
          <p:cNvSpPr>
            <a:spLocks noGrp="1"/>
          </p:cNvSpPr>
          <p:nvPr>
            <p:ph type="sldNum" sz="quarter" idx="12"/>
          </p:nvPr>
        </p:nvSpPr>
        <p:spPr/>
        <p:txBody>
          <a:bodyPr/>
          <a:lstStyle/>
          <a:p>
            <a:pPr>
              <a:defRPr/>
            </a:pPr>
            <a:fld id="{33E60D0A-DA76-4546-82DF-19EB12399E00}"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normAutofit fontScale="90000"/>
          </a:bodyPr>
          <a:lstStyle/>
          <a:p>
            <a:pPr fontAlgn="auto">
              <a:spcAft>
                <a:spcPts val="0"/>
              </a:spcAft>
              <a:defRPr/>
            </a:pPr>
            <a:r>
              <a:rPr lang="en-US" sz="3600">
                <a:latin typeface="Arial" pitchFamily="34" charset="0"/>
                <a:cs typeface="Arial" pitchFamily="34" charset="0"/>
              </a:rPr>
              <a:t>Morphologic Patterns of Acute Inflammation</a:t>
            </a:r>
          </a:p>
        </p:txBody>
      </p:sp>
      <p:sp>
        <p:nvSpPr>
          <p:cNvPr id="41986" name="Rectangle 3"/>
          <p:cNvSpPr>
            <a:spLocks noGrp="1" noChangeArrowheads="1"/>
          </p:cNvSpPr>
          <p:nvPr>
            <p:ph idx="1"/>
          </p:nvPr>
        </p:nvSpPr>
        <p:spPr/>
        <p:txBody>
          <a:bodyPr/>
          <a:lstStyle/>
          <a:p>
            <a:r>
              <a:rPr lang="en-US" b="1" smtClean="0">
                <a:latin typeface="Arial" charset="0"/>
              </a:rPr>
              <a:t>FIBRINOUS INFLAMMATION </a:t>
            </a:r>
            <a:endParaRPr lang="en-US" sz="2400" b="1" smtClean="0">
              <a:latin typeface="Arial" charset="0"/>
            </a:endParaRPr>
          </a:p>
          <a:p>
            <a:pPr lvl="1"/>
            <a:r>
              <a:rPr lang="en-US" smtClean="0">
                <a:latin typeface="Arial" charset="0"/>
              </a:rPr>
              <a:t>Fibrinous exudates may be removed by fibrinolysis </a:t>
            </a:r>
          </a:p>
          <a:p>
            <a:pPr lvl="1"/>
            <a:r>
              <a:rPr lang="en-US" smtClean="0">
                <a:latin typeface="Arial" charset="0"/>
              </a:rPr>
              <a:t>But when the fibrin is not removed, it may stimulate the ingrowth of fibroblasts and blood vessels and thus lead to scarring </a:t>
            </a:r>
            <a:r>
              <a:rPr lang="en-US" sz="3200" smtClean="0">
                <a:solidFill>
                  <a:srgbClr val="F24895"/>
                </a:solidFill>
                <a:latin typeface="Arial" charset="0"/>
              </a:rPr>
              <a:t>(</a:t>
            </a:r>
            <a:r>
              <a:rPr lang="en-US" sz="3200" i="1" smtClean="0">
                <a:solidFill>
                  <a:srgbClr val="F24895"/>
                </a:solidFill>
                <a:latin typeface="Arial" charset="0"/>
              </a:rPr>
              <a:t>organization</a:t>
            </a:r>
            <a:r>
              <a:rPr lang="en-US" sz="2800" smtClean="0">
                <a:solidFill>
                  <a:srgbClr val="F24895"/>
                </a:solidFill>
                <a:latin typeface="Arial" charset="0"/>
              </a:rPr>
              <a:t>) </a:t>
            </a:r>
            <a:r>
              <a:rPr lang="en-US" sz="2800" smtClean="0">
                <a:solidFill>
                  <a:srgbClr val="F24895"/>
                </a:solidFill>
              </a:rPr>
              <a:t> </a:t>
            </a:r>
            <a:endParaRPr lang="en-US" sz="2000" smtClean="0">
              <a:solidFill>
                <a:srgbClr val="F24895"/>
              </a:solidFill>
            </a:endParaRP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0" y="274638"/>
            <a:ext cx="8915400" cy="1143000"/>
          </a:xfrm>
        </p:spPr>
        <p:txBody>
          <a:bodyPr>
            <a:normAutofit fontScale="90000"/>
          </a:bodyPr>
          <a:lstStyle/>
          <a:p>
            <a:pPr fontAlgn="auto">
              <a:spcAft>
                <a:spcPts val="0"/>
              </a:spcAft>
              <a:defRPr/>
            </a:pPr>
            <a:r>
              <a:rPr lang="en-US" sz="3600" dirty="0">
                <a:latin typeface="Arial" pitchFamily="34" charset="0"/>
                <a:cs typeface="Arial" pitchFamily="34" charset="0"/>
              </a:rPr>
              <a:t>Morphologic Patterns of Acute </a:t>
            </a:r>
            <a:r>
              <a:rPr lang="en-US" sz="3600" dirty="0" smtClean="0">
                <a:latin typeface="Arial" pitchFamily="34" charset="0"/>
                <a:cs typeface="Arial" pitchFamily="34" charset="0"/>
              </a:rPr>
              <a:t>Inflammation</a:t>
            </a:r>
            <a:br>
              <a:rPr lang="en-US" sz="3600" dirty="0" smtClean="0">
                <a:latin typeface="Arial" pitchFamily="34" charset="0"/>
                <a:cs typeface="Arial" pitchFamily="34" charset="0"/>
              </a:rPr>
            </a:br>
            <a:r>
              <a:rPr lang="en-US" sz="3600" dirty="0" smtClean="0">
                <a:latin typeface="Arial" pitchFamily="34" charset="0"/>
                <a:cs typeface="Arial" pitchFamily="34" charset="0"/>
              </a:rPr>
              <a:t> </a:t>
            </a:r>
            <a:r>
              <a:rPr lang="en-US" sz="3100" dirty="0" smtClean="0">
                <a:latin typeface="Arial" pitchFamily="34" charset="0"/>
                <a:cs typeface="Arial" pitchFamily="34" charset="0"/>
              </a:rPr>
              <a:t>SUPPURATIVE OR PURULENT INFLAMMATION</a:t>
            </a:r>
            <a:endParaRPr lang="en-US" sz="3600" dirty="0">
              <a:latin typeface="Arial" pitchFamily="34" charset="0"/>
              <a:cs typeface="Arial" pitchFamily="34" charset="0"/>
            </a:endParaRPr>
          </a:p>
        </p:txBody>
      </p:sp>
      <p:sp>
        <p:nvSpPr>
          <p:cNvPr id="43010" name="Rectangle 3"/>
          <p:cNvSpPr>
            <a:spLocks noGrp="1" noChangeArrowheads="1"/>
          </p:cNvSpPr>
          <p:nvPr>
            <p:ph idx="1"/>
          </p:nvPr>
        </p:nvSpPr>
        <p:spPr>
          <a:xfrm>
            <a:off x="304800" y="1600200"/>
            <a:ext cx="8382000" cy="4648200"/>
          </a:xfrm>
        </p:spPr>
        <p:txBody>
          <a:bodyPr/>
          <a:lstStyle/>
          <a:p>
            <a:endParaRPr lang="en-US" sz="2400" b="1" i="1" smtClean="0">
              <a:latin typeface="Arial" charset="0"/>
              <a:cs typeface="Arial" charset="0"/>
            </a:endParaRPr>
          </a:p>
          <a:p>
            <a:pPr lvl="1"/>
            <a:r>
              <a:rPr lang="en-US" sz="2800" b="1" smtClean="0">
                <a:latin typeface="Arial" charset="0"/>
              </a:rPr>
              <a:t>characterized by the production of large amounts of pus or purulent exudate consisting of neutrophils, necrotic cells, and edema fluid</a:t>
            </a:r>
            <a:r>
              <a:rPr lang="en-US" sz="2800" b="1" smtClean="0">
                <a:latin typeface="Arial" charset="0"/>
                <a:cs typeface="Arial" charset="0"/>
              </a:rPr>
              <a:t> </a:t>
            </a:r>
          </a:p>
          <a:p>
            <a:pPr lvl="1"/>
            <a:r>
              <a:rPr lang="en-US" sz="2800" b="1" smtClean="0">
                <a:latin typeface="Arial" charset="0"/>
              </a:rPr>
              <a:t>Certain bacteria (e.g., staphylococci) produce this localized suppuration and are therefore referred to as pyogenic (pus-producing) bacteria</a:t>
            </a:r>
            <a:r>
              <a:rPr lang="en-US" sz="2800" b="1" smtClean="0">
                <a:latin typeface="Arial" charset="0"/>
                <a:cs typeface="Arial" charset="0"/>
              </a:rPr>
              <a:t> </a:t>
            </a: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Inetpub\ombroot\content\0721601871\graphics\fullsize\S01871-002-f025.jpg"/>
          <p:cNvPicPr>
            <a:picLocks noChangeAspect="1" noChangeArrowheads="1"/>
          </p:cNvPicPr>
          <p:nvPr/>
        </p:nvPicPr>
        <p:blipFill>
          <a:blip r:embed="rId2"/>
          <a:srcRect b="9201"/>
          <a:stretch>
            <a:fillRect/>
          </a:stretch>
        </p:blipFill>
        <p:spPr bwMode="auto">
          <a:xfrm>
            <a:off x="381000" y="685800"/>
            <a:ext cx="8458200" cy="3321050"/>
          </a:xfrm>
          <a:prstGeom prst="rect">
            <a:avLst/>
          </a:prstGeom>
          <a:noFill/>
          <a:ln w="9525">
            <a:solidFill>
              <a:schemeClr val="tx1"/>
            </a:solidFill>
            <a:miter lim="800000"/>
            <a:headEnd/>
            <a:tailEnd/>
          </a:ln>
        </p:spPr>
      </p:pic>
      <p:sp>
        <p:nvSpPr>
          <p:cNvPr id="44035" name="Text Box 3"/>
          <p:cNvSpPr txBox="1">
            <a:spLocks noChangeArrowheads="1"/>
          </p:cNvSpPr>
          <p:nvPr/>
        </p:nvSpPr>
        <p:spPr bwMode="auto">
          <a:xfrm>
            <a:off x="838200" y="4572000"/>
            <a:ext cx="7713663" cy="1552575"/>
          </a:xfrm>
          <a:prstGeom prst="rect">
            <a:avLst/>
          </a:prstGeom>
          <a:noFill/>
          <a:ln w="9525">
            <a:noFill/>
            <a:miter lim="800000"/>
            <a:headEnd/>
            <a:tailEnd/>
          </a:ln>
        </p:spPr>
        <p:txBody>
          <a:bodyPr>
            <a:spAutoFit/>
          </a:bodyPr>
          <a:lstStyle/>
          <a:p>
            <a:pPr eaLnBrk="0" hangingPunct="0"/>
            <a:r>
              <a:rPr lang="en-US"/>
              <a:t>Suppurative inflammation. A, A subcutaneous bacterial abscess with collections of pus. B, The abscess contains neutrophils, edema fluid, and cellular debris.</a:t>
            </a:r>
          </a:p>
          <a:p>
            <a:endParaRPr lang="en-US">
              <a:latin typeface="Verdana" pitchFamily="34" charset="0"/>
            </a:endParaRPr>
          </a:p>
        </p:txBody>
      </p:sp>
      <p:sp>
        <p:nvSpPr>
          <p:cNvPr id="4" name="Slide Number Placeholder 3"/>
          <p:cNvSpPr>
            <a:spLocks noGrp="1"/>
          </p:cNvSpPr>
          <p:nvPr>
            <p:ph type="sldNum" sz="quarter" idx="12"/>
          </p:nvPr>
        </p:nvSpPr>
        <p:spPr/>
        <p:txBody>
          <a:bodyPr/>
          <a:lstStyle/>
          <a:p>
            <a:pPr>
              <a:defRPr/>
            </a:pPr>
            <a:fld id="{60B3D342-6AC2-412F-8620-4F0E0112FE47}"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Purulent inflammation</a:t>
            </a:r>
            <a:endParaRPr lang="en-US" dirty="0"/>
          </a:p>
        </p:txBody>
      </p:sp>
      <p:pic>
        <p:nvPicPr>
          <p:cNvPr id="45059" name="Picture 4" descr="infl011"/>
          <p:cNvPicPr>
            <a:picLocks noGrp="1" noChangeAspect="1" noChangeArrowheads="1"/>
          </p:cNvPicPr>
          <p:nvPr>
            <p:ph idx="1"/>
          </p:nvPr>
        </p:nvPicPr>
        <p:blipFill>
          <a:blip r:embed="rId2"/>
          <a:stretch>
            <a:fillRect/>
          </a:stretch>
        </p:blipFill>
        <p:spPr>
          <a:xfrm>
            <a:off x="3360539" y="1600200"/>
            <a:ext cx="2422922" cy="3700463"/>
          </a:xfrm>
        </p:spPr>
      </p:pic>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0" y="274638"/>
            <a:ext cx="8915400" cy="1143000"/>
          </a:xfrm>
        </p:spPr>
        <p:txBody>
          <a:bodyPr>
            <a:normAutofit fontScale="90000"/>
          </a:bodyPr>
          <a:lstStyle/>
          <a:p>
            <a:pPr fontAlgn="auto">
              <a:spcAft>
                <a:spcPts val="0"/>
              </a:spcAft>
              <a:defRPr/>
            </a:pPr>
            <a:r>
              <a:rPr lang="en-US" sz="3600" dirty="0">
                <a:latin typeface="Arial" pitchFamily="34" charset="0"/>
                <a:cs typeface="Arial" pitchFamily="34" charset="0"/>
              </a:rPr>
              <a:t>Morphologic Patterns of Acute </a:t>
            </a:r>
            <a:r>
              <a:rPr lang="en-US" sz="3600" dirty="0" smtClean="0">
                <a:latin typeface="Arial" pitchFamily="34" charset="0"/>
                <a:cs typeface="Arial" pitchFamily="34" charset="0"/>
              </a:rPr>
              <a:t>Inflammation</a:t>
            </a:r>
            <a:br>
              <a:rPr lang="en-US" sz="3600" dirty="0" smtClean="0">
                <a:latin typeface="Arial" pitchFamily="34" charset="0"/>
                <a:cs typeface="Arial" pitchFamily="34" charset="0"/>
              </a:rPr>
            </a:br>
            <a:r>
              <a:rPr lang="en-US" sz="3600" dirty="0" smtClean="0">
                <a:latin typeface="Arial" pitchFamily="34" charset="0"/>
                <a:cs typeface="Arial" pitchFamily="34" charset="0"/>
              </a:rPr>
              <a:t> </a:t>
            </a:r>
            <a:r>
              <a:rPr lang="en-US" sz="3100" dirty="0" smtClean="0">
                <a:latin typeface="Arial" pitchFamily="34" charset="0"/>
                <a:cs typeface="Arial" pitchFamily="34" charset="0"/>
              </a:rPr>
              <a:t>SUPPURATIVE OR PURULENT INFLAMMATION</a:t>
            </a:r>
            <a:endParaRPr lang="en-US" sz="3600" dirty="0">
              <a:latin typeface="Arial" pitchFamily="34" charset="0"/>
              <a:cs typeface="Arial" pitchFamily="34" charset="0"/>
            </a:endParaRPr>
          </a:p>
        </p:txBody>
      </p:sp>
      <p:sp>
        <p:nvSpPr>
          <p:cNvPr id="46082" name="Rectangle 3"/>
          <p:cNvSpPr>
            <a:spLocks noGrp="1" noChangeArrowheads="1"/>
          </p:cNvSpPr>
          <p:nvPr>
            <p:ph idx="1"/>
          </p:nvPr>
        </p:nvSpPr>
        <p:spPr>
          <a:xfrm>
            <a:off x="304800" y="1600200"/>
            <a:ext cx="8382000" cy="4648200"/>
          </a:xfrm>
        </p:spPr>
        <p:txBody>
          <a:bodyPr/>
          <a:lstStyle/>
          <a:p>
            <a:pPr lvl="1"/>
            <a:r>
              <a:rPr lang="en-US" sz="3000" b="1" smtClean="0">
                <a:latin typeface="Arial" charset="0"/>
              </a:rPr>
              <a:t>Abscesses : localized collections of purulent inflammatory tissue caused by suppuration buried in a tissue, an organ, or a confined space</a:t>
            </a:r>
            <a:r>
              <a:rPr lang="en-US" sz="3000" b="1" smtClean="0">
                <a:latin typeface="Arial" charset="0"/>
                <a:cs typeface="Arial" charset="0"/>
              </a:rPr>
              <a:t>  </a:t>
            </a: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003003"/>
          <p:cNvPicPr>
            <a:picLocks noChangeAspect="1" noChangeArrowheads="1"/>
          </p:cNvPicPr>
          <p:nvPr/>
        </p:nvPicPr>
        <p:blipFill>
          <a:blip r:embed="rId3">
            <a:lum bright="-6000" contrast="18000"/>
          </a:blip>
          <a:srcRect/>
          <a:stretch>
            <a:fillRect/>
          </a:stretch>
        </p:blipFill>
        <p:spPr bwMode="auto">
          <a:xfrm>
            <a:off x="1752600" y="228600"/>
            <a:ext cx="6172200" cy="624205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60B3D342-6AC2-412F-8620-4F0E0112FE47}"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fontAlgn="auto">
              <a:spcAft>
                <a:spcPts val="0"/>
              </a:spcAft>
              <a:defRPr/>
            </a:pPr>
            <a:r>
              <a:rPr lang="en-US" dirty="0" smtClean="0"/>
              <a:t>Brain Abscess</a:t>
            </a:r>
            <a:endParaRPr lang="en-US" dirty="0"/>
          </a:p>
        </p:txBody>
      </p:sp>
      <p:pic>
        <p:nvPicPr>
          <p:cNvPr id="47107" name="Picture 2"/>
          <p:cNvPicPr>
            <a:picLocks noGrp="1" noChangeAspect="1" noChangeArrowheads="1"/>
          </p:cNvPicPr>
          <p:nvPr>
            <p:ph sz="half" idx="1"/>
          </p:nvPr>
        </p:nvPicPr>
        <p:blipFill>
          <a:blip r:embed="rId2"/>
          <a:stretch>
            <a:fillRect/>
          </a:stretch>
        </p:blipFill>
        <p:spPr>
          <a:xfrm>
            <a:off x="571738" y="1736145"/>
            <a:ext cx="3809524" cy="3428572"/>
          </a:xfrm>
        </p:spPr>
      </p:pic>
      <p:pic>
        <p:nvPicPr>
          <p:cNvPr id="47108" name="Picture 4"/>
          <p:cNvPicPr>
            <a:picLocks noGrp="1" noChangeAspect="1" noChangeArrowheads="1"/>
          </p:cNvPicPr>
          <p:nvPr>
            <p:ph sz="half" idx="2"/>
          </p:nvPr>
        </p:nvPicPr>
        <p:blipFill>
          <a:blip r:embed="rId3"/>
          <a:srcRect/>
          <a:stretch>
            <a:fillRect/>
          </a:stretch>
        </p:blipFill>
        <p:spPr>
          <a:xfrm>
            <a:off x="4876800" y="2427288"/>
            <a:ext cx="3605213" cy="2373312"/>
          </a:xfrm>
        </p:spPr>
      </p:pic>
      <p:sp>
        <p:nvSpPr>
          <p:cNvPr id="5" name="Slide Number Placeholder 4"/>
          <p:cNvSpPr>
            <a:spLocks noGrp="1"/>
          </p:cNvSpPr>
          <p:nvPr>
            <p:ph type="sldNum" sz="quarter" idx="12"/>
          </p:nvPr>
        </p:nvSpPr>
        <p:spPr/>
        <p:txBody>
          <a:bodyPr/>
          <a:lstStyle/>
          <a:p>
            <a:pPr>
              <a:defRPr/>
            </a:pPr>
            <a:fld id="{C8751306-AFC3-491A-B2BA-D3D3DA51486B}"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F24895"/>
                </a:solidFill>
              </a:rPr>
              <a:t>Liver abscess</a:t>
            </a:r>
            <a:endParaRPr lang="en-US" dirty="0">
              <a:solidFill>
                <a:srgbClr val="F24895"/>
              </a:solidFill>
            </a:endParaRPr>
          </a:p>
        </p:txBody>
      </p:sp>
      <p:pic>
        <p:nvPicPr>
          <p:cNvPr id="48131" name="Picture 2"/>
          <p:cNvPicPr>
            <a:picLocks noGrp="1" noChangeAspect="1" noChangeArrowheads="1"/>
          </p:cNvPicPr>
          <p:nvPr>
            <p:ph sz="half" idx="1"/>
          </p:nvPr>
        </p:nvPicPr>
        <p:blipFill>
          <a:blip r:embed="rId2"/>
          <a:srcRect/>
          <a:stretch>
            <a:fillRect/>
          </a:stretch>
        </p:blipFill>
        <p:spPr>
          <a:xfrm>
            <a:off x="1219200" y="1524000"/>
            <a:ext cx="7086600" cy="4343400"/>
          </a:xfrm>
          <a:ln>
            <a:solidFill>
              <a:srgbClr val="F24895"/>
            </a:solidFill>
          </a:ln>
        </p:spPr>
      </p:pic>
      <p:sp>
        <p:nvSpPr>
          <p:cNvPr id="4" name="Slide Number Placeholder 3"/>
          <p:cNvSpPr>
            <a:spLocks noGrp="1"/>
          </p:cNvSpPr>
          <p:nvPr>
            <p:ph type="sldNum" sz="quarter" idx="12"/>
          </p:nvPr>
        </p:nvSpPr>
        <p:spPr/>
        <p:txBody>
          <a:bodyPr/>
          <a:lstStyle/>
          <a:p>
            <a:pPr>
              <a:defRPr/>
            </a:pPr>
            <a:fld id="{C8751306-AFC3-491A-B2BA-D3D3DA51486B}"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http://medstat.med.utah.edu/WebPath/jpeg4/LIVER057.jpg"/>
          <p:cNvPicPr>
            <a:picLocks noChangeAspect="1" noChangeArrowheads="1"/>
          </p:cNvPicPr>
          <p:nvPr/>
        </p:nvPicPr>
        <p:blipFill>
          <a:blip r:embed="rId2"/>
          <a:srcRect/>
          <a:stretch>
            <a:fillRect/>
          </a:stretch>
        </p:blipFill>
        <p:spPr bwMode="auto">
          <a:xfrm>
            <a:off x="457200" y="1066800"/>
            <a:ext cx="8229600" cy="5791200"/>
          </a:xfrm>
          <a:prstGeom prst="rect">
            <a:avLst/>
          </a:prstGeom>
          <a:noFill/>
          <a:ln w="9525">
            <a:noFill/>
            <a:miter lim="800000"/>
            <a:headEnd/>
            <a:tailEnd/>
          </a:ln>
        </p:spPr>
      </p:pic>
      <p:sp>
        <p:nvSpPr>
          <p:cNvPr id="49155" name="Text Box 4"/>
          <p:cNvSpPr txBox="1">
            <a:spLocks noChangeArrowheads="1"/>
          </p:cNvSpPr>
          <p:nvPr/>
        </p:nvSpPr>
        <p:spPr bwMode="auto">
          <a:xfrm>
            <a:off x="1203325" y="488950"/>
            <a:ext cx="6862763" cy="457200"/>
          </a:xfrm>
          <a:prstGeom prst="rect">
            <a:avLst/>
          </a:prstGeom>
          <a:noFill/>
          <a:ln w="9525">
            <a:noFill/>
            <a:miter lim="800000"/>
            <a:headEnd/>
            <a:tailEnd/>
          </a:ln>
        </p:spPr>
        <p:txBody>
          <a:bodyPr wrap="none">
            <a:spAutoFit/>
          </a:bodyPr>
          <a:lstStyle/>
          <a:p>
            <a:r>
              <a:rPr lang="en-US">
                <a:latin typeface="Verdana" pitchFamily="34" charset="0"/>
              </a:rPr>
              <a:t>Localized liquefactive necrosis liver abscess</a:t>
            </a:r>
          </a:p>
        </p:txBody>
      </p:sp>
      <p:sp>
        <p:nvSpPr>
          <p:cNvPr id="150533" name="Text Box 5"/>
          <p:cNvSpPr txBox="1">
            <a:spLocks noChangeArrowheads="1"/>
          </p:cNvSpPr>
          <p:nvPr/>
        </p:nvSpPr>
        <p:spPr bwMode="auto">
          <a:xfrm>
            <a:off x="0" y="5334000"/>
            <a:ext cx="2438400" cy="1323975"/>
          </a:xfrm>
          <a:prstGeom prst="rect">
            <a:avLst/>
          </a:prstGeom>
          <a:solidFill>
            <a:schemeClr val="accent2">
              <a:lumMod val="75000"/>
            </a:schemeClr>
          </a:solidFill>
          <a:ln w="9525">
            <a:solidFill>
              <a:schemeClr val="accent2"/>
            </a:solidFill>
            <a:miter lim="800000"/>
            <a:headEnd/>
            <a:tailEnd/>
          </a:ln>
          <a:effectLst/>
        </p:spPr>
        <p:txBody>
          <a:bodyPr>
            <a:spAutoFit/>
          </a:bodyPr>
          <a:lstStyle/>
          <a:p>
            <a:pPr fontAlgn="auto">
              <a:spcBef>
                <a:spcPts val="0"/>
              </a:spcBef>
              <a:spcAft>
                <a:spcPts val="0"/>
              </a:spcAft>
              <a:defRPr/>
            </a:pPr>
            <a:r>
              <a:rPr lang="en-US" sz="2000" b="1" dirty="0">
                <a:latin typeface="Verdana" pitchFamily="34" charset="0"/>
                <a:cs typeface="+mn-cs"/>
              </a:rPr>
              <a:t>Removal of the dead tissue leaves behind a scar</a:t>
            </a:r>
          </a:p>
        </p:txBody>
      </p:sp>
      <p:sp>
        <p:nvSpPr>
          <p:cNvPr id="5" name="Slide Number Placeholder 4"/>
          <p:cNvSpPr>
            <a:spLocks noGrp="1"/>
          </p:cNvSpPr>
          <p:nvPr>
            <p:ph type="sldNum" sz="quarter" idx="12"/>
          </p:nvPr>
        </p:nvSpPr>
        <p:spPr/>
        <p:txBody>
          <a:bodyPr/>
          <a:lstStyle/>
          <a:p>
            <a:pPr>
              <a:defRPr/>
            </a:pPr>
            <a:fld id="{60B3D342-6AC2-412F-8620-4F0E0112FE47}"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fontScale="90000"/>
          </a:bodyPr>
          <a:lstStyle/>
          <a:p>
            <a:pPr fontAlgn="auto">
              <a:spcAft>
                <a:spcPts val="0"/>
              </a:spcAft>
              <a:defRPr/>
            </a:pPr>
            <a:r>
              <a:rPr lang="en-US" sz="4000">
                <a:latin typeface="Arial" pitchFamily="34" charset="0"/>
                <a:cs typeface="Arial" pitchFamily="34" charset="0"/>
              </a:rPr>
              <a:t>Morphologic Patterns of Acute Inflammation</a:t>
            </a:r>
            <a:r>
              <a:rPr lang="en-US">
                <a:solidFill>
                  <a:srgbClr val="000000"/>
                </a:solidFill>
                <a:latin typeface="Arial" pitchFamily="34" charset="0"/>
                <a:cs typeface="Arial" pitchFamily="34" charset="0"/>
              </a:rPr>
              <a:t> </a:t>
            </a:r>
          </a:p>
        </p:txBody>
      </p:sp>
      <p:sp>
        <p:nvSpPr>
          <p:cNvPr id="50178" name="Rectangle 3"/>
          <p:cNvSpPr>
            <a:spLocks noGrp="1" noChangeArrowheads="1"/>
          </p:cNvSpPr>
          <p:nvPr>
            <p:ph idx="1"/>
          </p:nvPr>
        </p:nvSpPr>
        <p:spPr/>
        <p:txBody>
          <a:bodyPr/>
          <a:lstStyle/>
          <a:p>
            <a:pPr algn="ctr">
              <a:lnSpc>
                <a:spcPct val="90000"/>
              </a:lnSpc>
              <a:buFont typeface="Wingdings 2" pitchFamily="18" charset="2"/>
              <a:buNone/>
            </a:pPr>
            <a:r>
              <a:rPr lang="en-US" b="1" smtClean="0">
                <a:latin typeface="Arial" charset="0"/>
                <a:cs typeface="Arial" charset="0"/>
              </a:rPr>
              <a:t>ULCERS</a:t>
            </a:r>
          </a:p>
          <a:p>
            <a:pPr algn="ctr">
              <a:lnSpc>
                <a:spcPct val="90000"/>
              </a:lnSpc>
              <a:buFont typeface="Wingdings 2" pitchFamily="18" charset="2"/>
              <a:buNone/>
            </a:pPr>
            <a:endParaRPr lang="en-US" b="1" smtClean="0">
              <a:latin typeface="Arial" charset="0"/>
              <a:cs typeface="Arial" charset="0"/>
            </a:endParaRPr>
          </a:p>
          <a:p>
            <a:pPr lvl="1">
              <a:lnSpc>
                <a:spcPct val="90000"/>
              </a:lnSpc>
            </a:pPr>
            <a:r>
              <a:rPr lang="en-US" sz="2800" smtClean="0">
                <a:latin typeface="Arial" charset="0"/>
              </a:rPr>
              <a:t>An ulcer is a local defect of the surface of an organ or tissue that is produced by the sloughing (shedding) of inflammatory necrotic tissue </a:t>
            </a: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fontScale="90000"/>
          </a:bodyPr>
          <a:lstStyle/>
          <a:p>
            <a:pPr fontAlgn="auto">
              <a:spcAft>
                <a:spcPts val="0"/>
              </a:spcAft>
              <a:defRPr/>
            </a:pPr>
            <a:r>
              <a:rPr lang="en-US" sz="4000">
                <a:latin typeface="Arial" pitchFamily="34" charset="0"/>
                <a:cs typeface="Arial" pitchFamily="34" charset="0"/>
              </a:rPr>
              <a:t>Morphologic Patterns of Acute Inflammation</a:t>
            </a:r>
            <a:r>
              <a:rPr lang="en-US">
                <a:solidFill>
                  <a:srgbClr val="000000"/>
                </a:solidFill>
                <a:latin typeface="Arial" pitchFamily="34" charset="0"/>
                <a:cs typeface="Arial" pitchFamily="34" charset="0"/>
              </a:rPr>
              <a:t> </a:t>
            </a:r>
          </a:p>
        </p:txBody>
      </p:sp>
      <p:sp>
        <p:nvSpPr>
          <p:cNvPr id="51202" name="Rectangle 3"/>
          <p:cNvSpPr>
            <a:spLocks noGrp="1" noChangeArrowheads="1"/>
          </p:cNvSpPr>
          <p:nvPr>
            <p:ph idx="1"/>
          </p:nvPr>
        </p:nvSpPr>
        <p:spPr/>
        <p:txBody>
          <a:bodyPr/>
          <a:lstStyle/>
          <a:p>
            <a:pPr algn="ctr">
              <a:lnSpc>
                <a:spcPct val="90000"/>
              </a:lnSpc>
              <a:buFont typeface="Wingdings 2" pitchFamily="18" charset="2"/>
              <a:buNone/>
            </a:pPr>
            <a:r>
              <a:rPr lang="en-US" b="1" i="1" smtClean="0">
                <a:latin typeface="Arial" charset="0"/>
                <a:cs typeface="Arial" charset="0"/>
              </a:rPr>
              <a:t>ULCERS</a:t>
            </a:r>
          </a:p>
          <a:p>
            <a:pPr>
              <a:lnSpc>
                <a:spcPct val="90000"/>
              </a:lnSpc>
              <a:buFont typeface="Wingdings 2" pitchFamily="18" charset="2"/>
              <a:buNone/>
            </a:pPr>
            <a:r>
              <a:rPr lang="en-US" sz="2400" smtClean="0">
                <a:latin typeface="Arial" charset="0"/>
              </a:rPr>
              <a:t>encountered in: </a:t>
            </a:r>
          </a:p>
          <a:p>
            <a:pPr marL="1041400" lvl="1" indent="-457200">
              <a:lnSpc>
                <a:spcPct val="90000"/>
              </a:lnSpc>
              <a:buFont typeface="Verdana" pitchFamily="34" charset="0"/>
              <a:buAutoNum type="arabicParenR"/>
            </a:pPr>
            <a:r>
              <a:rPr lang="en-US" smtClean="0">
                <a:latin typeface="Arial" charset="0"/>
              </a:rPr>
              <a:t> inflammatory necrosis of the mucosa of the mouth, stomach, intestines, or genitourinary tract</a:t>
            </a:r>
          </a:p>
          <a:p>
            <a:pPr marL="1041400" lvl="1" indent="-457200">
              <a:lnSpc>
                <a:spcPct val="90000"/>
              </a:lnSpc>
              <a:buFont typeface="Verdana" pitchFamily="34" charset="0"/>
              <a:buAutoNum type="arabicParenR"/>
            </a:pPr>
            <a:endParaRPr lang="en-US" smtClean="0">
              <a:latin typeface="Arial" charset="0"/>
            </a:endParaRPr>
          </a:p>
          <a:p>
            <a:pPr marL="1041400" lvl="1" indent="-457200">
              <a:lnSpc>
                <a:spcPct val="90000"/>
              </a:lnSpc>
              <a:buFont typeface="Verdana" pitchFamily="34" charset="0"/>
              <a:buAutoNum type="arabicParenR"/>
            </a:pPr>
            <a:r>
              <a:rPr lang="en-US" smtClean="0">
                <a:latin typeface="Arial" charset="0"/>
              </a:rPr>
              <a:t> subcutaneous inflammation of the lower extremities in older persons who have circulatory disturbances </a:t>
            </a:r>
            <a:r>
              <a:rPr lang="en-US" smtClean="0">
                <a:latin typeface="Arial" charset="0"/>
                <a:cs typeface="Arial" charset="0"/>
              </a:rPr>
              <a:t> </a:t>
            </a: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d:\Inetpub\ombroot\content\0721601871\graphics\fullsize\S01871-002-f026.jpg"/>
          <p:cNvPicPr>
            <a:picLocks noChangeAspect="1" noChangeArrowheads="1"/>
          </p:cNvPicPr>
          <p:nvPr/>
        </p:nvPicPr>
        <p:blipFill>
          <a:blip r:embed="rId2"/>
          <a:srcRect b="8926"/>
          <a:stretch>
            <a:fillRect/>
          </a:stretch>
        </p:blipFill>
        <p:spPr bwMode="auto">
          <a:xfrm>
            <a:off x="228600" y="1981200"/>
            <a:ext cx="8686800" cy="3522663"/>
          </a:xfrm>
          <a:prstGeom prst="rect">
            <a:avLst/>
          </a:prstGeom>
          <a:noFill/>
          <a:ln w="9525">
            <a:solidFill>
              <a:schemeClr val="tx1"/>
            </a:solidFill>
            <a:miter lim="800000"/>
            <a:headEnd/>
            <a:tailEnd/>
          </a:ln>
        </p:spPr>
      </p:pic>
      <p:sp>
        <p:nvSpPr>
          <p:cNvPr id="52227" name="TextBox 2"/>
          <p:cNvSpPr txBox="1">
            <a:spLocks noChangeArrowheads="1"/>
          </p:cNvSpPr>
          <p:nvPr/>
        </p:nvSpPr>
        <p:spPr bwMode="auto">
          <a:xfrm>
            <a:off x="685800" y="990600"/>
            <a:ext cx="8001000" cy="1108075"/>
          </a:xfrm>
          <a:prstGeom prst="rect">
            <a:avLst/>
          </a:prstGeom>
          <a:noFill/>
          <a:ln w="9525">
            <a:noFill/>
            <a:miter lim="800000"/>
            <a:headEnd/>
            <a:tailEnd/>
          </a:ln>
        </p:spPr>
        <p:txBody>
          <a:bodyPr>
            <a:spAutoFit/>
          </a:bodyPr>
          <a:lstStyle/>
          <a:p>
            <a:pPr marL="0" lvl="1"/>
            <a:r>
              <a:rPr lang="en-US" sz="2400"/>
              <a:t>Ulceration can occur only when tissue necrosis and resultant inflammation exist on or near a surface </a:t>
            </a:r>
          </a:p>
          <a:p>
            <a:endParaRPr lang="en-US">
              <a:latin typeface="Verdana" pitchFamily="34" charset="0"/>
            </a:endParaRPr>
          </a:p>
        </p:txBody>
      </p:sp>
      <p:sp>
        <p:nvSpPr>
          <p:cNvPr id="4" name="TextBox 3"/>
          <p:cNvSpPr txBox="1">
            <a:spLocks noChangeArrowheads="1"/>
          </p:cNvSpPr>
          <p:nvPr/>
        </p:nvSpPr>
        <p:spPr bwMode="auto">
          <a:xfrm>
            <a:off x="3962400" y="2819400"/>
            <a:ext cx="2073275" cy="369888"/>
          </a:xfrm>
          <a:prstGeom prst="rect">
            <a:avLst/>
          </a:prstGeom>
          <a:solidFill>
            <a:srgbClr val="4C004C"/>
          </a:solidFill>
          <a:ln w="9525">
            <a:noFill/>
            <a:miter lim="800000"/>
            <a:headEnd/>
            <a:tailEnd/>
          </a:ln>
        </p:spPr>
        <p:txBody>
          <a:bodyPr wrap="none">
            <a:spAutoFit/>
          </a:bodyPr>
          <a:lstStyle/>
          <a:p>
            <a:r>
              <a:rPr lang="en-US">
                <a:latin typeface="Verdana" pitchFamily="34" charset="0"/>
              </a:rPr>
              <a:t>Epithelial Defect</a:t>
            </a:r>
          </a:p>
        </p:txBody>
      </p:sp>
      <p:sp>
        <p:nvSpPr>
          <p:cNvPr id="5" name="TextBox 4"/>
          <p:cNvSpPr txBox="1">
            <a:spLocks noChangeArrowheads="1"/>
          </p:cNvSpPr>
          <p:nvPr/>
        </p:nvSpPr>
        <p:spPr bwMode="auto">
          <a:xfrm>
            <a:off x="3352800" y="4191000"/>
            <a:ext cx="3079750" cy="369888"/>
          </a:xfrm>
          <a:prstGeom prst="rect">
            <a:avLst/>
          </a:prstGeom>
          <a:solidFill>
            <a:srgbClr val="4C004C"/>
          </a:solidFill>
          <a:ln w="9525">
            <a:noFill/>
            <a:miter lim="800000"/>
            <a:headEnd/>
            <a:tailEnd/>
          </a:ln>
        </p:spPr>
        <p:txBody>
          <a:bodyPr wrap="none">
            <a:spAutoFit/>
          </a:bodyPr>
          <a:lstStyle/>
          <a:p>
            <a:r>
              <a:rPr lang="en-US">
                <a:latin typeface="Verdana" pitchFamily="34" charset="0"/>
              </a:rPr>
              <a:t>Fibrinopurulent exudates</a:t>
            </a:r>
          </a:p>
        </p:txBody>
      </p:sp>
      <p:sp>
        <p:nvSpPr>
          <p:cNvPr id="6" name="TextBox 5"/>
          <p:cNvSpPr txBox="1">
            <a:spLocks noChangeArrowheads="1"/>
          </p:cNvSpPr>
          <p:nvPr/>
        </p:nvSpPr>
        <p:spPr bwMode="auto">
          <a:xfrm>
            <a:off x="3886200" y="4648200"/>
            <a:ext cx="2292350" cy="369888"/>
          </a:xfrm>
          <a:prstGeom prst="rect">
            <a:avLst/>
          </a:prstGeom>
          <a:solidFill>
            <a:srgbClr val="4C004C"/>
          </a:solidFill>
          <a:ln w="9525">
            <a:noFill/>
            <a:miter lim="800000"/>
            <a:headEnd/>
            <a:tailEnd/>
          </a:ln>
        </p:spPr>
        <p:txBody>
          <a:bodyPr wrap="none">
            <a:spAutoFit/>
          </a:bodyPr>
          <a:lstStyle/>
          <a:p>
            <a:r>
              <a:rPr lang="en-US">
                <a:latin typeface="Verdana" pitchFamily="34" charset="0"/>
              </a:rPr>
              <a:t>Granulation tissue</a:t>
            </a:r>
          </a:p>
        </p:txBody>
      </p:sp>
      <p:sp>
        <p:nvSpPr>
          <p:cNvPr id="7" name="TextBox 6"/>
          <p:cNvSpPr txBox="1">
            <a:spLocks noChangeArrowheads="1"/>
          </p:cNvSpPr>
          <p:nvPr/>
        </p:nvSpPr>
        <p:spPr bwMode="auto">
          <a:xfrm>
            <a:off x="4800600" y="5105400"/>
            <a:ext cx="1068388" cy="369888"/>
          </a:xfrm>
          <a:prstGeom prst="rect">
            <a:avLst/>
          </a:prstGeom>
          <a:solidFill>
            <a:srgbClr val="4C004C"/>
          </a:solidFill>
          <a:ln w="9525">
            <a:noFill/>
            <a:miter lim="800000"/>
            <a:headEnd/>
            <a:tailEnd/>
          </a:ln>
        </p:spPr>
        <p:txBody>
          <a:bodyPr wrap="none">
            <a:spAutoFit/>
          </a:bodyPr>
          <a:lstStyle/>
          <a:p>
            <a:r>
              <a:rPr lang="en-US">
                <a:latin typeface="Verdana" pitchFamily="34" charset="0"/>
              </a:rPr>
              <a:t>Fibrosis</a:t>
            </a:r>
          </a:p>
        </p:txBody>
      </p:sp>
      <p:sp>
        <p:nvSpPr>
          <p:cNvPr id="8" name="TextBox 7"/>
          <p:cNvSpPr txBox="1">
            <a:spLocks noChangeArrowheads="1"/>
          </p:cNvSpPr>
          <p:nvPr/>
        </p:nvSpPr>
        <p:spPr bwMode="auto">
          <a:xfrm>
            <a:off x="4038600" y="3733800"/>
            <a:ext cx="1751013" cy="369888"/>
          </a:xfrm>
          <a:prstGeom prst="rect">
            <a:avLst/>
          </a:prstGeom>
          <a:solidFill>
            <a:srgbClr val="4C004C"/>
          </a:solidFill>
          <a:ln w="9525">
            <a:noFill/>
            <a:miter lim="800000"/>
            <a:headEnd/>
            <a:tailEnd/>
          </a:ln>
        </p:spPr>
        <p:txBody>
          <a:bodyPr wrap="none">
            <a:spAutoFit/>
          </a:bodyPr>
          <a:lstStyle/>
          <a:p>
            <a:r>
              <a:rPr lang="en-US">
                <a:latin typeface="Verdana" pitchFamily="34" charset="0"/>
              </a:rPr>
              <a:t>Necrotic base</a:t>
            </a:r>
          </a:p>
        </p:txBody>
      </p:sp>
      <p:sp>
        <p:nvSpPr>
          <p:cNvPr id="9" name="Slide Number Placeholder 8"/>
          <p:cNvSpPr>
            <a:spLocks noGrp="1"/>
          </p:cNvSpPr>
          <p:nvPr>
            <p:ph type="sldNum" sz="quarter" idx="12"/>
          </p:nvPr>
        </p:nvSpPr>
        <p:spPr/>
        <p:txBody>
          <a:bodyPr/>
          <a:lstStyle/>
          <a:p>
            <a:pPr>
              <a:defRPr/>
            </a:pPr>
            <a:fld id="{60B3D342-6AC2-412F-8620-4F0E0112FE47}" type="slidenum">
              <a:rPr lang="en-US" smtClean="0"/>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Objectives</a:t>
            </a:r>
            <a:endParaRPr lang="en-US" dirty="0"/>
          </a:p>
        </p:txBody>
      </p:sp>
      <p:sp>
        <p:nvSpPr>
          <p:cNvPr id="53251" name="Content Placeholder 2"/>
          <p:cNvSpPr>
            <a:spLocks noGrp="1"/>
          </p:cNvSpPr>
          <p:nvPr>
            <p:ph idx="1"/>
          </p:nvPr>
        </p:nvSpPr>
        <p:spPr>
          <a:xfrm>
            <a:off x="304800" y="1524000"/>
            <a:ext cx="8229600" cy="4708525"/>
          </a:xfrm>
        </p:spPr>
        <p:txBody>
          <a:bodyPr/>
          <a:lstStyle/>
          <a:p>
            <a:r>
              <a:rPr lang="en-US" dirty="0" smtClean="0">
                <a:solidFill>
                  <a:schemeClr val="bg2"/>
                </a:solidFill>
              </a:rPr>
              <a:t>Patterns of Acute Inflammation</a:t>
            </a:r>
          </a:p>
          <a:p>
            <a:r>
              <a:rPr lang="en-US" sz="3200" dirty="0" smtClean="0"/>
              <a:t>Outcomes of Acute Inflammation </a:t>
            </a:r>
          </a:p>
          <a:p>
            <a:r>
              <a:rPr lang="en-US" dirty="0" smtClean="0">
                <a:solidFill>
                  <a:schemeClr val="bg2"/>
                </a:solidFill>
              </a:rPr>
              <a:t>Patterns of chronic Inflammation </a:t>
            </a:r>
          </a:p>
          <a:p>
            <a:r>
              <a:rPr lang="en-US" dirty="0" smtClean="0">
                <a:solidFill>
                  <a:schemeClr val="bg2"/>
                </a:solidFill>
              </a:rPr>
              <a:t>Systemic manifestation  </a:t>
            </a: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685800" y="0"/>
            <a:ext cx="7772400" cy="1143000"/>
          </a:xfrm>
        </p:spPr>
        <p:txBody>
          <a:bodyPr/>
          <a:lstStyle/>
          <a:p>
            <a:pPr fontAlgn="auto">
              <a:spcAft>
                <a:spcPts val="0"/>
              </a:spcAft>
              <a:defRPr/>
            </a:pPr>
            <a:r>
              <a:rPr lang="en-US" dirty="0">
                <a:solidFill>
                  <a:srgbClr val="000000"/>
                </a:solidFill>
                <a:latin typeface="Times New Roman"/>
                <a:cs typeface="Arial" pitchFamily="34" charset="0"/>
              </a:rPr>
              <a:t> </a:t>
            </a:r>
            <a:r>
              <a:rPr lang="en-US" sz="3600" dirty="0">
                <a:latin typeface="Arial" pitchFamily="34" charset="0"/>
                <a:cs typeface="Arial" pitchFamily="34" charset="0"/>
              </a:rPr>
              <a:t>Outcomes of Acute Inflammation</a:t>
            </a:r>
            <a:r>
              <a:rPr lang="en-US" dirty="0"/>
              <a:t> </a:t>
            </a:r>
          </a:p>
        </p:txBody>
      </p:sp>
      <p:sp>
        <p:nvSpPr>
          <p:cNvPr id="54274" name="Rectangle 3"/>
          <p:cNvSpPr>
            <a:spLocks noGrp="1" noChangeArrowheads="1"/>
          </p:cNvSpPr>
          <p:nvPr>
            <p:ph idx="1"/>
          </p:nvPr>
        </p:nvSpPr>
        <p:spPr>
          <a:xfrm>
            <a:off x="304800" y="990600"/>
            <a:ext cx="8382000" cy="5105400"/>
          </a:xfrm>
        </p:spPr>
        <p:txBody>
          <a:bodyPr/>
          <a:lstStyle/>
          <a:p>
            <a:pPr marL="609600" indent="-609600"/>
            <a:r>
              <a:rPr lang="en-US" smtClean="0">
                <a:solidFill>
                  <a:srgbClr val="FF9999"/>
                </a:solidFill>
                <a:latin typeface="Arial" charset="0"/>
                <a:cs typeface="Arial" charset="0"/>
              </a:rPr>
              <a:t>Acute inflammation may have one of the four outcomes:</a:t>
            </a:r>
          </a:p>
          <a:p>
            <a:pPr marL="990600" lvl="1" indent="-533400"/>
            <a:r>
              <a:rPr lang="en-US" i="1" smtClean="0">
                <a:latin typeface="Arial" charset="0"/>
              </a:rPr>
              <a:t>Complete resolution</a:t>
            </a:r>
            <a:endParaRPr lang="en-US" sz="2000" smtClean="0">
              <a:latin typeface="Arial" charset="0"/>
              <a:cs typeface="Arial" charset="0"/>
            </a:endParaRPr>
          </a:p>
          <a:p>
            <a:pPr marL="990600" lvl="1" indent="-533400"/>
            <a:r>
              <a:rPr lang="en-US" i="1" smtClean="0">
                <a:latin typeface="Arial" charset="0"/>
              </a:rPr>
              <a:t>Healing by connective tissue replacement (fibrosis)</a:t>
            </a:r>
            <a:endParaRPr lang="en-US" sz="2000" smtClean="0">
              <a:latin typeface="Arial" charset="0"/>
            </a:endParaRPr>
          </a:p>
          <a:p>
            <a:pPr marL="990600" lvl="1" indent="-533400"/>
            <a:r>
              <a:rPr lang="en-US" i="1" smtClean="0">
                <a:latin typeface="Arial" charset="0"/>
              </a:rPr>
              <a:t>Progression of the tissue response to chronic inflammation</a:t>
            </a:r>
            <a:r>
              <a:rPr lang="en-US" sz="2000" smtClean="0">
                <a:solidFill>
                  <a:srgbClr val="000000"/>
                </a:solidFill>
                <a:latin typeface="Arial" charset="0"/>
              </a:rPr>
              <a:t> </a:t>
            </a:r>
          </a:p>
          <a:p>
            <a:pPr marL="990600" lvl="1" indent="-533400"/>
            <a:r>
              <a:rPr lang="en-US" i="1" smtClean="0">
                <a:latin typeface="Arial" charset="0"/>
              </a:rPr>
              <a:t>Abcess formation</a:t>
            </a: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1026"/>
          <p:cNvSpPr>
            <a:spLocks noGrp="1" noChangeArrowheads="1"/>
          </p:cNvSpPr>
          <p:nvPr>
            <p:ph type="title"/>
          </p:nvPr>
        </p:nvSpPr>
        <p:spPr/>
        <p:txBody>
          <a:bodyPr/>
          <a:lstStyle/>
          <a:p>
            <a:pPr fontAlgn="auto">
              <a:spcAft>
                <a:spcPts val="0"/>
              </a:spcAft>
              <a:defRPr/>
            </a:pPr>
            <a:r>
              <a:rPr lang="en-US" sz="3600">
                <a:latin typeface="Arial" pitchFamily="34" charset="0"/>
                <a:cs typeface="Arial" pitchFamily="34" charset="0"/>
              </a:rPr>
              <a:t>Outcomes of Acute Inflammation</a:t>
            </a:r>
          </a:p>
        </p:txBody>
      </p:sp>
      <p:sp>
        <p:nvSpPr>
          <p:cNvPr id="360451" name="Rectangle 1027"/>
          <p:cNvSpPr>
            <a:spLocks noGrp="1" noChangeArrowheads="1"/>
          </p:cNvSpPr>
          <p:nvPr>
            <p:ph idx="1"/>
          </p:nvPr>
        </p:nvSpPr>
        <p:spPr/>
        <p:txBody>
          <a:bodyPr>
            <a:normAutofit lnSpcReduction="10000"/>
          </a:bodyPr>
          <a:lstStyle/>
          <a:p>
            <a:pPr marL="868680" lvl="1" indent="-283464" algn="ctr" fontAlgn="auto">
              <a:lnSpc>
                <a:spcPct val="90000"/>
              </a:lnSpc>
              <a:spcAft>
                <a:spcPts val="0"/>
              </a:spcAft>
              <a:buFontTx/>
              <a:buNone/>
              <a:defRPr/>
            </a:pPr>
            <a:r>
              <a:rPr lang="en-US" sz="3200" dirty="0">
                <a:solidFill>
                  <a:srgbClr val="FF9999"/>
                </a:solidFill>
                <a:latin typeface="Arial" pitchFamily="34" charset="0"/>
              </a:rPr>
              <a:t>Complete </a:t>
            </a:r>
            <a:r>
              <a:rPr lang="en-US" sz="3200" dirty="0" smtClean="0">
                <a:solidFill>
                  <a:srgbClr val="FF9999"/>
                </a:solidFill>
                <a:latin typeface="Arial" pitchFamily="34" charset="0"/>
              </a:rPr>
              <a:t>resolution</a:t>
            </a:r>
          </a:p>
          <a:p>
            <a:pPr marL="868680" lvl="1" indent="-283464" algn="ctr" fontAlgn="auto">
              <a:lnSpc>
                <a:spcPct val="90000"/>
              </a:lnSpc>
              <a:spcAft>
                <a:spcPts val="0"/>
              </a:spcAft>
              <a:buFontTx/>
              <a:buNone/>
              <a:defRPr/>
            </a:pPr>
            <a:endParaRPr lang="en-US" sz="3200" dirty="0" smtClean="0">
              <a:solidFill>
                <a:srgbClr val="FF9999"/>
              </a:solidFill>
              <a:latin typeface="Arial" pitchFamily="34" charset="0"/>
              <a:cs typeface="Arial" pitchFamily="34" charset="0"/>
            </a:endParaRPr>
          </a:p>
          <a:p>
            <a:pPr marL="868680" lvl="1" indent="-283464" fontAlgn="auto">
              <a:lnSpc>
                <a:spcPct val="90000"/>
              </a:lnSpc>
              <a:spcAft>
                <a:spcPts val="0"/>
              </a:spcAft>
              <a:buFontTx/>
              <a:buNone/>
              <a:defRPr/>
            </a:pPr>
            <a:r>
              <a:rPr lang="en-US" sz="3200" dirty="0" smtClean="0">
                <a:solidFill>
                  <a:srgbClr val="FF9999"/>
                </a:solidFill>
                <a:latin typeface="Arial" pitchFamily="34" charset="0"/>
                <a:cs typeface="Arial" pitchFamily="34" charset="0"/>
              </a:rPr>
              <a:t> When?</a:t>
            </a:r>
            <a:endParaRPr lang="en-US" sz="3200" dirty="0">
              <a:solidFill>
                <a:srgbClr val="FF9999"/>
              </a:solidFill>
              <a:latin typeface="Arial" pitchFamily="34" charset="0"/>
              <a:cs typeface="Arial" pitchFamily="34" charset="0"/>
            </a:endParaRPr>
          </a:p>
          <a:p>
            <a:pPr marL="1042416" lvl="1" indent="-457200" fontAlgn="auto">
              <a:lnSpc>
                <a:spcPct val="90000"/>
              </a:lnSpc>
              <a:spcAft>
                <a:spcPts val="0"/>
              </a:spcAft>
              <a:buFont typeface="+mj-lt"/>
              <a:buAutoNum type="arabicParenR"/>
              <a:defRPr/>
            </a:pPr>
            <a:r>
              <a:rPr lang="en-US" sz="3200" dirty="0" smtClean="0">
                <a:latin typeface="Arial" pitchFamily="34" charset="0"/>
              </a:rPr>
              <a:t>the </a:t>
            </a:r>
            <a:r>
              <a:rPr lang="en-US" sz="3200" dirty="0">
                <a:latin typeface="Arial" pitchFamily="34" charset="0"/>
              </a:rPr>
              <a:t>injury is limited or short-lived </a:t>
            </a:r>
            <a:endParaRPr lang="en-US" sz="3200" dirty="0" smtClean="0">
              <a:latin typeface="Arial" pitchFamily="34" charset="0"/>
            </a:endParaRPr>
          </a:p>
          <a:p>
            <a:pPr marL="1042416" lvl="1" indent="-457200" fontAlgn="auto">
              <a:lnSpc>
                <a:spcPct val="90000"/>
              </a:lnSpc>
              <a:spcAft>
                <a:spcPts val="0"/>
              </a:spcAft>
              <a:buFont typeface="+mj-lt"/>
              <a:buAutoNum type="arabicParenR"/>
              <a:defRPr/>
            </a:pPr>
            <a:r>
              <a:rPr lang="en-US" sz="3200" dirty="0" smtClean="0">
                <a:latin typeface="Arial" pitchFamily="34" charset="0"/>
              </a:rPr>
              <a:t>there </a:t>
            </a:r>
            <a:r>
              <a:rPr lang="en-US" sz="3200" dirty="0">
                <a:latin typeface="Arial" pitchFamily="34" charset="0"/>
              </a:rPr>
              <a:t>has been little tissue </a:t>
            </a:r>
            <a:r>
              <a:rPr lang="en-US" sz="3200" dirty="0" smtClean="0">
                <a:latin typeface="Arial" pitchFamily="34" charset="0"/>
              </a:rPr>
              <a:t>destruction</a:t>
            </a:r>
          </a:p>
          <a:p>
            <a:pPr marL="1042416" lvl="1" indent="-457200" fontAlgn="auto">
              <a:lnSpc>
                <a:spcPct val="90000"/>
              </a:lnSpc>
              <a:spcAft>
                <a:spcPts val="0"/>
              </a:spcAft>
              <a:buFont typeface="+mj-lt"/>
              <a:buAutoNum type="arabicParenR"/>
              <a:defRPr/>
            </a:pPr>
            <a:r>
              <a:rPr lang="en-US" sz="3200" dirty="0" smtClean="0">
                <a:latin typeface="Arial" pitchFamily="34" charset="0"/>
              </a:rPr>
              <a:t>the </a:t>
            </a:r>
            <a:r>
              <a:rPr lang="en-US" sz="3200" dirty="0">
                <a:latin typeface="Arial" pitchFamily="34" charset="0"/>
              </a:rPr>
              <a:t>damaged </a:t>
            </a:r>
            <a:r>
              <a:rPr lang="en-US" sz="3200" dirty="0" err="1">
                <a:latin typeface="Arial" pitchFamily="34" charset="0"/>
              </a:rPr>
              <a:t>parenchymal</a:t>
            </a:r>
            <a:r>
              <a:rPr lang="en-US" sz="3200" dirty="0">
                <a:latin typeface="Arial" pitchFamily="34" charset="0"/>
              </a:rPr>
              <a:t> cells </a:t>
            </a:r>
            <a:r>
              <a:rPr lang="en-US" sz="3600" dirty="0">
                <a:latin typeface="Arial" pitchFamily="34" charset="0"/>
              </a:rPr>
              <a:t>can</a:t>
            </a:r>
            <a:r>
              <a:rPr lang="en-US" sz="3200" dirty="0">
                <a:latin typeface="Arial" pitchFamily="34" charset="0"/>
              </a:rPr>
              <a:t> </a:t>
            </a:r>
            <a:r>
              <a:rPr lang="en-US" sz="3200" dirty="0" smtClean="0">
                <a:latin typeface="Arial" pitchFamily="34" charset="0"/>
              </a:rPr>
              <a:t>regenerate</a:t>
            </a:r>
            <a:endParaRPr lang="en-US" sz="3200" dirty="0">
              <a:latin typeface="Arial" pitchFamily="34" charset="0"/>
            </a:endParaRP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1026"/>
          <p:cNvSpPr>
            <a:spLocks noGrp="1" noChangeArrowheads="1"/>
          </p:cNvSpPr>
          <p:nvPr>
            <p:ph type="title"/>
          </p:nvPr>
        </p:nvSpPr>
        <p:spPr/>
        <p:txBody>
          <a:bodyPr/>
          <a:lstStyle/>
          <a:p>
            <a:pPr fontAlgn="auto">
              <a:spcAft>
                <a:spcPts val="0"/>
              </a:spcAft>
              <a:defRPr/>
            </a:pPr>
            <a:r>
              <a:rPr lang="en-US" sz="3600">
                <a:latin typeface="Arial" pitchFamily="34" charset="0"/>
                <a:cs typeface="Arial" pitchFamily="34" charset="0"/>
              </a:rPr>
              <a:t>Outcomes of Acute Inflammation</a:t>
            </a:r>
          </a:p>
        </p:txBody>
      </p:sp>
      <p:sp>
        <p:nvSpPr>
          <p:cNvPr id="360451" name="Rectangle 1027"/>
          <p:cNvSpPr>
            <a:spLocks noGrp="1" noChangeArrowheads="1"/>
          </p:cNvSpPr>
          <p:nvPr>
            <p:ph idx="1"/>
          </p:nvPr>
        </p:nvSpPr>
        <p:spPr>
          <a:xfrm>
            <a:off x="381000" y="1447800"/>
            <a:ext cx="8229600" cy="4708525"/>
          </a:xfrm>
        </p:spPr>
        <p:txBody>
          <a:bodyPr>
            <a:normAutofit fontScale="92500" lnSpcReduction="10000"/>
          </a:bodyPr>
          <a:lstStyle/>
          <a:p>
            <a:pPr marL="868680" lvl="1" indent="-283464" algn="ctr" fontAlgn="auto">
              <a:lnSpc>
                <a:spcPct val="90000"/>
              </a:lnSpc>
              <a:spcAft>
                <a:spcPts val="0"/>
              </a:spcAft>
              <a:buFontTx/>
              <a:buNone/>
              <a:defRPr/>
            </a:pPr>
            <a:r>
              <a:rPr lang="en-US" sz="3200" dirty="0">
                <a:solidFill>
                  <a:srgbClr val="FF9999"/>
                </a:solidFill>
                <a:latin typeface="Arial" pitchFamily="34" charset="0"/>
              </a:rPr>
              <a:t>Complete </a:t>
            </a:r>
            <a:r>
              <a:rPr lang="en-US" sz="3200" dirty="0" smtClean="0">
                <a:solidFill>
                  <a:srgbClr val="FF9999"/>
                </a:solidFill>
                <a:latin typeface="Arial" pitchFamily="34" charset="0"/>
              </a:rPr>
              <a:t>resolution</a:t>
            </a:r>
          </a:p>
          <a:p>
            <a:pPr marL="868680" lvl="1" indent="-283464" algn="ctr" fontAlgn="auto">
              <a:lnSpc>
                <a:spcPct val="90000"/>
              </a:lnSpc>
              <a:spcAft>
                <a:spcPts val="0"/>
              </a:spcAft>
              <a:buFontTx/>
              <a:buNone/>
              <a:defRPr/>
            </a:pPr>
            <a:endParaRPr lang="en-US" sz="3200" dirty="0">
              <a:solidFill>
                <a:srgbClr val="FF9999"/>
              </a:solidFill>
              <a:latin typeface="Arial" pitchFamily="34" charset="0"/>
              <a:cs typeface="Arial" pitchFamily="34" charset="0"/>
            </a:endParaRPr>
          </a:p>
          <a:p>
            <a:pPr marL="1042416" lvl="1" indent="-457200" fontAlgn="auto">
              <a:lnSpc>
                <a:spcPct val="90000"/>
              </a:lnSpc>
              <a:spcAft>
                <a:spcPts val="0"/>
              </a:spcAft>
              <a:buFont typeface="Wingdings 2"/>
              <a:buNone/>
              <a:defRPr/>
            </a:pPr>
            <a:r>
              <a:rPr lang="en-US" sz="2800" dirty="0" smtClean="0">
                <a:solidFill>
                  <a:srgbClr val="FF9999"/>
                </a:solidFill>
                <a:latin typeface="Arial" pitchFamily="34" charset="0"/>
              </a:rPr>
              <a:t>Mechanism:</a:t>
            </a:r>
            <a:endParaRPr lang="en-US" sz="2800" dirty="0">
              <a:solidFill>
                <a:srgbClr val="FF9999"/>
              </a:solidFill>
              <a:latin typeface="Arial" pitchFamily="34" charset="0"/>
            </a:endParaRPr>
          </a:p>
          <a:p>
            <a:pPr marL="868680" lvl="1" indent="-283464" fontAlgn="auto">
              <a:lnSpc>
                <a:spcPct val="90000"/>
              </a:lnSpc>
              <a:spcAft>
                <a:spcPts val="0"/>
              </a:spcAft>
              <a:buFont typeface="Wingdings 2"/>
              <a:buChar char=""/>
              <a:defRPr/>
            </a:pPr>
            <a:r>
              <a:rPr lang="en-US" dirty="0">
                <a:latin typeface="Arial" pitchFamily="34" charset="0"/>
              </a:rPr>
              <a:t>Neutralization and removal of chemical mediators</a:t>
            </a:r>
          </a:p>
          <a:p>
            <a:pPr marL="868680" lvl="1" indent="-283464" fontAlgn="auto">
              <a:lnSpc>
                <a:spcPct val="90000"/>
              </a:lnSpc>
              <a:spcBef>
                <a:spcPct val="50000"/>
              </a:spcBef>
              <a:spcAft>
                <a:spcPts val="0"/>
              </a:spcAft>
              <a:buFont typeface="Wingdings 2"/>
              <a:buChar char=""/>
              <a:defRPr/>
            </a:pPr>
            <a:r>
              <a:rPr lang="en-US" dirty="0">
                <a:latin typeface="Arial" pitchFamily="34" charset="0"/>
              </a:rPr>
              <a:t>Normalization of vascular permeability</a:t>
            </a:r>
          </a:p>
          <a:p>
            <a:pPr marL="868680" lvl="1" indent="-283464" fontAlgn="auto">
              <a:lnSpc>
                <a:spcPct val="90000"/>
              </a:lnSpc>
              <a:spcBef>
                <a:spcPct val="50000"/>
              </a:spcBef>
              <a:spcAft>
                <a:spcPts val="0"/>
              </a:spcAft>
              <a:buFont typeface="Wingdings 2"/>
              <a:buChar char=""/>
              <a:defRPr/>
            </a:pPr>
            <a:r>
              <a:rPr lang="en-US" dirty="0">
                <a:latin typeface="Arial" pitchFamily="34" charset="0"/>
              </a:rPr>
              <a:t>halting of leukocyte emigration</a:t>
            </a:r>
          </a:p>
          <a:p>
            <a:pPr marL="868680" lvl="1" indent="-283464" fontAlgn="auto">
              <a:lnSpc>
                <a:spcPct val="90000"/>
              </a:lnSpc>
              <a:spcBef>
                <a:spcPct val="50000"/>
              </a:spcBef>
              <a:spcAft>
                <a:spcPts val="0"/>
              </a:spcAft>
              <a:buFont typeface="Wingdings 2"/>
              <a:buChar char=""/>
              <a:defRPr/>
            </a:pPr>
            <a:r>
              <a:rPr lang="en-US" dirty="0">
                <a:latin typeface="Arial" pitchFamily="34" charset="0"/>
              </a:rPr>
              <a:t>Clearance of edema (lymphatic drainage) , inflammatory cells and necrotic debris (macrophages).</a:t>
            </a:r>
          </a:p>
          <a:p>
            <a:pPr marL="548640" indent="-411480" fontAlgn="auto">
              <a:lnSpc>
                <a:spcPct val="90000"/>
              </a:lnSpc>
              <a:spcBef>
                <a:spcPct val="50000"/>
              </a:spcBef>
              <a:spcAft>
                <a:spcPts val="0"/>
              </a:spcAft>
              <a:buFont typeface="Wingdings 2"/>
              <a:buNone/>
              <a:defRPr/>
            </a:pPr>
            <a:r>
              <a:rPr lang="en-US" sz="2400" dirty="0">
                <a:latin typeface="Arial" pitchFamily="34" charset="0"/>
              </a:rPr>
              <a:t> </a:t>
            </a:r>
          </a:p>
          <a:p>
            <a:pPr marL="548640" indent="-411480" fontAlgn="auto">
              <a:lnSpc>
                <a:spcPct val="90000"/>
              </a:lnSpc>
              <a:spcAft>
                <a:spcPts val="0"/>
              </a:spcAft>
              <a:buFont typeface="Wingdings 2"/>
              <a:buChar char=""/>
              <a:defRPr/>
            </a:pPr>
            <a:endParaRPr lang="en-US" sz="2400" dirty="0">
              <a:latin typeface="Arial" pitchFamily="34" charset="0"/>
            </a:endParaRP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d:\Inetpub\ombroot\content\0721601871\graphics\fullsize\S01871-002-f004.jpg"/>
          <p:cNvPicPr>
            <a:picLocks noChangeAspect="1" noChangeArrowheads="1"/>
          </p:cNvPicPr>
          <p:nvPr/>
        </p:nvPicPr>
        <p:blipFill>
          <a:blip r:embed="rId2"/>
          <a:srcRect t="57745" b="2193"/>
          <a:stretch>
            <a:fillRect/>
          </a:stretch>
        </p:blipFill>
        <p:spPr bwMode="auto">
          <a:xfrm>
            <a:off x="4800600" y="1787525"/>
            <a:ext cx="4143375" cy="3394075"/>
          </a:xfrm>
          <a:prstGeom prst="rect">
            <a:avLst/>
          </a:prstGeom>
          <a:noFill/>
          <a:ln w="9525">
            <a:solidFill>
              <a:schemeClr val="tx1"/>
            </a:solidFill>
            <a:miter lim="800000"/>
            <a:headEnd/>
            <a:tailEnd/>
          </a:ln>
        </p:spPr>
      </p:pic>
      <p:pic>
        <p:nvPicPr>
          <p:cNvPr id="27651" name="Picture 5" descr="d:\Inetpub\ombroot\content\0721601871\graphics\fullsize\S01871-002-f004.jpg"/>
          <p:cNvPicPr>
            <a:picLocks noChangeAspect="1" noChangeArrowheads="1"/>
          </p:cNvPicPr>
          <p:nvPr/>
        </p:nvPicPr>
        <p:blipFill>
          <a:blip r:embed="rId2"/>
          <a:srcRect b="40202"/>
          <a:stretch>
            <a:fillRect/>
          </a:stretch>
        </p:blipFill>
        <p:spPr bwMode="auto">
          <a:xfrm>
            <a:off x="152400" y="457200"/>
            <a:ext cx="4486275" cy="5486400"/>
          </a:xfrm>
          <a:prstGeom prst="rect">
            <a:avLst/>
          </a:prstGeom>
          <a:noFill/>
          <a:ln w="9525">
            <a:solidFill>
              <a:schemeClr val="tx1"/>
            </a:solidFill>
            <a:miter lim="800000"/>
            <a:headEnd/>
            <a:tailEnd/>
          </a:ln>
        </p:spPr>
      </p:pic>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52400" y="1066800"/>
            <a:ext cx="3733800" cy="701675"/>
          </a:xfrm>
          <a:prstGeom prst="rect">
            <a:avLst/>
          </a:prstGeom>
          <a:noFill/>
          <a:ln w="9525">
            <a:noFill/>
            <a:miter lim="800000"/>
            <a:headEnd/>
            <a:tailEnd/>
          </a:ln>
        </p:spPr>
        <p:txBody>
          <a:bodyPr>
            <a:spAutoFit/>
          </a:bodyPr>
          <a:lstStyle/>
          <a:p>
            <a:pPr marL="457200" indent="-457200"/>
            <a:r>
              <a:rPr lang="en-US" sz="2000"/>
              <a:t>Events in the resolution of inflammation </a:t>
            </a:r>
          </a:p>
        </p:txBody>
      </p:sp>
      <p:pic>
        <p:nvPicPr>
          <p:cNvPr id="57347" name="Picture 3" descr="d:\Inetpub\ombroot\content\0721601871\graphics\fullsize\S01871-002-f022.jpg"/>
          <p:cNvPicPr>
            <a:picLocks noChangeAspect="1" noChangeArrowheads="1"/>
          </p:cNvPicPr>
          <p:nvPr/>
        </p:nvPicPr>
        <p:blipFill>
          <a:blip r:embed="rId2"/>
          <a:srcRect b="3044"/>
          <a:stretch>
            <a:fillRect/>
          </a:stretch>
        </p:blipFill>
        <p:spPr bwMode="auto">
          <a:xfrm>
            <a:off x="3624263" y="123825"/>
            <a:ext cx="5257800" cy="6589713"/>
          </a:xfrm>
          <a:prstGeom prst="rect">
            <a:avLst/>
          </a:prstGeom>
          <a:noFill/>
          <a:ln w="9525">
            <a:solidFill>
              <a:schemeClr val="tx1"/>
            </a:solidFill>
            <a:miter lim="800000"/>
            <a:headEnd/>
            <a:tailEnd/>
          </a:ln>
        </p:spPr>
      </p:pic>
      <p:sp>
        <p:nvSpPr>
          <p:cNvPr id="4" name="Slide Number Placeholder 3"/>
          <p:cNvSpPr>
            <a:spLocks noGrp="1"/>
          </p:cNvSpPr>
          <p:nvPr>
            <p:ph type="sldNum" sz="quarter" idx="12"/>
          </p:nvPr>
        </p:nvSpPr>
        <p:spPr/>
        <p:txBody>
          <a:bodyPr/>
          <a:lstStyle/>
          <a:p>
            <a:pPr>
              <a:defRPr/>
            </a:pPr>
            <a:fld id="{60B3D342-6AC2-412F-8620-4F0E0112FE47}"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pPr fontAlgn="auto">
              <a:spcAft>
                <a:spcPts val="0"/>
              </a:spcAft>
              <a:defRPr/>
            </a:pPr>
            <a:r>
              <a:rPr lang="en-US" sz="3600">
                <a:latin typeface="Arial" pitchFamily="34" charset="0"/>
                <a:cs typeface="Arial" pitchFamily="34" charset="0"/>
              </a:rPr>
              <a:t>Outcomes of Acute Inflammation</a:t>
            </a:r>
          </a:p>
        </p:txBody>
      </p:sp>
      <p:sp>
        <p:nvSpPr>
          <p:cNvPr id="58370" name="Rectangle 3"/>
          <p:cNvSpPr>
            <a:spLocks noGrp="1" noChangeArrowheads="1"/>
          </p:cNvSpPr>
          <p:nvPr>
            <p:ph idx="1"/>
          </p:nvPr>
        </p:nvSpPr>
        <p:spPr/>
        <p:txBody>
          <a:bodyPr/>
          <a:lstStyle/>
          <a:p>
            <a:r>
              <a:rPr lang="en-US" dirty="0" smtClean="0">
                <a:solidFill>
                  <a:srgbClr val="F24895"/>
                </a:solidFill>
                <a:latin typeface="Arial" charset="0"/>
              </a:rPr>
              <a:t>Healing by connective tissue replacement (fibrosis):</a:t>
            </a:r>
          </a:p>
          <a:p>
            <a:r>
              <a:rPr lang="en-US" sz="2400" dirty="0" smtClean="0">
                <a:latin typeface="Arial" charset="0"/>
              </a:rPr>
              <a:t> This occurs after substantial tissue destruction</a:t>
            </a:r>
          </a:p>
          <a:p>
            <a:pPr lvl="1"/>
            <a:r>
              <a:rPr lang="en-US" sz="2000" dirty="0" smtClean="0">
                <a:latin typeface="Arial" charset="0"/>
              </a:rPr>
              <a:t> the inflammatory injury involves tissues that are incapable of regeneration</a:t>
            </a:r>
          </a:p>
          <a:p>
            <a:pPr lvl="1"/>
            <a:r>
              <a:rPr lang="en-US" sz="2000" dirty="0" smtClean="0">
                <a:latin typeface="Arial" charset="0"/>
              </a:rPr>
              <a:t> there is abundant fibrin exudation.</a:t>
            </a:r>
          </a:p>
          <a:p>
            <a:pPr lvl="1">
              <a:buFont typeface="Wingdings 2" pitchFamily="18" charset="2"/>
              <a:buNone/>
            </a:pPr>
            <a:endParaRPr lang="en-US" sz="2000" dirty="0" smtClean="0">
              <a:latin typeface="Arial" charset="0"/>
            </a:endParaRPr>
          </a:p>
          <a:p>
            <a:pPr lvl="1">
              <a:buFont typeface="Wingdings" pitchFamily="2" charset="2"/>
              <a:buChar char="v"/>
            </a:pPr>
            <a:r>
              <a:rPr lang="en-US" sz="2000" dirty="0" smtClean="0">
                <a:latin typeface="Arial" charset="0"/>
              </a:rPr>
              <a:t> </a:t>
            </a:r>
            <a:r>
              <a:rPr lang="en-US" dirty="0" smtClean="0">
                <a:latin typeface="Arial" charset="0"/>
                <a:cs typeface="Arial" charset="0"/>
              </a:rPr>
              <a:t>The destroyed tissue is </a:t>
            </a:r>
            <a:r>
              <a:rPr lang="en-US" dirty="0" err="1" smtClean="0">
                <a:latin typeface="Arial" charset="0"/>
                <a:cs typeface="Arial" charset="0"/>
              </a:rPr>
              <a:t>resaorbed</a:t>
            </a:r>
            <a:r>
              <a:rPr lang="en-US" dirty="0" smtClean="0">
                <a:latin typeface="Arial" charset="0"/>
                <a:cs typeface="Arial" charset="0"/>
              </a:rPr>
              <a:t> and eventually replaced by fibrosis.</a:t>
            </a: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pPr fontAlgn="auto">
              <a:spcAft>
                <a:spcPts val="0"/>
              </a:spcAft>
              <a:defRPr/>
            </a:pPr>
            <a:r>
              <a:rPr lang="en-US" sz="3600">
                <a:latin typeface="Arial" pitchFamily="34" charset="0"/>
                <a:cs typeface="Arial" pitchFamily="34" charset="0"/>
              </a:rPr>
              <a:t>Outcomes of Acute Inflammation</a:t>
            </a:r>
          </a:p>
        </p:txBody>
      </p:sp>
      <p:sp>
        <p:nvSpPr>
          <p:cNvPr id="59394" name="Rectangle 3"/>
          <p:cNvSpPr>
            <a:spLocks noGrp="1" noChangeArrowheads="1"/>
          </p:cNvSpPr>
          <p:nvPr>
            <p:ph idx="1"/>
          </p:nvPr>
        </p:nvSpPr>
        <p:spPr/>
        <p:txBody>
          <a:bodyPr/>
          <a:lstStyle/>
          <a:p>
            <a:r>
              <a:rPr lang="en-US" smtClean="0">
                <a:solidFill>
                  <a:srgbClr val="F24895"/>
                </a:solidFill>
                <a:latin typeface="Arial" charset="0"/>
              </a:rPr>
              <a:t>Progression of the tissue response to chronic inflammation:</a:t>
            </a:r>
            <a:r>
              <a:rPr lang="en-US" sz="2400" smtClean="0">
                <a:solidFill>
                  <a:srgbClr val="F24895"/>
                </a:solidFill>
                <a:latin typeface="Arial" charset="0"/>
              </a:rPr>
              <a:t> </a:t>
            </a:r>
          </a:p>
          <a:p>
            <a:pPr lvl="1"/>
            <a:r>
              <a:rPr lang="en-US" smtClean="0">
                <a:latin typeface="Arial" charset="0"/>
              </a:rPr>
              <a:t>occurs when the acute inflammatory response cannot be resolved    WHY?</a:t>
            </a:r>
          </a:p>
          <a:p>
            <a:pPr lvl="1"/>
            <a:endParaRPr lang="en-US" smtClean="0">
              <a:latin typeface="Arial" charset="0"/>
            </a:endParaRPr>
          </a:p>
        </p:txBody>
      </p:sp>
      <p:sp>
        <p:nvSpPr>
          <p:cNvPr id="4" name="TextBox 3"/>
          <p:cNvSpPr txBox="1">
            <a:spLocks noChangeArrowheads="1"/>
          </p:cNvSpPr>
          <p:nvPr/>
        </p:nvSpPr>
        <p:spPr bwMode="auto">
          <a:xfrm>
            <a:off x="1600200" y="3429000"/>
            <a:ext cx="7162800" cy="1200150"/>
          </a:xfrm>
          <a:prstGeom prst="rect">
            <a:avLst/>
          </a:prstGeom>
          <a:noFill/>
          <a:ln w="9525">
            <a:noFill/>
            <a:miter lim="800000"/>
            <a:headEnd/>
            <a:tailEnd/>
          </a:ln>
        </p:spPr>
        <p:txBody>
          <a:bodyPr>
            <a:spAutoFit/>
          </a:bodyPr>
          <a:lstStyle/>
          <a:p>
            <a:pPr lvl="1"/>
            <a:r>
              <a:rPr lang="en-US" sz="2400"/>
              <a:t>Due to: 1. the persistence of the injurious agent </a:t>
            </a:r>
          </a:p>
          <a:p>
            <a:pPr lvl="1"/>
            <a:r>
              <a:rPr lang="en-US" sz="2400"/>
              <a:t>             2. some interference with the normal 		process of healing</a:t>
            </a:r>
          </a:p>
        </p:txBody>
      </p:sp>
      <p:sp>
        <p:nvSpPr>
          <p:cNvPr id="5" name="Slide Number Placeholder 4"/>
          <p:cNvSpPr>
            <a:spLocks noGrp="1"/>
          </p:cNvSpPr>
          <p:nvPr>
            <p:ph type="sldNum" sz="quarter" idx="12"/>
          </p:nvPr>
        </p:nvSpPr>
        <p:spPr/>
        <p:txBody>
          <a:bodyPr/>
          <a:lstStyle/>
          <a:p>
            <a:pPr>
              <a:defRPr/>
            </a:pPr>
            <a:fld id="{33E60D0A-DA76-4546-82DF-19EB12399E00}" type="slidenum">
              <a:rPr lang="en-US" smtClean="0"/>
              <a:pPr>
                <a:defRPr/>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d:\Inetpub\ombroot\content\0721601871\graphics\fullsize\S01871-002-f021.jpg"/>
          <p:cNvPicPr>
            <a:picLocks noChangeAspect="1" noChangeArrowheads="1"/>
          </p:cNvPicPr>
          <p:nvPr/>
        </p:nvPicPr>
        <p:blipFill>
          <a:blip r:embed="rId2"/>
          <a:srcRect/>
          <a:stretch>
            <a:fillRect/>
          </a:stretch>
        </p:blipFill>
        <p:spPr bwMode="auto">
          <a:xfrm>
            <a:off x="533400" y="609600"/>
            <a:ext cx="7620000" cy="5416550"/>
          </a:xfrm>
          <a:prstGeom prst="rect">
            <a:avLst/>
          </a:prstGeom>
          <a:noFill/>
          <a:ln w="9525">
            <a:solidFill>
              <a:schemeClr val="tx1"/>
            </a:solidFill>
            <a:miter lim="800000"/>
            <a:headEnd/>
            <a:tailEnd/>
          </a:ln>
        </p:spPr>
      </p:pic>
      <p:sp>
        <p:nvSpPr>
          <p:cNvPr id="3" name="Slide Number Placeholder 2"/>
          <p:cNvSpPr>
            <a:spLocks noGrp="1"/>
          </p:cNvSpPr>
          <p:nvPr>
            <p:ph type="sldNum" sz="quarter" idx="12"/>
          </p:nvPr>
        </p:nvSpPr>
        <p:spPr/>
        <p:txBody>
          <a:bodyPr/>
          <a:lstStyle/>
          <a:p>
            <a:pPr>
              <a:defRPr/>
            </a:pPr>
            <a:fld id="{60B3D342-6AC2-412F-8620-4F0E0112FE47}"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fontScale="85000" lnSpcReduction="10000"/>
          </a:bodyPr>
          <a:lstStyle/>
          <a:p>
            <a:pPr marL="548640" indent="-411480" fontAlgn="auto">
              <a:spcAft>
                <a:spcPts val="0"/>
              </a:spcAft>
              <a:buFont typeface="Wingdings 2"/>
              <a:buNone/>
              <a:defRPr/>
            </a:pPr>
            <a:r>
              <a:rPr lang="en-US" dirty="0" smtClean="0"/>
              <a:t>A 36-year-old </a:t>
            </a:r>
            <a:r>
              <a:rPr lang="en-US" dirty="0"/>
              <a:t>man has had </a:t>
            </a:r>
            <a:r>
              <a:rPr lang="en-US" dirty="0" err="1"/>
              <a:t>midepigastric</a:t>
            </a:r>
            <a:r>
              <a:rPr lang="en-US" dirty="0"/>
              <a:t> abdominal pain for the past 3 months. An upper gastrointestinal endoscopy shows a 2-cm, sharply demarcated, shallow </a:t>
            </a:r>
            <a:r>
              <a:rPr lang="en-US" dirty="0" smtClean="0"/>
              <a:t>ulceration </a:t>
            </a:r>
            <a:r>
              <a:rPr lang="en-US" dirty="0"/>
              <a:t>of the gastric </a:t>
            </a:r>
            <a:r>
              <a:rPr lang="en-US" dirty="0" err="1"/>
              <a:t>antrum</a:t>
            </a:r>
            <a:r>
              <a:rPr lang="en-US" dirty="0"/>
              <a:t>. A biopsy specimen of the ulcer base shows angiogenesis, fibrosis, and mononuclear cell infiltrates with lymphocytes, macrophages, and plasma cells. Which of the following terms best describes this pathologic process? </a:t>
            </a:r>
            <a:br>
              <a:rPr lang="en-US" dirty="0"/>
            </a:br>
            <a:endParaRPr lang="en-US" dirty="0" smtClean="0">
              <a:solidFill>
                <a:schemeClr val="accent1"/>
              </a:solidFill>
            </a:endParaRPr>
          </a:p>
          <a:p>
            <a:pPr marL="548640" indent="-411480" fontAlgn="auto">
              <a:spcAft>
                <a:spcPts val="0"/>
              </a:spcAft>
              <a:buFont typeface="Wingdings 2"/>
              <a:buNone/>
              <a:defRPr/>
            </a:pPr>
            <a:r>
              <a:rPr lang="en-US" dirty="0" smtClean="0">
                <a:solidFill>
                  <a:schemeClr val="accent1"/>
                </a:solidFill>
              </a:rPr>
              <a:t>	</a:t>
            </a:r>
            <a:r>
              <a:rPr lang="en-US" sz="3000" dirty="0" smtClean="0">
                <a:solidFill>
                  <a:schemeClr val="accent1"/>
                </a:solidFill>
              </a:rPr>
              <a:t>(</a:t>
            </a:r>
            <a:r>
              <a:rPr lang="en-US" sz="3000" dirty="0">
                <a:solidFill>
                  <a:schemeClr val="accent1"/>
                </a:solidFill>
              </a:rPr>
              <a:t>A) </a:t>
            </a:r>
            <a:r>
              <a:rPr lang="en-US" sz="3000" dirty="0"/>
              <a:t>Acute inflammation </a:t>
            </a:r>
            <a:br>
              <a:rPr lang="en-US" sz="3000" dirty="0"/>
            </a:br>
            <a:r>
              <a:rPr lang="en-US" sz="3000" dirty="0">
                <a:solidFill>
                  <a:schemeClr val="accent1"/>
                </a:solidFill>
              </a:rPr>
              <a:t>(B) </a:t>
            </a:r>
            <a:r>
              <a:rPr lang="en-US" sz="3000" dirty="0"/>
              <a:t>Serous inflammation </a:t>
            </a:r>
            <a:br>
              <a:rPr lang="en-US" sz="3000" dirty="0"/>
            </a:br>
            <a:r>
              <a:rPr lang="en-US" sz="3000" dirty="0">
                <a:solidFill>
                  <a:schemeClr val="accent1"/>
                </a:solidFill>
              </a:rPr>
              <a:t>(C) </a:t>
            </a:r>
            <a:r>
              <a:rPr lang="en-US" sz="3000" dirty="0" err="1"/>
              <a:t>Granulomatous</a:t>
            </a:r>
            <a:r>
              <a:rPr lang="en-US" sz="3000" dirty="0"/>
              <a:t> inflammation </a:t>
            </a:r>
            <a:br>
              <a:rPr lang="en-US" sz="3000" dirty="0"/>
            </a:br>
            <a:r>
              <a:rPr lang="en-US" sz="3000" dirty="0">
                <a:solidFill>
                  <a:schemeClr val="accent1"/>
                </a:solidFill>
              </a:rPr>
              <a:t>(D) </a:t>
            </a:r>
            <a:r>
              <a:rPr lang="en-US" sz="3000" dirty="0" err="1"/>
              <a:t>Fibrinous</a:t>
            </a:r>
            <a:r>
              <a:rPr lang="en-US" sz="3000" dirty="0"/>
              <a:t> inflammation </a:t>
            </a:r>
            <a:br>
              <a:rPr lang="en-US" sz="3000" dirty="0"/>
            </a:br>
            <a:r>
              <a:rPr lang="en-US" sz="3000" dirty="0">
                <a:solidFill>
                  <a:schemeClr val="accent1"/>
                </a:solidFill>
              </a:rPr>
              <a:t>(E) </a:t>
            </a:r>
            <a:r>
              <a:rPr lang="en-US" sz="3000" dirty="0"/>
              <a:t>Chronic inflammation </a:t>
            </a:r>
            <a:endParaRPr lang="en-US" dirty="0"/>
          </a:p>
        </p:txBody>
      </p:sp>
      <p:sp>
        <p:nvSpPr>
          <p:cNvPr id="4" name="Oval 3"/>
          <p:cNvSpPr/>
          <p:nvPr/>
        </p:nvSpPr>
        <p:spPr>
          <a:xfrm>
            <a:off x="1047750" y="5859463"/>
            <a:ext cx="719138" cy="457200"/>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Slide Number Placeholder 4"/>
          <p:cNvSpPr>
            <a:spLocks noGrp="1"/>
          </p:cNvSpPr>
          <p:nvPr>
            <p:ph type="sldNum" sz="quarter" idx="12"/>
          </p:nvPr>
        </p:nvSpPr>
        <p:spPr/>
        <p:txBody>
          <a:bodyPr/>
          <a:lstStyle/>
          <a:p>
            <a:pPr>
              <a:defRPr/>
            </a:pPr>
            <a:fld id="{33E60D0A-DA76-4546-82DF-19EB12399E00}" type="slidenum">
              <a:rPr lang="en-US" smtClean="0"/>
              <a:pPr>
                <a:defRPr/>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Objectives</a:t>
            </a:r>
            <a:endParaRPr lang="en-US" dirty="0"/>
          </a:p>
        </p:txBody>
      </p:sp>
      <p:sp>
        <p:nvSpPr>
          <p:cNvPr id="3" name="Content Placeholder 2"/>
          <p:cNvSpPr>
            <a:spLocks noGrp="1"/>
          </p:cNvSpPr>
          <p:nvPr>
            <p:ph idx="1"/>
          </p:nvPr>
        </p:nvSpPr>
        <p:spPr>
          <a:xfrm>
            <a:off x="304800" y="1524000"/>
            <a:ext cx="8229600" cy="4708525"/>
          </a:xfrm>
        </p:spPr>
        <p:txBody>
          <a:bodyPr>
            <a:normAutofit/>
          </a:bodyPr>
          <a:lstStyle/>
          <a:p>
            <a:pPr marL="548640" indent="-411480" fontAlgn="auto">
              <a:spcAft>
                <a:spcPts val="0"/>
              </a:spcAft>
              <a:buFont typeface="Wingdings 2"/>
              <a:buChar char=""/>
              <a:defRPr/>
            </a:pPr>
            <a:r>
              <a:rPr lang="en-US" dirty="0" smtClean="0">
                <a:solidFill>
                  <a:schemeClr val="tx2">
                    <a:lumMod val="50000"/>
                  </a:schemeClr>
                </a:solidFill>
              </a:rPr>
              <a:t>Patterns of Acute Inflammation</a:t>
            </a:r>
          </a:p>
          <a:p>
            <a:pPr marL="548640" indent="-411480" fontAlgn="auto">
              <a:spcAft>
                <a:spcPts val="0"/>
              </a:spcAft>
              <a:buFont typeface="Wingdings 2"/>
              <a:buChar char=""/>
              <a:defRPr/>
            </a:pPr>
            <a:r>
              <a:rPr lang="en-US" dirty="0" smtClean="0">
                <a:solidFill>
                  <a:schemeClr val="tx2">
                    <a:lumMod val="50000"/>
                  </a:schemeClr>
                </a:solidFill>
              </a:rPr>
              <a:t>Outcomes of Acute Inflammation </a:t>
            </a:r>
          </a:p>
          <a:p>
            <a:pPr marL="548640" indent="-411480" fontAlgn="auto">
              <a:spcAft>
                <a:spcPts val="0"/>
              </a:spcAft>
              <a:buFont typeface="Wingdings 2"/>
              <a:buChar char=""/>
              <a:defRPr/>
            </a:pPr>
            <a:r>
              <a:rPr lang="en-US" dirty="0" smtClean="0">
                <a:solidFill>
                  <a:schemeClr val="tx2">
                    <a:lumMod val="50000"/>
                  </a:schemeClr>
                </a:solidFill>
              </a:rPr>
              <a:t>Patterns of chronic Inflammation </a:t>
            </a:r>
          </a:p>
          <a:p>
            <a:pPr marL="548640" indent="-411480" fontAlgn="auto">
              <a:spcAft>
                <a:spcPts val="0"/>
              </a:spcAft>
              <a:buFont typeface="Wingdings 2"/>
              <a:buChar char=""/>
              <a:defRPr/>
            </a:pPr>
            <a:r>
              <a:rPr lang="en-US" sz="3600" dirty="0" smtClean="0"/>
              <a:t>Systemic manifestation  </a:t>
            </a:r>
            <a:endParaRPr lang="en-US" dirty="0"/>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rrowheads="1"/>
          </p:cNvSpPr>
          <p:nvPr>
            <p:ph type="title"/>
          </p:nvPr>
        </p:nvSpPr>
        <p:spPr/>
        <p:txBody>
          <a:bodyPr/>
          <a:lstStyle/>
          <a:p>
            <a:pPr fontAlgn="auto">
              <a:spcAft>
                <a:spcPts val="0"/>
              </a:spcAft>
              <a:defRPr/>
            </a:pPr>
            <a:r>
              <a:rPr lang="en-US" sz="3200"/>
              <a:t>Systemic effects of Inflammation</a:t>
            </a:r>
          </a:p>
        </p:txBody>
      </p:sp>
      <p:sp>
        <p:nvSpPr>
          <p:cNvPr id="93187" name="Rectangle 3"/>
          <p:cNvSpPr>
            <a:spLocks noGrp="1" noChangeArrowheads="1"/>
          </p:cNvSpPr>
          <p:nvPr>
            <p:ph sz="half" idx="1"/>
          </p:nvPr>
        </p:nvSpPr>
        <p:spPr/>
        <p:txBody>
          <a:bodyPr/>
          <a:lstStyle/>
          <a:p>
            <a:r>
              <a:rPr lang="en-US" sz="2400" smtClean="0">
                <a:solidFill>
                  <a:srgbClr val="EF1578"/>
                </a:solidFill>
                <a:latin typeface="Tahoma" pitchFamily="34" charset="0"/>
                <a:cs typeface="Tahoma" pitchFamily="34" charset="0"/>
              </a:rPr>
              <a:t>Acute phase reaction/response</a:t>
            </a:r>
          </a:p>
          <a:p>
            <a:pPr>
              <a:buFont typeface="Wingdings" pitchFamily="2" charset="2"/>
              <a:buNone/>
            </a:pPr>
            <a:r>
              <a:rPr lang="en-US" sz="2400" smtClean="0">
                <a:latin typeface="Tahoma" pitchFamily="34" charset="0"/>
                <a:cs typeface="Tahoma" pitchFamily="34" charset="0"/>
              </a:rPr>
              <a:t>	-	IL-1 and TNF</a:t>
            </a:r>
          </a:p>
          <a:p>
            <a:pPr>
              <a:buFont typeface="Wingdings" pitchFamily="2" charset="2"/>
              <a:buNone/>
            </a:pPr>
            <a:r>
              <a:rPr lang="en-US" sz="2400" smtClean="0">
                <a:latin typeface="Tahoma" pitchFamily="34" charset="0"/>
                <a:cs typeface="Tahoma" pitchFamily="34" charset="0"/>
              </a:rPr>
              <a:t>	-	Fever</a:t>
            </a:r>
          </a:p>
          <a:p>
            <a:pPr>
              <a:buFont typeface="Wingdings" pitchFamily="2" charset="2"/>
              <a:buNone/>
            </a:pPr>
            <a:r>
              <a:rPr lang="en-US" sz="2400" smtClean="0">
                <a:latin typeface="Tahoma" pitchFamily="34" charset="0"/>
                <a:cs typeface="Tahoma" pitchFamily="34" charset="0"/>
              </a:rPr>
              <a:t>	-	Malaise</a:t>
            </a:r>
          </a:p>
          <a:p>
            <a:pPr>
              <a:buFont typeface="Wingdings" pitchFamily="2" charset="2"/>
              <a:buNone/>
            </a:pPr>
            <a:r>
              <a:rPr lang="en-US" sz="2400" smtClean="0">
                <a:latin typeface="Tahoma" pitchFamily="34" charset="0"/>
                <a:cs typeface="Tahoma" pitchFamily="34" charset="0"/>
              </a:rPr>
              <a:t>	-	Anorexia</a:t>
            </a:r>
          </a:p>
          <a:p>
            <a:r>
              <a:rPr lang="en-US" sz="2400" smtClean="0">
                <a:solidFill>
                  <a:srgbClr val="EF1578"/>
                </a:solidFill>
                <a:latin typeface="Tahoma" pitchFamily="34" charset="0"/>
                <a:cs typeface="Tahoma" pitchFamily="34" charset="0"/>
              </a:rPr>
              <a:t>Bone marrow</a:t>
            </a:r>
          </a:p>
          <a:p>
            <a:pPr>
              <a:buFont typeface="Wingdings" pitchFamily="2" charset="2"/>
              <a:buNone/>
            </a:pPr>
            <a:r>
              <a:rPr lang="en-US" sz="2400" smtClean="0">
                <a:latin typeface="Tahoma" pitchFamily="34" charset="0"/>
                <a:cs typeface="Tahoma" pitchFamily="34" charset="0"/>
              </a:rPr>
              <a:t>	-	leukocytosis</a:t>
            </a:r>
          </a:p>
          <a:p>
            <a:pPr>
              <a:buFont typeface="Wingdings" pitchFamily="2" charset="2"/>
              <a:buNone/>
            </a:pPr>
            <a:r>
              <a:rPr lang="en-US" sz="2400" smtClean="0">
                <a:latin typeface="Tahoma" pitchFamily="34" charset="0"/>
                <a:cs typeface="Tahoma" pitchFamily="34" charset="0"/>
              </a:rPr>
              <a:t>	-	IL-1 + TNF</a:t>
            </a:r>
          </a:p>
          <a:p>
            <a:r>
              <a:rPr lang="en-US" sz="2400" smtClean="0">
                <a:solidFill>
                  <a:srgbClr val="EF1578"/>
                </a:solidFill>
                <a:latin typeface="Tahoma" pitchFamily="34" charset="0"/>
                <a:cs typeface="Tahoma" pitchFamily="34" charset="0"/>
              </a:rPr>
              <a:t>Lymphoid organs</a:t>
            </a:r>
          </a:p>
        </p:txBody>
      </p:sp>
      <p:sp>
        <p:nvSpPr>
          <p:cNvPr id="93188" name="Rectangle 4"/>
          <p:cNvSpPr>
            <a:spLocks noGrp="1" noChangeArrowheads="1"/>
          </p:cNvSpPr>
          <p:nvPr>
            <p:ph sz="half" idx="2"/>
          </p:nvPr>
        </p:nvSpPr>
        <p:spPr/>
        <p:txBody>
          <a:bodyPr/>
          <a:lstStyle/>
          <a:p>
            <a:pPr>
              <a:lnSpc>
                <a:spcPct val="80000"/>
              </a:lnSpc>
            </a:pPr>
            <a:r>
              <a:rPr lang="en-US" sz="2400" smtClean="0">
                <a:solidFill>
                  <a:srgbClr val="EF1578"/>
                </a:solidFill>
                <a:latin typeface="Tahoma" pitchFamily="34" charset="0"/>
                <a:cs typeface="Tahoma" pitchFamily="34" charset="0"/>
              </a:rPr>
              <a:t>Liver </a:t>
            </a:r>
          </a:p>
          <a:p>
            <a:pPr>
              <a:lnSpc>
                <a:spcPct val="80000"/>
              </a:lnSpc>
              <a:buFont typeface="Wingdings" pitchFamily="2" charset="2"/>
              <a:buNone/>
            </a:pPr>
            <a:r>
              <a:rPr lang="en-US" smtClean="0"/>
              <a:t> -IL-6, IL-1, TNF</a:t>
            </a:r>
          </a:p>
          <a:p>
            <a:pPr>
              <a:lnSpc>
                <a:spcPct val="80000"/>
              </a:lnSpc>
              <a:buFont typeface="Wingdings" pitchFamily="2" charset="2"/>
              <a:buNone/>
            </a:pPr>
            <a:r>
              <a:rPr lang="en-US" smtClean="0"/>
              <a:t> -Acute phase proteins</a:t>
            </a:r>
          </a:p>
          <a:p>
            <a:pPr lvl="1">
              <a:lnSpc>
                <a:spcPct val="80000"/>
              </a:lnSpc>
            </a:pPr>
            <a:r>
              <a:rPr lang="en-US" smtClean="0"/>
              <a:t>C-reactive protein</a:t>
            </a:r>
          </a:p>
          <a:p>
            <a:pPr lvl="1">
              <a:lnSpc>
                <a:spcPct val="80000"/>
              </a:lnSpc>
            </a:pPr>
            <a:r>
              <a:rPr lang="en-US" smtClean="0"/>
              <a:t>Lipopolysaccharide binding protein</a:t>
            </a:r>
          </a:p>
          <a:p>
            <a:pPr lvl="1">
              <a:lnSpc>
                <a:spcPct val="80000"/>
              </a:lnSpc>
            </a:pPr>
            <a:r>
              <a:rPr lang="en-US" smtClean="0"/>
              <a:t>Serum amyloid A</a:t>
            </a:r>
          </a:p>
          <a:p>
            <a:pPr lvl="1">
              <a:lnSpc>
                <a:spcPct val="80000"/>
              </a:lnSpc>
            </a:pPr>
            <a:r>
              <a:rPr lang="en-US" smtClean="0"/>
              <a:t>a-2 macroglobulin</a:t>
            </a:r>
          </a:p>
          <a:p>
            <a:pPr lvl="1">
              <a:lnSpc>
                <a:spcPct val="80000"/>
              </a:lnSpc>
            </a:pPr>
            <a:r>
              <a:rPr lang="en-US" smtClean="0"/>
              <a:t>Haptoglobin</a:t>
            </a:r>
          </a:p>
          <a:p>
            <a:pPr lvl="1">
              <a:lnSpc>
                <a:spcPct val="80000"/>
              </a:lnSpc>
            </a:pPr>
            <a:r>
              <a:rPr lang="en-US" smtClean="0"/>
              <a:t>Ceruloplasmin</a:t>
            </a:r>
          </a:p>
          <a:p>
            <a:pPr lvl="1">
              <a:lnSpc>
                <a:spcPct val="80000"/>
              </a:lnSpc>
            </a:pPr>
            <a:r>
              <a:rPr lang="en-US" smtClean="0"/>
              <a:t>fibrinogen</a:t>
            </a:r>
          </a:p>
          <a:p>
            <a:pPr>
              <a:lnSpc>
                <a:spcPct val="80000"/>
              </a:lnSpc>
              <a:buFont typeface="Wingdings" pitchFamily="2" charset="2"/>
              <a:buNone/>
            </a:pPr>
            <a:endParaRPr lang="en-US" sz="2400" smtClean="0">
              <a:latin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pPr>
              <a:defRPr/>
            </a:pPr>
            <a:fld id="{C8751306-AFC3-491A-B2BA-D3D3DA51486B}"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685800" y="0"/>
            <a:ext cx="7772400" cy="1143000"/>
          </a:xfrm>
        </p:spPr>
        <p:txBody>
          <a:bodyPr>
            <a:normAutofit fontScale="90000"/>
          </a:bodyPr>
          <a:lstStyle/>
          <a:p>
            <a:pPr fontAlgn="auto">
              <a:spcAft>
                <a:spcPts val="0"/>
              </a:spcAft>
              <a:defRPr/>
            </a:pPr>
            <a:r>
              <a:rPr lang="en-US" sz="3600">
                <a:latin typeface="Arial" pitchFamily="34" charset="0"/>
              </a:rPr>
              <a:t>Systemic Effects of Inflammation </a:t>
            </a:r>
            <a:br>
              <a:rPr lang="en-US" sz="3600">
                <a:latin typeface="Arial" pitchFamily="34" charset="0"/>
              </a:rPr>
            </a:br>
            <a:r>
              <a:rPr lang="en-US" sz="3600">
                <a:latin typeface="Arial" pitchFamily="34" charset="0"/>
              </a:rPr>
              <a:t> </a:t>
            </a:r>
            <a:r>
              <a:rPr lang="en-US" sz="3600" i="1">
                <a:solidFill>
                  <a:srgbClr val="FFCCCC"/>
                </a:solidFill>
                <a:latin typeface="Arial" pitchFamily="34" charset="0"/>
              </a:rPr>
              <a:t>Fever</a:t>
            </a:r>
          </a:p>
        </p:txBody>
      </p:sp>
      <p:sp>
        <p:nvSpPr>
          <p:cNvPr id="94210" name="Rectangle 3"/>
          <p:cNvSpPr>
            <a:spLocks noGrp="1" noChangeArrowheads="1"/>
          </p:cNvSpPr>
          <p:nvPr>
            <p:ph idx="1"/>
          </p:nvPr>
        </p:nvSpPr>
        <p:spPr>
          <a:xfrm>
            <a:off x="1219200" y="1447800"/>
            <a:ext cx="6629400" cy="5105400"/>
          </a:xfrm>
        </p:spPr>
        <p:txBody>
          <a:bodyPr/>
          <a:lstStyle/>
          <a:p>
            <a:r>
              <a:rPr lang="en-US" sz="2400" smtClean="0">
                <a:latin typeface="Arial" charset="0"/>
              </a:rPr>
              <a:t>Fever</a:t>
            </a:r>
            <a:r>
              <a:rPr lang="en-US" sz="2400" smtClean="0">
                <a:solidFill>
                  <a:schemeClr val="bg1"/>
                </a:solidFill>
                <a:latin typeface="Arial" charset="0"/>
              </a:rPr>
              <a:t> </a:t>
            </a:r>
            <a:r>
              <a:rPr lang="en-US" sz="2400" smtClean="0">
                <a:latin typeface="Arial" charset="0"/>
              </a:rPr>
              <a:t>is produced in response to Pyrogens</a:t>
            </a:r>
          </a:p>
          <a:p>
            <a:r>
              <a:rPr lang="en-US" sz="2400" smtClean="0">
                <a:latin typeface="Arial" charset="0"/>
              </a:rPr>
              <a:t>What are </a:t>
            </a:r>
            <a:r>
              <a:rPr lang="en-US" sz="2400" i="1" smtClean="0">
                <a:latin typeface="Arial" charset="0"/>
              </a:rPr>
              <a:t>pyrogens?</a:t>
            </a:r>
          </a:p>
          <a:p>
            <a:pPr lvl="1"/>
            <a:r>
              <a:rPr lang="en-US" sz="2000" smtClean="0">
                <a:latin typeface="Arial" charset="0"/>
              </a:rPr>
              <a:t>act by stimulating prostaglandin synthesis in the vascular and perivascular cells of the hypothalamus.</a:t>
            </a:r>
          </a:p>
          <a:p>
            <a:r>
              <a:rPr lang="en-US" sz="2400" smtClean="0">
                <a:latin typeface="Arial" charset="0"/>
              </a:rPr>
              <a:t> Bacterial products (called </a:t>
            </a:r>
            <a:r>
              <a:rPr lang="en-US" sz="2400" i="1" smtClean="0">
                <a:latin typeface="Arial" charset="0"/>
              </a:rPr>
              <a:t>exogenous pyrogens</a:t>
            </a:r>
            <a:r>
              <a:rPr lang="en-US" sz="2400" smtClean="0">
                <a:latin typeface="Arial" charset="0"/>
              </a:rPr>
              <a:t>), stimulate leukocytes to release cytokines such as IL-1 and TNF (called </a:t>
            </a:r>
            <a:r>
              <a:rPr lang="en-US" sz="2400" i="1" smtClean="0">
                <a:latin typeface="Arial" charset="0"/>
              </a:rPr>
              <a:t>endogenous pyrogens</a:t>
            </a:r>
            <a:r>
              <a:rPr lang="en-US" sz="2400" smtClean="0">
                <a:latin typeface="Arial" charset="0"/>
              </a:rPr>
              <a:t>) that increase the enzymes (cyclooxygenases) that convert AA into prostaglandins.</a:t>
            </a:r>
          </a:p>
          <a:p>
            <a:pPr>
              <a:buFontTx/>
              <a:buNone/>
            </a:pPr>
            <a:r>
              <a:rPr lang="en-US" sz="2400" smtClean="0">
                <a:latin typeface="Arial" charset="0"/>
              </a:rPr>
              <a:t> </a:t>
            </a: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f003034"/>
          <p:cNvPicPr>
            <a:picLocks noChangeAspect="1" noChangeArrowheads="1"/>
          </p:cNvPicPr>
          <p:nvPr/>
        </p:nvPicPr>
        <p:blipFill>
          <a:blip r:embed="rId2">
            <a:lum bright="-24000" contrast="30000"/>
          </a:blip>
          <a:srcRect/>
          <a:stretch>
            <a:fillRect/>
          </a:stretch>
        </p:blipFill>
        <p:spPr bwMode="auto">
          <a:xfrm>
            <a:off x="4876800" y="609600"/>
            <a:ext cx="3810000" cy="5878513"/>
          </a:xfrm>
          <a:prstGeom prst="rect">
            <a:avLst/>
          </a:prstGeom>
          <a:noFill/>
          <a:ln w="9525">
            <a:noFill/>
            <a:miter lim="800000"/>
            <a:headEnd/>
            <a:tailEnd/>
          </a:ln>
        </p:spPr>
      </p:pic>
      <p:sp>
        <p:nvSpPr>
          <p:cNvPr id="373763" name="Text Box 3"/>
          <p:cNvSpPr txBox="1">
            <a:spLocks noChangeArrowheads="1"/>
          </p:cNvSpPr>
          <p:nvPr/>
        </p:nvSpPr>
        <p:spPr bwMode="auto">
          <a:xfrm>
            <a:off x="228600" y="609600"/>
            <a:ext cx="4191000" cy="5848350"/>
          </a:xfrm>
          <a:prstGeom prst="rect">
            <a:avLst/>
          </a:prstGeom>
          <a:noFill/>
          <a:ln w="9525">
            <a:noFill/>
            <a:miter lim="800000"/>
            <a:headEnd/>
            <a:tailEnd/>
          </a:ln>
        </p:spPr>
        <p:txBody>
          <a:bodyPr>
            <a:spAutoFit/>
          </a:bodyPr>
          <a:lstStyle/>
          <a:p>
            <a:pPr>
              <a:spcBef>
                <a:spcPct val="20000"/>
              </a:spcBef>
              <a:buFontTx/>
              <a:buChar char="•"/>
            </a:pPr>
            <a:r>
              <a:rPr lang="en-US" sz="2000"/>
              <a:t>In the hypothalamus, the prostaglandins, especially PGE</a:t>
            </a:r>
            <a:r>
              <a:rPr lang="en-US" sz="2000" baseline="-30000"/>
              <a:t>2</a:t>
            </a:r>
            <a:r>
              <a:rPr lang="en-US" sz="2000"/>
              <a:t>, stimulate the production of neurotransmitters such as cyclic AMP, which function to reset the temperature set-point at a higher level. </a:t>
            </a:r>
          </a:p>
          <a:p>
            <a:pPr>
              <a:spcBef>
                <a:spcPct val="20000"/>
              </a:spcBef>
            </a:pPr>
            <a:endParaRPr lang="en-US" sz="2000"/>
          </a:p>
          <a:p>
            <a:pPr>
              <a:spcBef>
                <a:spcPct val="20000"/>
              </a:spcBef>
              <a:buFontTx/>
              <a:buChar char="•"/>
            </a:pPr>
            <a:r>
              <a:rPr lang="en-US" sz="2000"/>
              <a:t>NSAIDs, including aspirin , reduce fever by inhibiting cyclooxygenase and thus blocking prostaglandin synthesis. </a:t>
            </a:r>
          </a:p>
          <a:p>
            <a:pPr>
              <a:spcBef>
                <a:spcPct val="20000"/>
              </a:spcBef>
            </a:pPr>
            <a:endParaRPr lang="en-US" sz="2000"/>
          </a:p>
          <a:p>
            <a:pPr>
              <a:spcBef>
                <a:spcPct val="20000"/>
              </a:spcBef>
              <a:buFontTx/>
              <a:buChar char="•"/>
            </a:pPr>
            <a:r>
              <a:rPr lang="en-US" sz="2000"/>
              <a:t>fever may induce heat shock proteins that enhance lymphocyte responses to microbial antigens.</a:t>
            </a:r>
            <a:br>
              <a:rPr lang="en-US" sz="2000"/>
            </a:br>
            <a:endParaRPr lang="en-US" sz="2000"/>
          </a:p>
          <a:p>
            <a:endParaRPr lang="en-US">
              <a:latin typeface="Verdana" pitchFamily="34" charset="0"/>
            </a:endParaRPr>
          </a:p>
        </p:txBody>
      </p:sp>
      <p:sp>
        <p:nvSpPr>
          <p:cNvPr id="95236" name="Text Box 4"/>
          <p:cNvSpPr txBox="1">
            <a:spLocks noChangeArrowheads="1"/>
          </p:cNvSpPr>
          <p:nvPr/>
        </p:nvSpPr>
        <p:spPr bwMode="auto">
          <a:xfrm>
            <a:off x="3810000" y="152400"/>
            <a:ext cx="1277938" cy="584200"/>
          </a:xfrm>
          <a:prstGeom prst="rect">
            <a:avLst/>
          </a:prstGeom>
          <a:noFill/>
          <a:ln w="9525">
            <a:noFill/>
            <a:miter lim="800000"/>
            <a:headEnd/>
            <a:tailEnd/>
          </a:ln>
        </p:spPr>
        <p:txBody>
          <a:bodyPr wrap="none">
            <a:spAutoFit/>
          </a:bodyPr>
          <a:lstStyle/>
          <a:p>
            <a:r>
              <a:rPr lang="en-US" sz="3200" b="1">
                <a:solidFill>
                  <a:srgbClr val="F24895"/>
                </a:solidFill>
              </a:rPr>
              <a:t>Fever</a:t>
            </a:r>
          </a:p>
        </p:txBody>
      </p:sp>
      <p:sp>
        <p:nvSpPr>
          <p:cNvPr id="5" name="Slide Number Placeholder 4"/>
          <p:cNvSpPr>
            <a:spLocks noGrp="1"/>
          </p:cNvSpPr>
          <p:nvPr>
            <p:ph type="sldNum" sz="quarter" idx="12"/>
          </p:nvPr>
        </p:nvSpPr>
        <p:spPr/>
        <p:txBody>
          <a:bodyPr/>
          <a:lstStyle/>
          <a:p>
            <a:pPr>
              <a:defRPr/>
            </a:pPr>
            <a:fld id="{60B3D342-6AC2-412F-8620-4F0E0112FE47}" type="slidenum">
              <a:rPr lang="en-US" smtClean="0"/>
              <a:pPr>
                <a:defRPr/>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73763">
                                            <p:txEl>
                                              <p:pRg st="0" end="0"/>
                                            </p:txEl>
                                          </p:spTgt>
                                        </p:tgtEl>
                                        <p:attrNameLst>
                                          <p:attrName>style.visibility</p:attrName>
                                        </p:attrNameLst>
                                      </p:cBhvr>
                                      <p:to>
                                        <p:strVal val="visible"/>
                                      </p:to>
                                    </p:set>
                                    <p:anim calcmode="lin" valueType="num">
                                      <p:cBhvr>
                                        <p:cTn id="7" dur="1000" fill="hold"/>
                                        <p:tgtEl>
                                          <p:spTgt spid="37376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7376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7376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376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73763">
                                            <p:txEl>
                                              <p:pRg st="2" end="2"/>
                                            </p:txEl>
                                          </p:spTgt>
                                        </p:tgtEl>
                                        <p:attrNameLst>
                                          <p:attrName>style.visibility</p:attrName>
                                        </p:attrNameLst>
                                      </p:cBhvr>
                                      <p:to>
                                        <p:strVal val="visible"/>
                                      </p:to>
                                    </p:set>
                                    <p:anim calcmode="lin" valueType="num">
                                      <p:cBhvr>
                                        <p:cTn id="15" dur="1000" fill="hold"/>
                                        <p:tgtEl>
                                          <p:spTgt spid="37376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7376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7376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7376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73763">
                                            <p:txEl>
                                              <p:pRg st="4" end="4"/>
                                            </p:txEl>
                                          </p:spTgt>
                                        </p:tgtEl>
                                        <p:attrNameLst>
                                          <p:attrName>style.visibility</p:attrName>
                                        </p:attrNameLst>
                                      </p:cBhvr>
                                      <p:to>
                                        <p:strVal val="visible"/>
                                      </p:to>
                                    </p:set>
                                    <p:anim calcmode="lin" valueType="num">
                                      <p:cBhvr>
                                        <p:cTn id="23" dur="1000" fill="hold"/>
                                        <p:tgtEl>
                                          <p:spTgt spid="37376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7376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7376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376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6528" name="Object 2"/>
          <p:cNvGraphicFramePr>
            <a:graphicFrameLocks noChangeAspect="1"/>
          </p:cNvGraphicFramePr>
          <p:nvPr>
            <p:ph type="dgm" idx="1"/>
          </p:nvPr>
        </p:nvGraphicFramePr>
        <p:xfrm>
          <a:off x="609600" y="2438400"/>
          <a:ext cx="8013798" cy="4191000"/>
        </p:xfrm>
        <a:graphic>
          <a:graphicData uri="http://schemas.openxmlformats.org/presentationml/2006/ole">
            <p:oleObj spid="_x0000_s1026" name="MS Org Chart" r:id="rId3" imgW="4673520" imgH="2469960" progId="OrgPlusWOPX.4">
              <p:embed followColorScheme="full"/>
            </p:oleObj>
          </a:graphicData>
        </a:graphic>
      </p:graphicFrame>
      <p:sp>
        <p:nvSpPr>
          <p:cNvPr id="1027" name="Text Box 3"/>
          <p:cNvSpPr txBox="1">
            <a:spLocks noChangeArrowheads="1"/>
          </p:cNvSpPr>
          <p:nvPr/>
        </p:nvSpPr>
        <p:spPr bwMode="auto">
          <a:xfrm>
            <a:off x="0" y="685800"/>
            <a:ext cx="9144000" cy="1366528"/>
          </a:xfrm>
          <a:prstGeom prst="rect">
            <a:avLst/>
          </a:prstGeom>
          <a:noFill/>
          <a:ln w="9525">
            <a:noFill/>
            <a:miter lim="800000"/>
            <a:headEnd/>
            <a:tailEnd/>
          </a:ln>
        </p:spPr>
        <p:txBody>
          <a:bodyPr>
            <a:spAutoFit/>
          </a:bodyPr>
          <a:lstStyle/>
          <a:p>
            <a:pPr>
              <a:lnSpc>
                <a:spcPct val="90000"/>
              </a:lnSpc>
              <a:spcBef>
                <a:spcPct val="20000"/>
              </a:spcBef>
              <a:buFontTx/>
              <a:buChar char="•"/>
            </a:pPr>
            <a:r>
              <a:rPr lang="en-US" sz="2400" dirty="0"/>
              <a:t>The rise in fibrinogen causes erythrocytes to form stacks (</a:t>
            </a:r>
            <a:r>
              <a:rPr lang="en-US" sz="2400" dirty="0" err="1"/>
              <a:t>rouleaux</a:t>
            </a:r>
            <a:r>
              <a:rPr lang="en-US" sz="2400" dirty="0"/>
              <a:t>) that sediment more rapidly at unit gravity than do individual erythrocytes. </a:t>
            </a:r>
          </a:p>
          <a:p>
            <a:endParaRPr lang="en-US" dirty="0">
              <a:latin typeface="Verdana" pitchFamily="34" charset="0"/>
            </a:endParaRPr>
          </a:p>
        </p:txBody>
      </p:sp>
      <p:sp>
        <p:nvSpPr>
          <p:cNvPr id="1028" name="Text Box 4"/>
          <p:cNvSpPr txBox="1">
            <a:spLocks noChangeArrowheads="1"/>
          </p:cNvSpPr>
          <p:nvPr/>
        </p:nvSpPr>
        <p:spPr bwMode="auto">
          <a:xfrm>
            <a:off x="1676400" y="152400"/>
            <a:ext cx="6207125" cy="461963"/>
          </a:xfrm>
          <a:prstGeom prst="rect">
            <a:avLst/>
          </a:prstGeom>
          <a:noFill/>
          <a:ln w="9525">
            <a:noFill/>
            <a:miter lim="800000"/>
            <a:headEnd/>
            <a:tailEnd/>
          </a:ln>
        </p:spPr>
        <p:txBody>
          <a:bodyPr wrap="none">
            <a:spAutoFit/>
          </a:bodyPr>
          <a:lstStyle/>
          <a:p>
            <a:r>
              <a:rPr lang="en-US" sz="2400" b="1">
                <a:solidFill>
                  <a:srgbClr val="F24895"/>
                </a:solidFill>
              </a:rPr>
              <a:t>Increased erythrocyte sedimentation rate</a:t>
            </a:r>
          </a:p>
        </p:txBody>
      </p:sp>
      <p:sp>
        <p:nvSpPr>
          <p:cNvPr id="5" name="Slide Number Placeholder 4"/>
          <p:cNvSpPr>
            <a:spLocks noGrp="1"/>
          </p:cNvSpPr>
          <p:nvPr>
            <p:ph type="sldNum" sz="quarter" idx="12"/>
          </p:nvPr>
        </p:nvSpPr>
        <p:spPr/>
        <p:txBody>
          <a:bodyPr/>
          <a:lstStyle/>
          <a:p>
            <a:pPr>
              <a:defRPr/>
            </a:pPr>
            <a:fld id="{554D59B1-30B6-4E1D-9D78-F9EDE1021887}" type="slidenum">
              <a:rPr lang="en-US" smtClean="0"/>
              <a:pPr>
                <a:defRPr/>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06528"/>
                                        </p:tgtEl>
                                        <p:attrNameLst>
                                          <p:attrName>style.visibility</p:attrName>
                                        </p:attrNameLst>
                                      </p:cBhvr>
                                      <p:to>
                                        <p:strVal val="visible"/>
                                      </p:to>
                                    </p:set>
                                    <p:anim calcmode="lin" valueType="num">
                                      <p:cBhvr>
                                        <p:cTn id="7" dur="500" decel="50000" fill="hold">
                                          <p:stCondLst>
                                            <p:cond delay="0"/>
                                          </p:stCondLst>
                                        </p:cTn>
                                        <p:tgtEl>
                                          <p:spTgt spid="40652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0652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06528"/>
                                        </p:tgtEl>
                                        <p:attrNameLst>
                                          <p:attrName>ppt_w</p:attrName>
                                        </p:attrNameLst>
                                      </p:cBhvr>
                                      <p:tavLst>
                                        <p:tav tm="0">
                                          <p:val>
                                            <p:strVal val="#ppt_w*.05"/>
                                          </p:val>
                                        </p:tav>
                                        <p:tav tm="100000">
                                          <p:val>
                                            <p:strVal val="#ppt_w"/>
                                          </p:val>
                                        </p:tav>
                                      </p:tavLst>
                                    </p:anim>
                                    <p:anim calcmode="lin" valueType="num">
                                      <p:cBhvr>
                                        <p:cTn id="10" dur="1000" fill="hold"/>
                                        <p:tgtEl>
                                          <p:spTgt spid="40652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0652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0652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0652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06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003006"/>
          <p:cNvPicPr>
            <a:picLocks noChangeAspect="1" noChangeArrowheads="1"/>
          </p:cNvPicPr>
          <p:nvPr/>
        </p:nvPicPr>
        <p:blipFill>
          <a:blip r:embed="rId3"/>
          <a:srcRect/>
          <a:stretch>
            <a:fillRect/>
          </a:stretch>
        </p:blipFill>
        <p:spPr bwMode="auto">
          <a:xfrm>
            <a:off x="304800" y="152400"/>
            <a:ext cx="8610600" cy="645795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60B3D342-6AC2-412F-8620-4F0E0112FE47}"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ChangeArrowheads="1"/>
          </p:cNvSpPr>
          <p:nvPr/>
        </p:nvSpPr>
        <p:spPr bwMode="auto">
          <a:xfrm>
            <a:off x="304800" y="609600"/>
            <a:ext cx="8839200" cy="1104900"/>
          </a:xfrm>
          <a:prstGeom prst="rect">
            <a:avLst/>
          </a:prstGeom>
          <a:noFill/>
          <a:ln w="9525">
            <a:noFill/>
            <a:miter lim="800000"/>
            <a:headEnd/>
            <a:tailEnd/>
          </a:ln>
          <a:effectLst/>
        </p:spPr>
        <p:txBody>
          <a:bodyPr lIns="90488" tIns="44450" rIns="90488" bIns="44450" anchor="b"/>
          <a:lstStyle/>
          <a:p>
            <a:pPr algn="ctr" eaLnBrk="0" fontAlgn="auto" hangingPunct="0">
              <a:spcBef>
                <a:spcPts val="0"/>
              </a:spcBef>
              <a:spcAft>
                <a:spcPts val="0"/>
              </a:spcAft>
              <a:defRPr/>
            </a:pPr>
            <a:r>
              <a:rPr lang="en-US" sz="4400" b="1">
                <a:solidFill>
                  <a:schemeClr val="tx2"/>
                </a:solidFill>
                <a:effectLst>
                  <a:outerShdw blurRad="38100" dist="38100" dir="2700000" algn="tl">
                    <a:srgbClr val="000000"/>
                  </a:outerShdw>
                </a:effectLst>
                <a:latin typeface="Times New Roman" pitchFamily="18" charset="0"/>
                <a:cs typeface="+mn-cs"/>
              </a:rPr>
              <a:t> </a:t>
            </a:r>
            <a:endParaRPr lang="en-US">
              <a:solidFill>
                <a:schemeClr val="accent2"/>
              </a:solidFill>
              <a:latin typeface="Times New Roman" pitchFamily="18" charset="0"/>
              <a:cs typeface="+mn-cs"/>
            </a:endParaRPr>
          </a:p>
        </p:txBody>
      </p:sp>
      <p:sp>
        <p:nvSpPr>
          <p:cNvPr id="96259" name="Rectangle 3"/>
          <p:cNvSpPr>
            <a:spLocks noChangeArrowheads="1"/>
          </p:cNvSpPr>
          <p:nvPr/>
        </p:nvSpPr>
        <p:spPr bwMode="auto">
          <a:xfrm>
            <a:off x="273050" y="2133600"/>
            <a:ext cx="8413750" cy="3886200"/>
          </a:xfrm>
          <a:prstGeom prst="rect">
            <a:avLst/>
          </a:prstGeom>
          <a:noFill/>
          <a:ln w="9525">
            <a:noFill/>
            <a:miter lim="800000"/>
            <a:headEnd/>
            <a:tailEnd/>
          </a:ln>
        </p:spPr>
        <p:txBody>
          <a:bodyPr lIns="90488" tIns="44450" rIns="90488" bIns="44450"/>
          <a:lstStyle/>
          <a:p>
            <a:pPr marL="342900" indent="-342900" eaLnBrk="0" hangingPunct="0">
              <a:spcBef>
                <a:spcPct val="20000"/>
              </a:spcBef>
              <a:buClr>
                <a:schemeClr val="tx1"/>
              </a:buClr>
              <a:buSzPct val="75000"/>
              <a:buFontTx/>
              <a:buChar char="•"/>
            </a:pPr>
            <a:endParaRPr lang="en-GB" sz="3200">
              <a:latin typeface="Times New Roman" charset="0"/>
            </a:endParaRPr>
          </a:p>
        </p:txBody>
      </p:sp>
      <p:sp>
        <p:nvSpPr>
          <p:cNvPr id="96260" name="Rectangle 4"/>
          <p:cNvSpPr>
            <a:spLocks noChangeArrowheads="1"/>
          </p:cNvSpPr>
          <p:nvPr/>
        </p:nvSpPr>
        <p:spPr bwMode="auto">
          <a:xfrm>
            <a:off x="457200" y="304800"/>
            <a:ext cx="8305800" cy="1143000"/>
          </a:xfrm>
          <a:prstGeom prst="rect">
            <a:avLst/>
          </a:prstGeom>
          <a:noFill/>
          <a:ln w="9525">
            <a:noFill/>
            <a:miter lim="800000"/>
            <a:headEnd/>
            <a:tailEnd/>
          </a:ln>
        </p:spPr>
        <p:txBody>
          <a:bodyPr anchor="ctr"/>
          <a:lstStyle/>
          <a:p>
            <a:pPr algn="ctr"/>
            <a:r>
              <a:rPr lang="en-US" sz="3600" b="1">
                <a:solidFill>
                  <a:srgbClr val="F24895"/>
                </a:solidFill>
                <a:latin typeface="Tahoma" pitchFamily="34" charset="0"/>
                <a:cs typeface="Tahoma" pitchFamily="34" charset="0"/>
              </a:rPr>
              <a:t>Inflammation</a:t>
            </a:r>
            <a:br>
              <a:rPr lang="en-US" sz="3600" b="1">
                <a:solidFill>
                  <a:srgbClr val="F24895"/>
                </a:solidFill>
                <a:latin typeface="Tahoma" pitchFamily="34" charset="0"/>
                <a:cs typeface="Tahoma" pitchFamily="34" charset="0"/>
              </a:rPr>
            </a:br>
            <a:r>
              <a:rPr lang="en-US" sz="3200" b="1">
                <a:solidFill>
                  <a:srgbClr val="F24895"/>
                </a:solidFill>
                <a:latin typeface="Tahoma" pitchFamily="34" charset="0"/>
                <a:cs typeface="Tahoma" pitchFamily="34" charset="0"/>
              </a:rPr>
              <a:t>Systemic Manifestations</a:t>
            </a:r>
          </a:p>
        </p:txBody>
      </p:sp>
      <p:sp>
        <p:nvSpPr>
          <p:cNvPr id="96261" name="Rectangle 5"/>
          <p:cNvSpPr>
            <a:spLocks noChangeArrowheads="1"/>
          </p:cNvSpPr>
          <p:nvPr/>
        </p:nvSpPr>
        <p:spPr bwMode="auto">
          <a:xfrm>
            <a:off x="609600" y="1447800"/>
            <a:ext cx="7848600" cy="4832350"/>
          </a:xfrm>
          <a:prstGeom prst="rect">
            <a:avLst/>
          </a:prstGeom>
          <a:noFill/>
          <a:ln w="9525">
            <a:noFill/>
            <a:miter lim="800000"/>
            <a:headEnd/>
            <a:tailEnd/>
          </a:ln>
        </p:spPr>
        <p:txBody>
          <a:bodyPr>
            <a:spAutoFit/>
          </a:bodyPr>
          <a:lstStyle/>
          <a:p>
            <a:pPr marL="457200" indent="-457200" eaLnBrk="0" hangingPunct="0"/>
            <a:r>
              <a:rPr lang="en-US" sz="2800" b="1">
                <a:solidFill>
                  <a:schemeClr val="accent1"/>
                </a:solidFill>
                <a:latin typeface="Verdana" pitchFamily="34" charset="0"/>
              </a:rPr>
              <a:t>Leukocytosis:</a:t>
            </a:r>
            <a:r>
              <a:rPr lang="en-US" sz="2800" b="1">
                <a:solidFill>
                  <a:schemeClr val="bg1"/>
                </a:solidFill>
                <a:latin typeface="Verdana" pitchFamily="34" charset="0"/>
              </a:rPr>
              <a:t> </a:t>
            </a:r>
          </a:p>
          <a:p>
            <a:pPr marL="457200" indent="-457200" eaLnBrk="0" hangingPunct="0"/>
            <a:r>
              <a:rPr lang="en-US" sz="2800" b="1">
                <a:solidFill>
                  <a:schemeClr val="bg1"/>
                </a:solidFill>
              </a:rPr>
              <a:t>     </a:t>
            </a:r>
            <a:r>
              <a:rPr lang="en-US" sz="2400" b="1"/>
              <a:t>WBC count climbs to 15,000 or 20,000 cells/μl </a:t>
            </a:r>
          </a:p>
          <a:p>
            <a:pPr marL="457200" indent="-457200" eaLnBrk="0" hangingPunct="0"/>
            <a:r>
              <a:rPr lang="en-US" sz="2800" b="1">
                <a:solidFill>
                  <a:schemeClr val="bg1"/>
                </a:solidFill>
                <a:latin typeface="Verdana" pitchFamily="34" charset="0"/>
              </a:rPr>
              <a:t>	</a:t>
            </a:r>
            <a:r>
              <a:rPr lang="en-US" sz="2800" b="1">
                <a:latin typeface="Verdana" pitchFamily="34" charset="0"/>
              </a:rPr>
              <a:t>most bacterial infection</a:t>
            </a:r>
            <a:endParaRPr lang="en-GB" sz="2800" b="1">
              <a:latin typeface="Verdana" pitchFamily="34" charset="0"/>
            </a:endParaRPr>
          </a:p>
          <a:p>
            <a:pPr marL="457200" indent="-457200" eaLnBrk="0" hangingPunct="0"/>
            <a:r>
              <a:rPr lang="en-US" sz="2800" b="1">
                <a:solidFill>
                  <a:schemeClr val="accent1"/>
                </a:solidFill>
                <a:latin typeface="Verdana" pitchFamily="34" charset="0"/>
              </a:rPr>
              <a:t>Lymphocytosis:</a:t>
            </a:r>
            <a:r>
              <a:rPr lang="en-US" sz="2800" b="1">
                <a:solidFill>
                  <a:schemeClr val="bg1"/>
                </a:solidFill>
                <a:latin typeface="Verdana" pitchFamily="34" charset="0"/>
              </a:rPr>
              <a:t>  </a:t>
            </a:r>
          </a:p>
          <a:p>
            <a:pPr marL="457200" indent="-457200" eaLnBrk="0" hangingPunct="0"/>
            <a:r>
              <a:rPr lang="en-US" sz="2800" b="1">
                <a:solidFill>
                  <a:schemeClr val="bg1"/>
                </a:solidFill>
                <a:latin typeface="Verdana" pitchFamily="34" charset="0"/>
              </a:rPr>
              <a:t>	</a:t>
            </a:r>
            <a:r>
              <a:rPr lang="en-US" sz="2800" b="1">
                <a:latin typeface="Verdana" pitchFamily="34" charset="0"/>
              </a:rPr>
              <a:t>Infectious mononucleosis, mumps, </a:t>
            </a:r>
          </a:p>
          <a:p>
            <a:pPr marL="457200" indent="-457200" eaLnBrk="0" hangingPunct="0"/>
            <a:r>
              <a:rPr lang="en-US" sz="2800" b="1">
                <a:latin typeface="Verdana" pitchFamily="34" charset="0"/>
              </a:rPr>
              <a:t>    German measles</a:t>
            </a:r>
            <a:endParaRPr lang="en-GB" sz="2800" b="1">
              <a:latin typeface="Verdana" pitchFamily="34" charset="0"/>
            </a:endParaRPr>
          </a:p>
          <a:p>
            <a:pPr marL="457200" indent="-457200" eaLnBrk="0" hangingPunct="0"/>
            <a:r>
              <a:rPr lang="en-US" sz="2800" b="1">
                <a:solidFill>
                  <a:schemeClr val="accent1"/>
                </a:solidFill>
                <a:latin typeface="Verdana" pitchFamily="34" charset="0"/>
              </a:rPr>
              <a:t>Eosinophilia:</a:t>
            </a:r>
            <a:r>
              <a:rPr lang="en-US" sz="2800" b="1">
                <a:solidFill>
                  <a:schemeClr val="bg1"/>
                </a:solidFill>
                <a:latin typeface="Verdana" pitchFamily="34" charset="0"/>
              </a:rPr>
              <a:t>    </a:t>
            </a:r>
            <a:r>
              <a:rPr lang="en-US" sz="2800" b="1">
                <a:latin typeface="Verdana" pitchFamily="34" charset="0"/>
              </a:rPr>
              <a:t>bronchial asthma, </a:t>
            </a:r>
          </a:p>
          <a:p>
            <a:pPr marL="457200" indent="-457200" eaLnBrk="0" hangingPunct="0"/>
            <a:r>
              <a:rPr lang="en-US" sz="2800" b="1">
                <a:latin typeface="Verdana" pitchFamily="34" charset="0"/>
              </a:rPr>
              <a:t>         hay fever, parasitic infestations</a:t>
            </a:r>
          </a:p>
          <a:p>
            <a:pPr marL="457200" indent="-457200" eaLnBrk="0" hangingPunct="0"/>
            <a:endParaRPr lang="en-GB" sz="2800" b="1">
              <a:latin typeface="Verdana" pitchFamily="34" charset="0"/>
            </a:endParaRPr>
          </a:p>
          <a:p>
            <a:pPr marL="457200" indent="-457200" eaLnBrk="0" hangingPunct="0"/>
            <a:r>
              <a:rPr lang="en-US" sz="2800" b="1">
                <a:solidFill>
                  <a:schemeClr val="accent1"/>
                </a:solidFill>
                <a:latin typeface="Verdana" pitchFamily="34" charset="0"/>
              </a:rPr>
              <a:t>Leukopenia:</a:t>
            </a:r>
            <a:r>
              <a:rPr lang="en-US" sz="2800" b="1">
                <a:solidFill>
                  <a:schemeClr val="bg1"/>
                </a:solidFill>
                <a:latin typeface="Verdana" pitchFamily="34" charset="0"/>
              </a:rPr>
              <a:t>  </a:t>
            </a:r>
            <a:r>
              <a:rPr lang="en-US" sz="2800" b="1">
                <a:latin typeface="Verdana" pitchFamily="34" charset="0"/>
              </a:rPr>
              <a:t>typhoid fever,</a:t>
            </a:r>
          </a:p>
          <a:p>
            <a:pPr marL="457200" indent="-457200" eaLnBrk="0" hangingPunct="0"/>
            <a:r>
              <a:rPr lang="en-US" sz="2800" b="1">
                <a:latin typeface="Verdana" pitchFamily="34" charset="0"/>
              </a:rPr>
              <a:t>     infection with rickettsiae/protozoa</a:t>
            </a:r>
          </a:p>
        </p:txBody>
      </p:sp>
      <p:sp>
        <p:nvSpPr>
          <p:cNvPr id="6" name="Slide Number Placeholder 5"/>
          <p:cNvSpPr>
            <a:spLocks noGrp="1"/>
          </p:cNvSpPr>
          <p:nvPr>
            <p:ph type="sldNum" sz="quarter" idx="12"/>
          </p:nvPr>
        </p:nvSpPr>
        <p:spPr/>
        <p:txBody>
          <a:bodyPr/>
          <a:lstStyle/>
          <a:p>
            <a:pPr>
              <a:defRPr/>
            </a:pPr>
            <a:fld id="{60B3D342-6AC2-412F-8620-4F0E0112FE47}"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EME006"/>
          <p:cNvPicPr>
            <a:picLocks noChangeAspect="1" noChangeArrowheads="1"/>
          </p:cNvPicPr>
          <p:nvPr/>
        </p:nvPicPr>
        <p:blipFill>
          <a:blip r:embed="rId3">
            <a:lum bright="6000" contrast="30000"/>
          </a:blip>
          <a:srcRect/>
          <a:stretch>
            <a:fillRect/>
          </a:stretch>
        </p:blipFill>
        <p:spPr bwMode="auto">
          <a:xfrm>
            <a:off x="762000" y="927100"/>
            <a:ext cx="7467600" cy="4903788"/>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60B3D342-6AC2-412F-8620-4F0E0112FE47}"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p:cNvSpPr>
            <a:spLocks noGrp="1"/>
          </p:cNvSpPr>
          <p:nvPr>
            <p:ph idx="1"/>
          </p:nvPr>
        </p:nvSpPr>
        <p:spPr/>
        <p:txBody>
          <a:bodyPr/>
          <a:lstStyle/>
          <a:p>
            <a:endParaRPr lang="en-US" smtClean="0"/>
          </a:p>
        </p:txBody>
      </p:sp>
      <p:grpSp>
        <p:nvGrpSpPr>
          <p:cNvPr id="100355" name="Group 9"/>
          <p:cNvGrpSpPr>
            <a:grpSpLocks/>
          </p:cNvGrpSpPr>
          <p:nvPr/>
        </p:nvGrpSpPr>
        <p:grpSpPr bwMode="auto">
          <a:xfrm>
            <a:off x="304800" y="762000"/>
            <a:ext cx="8634413" cy="4876800"/>
            <a:chOff x="152400" y="685800"/>
            <a:chExt cx="8634851" cy="4876800"/>
          </a:xfrm>
        </p:grpSpPr>
        <p:pic>
          <p:nvPicPr>
            <p:cNvPr id="100357" name="Picture 2"/>
            <p:cNvPicPr>
              <a:picLocks noChangeAspect="1" noChangeArrowheads="1"/>
            </p:cNvPicPr>
            <p:nvPr/>
          </p:nvPicPr>
          <p:blipFill>
            <a:blip r:embed="rId2"/>
            <a:srcRect/>
            <a:stretch>
              <a:fillRect/>
            </a:stretch>
          </p:blipFill>
          <p:spPr bwMode="auto">
            <a:xfrm>
              <a:off x="152400" y="685800"/>
              <a:ext cx="8634851" cy="4876800"/>
            </a:xfrm>
            <a:prstGeom prst="rect">
              <a:avLst/>
            </a:prstGeom>
            <a:noFill/>
            <a:ln w="9525">
              <a:noFill/>
              <a:miter lim="800000"/>
              <a:headEnd/>
              <a:tailEnd/>
            </a:ln>
          </p:spPr>
        </p:pic>
        <p:sp>
          <p:nvSpPr>
            <p:cNvPr id="6" name="Rectangle 5"/>
            <p:cNvSpPr/>
            <p:nvPr/>
          </p:nvSpPr>
          <p:spPr>
            <a:xfrm>
              <a:off x="533419" y="990600"/>
              <a:ext cx="685835"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381012" y="3505200"/>
              <a:ext cx="685835" cy="1905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 name="Oval 4"/>
          <p:cNvSpPr/>
          <p:nvPr/>
        </p:nvSpPr>
        <p:spPr>
          <a:xfrm>
            <a:off x="1066800" y="4038600"/>
            <a:ext cx="762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lide Number Placeholder 7"/>
          <p:cNvSpPr>
            <a:spLocks noGrp="1"/>
          </p:cNvSpPr>
          <p:nvPr>
            <p:ph type="sldNum" sz="quarter" idx="12"/>
          </p:nvPr>
        </p:nvSpPr>
        <p:spPr/>
        <p:txBody>
          <a:bodyPr/>
          <a:lstStyle/>
          <a:p>
            <a:pPr>
              <a:defRPr/>
            </a:pPr>
            <a:fld id="{33E60D0A-DA76-4546-82DF-19EB12399E00}" type="slidenum">
              <a:rPr lang="en-US" smtClean="0"/>
              <a:pPr>
                <a:defRPr/>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229600" cy="1447800"/>
          </a:xfrm>
        </p:spPr>
        <p:txBody>
          <a:bodyPr/>
          <a:lstStyle/>
          <a:p>
            <a:pPr fontAlgn="auto">
              <a:spcAft>
                <a:spcPts val="0"/>
              </a:spcAft>
              <a:defRPr/>
            </a:pPr>
            <a:r>
              <a:rPr lang="en-US" dirty="0" smtClean="0"/>
              <a:t>Thank you</a:t>
            </a:r>
            <a:endParaRPr lang="en-US" dirty="0"/>
          </a:p>
        </p:txBody>
      </p:sp>
      <p:sp>
        <p:nvSpPr>
          <p:cNvPr id="3" name="Slide Number Placeholder 2"/>
          <p:cNvSpPr>
            <a:spLocks noGrp="1"/>
          </p:cNvSpPr>
          <p:nvPr>
            <p:ph type="sldNum" sz="quarter" idx="12"/>
          </p:nvPr>
        </p:nvSpPr>
        <p:spPr/>
        <p:txBody>
          <a:bodyPr/>
          <a:lstStyle/>
          <a:p>
            <a:pPr>
              <a:defRPr/>
            </a:pPr>
            <a:fld id="{33E60D0A-DA76-4546-82DF-19EB12399E00}" type="slidenum">
              <a:rPr lang="en-US" smtClean="0"/>
              <a:pPr>
                <a:defRPr/>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3"/>
          </p:nvPr>
        </p:nvSpPr>
        <p:spPr/>
        <p:txBody>
          <a:bodyPr/>
          <a:lstStyle/>
          <a:p>
            <a:endParaRPr lang="en-US"/>
          </a:p>
        </p:txBody>
      </p:sp>
      <p:sp>
        <p:nvSpPr>
          <p:cNvPr id="6" name="Slide Number Placeholder 5"/>
          <p:cNvSpPr>
            <a:spLocks noGrp="1"/>
          </p:cNvSpPr>
          <p:nvPr>
            <p:ph type="sldNum" sz="quarter" idx="11"/>
          </p:nvPr>
        </p:nvSpPr>
        <p:spPr/>
        <p:txBody>
          <a:bodyPr/>
          <a:lstStyle/>
          <a:p>
            <a:pPr>
              <a:defRPr/>
            </a:pPr>
            <a:fld id="{550F9006-F777-459B-8026-8C2B02684BC5}" type="slidenum">
              <a:rPr lang="ar-SA"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idx="1"/>
          </p:nvPr>
        </p:nvSpPr>
        <p:spPr>
          <a:xfrm>
            <a:off x="457200" y="381000"/>
            <a:ext cx="8229600" cy="6019800"/>
          </a:xfrm>
        </p:spPr>
        <p:txBody>
          <a:bodyPr/>
          <a:lstStyle/>
          <a:p>
            <a:pPr>
              <a:buFont typeface="Wingdings 2" pitchFamily="18" charset="2"/>
              <a:buNone/>
            </a:pPr>
            <a:r>
              <a:rPr lang="en-US" smtClean="0"/>
              <a:t>An experiment introduces bacteria into a perfused tissue preparation. Leukocytes then leave the vasculature and migrate to the site of bacterial inoculation. The movement of these leukocytes is most likely to be mediated by which of the following substances? </a:t>
            </a:r>
            <a:br>
              <a:rPr lang="en-US" smtClean="0"/>
            </a:br>
            <a:endParaRPr lang="en-US" smtClean="0"/>
          </a:p>
          <a:p>
            <a:pPr>
              <a:buFont typeface="Wingdings 2" pitchFamily="18" charset="2"/>
              <a:buNone/>
            </a:pPr>
            <a:r>
              <a:rPr lang="en-US" smtClean="0"/>
              <a:t>	</a:t>
            </a:r>
            <a:r>
              <a:rPr lang="en-US" smtClean="0">
                <a:solidFill>
                  <a:schemeClr val="accent1"/>
                </a:solidFill>
              </a:rPr>
              <a:t>(A) </a:t>
            </a:r>
            <a:r>
              <a:rPr lang="en-US" smtClean="0"/>
              <a:t>Bradykinin </a:t>
            </a:r>
            <a:br>
              <a:rPr lang="en-US" smtClean="0"/>
            </a:br>
            <a:r>
              <a:rPr lang="en-US" smtClean="0">
                <a:solidFill>
                  <a:schemeClr val="accent1"/>
                </a:solidFill>
              </a:rPr>
              <a:t>(B) </a:t>
            </a:r>
            <a:r>
              <a:rPr lang="en-US" smtClean="0"/>
              <a:t>Chemokines </a:t>
            </a:r>
            <a:br>
              <a:rPr lang="en-US" smtClean="0"/>
            </a:br>
            <a:r>
              <a:rPr lang="en-US" smtClean="0">
                <a:solidFill>
                  <a:schemeClr val="accent1"/>
                </a:solidFill>
              </a:rPr>
              <a:t>(C) </a:t>
            </a:r>
            <a:r>
              <a:rPr lang="en-US" smtClean="0"/>
              <a:t>Histamine </a:t>
            </a:r>
            <a:br>
              <a:rPr lang="en-US" smtClean="0"/>
            </a:br>
            <a:r>
              <a:rPr lang="en-US" smtClean="0">
                <a:solidFill>
                  <a:schemeClr val="accent1"/>
                </a:solidFill>
              </a:rPr>
              <a:t>(D) </a:t>
            </a:r>
            <a:r>
              <a:rPr lang="en-US" smtClean="0"/>
              <a:t>Prostaglandins </a:t>
            </a:r>
            <a:br>
              <a:rPr lang="en-US" smtClean="0"/>
            </a:br>
            <a:r>
              <a:rPr lang="en-US" smtClean="0">
                <a:solidFill>
                  <a:schemeClr val="accent1"/>
                </a:solidFill>
              </a:rPr>
              <a:t>(E)</a:t>
            </a:r>
            <a:r>
              <a:rPr lang="en-US" smtClean="0"/>
              <a:t> Complement C3a </a:t>
            </a:r>
          </a:p>
        </p:txBody>
      </p:sp>
      <p:sp>
        <p:nvSpPr>
          <p:cNvPr id="4" name="Oval 3"/>
          <p:cNvSpPr/>
          <p:nvPr/>
        </p:nvSpPr>
        <p:spPr>
          <a:xfrm>
            <a:off x="1066800" y="4343400"/>
            <a:ext cx="7620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endParaRPr>
          </a:p>
        </p:txBody>
      </p:sp>
      <p:sp>
        <p:nvSpPr>
          <p:cNvPr id="5" name="Slide Number Placeholder 4"/>
          <p:cNvSpPr>
            <a:spLocks noGrp="1"/>
          </p:cNvSpPr>
          <p:nvPr>
            <p:ph type="sldNum" sz="quarter" idx="12"/>
          </p:nvPr>
        </p:nvSpPr>
        <p:spPr/>
        <p:txBody>
          <a:bodyPr/>
          <a:lstStyle/>
          <a:p>
            <a:pPr>
              <a:defRPr/>
            </a:pPr>
            <a:fld id="{33E60D0A-DA76-4546-82DF-19EB12399E00}" type="slidenum">
              <a:rPr lang="en-US" smtClean="0"/>
              <a:pPr>
                <a:defRPr/>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0034" name="Group 2"/>
          <p:cNvGraphicFramePr>
            <a:graphicFrameLocks noGrp="1"/>
          </p:cNvGraphicFramePr>
          <p:nvPr/>
        </p:nvGraphicFramePr>
        <p:xfrm>
          <a:off x="3048000" y="0"/>
          <a:ext cx="6096000" cy="6667501"/>
        </p:xfrm>
        <a:graphic>
          <a:graphicData uri="http://schemas.openxmlformats.org/drawingml/2006/table">
            <a:tbl>
              <a:tblPr/>
              <a:tblGrid>
                <a:gridCol w="2971800"/>
                <a:gridCol w="3124200"/>
              </a:tblGrid>
              <a:tr h="1023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0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52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687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r>
              <a:tr h="1146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sp>
        <p:nvSpPr>
          <p:cNvPr id="31769" name="Rectangle 25"/>
          <p:cNvSpPr>
            <a:spLocks noChangeArrowheads="1"/>
          </p:cNvSpPr>
          <p:nvPr/>
        </p:nvSpPr>
        <p:spPr bwMode="auto">
          <a:xfrm>
            <a:off x="0" y="838200"/>
            <a:ext cx="2895600" cy="1570038"/>
          </a:xfrm>
          <a:prstGeom prst="rect">
            <a:avLst/>
          </a:prstGeom>
          <a:noFill/>
          <a:ln w="9525">
            <a:noFill/>
            <a:miter lim="800000"/>
            <a:headEnd/>
            <a:tailEnd/>
          </a:ln>
        </p:spPr>
        <p:txBody>
          <a:bodyPr>
            <a:spAutoFit/>
          </a:bodyPr>
          <a:lstStyle/>
          <a:p>
            <a:pPr algn="ctr"/>
            <a:r>
              <a:rPr lang="en-US" sz="2400" b="1" i="1">
                <a:solidFill>
                  <a:srgbClr val="EF1578"/>
                </a:solidFill>
              </a:rPr>
              <a:t>Role of Mediators in Different Reactions of Inflammation </a:t>
            </a:r>
          </a:p>
        </p:txBody>
      </p:sp>
      <p:sp>
        <p:nvSpPr>
          <p:cNvPr id="4" name="TextBox 3"/>
          <p:cNvSpPr txBox="1">
            <a:spLocks noChangeArrowheads="1"/>
          </p:cNvSpPr>
          <p:nvPr/>
        </p:nvSpPr>
        <p:spPr bwMode="auto">
          <a:xfrm>
            <a:off x="3429000" y="381000"/>
            <a:ext cx="1423988" cy="646113"/>
          </a:xfrm>
          <a:prstGeom prst="rect">
            <a:avLst/>
          </a:prstGeom>
          <a:noFill/>
          <a:ln w="9525">
            <a:noFill/>
            <a:miter lim="800000"/>
            <a:headEnd/>
            <a:tailEnd/>
          </a:ln>
        </p:spPr>
        <p:txBody>
          <a:bodyPr wrap="none">
            <a:spAutoFit/>
          </a:bodyPr>
          <a:lstStyle/>
          <a:p>
            <a:r>
              <a:rPr lang="en-US"/>
              <a:t>Vasodilation</a:t>
            </a:r>
          </a:p>
          <a:p>
            <a:endParaRPr lang="en-US">
              <a:latin typeface="Verdana" pitchFamily="34" charset="0"/>
            </a:endParaRPr>
          </a:p>
        </p:txBody>
      </p:sp>
      <p:sp>
        <p:nvSpPr>
          <p:cNvPr id="5" name="TextBox 4"/>
          <p:cNvSpPr txBox="1">
            <a:spLocks noChangeArrowheads="1"/>
          </p:cNvSpPr>
          <p:nvPr/>
        </p:nvSpPr>
        <p:spPr bwMode="auto">
          <a:xfrm>
            <a:off x="6553200" y="0"/>
            <a:ext cx="1882775" cy="1292225"/>
          </a:xfrm>
          <a:prstGeom prst="rect">
            <a:avLst/>
          </a:prstGeom>
          <a:noFill/>
          <a:ln w="9525">
            <a:noFill/>
            <a:miter lim="800000"/>
            <a:headEnd/>
            <a:tailEnd/>
          </a:ln>
        </p:spPr>
        <p:txBody>
          <a:bodyPr wrap="none">
            <a:spAutoFit/>
          </a:bodyPr>
          <a:lstStyle/>
          <a:p>
            <a:r>
              <a:rPr lang="en-US" sz="2000"/>
              <a:t>Prostaglandins</a:t>
            </a:r>
          </a:p>
          <a:p>
            <a:r>
              <a:rPr lang="en-US" sz="2000"/>
              <a:t>Histamine</a:t>
            </a:r>
          </a:p>
          <a:p>
            <a:r>
              <a:rPr lang="en-US" sz="2000"/>
              <a:t>Nitric oxide</a:t>
            </a:r>
            <a:endParaRPr lang="en-US" sz="2000">
              <a:latin typeface="Times New Roman" charset="0"/>
              <a:cs typeface="Times New Roman" charset="0"/>
            </a:endParaRPr>
          </a:p>
          <a:p>
            <a:endParaRPr lang="en-US">
              <a:latin typeface="Verdana" pitchFamily="34" charset="0"/>
            </a:endParaRPr>
          </a:p>
        </p:txBody>
      </p:sp>
      <p:sp>
        <p:nvSpPr>
          <p:cNvPr id="6" name="TextBox 5"/>
          <p:cNvSpPr txBox="1">
            <a:spLocks noChangeArrowheads="1"/>
          </p:cNvSpPr>
          <p:nvPr/>
        </p:nvSpPr>
        <p:spPr bwMode="auto">
          <a:xfrm>
            <a:off x="3124200" y="1219200"/>
            <a:ext cx="2819400" cy="923925"/>
          </a:xfrm>
          <a:prstGeom prst="rect">
            <a:avLst/>
          </a:prstGeom>
          <a:noFill/>
          <a:ln w="9525">
            <a:noFill/>
            <a:miter lim="800000"/>
            <a:headEnd/>
            <a:tailEnd/>
          </a:ln>
        </p:spPr>
        <p:txBody>
          <a:bodyPr>
            <a:spAutoFit/>
          </a:bodyPr>
          <a:lstStyle/>
          <a:p>
            <a:r>
              <a:rPr lang="en-US">
                <a:solidFill>
                  <a:srgbClr val="000000"/>
                </a:solidFill>
              </a:rPr>
              <a:t>Increased vascular permeability</a:t>
            </a:r>
          </a:p>
          <a:p>
            <a:endParaRPr lang="en-US">
              <a:latin typeface="Verdana" pitchFamily="34" charset="0"/>
            </a:endParaRPr>
          </a:p>
        </p:txBody>
      </p:sp>
      <p:sp>
        <p:nvSpPr>
          <p:cNvPr id="7" name="TextBox 6"/>
          <p:cNvSpPr txBox="1">
            <a:spLocks noChangeArrowheads="1"/>
          </p:cNvSpPr>
          <p:nvPr/>
        </p:nvSpPr>
        <p:spPr bwMode="auto">
          <a:xfrm>
            <a:off x="6172200" y="1143000"/>
            <a:ext cx="2698750" cy="1754188"/>
          </a:xfrm>
          <a:prstGeom prst="rect">
            <a:avLst/>
          </a:prstGeom>
          <a:noFill/>
          <a:ln w="9525">
            <a:noFill/>
            <a:miter lim="800000"/>
            <a:headEnd/>
            <a:tailEnd/>
          </a:ln>
        </p:spPr>
        <p:txBody>
          <a:bodyPr wrap="none">
            <a:spAutoFit/>
          </a:bodyPr>
          <a:lstStyle/>
          <a:p>
            <a:r>
              <a:rPr lang="en-US">
                <a:solidFill>
                  <a:srgbClr val="000000"/>
                </a:solidFill>
              </a:rPr>
              <a:t>Vasoactive amines</a:t>
            </a:r>
          </a:p>
          <a:p>
            <a:r>
              <a:rPr lang="en-US">
                <a:solidFill>
                  <a:srgbClr val="000000"/>
                </a:solidFill>
              </a:rPr>
              <a:t>Bradykinin</a:t>
            </a:r>
          </a:p>
          <a:p>
            <a:r>
              <a:rPr lang="en-US">
                <a:solidFill>
                  <a:srgbClr val="000000"/>
                </a:solidFill>
              </a:rPr>
              <a:t>Leukotrienes C4, D4, E4</a:t>
            </a:r>
          </a:p>
          <a:p>
            <a:r>
              <a:rPr lang="en-US">
                <a:solidFill>
                  <a:srgbClr val="000000"/>
                </a:solidFill>
              </a:rPr>
              <a:t>PAF</a:t>
            </a:r>
          </a:p>
          <a:p>
            <a:r>
              <a:rPr lang="en-US">
                <a:solidFill>
                  <a:srgbClr val="000000"/>
                </a:solidFill>
              </a:rPr>
              <a:t>Substance P</a:t>
            </a:r>
            <a:endParaRPr lang="en-US">
              <a:latin typeface="Times New Roman" charset="0"/>
              <a:cs typeface="Times New Roman" charset="0"/>
            </a:endParaRPr>
          </a:p>
          <a:p>
            <a:endParaRPr lang="en-US">
              <a:latin typeface="Verdana" pitchFamily="34" charset="0"/>
            </a:endParaRPr>
          </a:p>
        </p:txBody>
      </p:sp>
      <p:sp>
        <p:nvSpPr>
          <p:cNvPr id="8" name="TextBox 7"/>
          <p:cNvSpPr txBox="1">
            <a:spLocks noChangeArrowheads="1"/>
          </p:cNvSpPr>
          <p:nvPr/>
        </p:nvSpPr>
        <p:spPr bwMode="auto">
          <a:xfrm>
            <a:off x="3200400" y="2819400"/>
            <a:ext cx="2895600" cy="923925"/>
          </a:xfrm>
          <a:prstGeom prst="rect">
            <a:avLst/>
          </a:prstGeom>
          <a:noFill/>
          <a:ln w="9525">
            <a:noFill/>
            <a:miter lim="800000"/>
            <a:headEnd/>
            <a:tailEnd/>
          </a:ln>
        </p:spPr>
        <p:txBody>
          <a:bodyPr>
            <a:spAutoFit/>
          </a:bodyPr>
          <a:lstStyle/>
          <a:p>
            <a:r>
              <a:rPr lang="en-US">
                <a:solidFill>
                  <a:srgbClr val="000000"/>
                </a:solidFill>
              </a:rPr>
              <a:t>Chemotaxis, leukocyte recruitment and activation</a:t>
            </a:r>
          </a:p>
          <a:p>
            <a:endParaRPr lang="en-US">
              <a:latin typeface="Verdana" pitchFamily="34" charset="0"/>
            </a:endParaRPr>
          </a:p>
        </p:txBody>
      </p:sp>
      <p:sp>
        <p:nvSpPr>
          <p:cNvPr id="9" name="TextBox 8"/>
          <p:cNvSpPr txBox="1">
            <a:spLocks noChangeArrowheads="1"/>
          </p:cNvSpPr>
          <p:nvPr/>
        </p:nvSpPr>
        <p:spPr bwMode="auto">
          <a:xfrm>
            <a:off x="6248400" y="2667000"/>
            <a:ext cx="2032000" cy="1723549"/>
          </a:xfrm>
          <a:prstGeom prst="rect">
            <a:avLst/>
          </a:prstGeom>
          <a:noFill/>
          <a:ln w="9525">
            <a:noFill/>
            <a:miter lim="800000"/>
            <a:headEnd/>
            <a:tailEnd/>
          </a:ln>
        </p:spPr>
        <p:txBody>
          <a:bodyPr wrap="square">
            <a:spAutoFit/>
          </a:bodyPr>
          <a:lstStyle/>
          <a:p>
            <a:r>
              <a:rPr lang="en-US" dirty="0">
                <a:solidFill>
                  <a:srgbClr val="000000"/>
                </a:solidFill>
              </a:rPr>
              <a:t>C5a</a:t>
            </a:r>
          </a:p>
          <a:p>
            <a:r>
              <a:rPr lang="en-US" dirty="0" err="1">
                <a:solidFill>
                  <a:srgbClr val="000000"/>
                </a:solidFill>
              </a:rPr>
              <a:t>Leukotriene</a:t>
            </a:r>
            <a:r>
              <a:rPr lang="en-US" dirty="0">
                <a:solidFill>
                  <a:srgbClr val="000000"/>
                </a:solidFill>
              </a:rPr>
              <a:t> B4</a:t>
            </a:r>
          </a:p>
          <a:p>
            <a:r>
              <a:rPr lang="en-US" dirty="0" err="1">
                <a:solidFill>
                  <a:srgbClr val="000000"/>
                </a:solidFill>
              </a:rPr>
              <a:t>Chemokines</a:t>
            </a:r>
            <a:endParaRPr lang="en-US" dirty="0">
              <a:solidFill>
                <a:srgbClr val="000000"/>
              </a:solidFill>
            </a:endParaRPr>
          </a:p>
          <a:p>
            <a:r>
              <a:rPr lang="en-US" dirty="0">
                <a:solidFill>
                  <a:srgbClr val="000000"/>
                </a:solidFill>
              </a:rPr>
              <a:t>IL-1, </a:t>
            </a:r>
            <a:r>
              <a:rPr lang="en-US" dirty="0" smtClean="0">
                <a:solidFill>
                  <a:srgbClr val="000000"/>
                </a:solidFill>
              </a:rPr>
              <a:t>TNF</a:t>
            </a:r>
          </a:p>
          <a:p>
            <a:r>
              <a:rPr lang="en-US" sz="1600" dirty="0" smtClean="0">
                <a:solidFill>
                  <a:srgbClr val="000000"/>
                </a:solidFill>
              </a:rPr>
              <a:t>Bacterial products</a:t>
            </a:r>
            <a:endParaRPr lang="en-US" sz="2400" dirty="0" smtClean="0">
              <a:latin typeface="Times New Roman" charset="0"/>
              <a:cs typeface="Times New Roman" charset="0"/>
            </a:endParaRPr>
          </a:p>
          <a:p>
            <a:endParaRPr lang="en-US" dirty="0">
              <a:latin typeface="Verdana" pitchFamily="34" charset="0"/>
            </a:endParaRPr>
          </a:p>
        </p:txBody>
      </p:sp>
      <p:sp>
        <p:nvSpPr>
          <p:cNvPr id="10" name="TextBox 9"/>
          <p:cNvSpPr txBox="1">
            <a:spLocks noChangeArrowheads="1"/>
          </p:cNvSpPr>
          <p:nvPr/>
        </p:nvSpPr>
        <p:spPr bwMode="auto">
          <a:xfrm>
            <a:off x="3276600" y="4191000"/>
            <a:ext cx="774700" cy="646113"/>
          </a:xfrm>
          <a:prstGeom prst="rect">
            <a:avLst/>
          </a:prstGeom>
          <a:noFill/>
          <a:ln w="9525">
            <a:noFill/>
            <a:miter lim="800000"/>
            <a:headEnd/>
            <a:tailEnd/>
          </a:ln>
        </p:spPr>
        <p:txBody>
          <a:bodyPr wrap="none">
            <a:spAutoFit/>
          </a:bodyPr>
          <a:lstStyle/>
          <a:p>
            <a:r>
              <a:rPr lang="en-US">
                <a:solidFill>
                  <a:srgbClr val="000000"/>
                </a:solidFill>
              </a:rPr>
              <a:t>Fever</a:t>
            </a:r>
          </a:p>
          <a:p>
            <a:endParaRPr lang="en-US">
              <a:latin typeface="Verdana" pitchFamily="34" charset="0"/>
            </a:endParaRPr>
          </a:p>
        </p:txBody>
      </p:sp>
      <p:sp>
        <p:nvSpPr>
          <p:cNvPr id="11" name="TextBox 10"/>
          <p:cNvSpPr txBox="1">
            <a:spLocks noChangeArrowheads="1"/>
          </p:cNvSpPr>
          <p:nvPr/>
        </p:nvSpPr>
        <p:spPr bwMode="auto">
          <a:xfrm>
            <a:off x="6248400" y="4191000"/>
            <a:ext cx="2783839" cy="800219"/>
          </a:xfrm>
          <a:prstGeom prst="rect">
            <a:avLst/>
          </a:prstGeom>
          <a:noFill/>
          <a:ln w="9525">
            <a:noFill/>
            <a:miter lim="800000"/>
            <a:headEnd/>
            <a:tailEnd/>
          </a:ln>
        </p:spPr>
        <p:txBody>
          <a:bodyPr wrap="none">
            <a:spAutoFit/>
          </a:bodyPr>
          <a:lstStyle/>
          <a:p>
            <a:r>
              <a:rPr lang="en-US" dirty="0">
                <a:solidFill>
                  <a:srgbClr val="000000"/>
                </a:solidFill>
              </a:rPr>
              <a:t>IL-1, </a:t>
            </a:r>
            <a:r>
              <a:rPr lang="en-US" dirty="0" smtClean="0">
                <a:solidFill>
                  <a:srgbClr val="000000"/>
                </a:solidFill>
              </a:rPr>
              <a:t>TNF, Prostaglandins</a:t>
            </a:r>
            <a:endParaRPr lang="en-US" sz="2800" dirty="0">
              <a:latin typeface="Times New Roman" charset="0"/>
              <a:cs typeface="Times New Roman" charset="0"/>
            </a:endParaRPr>
          </a:p>
          <a:p>
            <a:endParaRPr lang="en-US" dirty="0">
              <a:latin typeface="Verdana" pitchFamily="34" charset="0"/>
            </a:endParaRPr>
          </a:p>
        </p:txBody>
      </p:sp>
      <p:sp>
        <p:nvSpPr>
          <p:cNvPr id="12" name="TextBox 11"/>
          <p:cNvSpPr txBox="1">
            <a:spLocks noChangeArrowheads="1"/>
          </p:cNvSpPr>
          <p:nvPr/>
        </p:nvSpPr>
        <p:spPr bwMode="auto">
          <a:xfrm>
            <a:off x="3352800" y="4953000"/>
            <a:ext cx="646113" cy="646113"/>
          </a:xfrm>
          <a:prstGeom prst="rect">
            <a:avLst/>
          </a:prstGeom>
          <a:noFill/>
          <a:ln w="9525">
            <a:noFill/>
            <a:miter lim="800000"/>
            <a:headEnd/>
            <a:tailEnd/>
          </a:ln>
        </p:spPr>
        <p:txBody>
          <a:bodyPr wrap="none">
            <a:spAutoFit/>
          </a:bodyPr>
          <a:lstStyle/>
          <a:p>
            <a:r>
              <a:rPr lang="en-US">
                <a:solidFill>
                  <a:srgbClr val="000000"/>
                </a:solidFill>
              </a:rPr>
              <a:t>Pain</a:t>
            </a:r>
          </a:p>
          <a:p>
            <a:endParaRPr lang="en-US">
              <a:latin typeface="Verdana" pitchFamily="34" charset="0"/>
            </a:endParaRPr>
          </a:p>
        </p:txBody>
      </p:sp>
      <p:sp>
        <p:nvSpPr>
          <p:cNvPr id="13" name="TextBox 12"/>
          <p:cNvSpPr txBox="1">
            <a:spLocks noChangeArrowheads="1"/>
          </p:cNvSpPr>
          <p:nvPr/>
        </p:nvSpPr>
        <p:spPr bwMode="auto">
          <a:xfrm>
            <a:off x="6400800" y="4876800"/>
            <a:ext cx="1711325" cy="923925"/>
          </a:xfrm>
          <a:prstGeom prst="rect">
            <a:avLst/>
          </a:prstGeom>
          <a:noFill/>
          <a:ln w="9525">
            <a:noFill/>
            <a:miter lim="800000"/>
            <a:headEnd/>
            <a:tailEnd/>
          </a:ln>
        </p:spPr>
        <p:txBody>
          <a:bodyPr wrap="none">
            <a:spAutoFit/>
          </a:bodyPr>
          <a:lstStyle/>
          <a:p>
            <a:r>
              <a:rPr lang="en-US">
                <a:solidFill>
                  <a:srgbClr val="000000"/>
                </a:solidFill>
              </a:rPr>
              <a:t>Prostaglandins</a:t>
            </a:r>
          </a:p>
          <a:p>
            <a:r>
              <a:rPr lang="en-US">
                <a:solidFill>
                  <a:srgbClr val="000000"/>
                </a:solidFill>
              </a:rPr>
              <a:t>Bradykinin</a:t>
            </a:r>
          </a:p>
          <a:p>
            <a:endParaRPr lang="en-US">
              <a:latin typeface="Verdana" pitchFamily="34" charset="0"/>
            </a:endParaRPr>
          </a:p>
        </p:txBody>
      </p:sp>
      <p:sp>
        <p:nvSpPr>
          <p:cNvPr id="14" name="TextBox 13"/>
          <p:cNvSpPr txBox="1">
            <a:spLocks noChangeArrowheads="1"/>
          </p:cNvSpPr>
          <p:nvPr/>
        </p:nvSpPr>
        <p:spPr bwMode="auto">
          <a:xfrm>
            <a:off x="3352800" y="5867400"/>
            <a:ext cx="1754188" cy="369888"/>
          </a:xfrm>
          <a:prstGeom prst="rect">
            <a:avLst/>
          </a:prstGeom>
          <a:noFill/>
          <a:ln w="9525">
            <a:noFill/>
            <a:miter lim="800000"/>
            <a:headEnd/>
            <a:tailEnd/>
          </a:ln>
        </p:spPr>
        <p:txBody>
          <a:bodyPr wrap="none">
            <a:spAutoFit/>
          </a:bodyPr>
          <a:lstStyle/>
          <a:p>
            <a:r>
              <a:rPr lang="en-US">
                <a:solidFill>
                  <a:srgbClr val="000000"/>
                </a:solidFill>
              </a:rPr>
              <a:t>Tissue damage</a:t>
            </a:r>
            <a:endParaRPr lang="en-US">
              <a:latin typeface="Verdana" pitchFamily="34" charset="0"/>
            </a:endParaRPr>
          </a:p>
        </p:txBody>
      </p:sp>
      <p:sp>
        <p:nvSpPr>
          <p:cNvPr id="15" name="TextBox 14"/>
          <p:cNvSpPr txBox="1">
            <a:spLocks noChangeArrowheads="1"/>
          </p:cNvSpPr>
          <p:nvPr/>
        </p:nvSpPr>
        <p:spPr bwMode="auto">
          <a:xfrm>
            <a:off x="6019800" y="5562600"/>
            <a:ext cx="3124200" cy="1477963"/>
          </a:xfrm>
          <a:prstGeom prst="rect">
            <a:avLst/>
          </a:prstGeom>
          <a:noFill/>
          <a:ln w="9525">
            <a:noFill/>
            <a:miter lim="800000"/>
            <a:headEnd/>
            <a:tailEnd/>
          </a:ln>
        </p:spPr>
        <p:txBody>
          <a:bodyPr>
            <a:spAutoFit/>
          </a:bodyPr>
          <a:lstStyle/>
          <a:p>
            <a:r>
              <a:rPr lang="en-US">
                <a:solidFill>
                  <a:srgbClr val="000000"/>
                </a:solidFill>
              </a:rPr>
              <a:t>Neutrophil and macrophage lysosomal enzymes</a:t>
            </a:r>
          </a:p>
          <a:p>
            <a:r>
              <a:rPr lang="en-US">
                <a:solidFill>
                  <a:srgbClr val="000000"/>
                </a:solidFill>
              </a:rPr>
              <a:t>Oxygen metabolites</a:t>
            </a:r>
          </a:p>
          <a:p>
            <a:r>
              <a:rPr lang="en-US">
                <a:solidFill>
                  <a:srgbClr val="000000"/>
                </a:solidFill>
              </a:rPr>
              <a:t>Nitric oxide</a:t>
            </a:r>
          </a:p>
          <a:p>
            <a:endParaRPr lang="en-US">
              <a:latin typeface="Verdana" pitchFamily="34" charset="0"/>
            </a:endParaRPr>
          </a:p>
        </p:txBody>
      </p:sp>
      <p:sp>
        <p:nvSpPr>
          <p:cNvPr id="16" name="Slide Number Placeholder 15"/>
          <p:cNvSpPr>
            <a:spLocks noGrp="1"/>
          </p:cNvSpPr>
          <p:nvPr>
            <p:ph type="sldNum" sz="quarter" idx="12"/>
          </p:nvPr>
        </p:nvSpPr>
        <p:spPr/>
        <p:txBody>
          <a:bodyPr/>
          <a:lstStyle/>
          <a:p>
            <a:pPr>
              <a:defRPr/>
            </a:pPr>
            <a:fld id="{60B3D342-6AC2-412F-8620-4F0E0112FE47}" type="slidenum">
              <a:rPr lang="en-US" smtClean="0"/>
              <a:pPr>
                <a:defRPr/>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ox(in)">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ox(in)">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ox(in)">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ox(in)">
                                      <p:cBhvr>
                                        <p:cTn id="7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rrowheads="1"/>
          </p:cNvSpPr>
          <p:nvPr>
            <p:ph type="title"/>
          </p:nvPr>
        </p:nvSpPr>
        <p:spPr>
          <a:xfrm>
            <a:off x="457200" y="274638"/>
            <a:ext cx="4267200" cy="1143000"/>
          </a:xfrm>
        </p:spPr>
        <p:txBody>
          <a:bodyPr/>
          <a:lstStyle/>
          <a:p>
            <a:pPr fontAlgn="auto">
              <a:spcAft>
                <a:spcPts val="0"/>
              </a:spcAft>
              <a:defRPr/>
            </a:pPr>
            <a:r>
              <a:rPr lang="en-US" sz="3200"/>
              <a:t>Acute inflammation</a:t>
            </a:r>
          </a:p>
        </p:txBody>
      </p:sp>
      <p:sp>
        <p:nvSpPr>
          <p:cNvPr id="102403" name="Rectangle 3"/>
          <p:cNvSpPr>
            <a:spLocks noGrp="1" noChangeArrowheads="1"/>
          </p:cNvSpPr>
          <p:nvPr>
            <p:ph type="body" sz="half" idx="1"/>
          </p:nvPr>
        </p:nvSpPr>
        <p:spPr>
          <a:xfrm>
            <a:off x="457200" y="1295400"/>
            <a:ext cx="4038600" cy="5334000"/>
          </a:xfrm>
        </p:spPr>
        <p:txBody>
          <a:bodyPr/>
          <a:lstStyle/>
          <a:p>
            <a:pPr>
              <a:lnSpc>
                <a:spcPct val="90000"/>
              </a:lnSpc>
            </a:pPr>
            <a:r>
              <a:rPr lang="en-US" sz="2400" smtClean="0">
                <a:latin typeface="Tahoma" pitchFamily="34" charset="0"/>
                <a:cs typeface="Tahoma" pitchFamily="34" charset="0"/>
              </a:rPr>
              <a:t>Time    4-6 hours to 3-5 days</a:t>
            </a:r>
          </a:p>
          <a:p>
            <a:pPr>
              <a:lnSpc>
                <a:spcPct val="90000"/>
              </a:lnSpc>
            </a:pPr>
            <a:r>
              <a:rPr lang="en-US" sz="2400" smtClean="0">
                <a:latin typeface="Tahoma" pitchFamily="34" charset="0"/>
                <a:cs typeface="Tahoma" pitchFamily="34" charset="0"/>
              </a:rPr>
              <a:t>Vascular involvement</a:t>
            </a:r>
          </a:p>
          <a:p>
            <a:pPr lvl="1">
              <a:lnSpc>
                <a:spcPct val="90000"/>
              </a:lnSpc>
            </a:pPr>
            <a:r>
              <a:rPr lang="en-US" sz="2000" smtClean="0">
                <a:latin typeface="Tahoma" pitchFamily="34" charset="0"/>
                <a:cs typeface="Tahoma" pitchFamily="34" charset="0"/>
              </a:rPr>
              <a:t>Active hyperemia</a:t>
            </a:r>
          </a:p>
          <a:p>
            <a:pPr lvl="1">
              <a:lnSpc>
                <a:spcPct val="90000"/>
              </a:lnSpc>
            </a:pPr>
            <a:r>
              <a:rPr lang="en-US" sz="2000" smtClean="0">
                <a:latin typeface="Tahoma" pitchFamily="34" charset="0"/>
                <a:cs typeface="Tahoma" pitchFamily="34" charset="0"/>
              </a:rPr>
              <a:t>Edema, occ.fibrin thrombi</a:t>
            </a:r>
          </a:p>
          <a:p>
            <a:pPr>
              <a:lnSpc>
                <a:spcPct val="90000"/>
              </a:lnSpc>
            </a:pPr>
            <a:r>
              <a:rPr lang="en-US" sz="2400" smtClean="0">
                <a:latin typeface="Tahoma" pitchFamily="34" charset="0"/>
                <a:cs typeface="Tahoma" pitchFamily="34" charset="0"/>
              </a:rPr>
              <a:t>Neutrophils</a:t>
            </a:r>
          </a:p>
          <a:p>
            <a:pPr>
              <a:lnSpc>
                <a:spcPct val="90000"/>
              </a:lnSpc>
            </a:pPr>
            <a:r>
              <a:rPr lang="en-US" sz="2400" smtClean="0">
                <a:latin typeface="Tahoma" pitchFamily="34" charset="0"/>
                <a:cs typeface="Tahoma" pitchFamily="34" charset="0"/>
              </a:rPr>
              <a:t>Cardinal signs of inflammation </a:t>
            </a:r>
          </a:p>
          <a:p>
            <a:pPr>
              <a:lnSpc>
                <a:spcPct val="90000"/>
              </a:lnSpc>
            </a:pPr>
            <a:r>
              <a:rPr lang="en-US" sz="2400" smtClean="0">
                <a:latin typeface="Tahoma" pitchFamily="34" charset="0"/>
                <a:cs typeface="Tahoma" pitchFamily="34" charset="0"/>
              </a:rPr>
              <a:t>Lymphatics</a:t>
            </a:r>
          </a:p>
          <a:p>
            <a:pPr lvl="1">
              <a:lnSpc>
                <a:spcPct val="90000"/>
              </a:lnSpc>
            </a:pPr>
            <a:r>
              <a:rPr lang="en-US" sz="2000" smtClean="0">
                <a:latin typeface="Tahoma" pitchFamily="34" charset="0"/>
                <a:cs typeface="Tahoma" pitchFamily="34" charset="0"/>
              </a:rPr>
              <a:t>Role to remove exudate</a:t>
            </a:r>
          </a:p>
          <a:p>
            <a:pPr lvl="1">
              <a:lnSpc>
                <a:spcPct val="90000"/>
              </a:lnSpc>
            </a:pPr>
            <a:r>
              <a:rPr lang="en-US" sz="2000" smtClean="0">
                <a:latin typeface="Tahoma" pitchFamily="34" charset="0"/>
                <a:cs typeface="Tahoma" pitchFamily="34" charset="0"/>
              </a:rPr>
              <a:t>Can lead to inflammation.</a:t>
            </a:r>
          </a:p>
          <a:p>
            <a:pPr>
              <a:lnSpc>
                <a:spcPct val="90000"/>
              </a:lnSpc>
            </a:pPr>
            <a:r>
              <a:rPr lang="en-US" sz="2400" smtClean="0">
                <a:latin typeface="Tahoma" pitchFamily="34" charset="0"/>
                <a:cs typeface="Tahoma" pitchFamily="34" charset="0"/>
              </a:rPr>
              <a:t>Lymphangitis</a:t>
            </a:r>
          </a:p>
          <a:p>
            <a:pPr>
              <a:lnSpc>
                <a:spcPct val="90000"/>
              </a:lnSpc>
            </a:pPr>
            <a:r>
              <a:rPr lang="en-US" sz="2400" smtClean="0">
                <a:latin typeface="Tahoma" pitchFamily="34" charset="0"/>
                <a:cs typeface="Tahoma" pitchFamily="34" charset="0"/>
              </a:rPr>
              <a:t>Lymphadenitis</a:t>
            </a:r>
          </a:p>
        </p:txBody>
      </p:sp>
      <p:pic>
        <p:nvPicPr>
          <p:cNvPr id="102404" name="Picture 5" descr="infl"/>
          <p:cNvPicPr>
            <a:picLocks noChangeAspect="1" noChangeArrowheads="1"/>
          </p:cNvPicPr>
          <p:nvPr/>
        </p:nvPicPr>
        <p:blipFill>
          <a:blip r:embed="rId2"/>
          <a:srcRect/>
          <a:stretch>
            <a:fillRect/>
          </a:stretch>
        </p:blipFill>
        <p:spPr bwMode="auto">
          <a:xfrm>
            <a:off x="4648200" y="685800"/>
            <a:ext cx="3279775" cy="2185988"/>
          </a:xfrm>
          <a:prstGeom prst="rect">
            <a:avLst/>
          </a:prstGeom>
          <a:noFill/>
          <a:ln w="9525">
            <a:solidFill>
              <a:srgbClr val="800000"/>
            </a:solidFill>
            <a:miter lim="800000"/>
            <a:headEnd/>
            <a:tailEnd/>
          </a:ln>
        </p:spPr>
      </p:pic>
      <p:pic>
        <p:nvPicPr>
          <p:cNvPr id="102405" name="Picture 7" descr="1- infl-polys"/>
          <p:cNvPicPr>
            <a:picLocks noChangeAspect="1" noChangeArrowheads="1"/>
          </p:cNvPicPr>
          <p:nvPr/>
        </p:nvPicPr>
        <p:blipFill>
          <a:blip r:embed="rId3"/>
          <a:srcRect/>
          <a:stretch>
            <a:fillRect/>
          </a:stretch>
        </p:blipFill>
        <p:spPr bwMode="auto">
          <a:xfrm>
            <a:off x="4876800" y="3200400"/>
            <a:ext cx="2895600" cy="1946275"/>
          </a:xfrm>
          <a:prstGeom prst="rect">
            <a:avLst/>
          </a:prstGeom>
          <a:noFill/>
          <a:ln w="9525">
            <a:solidFill>
              <a:schemeClr val="bg2"/>
            </a:solidFill>
            <a:miter lim="800000"/>
            <a:headEnd/>
            <a:tailEnd/>
          </a:ln>
        </p:spPr>
      </p:pic>
      <p:sp>
        <p:nvSpPr>
          <p:cNvPr id="6" name="Slide Number Placeholder 5"/>
          <p:cNvSpPr>
            <a:spLocks noGrp="1"/>
          </p:cNvSpPr>
          <p:nvPr>
            <p:ph type="sldNum" sz="quarter" idx="11"/>
          </p:nvPr>
        </p:nvSpPr>
        <p:spPr/>
        <p:txBody>
          <a:bodyPr/>
          <a:lstStyle/>
          <a:p>
            <a:pPr>
              <a:defRPr/>
            </a:pPr>
            <a:fld id="{550F9006-F777-459B-8026-8C2B02684BC5}" type="slidenum">
              <a:rPr lang="ar-SA"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77500" lnSpcReduction="20000"/>
          </a:bodyPr>
          <a:lstStyle/>
          <a:p>
            <a:pPr marL="548640" indent="-411480" fontAlgn="auto">
              <a:spcAft>
                <a:spcPts val="0"/>
              </a:spcAft>
              <a:buFont typeface="Wingdings 2"/>
              <a:buNone/>
              <a:defRPr/>
            </a:pPr>
            <a:r>
              <a:rPr lang="en-US" sz="3800" dirty="0" smtClean="0">
                <a:solidFill>
                  <a:schemeClr val="accent1"/>
                </a:solidFill>
                <a:sym typeface="Wingdings"/>
              </a:rPr>
              <a:t></a:t>
            </a:r>
            <a:r>
              <a:rPr lang="en-US" dirty="0" smtClean="0"/>
              <a:t>A </a:t>
            </a:r>
            <a:r>
              <a:rPr lang="en-US" dirty="0"/>
              <a:t>32-year-old woman has had a chronic cough with fever for the past month. On physical examination, she has a temperature of 37.5°C, and on auscultation of the chest, crackles are heard in all lung fields. A chest radiograph shows many small, ill-defined nodular opacities in all lung fields. A </a:t>
            </a:r>
            <a:r>
              <a:rPr lang="en-US" dirty="0" err="1"/>
              <a:t>transbronchial</a:t>
            </a:r>
            <a:r>
              <a:rPr lang="en-US" dirty="0"/>
              <a:t> biopsy specimen shows interstitial infiltrates with lymphocytes, plasma cells, and </a:t>
            </a:r>
            <a:r>
              <a:rPr lang="en-US" dirty="0" err="1"/>
              <a:t>epithelioid</a:t>
            </a:r>
            <a:r>
              <a:rPr lang="en-US" dirty="0"/>
              <a:t> macrophages. Which of the following infectious agents is the most likely cause of this appearance? </a:t>
            </a:r>
          </a:p>
          <a:p>
            <a:pPr marL="548640" indent="-411480" fontAlgn="auto">
              <a:spcAft>
                <a:spcPts val="0"/>
              </a:spcAft>
              <a:buFont typeface="Wingdings 2"/>
              <a:buNone/>
              <a:defRPr/>
            </a:pPr>
            <a:r>
              <a:rPr lang="en-US" dirty="0" smtClean="0"/>
              <a:t>	</a:t>
            </a:r>
          </a:p>
          <a:p>
            <a:pPr marL="548640" indent="-411480" fontAlgn="auto">
              <a:spcAft>
                <a:spcPts val="0"/>
              </a:spcAft>
              <a:buFont typeface="Wingdings 2"/>
              <a:buNone/>
              <a:defRPr/>
            </a:pPr>
            <a:r>
              <a:rPr lang="en-US" sz="3300" dirty="0">
                <a:solidFill>
                  <a:schemeClr val="accent1"/>
                </a:solidFill>
              </a:rPr>
              <a:t>	</a:t>
            </a:r>
            <a:r>
              <a:rPr lang="en-US" dirty="0" smtClean="0">
                <a:solidFill>
                  <a:schemeClr val="accent1"/>
                </a:solidFill>
              </a:rPr>
              <a:t>(</a:t>
            </a:r>
            <a:r>
              <a:rPr lang="en-US" dirty="0">
                <a:solidFill>
                  <a:schemeClr val="accent1"/>
                </a:solidFill>
              </a:rPr>
              <a:t>A)</a:t>
            </a:r>
            <a:r>
              <a:rPr lang="en-US" i="1" dirty="0">
                <a:solidFill>
                  <a:schemeClr val="accent1"/>
                </a:solidFill>
              </a:rPr>
              <a:t> </a:t>
            </a:r>
            <a:r>
              <a:rPr lang="en-US" i="1" dirty="0"/>
              <a:t>Staphylococcus </a:t>
            </a:r>
            <a:r>
              <a:rPr lang="en-US" i="1" dirty="0" err="1"/>
              <a:t>aureus</a:t>
            </a:r>
            <a:r>
              <a:rPr lang="en-US" i="1" dirty="0"/>
              <a:t> </a:t>
            </a:r>
            <a:br>
              <a:rPr lang="en-US" i="1" dirty="0"/>
            </a:br>
            <a:r>
              <a:rPr lang="en-US" dirty="0">
                <a:solidFill>
                  <a:schemeClr val="accent1"/>
                </a:solidFill>
              </a:rPr>
              <a:t>(B) </a:t>
            </a:r>
            <a:r>
              <a:rPr lang="en-US" i="1" dirty="0"/>
              <a:t>Plasmodium </a:t>
            </a:r>
            <a:r>
              <a:rPr lang="en-US" i="1" dirty="0" err="1"/>
              <a:t>falciparurn</a:t>
            </a:r>
            <a:r>
              <a:rPr lang="en-US" i="1" dirty="0"/>
              <a:t> </a:t>
            </a:r>
            <a:br>
              <a:rPr lang="en-US" i="1" dirty="0"/>
            </a:br>
            <a:r>
              <a:rPr lang="en-US" dirty="0">
                <a:solidFill>
                  <a:schemeClr val="accent1"/>
                </a:solidFill>
              </a:rPr>
              <a:t>(C) </a:t>
            </a:r>
            <a:r>
              <a:rPr lang="en-US" i="1" dirty="0"/>
              <a:t>Candida </a:t>
            </a:r>
            <a:r>
              <a:rPr lang="en-US" i="1" dirty="0" err="1" smtClean="0"/>
              <a:t>albicans</a:t>
            </a:r>
            <a:r>
              <a:rPr lang="en-US" i="1" dirty="0" smtClean="0"/>
              <a:t> </a:t>
            </a:r>
            <a:r>
              <a:rPr lang="en-US" i="1" dirty="0"/>
              <a:t/>
            </a:r>
            <a:br>
              <a:rPr lang="en-US" i="1" dirty="0"/>
            </a:br>
            <a:r>
              <a:rPr lang="en-US" dirty="0">
                <a:solidFill>
                  <a:schemeClr val="accent1"/>
                </a:solidFill>
              </a:rPr>
              <a:t>(D) </a:t>
            </a:r>
            <a:r>
              <a:rPr lang="en-US" i="1" dirty="0" err="1"/>
              <a:t>Mycobacteriurn</a:t>
            </a:r>
            <a:r>
              <a:rPr lang="en-US" i="1" dirty="0"/>
              <a:t> tuberculosis </a:t>
            </a:r>
            <a:br>
              <a:rPr lang="en-US" i="1" dirty="0"/>
            </a:br>
            <a:r>
              <a:rPr lang="en-US" dirty="0">
                <a:solidFill>
                  <a:schemeClr val="accent1"/>
                </a:solidFill>
              </a:rPr>
              <a:t>(E) </a:t>
            </a:r>
            <a:r>
              <a:rPr lang="en-US" i="1" dirty="0" err="1"/>
              <a:t>Klebsiella</a:t>
            </a:r>
            <a:r>
              <a:rPr lang="en-US" i="1" dirty="0"/>
              <a:t> </a:t>
            </a:r>
            <a:r>
              <a:rPr lang="en-US" i="1" dirty="0" err="1" smtClean="0"/>
              <a:t>pneumoniae</a:t>
            </a:r>
            <a:r>
              <a:rPr lang="en-US" i="1" dirty="0" smtClean="0"/>
              <a:t> </a:t>
            </a:r>
            <a:r>
              <a:rPr lang="en-US" i="1" dirty="0"/>
              <a:t/>
            </a:r>
            <a:br>
              <a:rPr lang="en-US" i="1" dirty="0"/>
            </a:br>
            <a:r>
              <a:rPr lang="en-US" dirty="0">
                <a:solidFill>
                  <a:schemeClr val="accent1"/>
                </a:solidFill>
              </a:rPr>
              <a:t>(F)</a:t>
            </a:r>
            <a:r>
              <a:rPr lang="en-US" dirty="0"/>
              <a:t> Cytomegalovirus </a:t>
            </a:r>
          </a:p>
          <a:p>
            <a:pPr marL="548640" indent="-411480" fontAlgn="auto">
              <a:spcAft>
                <a:spcPts val="0"/>
              </a:spcAft>
              <a:buFont typeface="Wingdings 2"/>
              <a:buChar char=""/>
              <a:defRPr/>
            </a:pPr>
            <a:endParaRPr lang="en-US" dirty="0"/>
          </a:p>
        </p:txBody>
      </p:sp>
      <p:sp>
        <p:nvSpPr>
          <p:cNvPr id="4" name="Oval 3"/>
          <p:cNvSpPr/>
          <p:nvPr/>
        </p:nvSpPr>
        <p:spPr>
          <a:xfrm>
            <a:off x="990600" y="5181600"/>
            <a:ext cx="762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Slide Number Placeholder 4"/>
          <p:cNvSpPr>
            <a:spLocks noGrp="1"/>
          </p:cNvSpPr>
          <p:nvPr>
            <p:ph type="sldNum" sz="quarter" idx="12"/>
          </p:nvPr>
        </p:nvSpPr>
        <p:spPr/>
        <p:txBody>
          <a:bodyPr/>
          <a:lstStyle/>
          <a:p>
            <a:pPr>
              <a:defRPr/>
            </a:pPr>
            <a:fld id="{33E60D0A-DA76-4546-82DF-19EB12399E00}" type="slidenum">
              <a:rPr lang="en-US" smtClean="0"/>
              <a:pPr>
                <a:defRPr/>
              </a:pPr>
              <a:t>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Inetpub\ombroot\content\0721601871\graphics\fullsize\S01871-002-f011a.jpg"/>
          <p:cNvPicPr>
            <a:picLocks noChangeAspect="1" noChangeArrowheads="1"/>
          </p:cNvPicPr>
          <p:nvPr/>
        </p:nvPicPr>
        <p:blipFill>
          <a:blip r:embed="rId3"/>
          <a:srcRect b="2661"/>
          <a:stretch>
            <a:fillRect/>
          </a:stretch>
        </p:blipFill>
        <p:spPr bwMode="auto">
          <a:xfrm>
            <a:off x="304800" y="381000"/>
            <a:ext cx="8686800" cy="6018213"/>
          </a:xfrm>
          <a:prstGeom prst="rect">
            <a:avLst/>
          </a:prstGeom>
          <a:noFill/>
          <a:ln w="9525">
            <a:solidFill>
              <a:schemeClr val="tx1"/>
            </a:solidFill>
            <a:miter lim="800000"/>
            <a:headEnd/>
            <a:tailEnd/>
          </a:ln>
        </p:spPr>
      </p:pic>
      <p:sp>
        <p:nvSpPr>
          <p:cNvPr id="3" name="Slide Number Placeholder 2"/>
          <p:cNvSpPr>
            <a:spLocks noGrp="1"/>
          </p:cNvSpPr>
          <p:nvPr>
            <p:ph type="sldNum" sz="quarter" idx="12"/>
          </p:nvPr>
        </p:nvSpPr>
        <p:spPr/>
        <p:txBody>
          <a:bodyPr/>
          <a:lstStyle/>
          <a:p>
            <a:pPr>
              <a:defRPr/>
            </a:pPr>
            <a:fld id="{60B3D342-6AC2-412F-8620-4F0E0112FE47}"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Objectives</a:t>
            </a:r>
            <a:endParaRPr lang="en-US" dirty="0"/>
          </a:p>
        </p:txBody>
      </p:sp>
      <p:sp>
        <p:nvSpPr>
          <p:cNvPr id="32771" name="Content Placeholder 2"/>
          <p:cNvSpPr>
            <a:spLocks noGrp="1"/>
          </p:cNvSpPr>
          <p:nvPr>
            <p:ph idx="1"/>
          </p:nvPr>
        </p:nvSpPr>
        <p:spPr>
          <a:xfrm>
            <a:off x="304800" y="1524000"/>
            <a:ext cx="8229600" cy="4708525"/>
          </a:xfrm>
        </p:spPr>
        <p:txBody>
          <a:bodyPr/>
          <a:lstStyle/>
          <a:p>
            <a:r>
              <a:rPr lang="en-US" dirty="0" smtClean="0"/>
              <a:t>Patterns of Acute Inflammation</a:t>
            </a:r>
          </a:p>
          <a:p>
            <a:r>
              <a:rPr lang="en-US" dirty="0" smtClean="0"/>
              <a:t>Outcomes of Acute Inflammation </a:t>
            </a:r>
          </a:p>
          <a:p>
            <a:r>
              <a:rPr lang="en-US" dirty="0" smtClean="0"/>
              <a:t>Patterns of chronic Inflammation </a:t>
            </a:r>
          </a:p>
          <a:p>
            <a:r>
              <a:rPr lang="en-US" dirty="0" smtClean="0"/>
              <a:t>Systemic manifestation  </a:t>
            </a: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Objectives</a:t>
            </a:r>
            <a:endParaRPr lang="en-US" dirty="0"/>
          </a:p>
        </p:txBody>
      </p:sp>
      <p:sp>
        <p:nvSpPr>
          <p:cNvPr id="3" name="Content Placeholder 2"/>
          <p:cNvSpPr>
            <a:spLocks noGrp="1"/>
          </p:cNvSpPr>
          <p:nvPr>
            <p:ph idx="1"/>
          </p:nvPr>
        </p:nvSpPr>
        <p:spPr>
          <a:xfrm>
            <a:off x="304800" y="1524000"/>
            <a:ext cx="8229600" cy="4708525"/>
          </a:xfrm>
        </p:spPr>
        <p:txBody>
          <a:bodyPr>
            <a:normAutofit/>
          </a:bodyPr>
          <a:lstStyle/>
          <a:p>
            <a:pPr marL="548640" indent="-411480" fontAlgn="auto">
              <a:spcAft>
                <a:spcPts val="0"/>
              </a:spcAft>
              <a:buFont typeface="Wingdings 2"/>
              <a:buChar char=""/>
              <a:defRPr/>
            </a:pPr>
            <a:r>
              <a:rPr lang="en-US" sz="3600" dirty="0" smtClean="0"/>
              <a:t>Patterns of Acute Inflammation</a:t>
            </a:r>
          </a:p>
          <a:p>
            <a:pPr marL="548640" indent="-411480" fontAlgn="auto">
              <a:spcAft>
                <a:spcPts val="0"/>
              </a:spcAft>
              <a:buFont typeface="Wingdings 2"/>
              <a:buChar char=""/>
              <a:defRPr/>
            </a:pPr>
            <a:r>
              <a:rPr lang="en-US" dirty="0" smtClean="0">
                <a:solidFill>
                  <a:schemeClr val="tx2">
                    <a:lumMod val="50000"/>
                  </a:schemeClr>
                </a:solidFill>
              </a:rPr>
              <a:t>Outcomes of Acute Inflammation  </a:t>
            </a:r>
          </a:p>
          <a:p>
            <a:pPr marL="548640" indent="-411480" fontAlgn="auto">
              <a:spcAft>
                <a:spcPts val="0"/>
              </a:spcAft>
              <a:buFont typeface="Wingdings 2"/>
              <a:buChar char=""/>
              <a:defRPr/>
            </a:pPr>
            <a:r>
              <a:rPr lang="en-US" dirty="0" smtClean="0">
                <a:solidFill>
                  <a:schemeClr val="tx2">
                    <a:lumMod val="50000"/>
                  </a:schemeClr>
                </a:solidFill>
              </a:rPr>
              <a:t>Patterns of chronic Inflammation </a:t>
            </a:r>
          </a:p>
          <a:p>
            <a:pPr marL="548640" indent="-411480" fontAlgn="auto">
              <a:spcAft>
                <a:spcPts val="0"/>
              </a:spcAft>
              <a:buFont typeface="Wingdings 2"/>
              <a:buChar char=""/>
              <a:defRPr/>
            </a:pPr>
            <a:r>
              <a:rPr lang="en-US" dirty="0" smtClean="0">
                <a:solidFill>
                  <a:schemeClr val="tx2">
                    <a:lumMod val="50000"/>
                  </a:schemeClr>
                </a:solidFill>
              </a:rPr>
              <a:t>Systemic manifestation  </a:t>
            </a:r>
            <a:endParaRPr lang="en-US" dirty="0">
              <a:solidFill>
                <a:schemeClr val="tx2">
                  <a:lumMod val="50000"/>
                </a:schemeClr>
              </a:solidFill>
            </a:endParaRP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609600" y="304800"/>
            <a:ext cx="7772400" cy="1143000"/>
          </a:xfrm>
        </p:spPr>
        <p:txBody>
          <a:bodyPr>
            <a:normAutofit fontScale="90000"/>
          </a:bodyPr>
          <a:lstStyle/>
          <a:p>
            <a:pPr fontAlgn="auto">
              <a:spcAft>
                <a:spcPts val="0"/>
              </a:spcAft>
              <a:defRPr/>
            </a:pPr>
            <a:r>
              <a:rPr lang="en-US" sz="3600" dirty="0">
                <a:latin typeface="Arial" pitchFamily="34" charset="0"/>
                <a:cs typeface="Arial" pitchFamily="34" charset="0"/>
              </a:rPr>
              <a:t>Morphologic Patterns of Acute Inflammation</a:t>
            </a:r>
            <a:r>
              <a:rPr lang="en-US" dirty="0">
                <a:solidFill>
                  <a:srgbClr val="000000"/>
                </a:solidFill>
                <a:latin typeface="Arial" pitchFamily="34" charset="0"/>
                <a:cs typeface="Arial" pitchFamily="34" charset="0"/>
              </a:rPr>
              <a:t> </a:t>
            </a:r>
          </a:p>
        </p:txBody>
      </p:sp>
      <p:sp>
        <p:nvSpPr>
          <p:cNvPr id="34818" name="Rectangle 3"/>
          <p:cNvSpPr>
            <a:spLocks noGrp="1" noChangeArrowheads="1"/>
          </p:cNvSpPr>
          <p:nvPr>
            <p:ph idx="1"/>
          </p:nvPr>
        </p:nvSpPr>
        <p:spPr>
          <a:xfrm>
            <a:off x="381000" y="1676400"/>
            <a:ext cx="8458200" cy="5181600"/>
          </a:xfrm>
        </p:spPr>
        <p:txBody>
          <a:bodyPr/>
          <a:lstStyle/>
          <a:p>
            <a:r>
              <a:rPr lang="en-US" sz="3200" smtClean="0">
                <a:latin typeface="Arial" charset="0"/>
                <a:cs typeface="Arial" charset="0"/>
              </a:rPr>
              <a:t>Several types of inflammation vary in their morphology and clinical correlates. Why?</a:t>
            </a:r>
          </a:p>
          <a:p>
            <a:pPr lvl="1"/>
            <a:r>
              <a:rPr lang="en-US" smtClean="0">
                <a:latin typeface="Arial" charset="0"/>
              </a:rPr>
              <a:t>The severity of the reaction</a:t>
            </a:r>
          </a:p>
          <a:p>
            <a:pPr lvl="1"/>
            <a:r>
              <a:rPr lang="en-US" smtClean="0">
                <a:latin typeface="Arial" charset="0"/>
              </a:rPr>
              <a:t>specific cause</a:t>
            </a:r>
          </a:p>
          <a:p>
            <a:pPr lvl="1"/>
            <a:r>
              <a:rPr lang="en-US" smtClean="0">
                <a:latin typeface="Arial" charset="0"/>
              </a:rPr>
              <a:t>the particular tissue </a:t>
            </a:r>
          </a:p>
          <a:p>
            <a:pPr lvl="1"/>
            <a:r>
              <a:rPr lang="en-US" smtClean="0">
                <a:latin typeface="Arial" charset="0"/>
              </a:rPr>
              <a:t>site involved </a:t>
            </a:r>
          </a:p>
          <a:p>
            <a:endParaRPr lang="en-US" sz="4000" smtClean="0">
              <a:latin typeface="Arial" charset="0"/>
              <a:cs typeface="Arial" charset="0"/>
            </a:endParaRPr>
          </a:p>
          <a:p>
            <a:endParaRPr lang="en-US" sz="2000" b="1" i="1" smtClean="0">
              <a:latin typeface="Arial" charset="0"/>
            </a:endParaRP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609600" y="304800"/>
            <a:ext cx="7772400" cy="1143000"/>
          </a:xfrm>
        </p:spPr>
        <p:txBody>
          <a:bodyPr>
            <a:normAutofit fontScale="90000"/>
          </a:bodyPr>
          <a:lstStyle/>
          <a:p>
            <a:pPr fontAlgn="auto">
              <a:spcAft>
                <a:spcPts val="0"/>
              </a:spcAft>
              <a:defRPr/>
            </a:pPr>
            <a:r>
              <a:rPr lang="en-US" sz="3600" dirty="0">
                <a:latin typeface="Arial" pitchFamily="34" charset="0"/>
                <a:cs typeface="Arial" pitchFamily="34" charset="0"/>
              </a:rPr>
              <a:t>Morphologic Patterns of Acute Inflammation</a:t>
            </a:r>
            <a:r>
              <a:rPr lang="en-US" dirty="0">
                <a:solidFill>
                  <a:srgbClr val="000000"/>
                </a:solidFill>
                <a:latin typeface="Arial" pitchFamily="34" charset="0"/>
                <a:cs typeface="Arial" pitchFamily="34" charset="0"/>
              </a:rPr>
              <a:t> </a:t>
            </a:r>
          </a:p>
        </p:txBody>
      </p:sp>
      <p:sp>
        <p:nvSpPr>
          <p:cNvPr id="35842" name="Rectangle 3"/>
          <p:cNvSpPr>
            <a:spLocks noGrp="1" noChangeArrowheads="1"/>
          </p:cNvSpPr>
          <p:nvPr>
            <p:ph idx="1"/>
          </p:nvPr>
        </p:nvSpPr>
        <p:spPr>
          <a:xfrm>
            <a:off x="381000" y="1676400"/>
            <a:ext cx="8458200" cy="5181600"/>
          </a:xfrm>
        </p:spPr>
        <p:txBody>
          <a:bodyPr/>
          <a:lstStyle/>
          <a:p>
            <a:r>
              <a:rPr lang="en-US" sz="3200" b="1" smtClean="0">
                <a:latin typeface="Arial" charset="0"/>
              </a:rPr>
              <a:t>SEROUS INFLAMMATION</a:t>
            </a:r>
          </a:p>
          <a:p>
            <a:r>
              <a:rPr lang="en-US" sz="3200" b="1" smtClean="0">
                <a:latin typeface="Arial" charset="0"/>
              </a:rPr>
              <a:t>FIBRINOUS INFLAMMATION</a:t>
            </a:r>
          </a:p>
          <a:p>
            <a:r>
              <a:rPr lang="en-US" sz="3200" b="1" smtClean="0">
                <a:latin typeface="Arial" charset="0"/>
              </a:rPr>
              <a:t>SUPPURATIVE OR PURULENT INFLAMMATION </a:t>
            </a:r>
          </a:p>
          <a:p>
            <a:r>
              <a:rPr lang="en-US" sz="3200" b="1" smtClean="0">
                <a:latin typeface="Arial" charset="0"/>
              </a:rPr>
              <a:t>ULCERS</a:t>
            </a:r>
          </a:p>
          <a:p>
            <a:endParaRPr lang="en-US" sz="3200" b="1" smtClean="0">
              <a:latin typeface="Arial" charset="0"/>
            </a:endParaRPr>
          </a:p>
          <a:p>
            <a:endParaRPr lang="en-US" sz="3200" b="1" smtClean="0">
              <a:latin typeface="Arial" charset="0"/>
            </a:endParaRPr>
          </a:p>
          <a:p>
            <a:endParaRPr lang="en-US" sz="3200" b="1" smtClean="0">
              <a:latin typeface="Arial" charset="0"/>
            </a:endParaRPr>
          </a:p>
          <a:p>
            <a:endParaRPr lang="en-US" sz="2000" b="1" i="1" smtClean="0">
              <a:latin typeface="Arial" charset="0"/>
            </a:endParaRP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0.xml><?xml version="1.0" encoding="utf-8"?>
<a:theme xmlns:a="http://schemas.openxmlformats.org/drawingml/2006/main" name="1_template_949">
  <a:themeElements>
    <a:clrScheme name="">
      <a:dk1>
        <a:srgbClr val="66CCFF"/>
      </a:dk1>
      <a:lt1>
        <a:srgbClr val="FFFFFF"/>
      </a:lt1>
      <a:dk2>
        <a:srgbClr val="FFFFFF"/>
      </a:dk2>
      <a:lt2>
        <a:srgbClr val="004080"/>
      </a:lt2>
      <a:accent1>
        <a:srgbClr val="FFFFFF"/>
      </a:accent1>
      <a:accent2>
        <a:srgbClr val="66CCFF"/>
      </a:accent2>
      <a:accent3>
        <a:srgbClr val="FFFFFF"/>
      </a:accent3>
      <a:accent4>
        <a:srgbClr val="56AEDA"/>
      </a:accent4>
      <a:accent5>
        <a:srgbClr val="FFFFFF"/>
      </a:accent5>
      <a:accent6>
        <a:srgbClr val="5CB9E7"/>
      </a:accent6>
      <a:hlink>
        <a:srgbClr val="CC66FF"/>
      </a:hlink>
      <a:folHlink>
        <a:srgbClr val="6666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pex">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2_Apex">
  <a:themeElements>
    <a:clrScheme name="Custom 2">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template_949">
  <a:themeElements>
    <a:clrScheme name="">
      <a:dk1>
        <a:srgbClr val="66CCFF"/>
      </a:dk1>
      <a:lt1>
        <a:srgbClr val="FFFFFF"/>
      </a:lt1>
      <a:dk2>
        <a:srgbClr val="FFFFFF"/>
      </a:dk2>
      <a:lt2>
        <a:srgbClr val="004080"/>
      </a:lt2>
      <a:accent1>
        <a:srgbClr val="FFFFFF"/>
      </a:accent1>
      <a:accent2>
        <a:srgbClr val="66CCFF"/>
      </a:accent2>
      <a:accent3>
        <a:srgbClr val="FFFFFF"/>
      </a:accent3>
      <a:accent4>
        <a:srgbClr val="56AEDA"/>
      </a:accent4>
      <a:accent5>
        <a:srgbClr val="FFFFFF"/>
      </a:accent5>
      <a:accent6>
        <a:srgbClr val="5CB9E7"/>
      </a:accent6>
      <a:hlink>
        <a:srgbClr val="CC66FF"/>
      </a:hlink>
      <a:folHlink>
        <a:srgbClr val="6666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1_Custom Desig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Apex">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9.xml><?xml version="1.0" encoding="utf-8"?>
<a:theme xmlns:a="http://schemas.openxmlformats.org/drawingml/2006/main" name="5_Apex">
  <a:themeElements>
    <a:clrScheme name="Custom 2">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Presentation4</Template>
  <TotalTime>818</TotalTime>
  <Words>1260</Words>
  <Application>Microsoft Office PowerPoint</Application>
  <PresentationFormat>On-screen Show (4:3)</PresentationFormat>
  <Paragraphs>256</Paragraphs>
  <Slides>48</Slides>
  <Notes>5</Notes>
  <HiddenSlides>0</HiddenSlides>
  <MMClips>0</MMClips>
  <ScaleCrop>false</ScaleCrop>
  <HeadingPairs>
    <vt:vector size="6" baseType="variant">
      <vt:variant>
        <vt:lpstr>Theme</vt:lpstr>
      </vt:variant>
      <vt:variant>
        <vt:i4>11</vt:i4>
      </vt:variant>
      <vt:variant>
        <vt:lpstr>Embedded OLE Servers</vt:lpstr>
      </vt:variant>
      <vt:variant>
        <vt:i4>1</vt:i4>
      </vt:variant>
      <vt:variant>
        <vt:lpstr>Slide Titles</vt:lpstr>
      </vt:variant>
      <vt:variant>
        <vt:i4>48</vt:i4>
      </vt:variant>
    </vt:vector>
  </HeadingPairs>
  <TitlesOfParts>
    <vt:vector size="60" baseType="lpstr">
      <vt:lpstr>Apex</vt:lpstr>
      <vt:lpstr>Custom Design</vt:lpstr>
      <vt:lpstr>1_Apex</vt:lpstr>
      <vt:lpstr>2_Apex</vt:lpstr>
      <vt:lpstr>template_949</vt:lpstr>
      <vt:lpstr>3_Apex</vt:lpstr>
      <vt:lpstr>1_Custom Design</vt:lpstr>
      <vt:lpstr>4_Apex</vt:lpstr>
      <vt:lpstr>5_Apex</vt:lpstr>
      <vt:lpstr>1_template_949</vt:lpstr>
      <vt:lpstr>6_Apex</vt:lpstr>
      <vt:lpstr>MS Org Chart</vt:lpstr>
      <vt:lpstr>ACUTE AND CHRONIC INFLAMMATION </vt:lpstr>
      <vt:lpstr>Slide 2</vt:lpstr>
      <vt:lpstr>Slide 3</vt:lpstr>
      <vt:lpstr>Slide 4</vt:lpstr>
      <vt:lpstr>Slide 5</vt:lpstr>
      <vt:lpstr>Objectives</vt:lpstr>
      <vt:lpstr>Objectives</vt:lpstr>
      <vt:lpstr>Morphologic Patterns of Acute Inflammation </vt:lpstr>
      <vt:lpstr>Morphologic Patterns of Acute Inflammation </vt:lpstr>
      <vt:lpstr>Patterns of Acute Inflammation </vt:lpstr>
      <vt:lpstr>Slide 11</vt:lpstr>
      <vt:lpstr>Slide 12</vt:lpstr>
      <vt:lpstr>Morphologic Patterns of Acute Inflammation</vt:lpstr>
      <vt:lpstr>Morphologic Patterns of Acute Inflammation FIBRINOUS INFLAMMATION  </vt:lpstr>
      <vt:lpstr>Morphologic Patterns of Acute Inflammation</vt:lpstr>
      <vt:lpstr>Morphologic Patterns of Acute Inflammation  SUPPURATIVE OR PURULENT INFLAMMATION</vt:lpstr>
      <vt:lpstr>Slide 17</vt:lpstr>
      <vt:lpstr>Purulent inflammation</vt:lpstr>
      <vt:lpstr>Morphologic Patterns of Acute Inflammation  SUPPURATIVE OR PURULENT INFLAMMATION</vt:lpstr>
      <vt:lpstr>Brain Abscess</vt:lpstr>
      <vt:lpstr>Liver abscess</vt:lpstr>
      <vt:lpstr>Slide 22</vt:lpstr>
      <vt:lpstr>Morphologic Patterns of Acute Inflammation </vt:lpstr>
      <vt:lpstr>Morphologic Patterns of Acute Inflammation </vt:lpstr>
      <vt:lpstr>Slide 25</vt:lpstr>
      <vt:lpstr>Objectives</vt:lpstr>
      <vt:lpstr> Outcomes of Acute Inflammation </vt:lpstr>
      <vt:lpstr>Outcomes of Acute Inflammation</vt:lpstr>
      <vt:lpstr>Outcomes of Acute Inflammation</vt:lpstr>
      <vt:lpstr>Slide 30</vt:lpstr>
      <vt:lpstr>Outcomes of Acute Inflammation</vt:lpstr>
      <vt:lpstr>Outcomes of Acute Inflammation</vt:lpstr>
      <vt:lpstr>Slide 33</vt:lpstr>
      <vt:lpstr>Slide 34</vt:lpstr>
      <vt:lpstr>Objectives</vt:lpstr>
      <vt:lpstr>Systemic effects of Inflammation</vt:lpstr>
      <vt:lpstr>Systemic Effects of Inflammation   Fever</vt:lpstr>
      <vt:lpstr>Slide 38</vt:lpstr>
      <vt:lpstr>Slide 39</vt:lpstr>
      <vt:lpstr>Slide 40</vt:lpstr>
      <vt:lpstr>Slide 41</vt:lpstr>
      <vt:lpstr>Slide 42</vt:lpstr>
      <vt:lpstr>Thank you</vt:lpstr>
      <vt:lpstr>Slide 44</vt:lpstr>
      <vt:lpstr>Slide 45</vt:lpstr>
      <vt:lpstr>Slide 46</vt:lpstr>
      <vt:lpstr>Acute inflammation</vt:lpstr>
      <vt:lpstr>Slide 48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INFLAMMATION</dc:title>
  <dc:creator>Dr.Maha</dc:creator>
  <cp:lastModifiedBy>Dr.Maha</cp:lastModifiedBy>
  <cp:revision>69</cp:revision>
  <dcterms:created xsi:type="dcterms:W3CDTF">2008-10-30T23:36:06Z</dcterms:created>
  <dcterms:modified xsi:type="dcterms:W3CDTF">2009-10-14T08:09:24Z</dcterms:modified>
</cp:coreProperties>
</file>