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94" r:id="rId3"/>
    <p:sldId id="292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6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BA56-8649-4857-A190-FCE44844708E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418C-ADAF-4D99-A2B6-3F85A19C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BA56-8649-4857-A190-FCE44844708E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418C-ADAF-4D99-A2B6-3F85A19C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BA56-8649-4857-A190-FCE44844708E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418C-ADAF-4D99-A2B6-3F85A19C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BA56-8649-4857-A190-FCE44844708E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418C-ADAF-4D99-A2B6-3F85A19C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BA56-8649-4857-A190-FCE44844708E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418C-ADAF-4D99-A2B6-3F85A19C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BA56-8649-4857-A190-FCE44844708E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418C-ADAF-4D99-A2B6-3F85A19C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BA56-8649-4857-A190-FCE44844708E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418C-ADAF-4D99-A2B6-3F85A19C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BA56-8649-4857-A190-FCE44844708E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418C-ADAF-4D99-A2B6-3F85A19C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BA56-8649-4857-A190-FCE44844708E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418C-ADAF-4D99-A2B6-3F85A19C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BA56-8649-4857-A190-FCE44844708E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418C-ADAF-4D99-A2B6-3F85A19C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BA56-8649-4857-A190-FCE44844708E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418C-ADAF-4D99-A2B6-3F85A19C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7BA56-8649-4857-A190-FCE44844708E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60D0418C-ADAF-4D99-A2B6-3F85A19C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SCContent\9781416029731\graphics\fullsize\S9781416029731-007-f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6912" y="428604"/>
            <a:ext cx="3367088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214422"/>
            <a:ext cx="5715008" cy="69689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Congenital capillary </a:t>
            </a:r>
            <a:r>
              <a:rPr lang="en-US" sz="2400" dirty="0" err="1" smtClean="0"/>
              <a:t>hemangioma</a:t>
            </a:r>
            <a:r>
              <a:rPr lang="en-US" sz="2400" dirty="0" smtClean="0"/>
              <a:t> at birth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3571876"/>
            <a:ext cx="5500726" cy="11079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at 2 years of age after the lesion had undergone spontaneous regression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6034617" cy="4525963"/>
          </a:xfrm>
        </p:spPr>
      </p:pic>
      <p:pic>
        <p:nvPicPr>
          <p:cNvPr id="5" name="Content Placeholder 3" descr="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321866"/>
            <a:ext cx="4429124" cy="3321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C00000"/>
                </a:solidFill>
              </a:rPr>
              <a:t>Sacrococcygeal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teratomas</a:t>
            </a:r>
            <a:endParaRPr lang="en-US" dirty="0"/>
          </a:p>
        </p:txBody>
      </p:sp>
      <p:pic>
        <p:nvPicPr>
          <p:cNvPr id="4" name="Picture 277" descr="d:\SCContent\9781416029731\graphics\fullsize\S9781416029731-007-f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9889" y="1600200"/>
            <a:ext cx="3724221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5400684" cy="1143000"/>
          </a:xfrm>
        </p:spPr>
        <p:txBody>
          <a:bodyPr/>
          <a:lstStyle/>
          <a:p>
            <a:r>
              <a:rPr lang="en-US" dirty="0" err="1" smtClean="0"/>
              <a:t>Neuroblastoma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5000628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Neuroblastoma</a:t>
            </a:r>
            <a:r>
              <a:rPr lang="en-US" dirty="0" smtClean="0"/>
              <a:t> is composed of small cells embedded in a finely </a:t>
            </a:r>
            <a:r>
              <a:rPr lang="en-US" dirty="0" err="1" smtClean="0"/>
              <a:t>fibrillar</a:t>
            </a:r>
            <a:r>
              <a:rPr lang="en-US" dirty="0" smtClean="0"/>
              <a:t> matrix (</a:t>
            </a:r>
            <a:r>
              <a:rPr lang="en-US" dirty="0" err="1" smtClean="0"/>
              <a:t>neuropil</a:t>
            </a:r>
            <a:r>
              <a:rPr lang="en-US" dirty="0" smtClean="0"/>
              <a:t>). with Homer-Wright pseudo-rosette. 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dirty="0" err="1" smtClean="0"/>
              <a:t>Ganglioneuromas</a:t>
            </a:r>
            <a:r>
              <a:rPr lang="en-US" dirty="0" smtClean="0"/>
              <a:t>, arising from spontaneous or therapy-induced maturation of </a:t>
            </a:r>
            <a:r>
              <a:rPr lang="en-US" dirty="0" err="1" smtClean="0"/>
              <a:t>neuroblastomas</a:t>
            </a:r>
            <a:r>
              <a:rPr lang="en-US" dirty="0" smtClean="0"/>
              <a:t>, are characterized by clusters of large cells with vesicular nuclei and abundant </a:t>
            </a:r>
            <a:r>
              <a:rPr lang="en-US" dirty="0" err="1" smtClean="0"/>
              <a:t>eosinophilic</a:t>
            </a:r>
            <a:r>
              <a:rPr lang="en-US" dirty="0" smtClean="0"/>
              <a:t> cytoplasm (</a:t>
            </a:r>
            <a:r>
              <a:rPr lang="en-US" i="1" dirty="0" smtClean="0"/>
              <a:t>arrow</a:t>
            </a:r>
            <a:r>
              <a:rPr lang="en-US" dirty="0" smtClean="0"/>
              <a:t>), representing </a:t>
            </a:r>
            <a:r>
              <a:rPr lang="en-US" dirty="0" err="1" smtClean="0"/>
              <a:t>neoplastic</a:t>
            </a:r>
            <a:r>
              <a:rPr lang="en-US" dirty="0" smtClean="0"/>
              <a:t> ganglion cells. Spindle-shaped Schwann cells are present in the background </a:t>
            </a:r>
            <a:r>
              <a:rPr lang="en-US" dirty="0" err="1" smtClean="0"/>
              <a:t>stroma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1" descr="d:\SCContent\9781416029731\graphics\fullsize\S9781416029731-007-f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596" y="428604"/>
            <a:ext cx="4143404" cy="57229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SCContent\9781416029731\graphics\fullsize\S9781416029731-007-f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6786610" cy="34187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Retinoblastoma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86322"/>
            <a:ext cx="5329246" cy="54291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dirty="0" smtClean="0"/>
              <a:t> cohesive tumor in retina abutting optic 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500794" y="2071678"/>
            <a:ext cx="2643206" cy="1477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High power view showing Flexner-</a:t>
            </a:r>
            <a:r>
              <a:rPr lang="en-US" dirty="0" err="1" smtClean="0"/>
              <a:t>Wintersteiner</a:t>
            </a:r>
            <a:r>
              <a:rPr lang="en-US" dirty="0" smtClean="0"/>
              <a:t> rosettes (</a:t>
            </a:r>
            <a:r>
              <a:rPr lang="en-US" i="1" dirty="0" smtClean="0"/>
              <a:t>arrows</a:t>
            </a:r>
            <a:r>
              <a:rPr lang="en-US" dirty="0" smtClean="0"/>
              <a:t>) and numerous mitotic figures.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345</TotalTime>
  <Words>106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Welcome</vt:lpstr>
      <vt:lpstr>Slide 1</vt:lpstr>
      <vt:lpstr>Slide 2</vt:lpstr>
      <vt:lpstr>Sacrococcygeal teratomas</vt:lpstr>
      <vt:lpstr>Neuroblastoma</vt:lpstr>
      <vt:lpstr>Retinoblastoma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Emad</cp:lastModifiedBy>
  <cp:revision>11</cp:revision>
  <dcterms:created xsi:type="dcterms:W3CDTF">2010-01-01T18:24:49Z</dcterms:created>
  <dcterms:modified xsi:type="dcterms:W3CDTF">2010-01-06T12:34:30Z</dcterms:modified>
</cp:coreProperties>
</file>