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9" r:id="rId3"/>
    <p:sldId id="302" r:id="rId4"/>
    <p:sldId id="303" r:id="rId5"/>
    <p:sldId id="304" r:id="rId6"/>
    <p:sldId id="305" r:id="rId7"/>
    <p:sldId id="296" r:id="rId8"/>
    <p:sldId id="297" r:id="rId9"/>
    <p:sldId id="299" r:id="rId10"/>
    <p:sldId id="261" r:id="rId11"/>
    <p:sldId id="262" r:id="rId12"/>
    <p:sldId id="263" r:id="rId13"/>
    <p:sldId id="264" r:id="rId14"/>
    <p:sldId id="265" r:id="rId15"/>
    <p:sldId id="266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8724-E864-48FF-9F9B-8330418F479B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E89C-EEC1-4BDB-A3F6-4BD6AA3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56101-4EAC-4FF3-99A2-A164004A3411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9800D-7D9E-464B-AAE8-B948CEF19F14}" type="slidenum">
              <a:rPr lang="en-US"/>
              <a:pPr/>
              <a:t>11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1542D-8410-4BCA-BD07-8BFC72171DB1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DEFE3-6A0C-498C-89F1-67F892BD1D4F}" type="slidenum">
              <a:rPr lang="en-US"/>
              <a:pPr/>
              <a:t>13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F27FA-86A9-4ECD-9A25-E0C33CA30707}" type="slidenum">
              <a:rPr lang="en-US"/>
              <a:pPr/>
              <a:t>14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15BA5-0A95-4C54-9B6A-9E2591AA7FFC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97ADAC-A84F-476D-8F44-C2DAF93AF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Office_Word_97_-_2003_Document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Office_Word_97_-_2003_Document2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Office_Word_97_-_2003_Document3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Office_Word_97_-_2003_Document4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Office_Word_97_-_2003_Document5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Office_Word_97_-_2003_Document6.doc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riesen.com/olfactorysys2.jpg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Olfactory pathway</a:t>
            </a:r>
            <a:endParaRPr lang="en-US" sz="7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>
            <a:normAutofit/>
          </a:bodyPr>
          <a:lstStyle/>
          <a:p>
            <a:r>
              <a:rPr lang="en-GB" sz="4400" b="1" dirty="0" err="1" smtClean="0">
                <a:solidFill>
                  <a:schemeClr val="tx1"/>
                </a:solidFill>
                <a:latin typeface="Edwardian Script ITC" pitchFamily="66" charset="0"/>
              </a:rPr>
              <a:t>Essam</a:t>
            </a:r>
            <a:r>
              <a:rPr lang="en-GB" sz="4400" b="1" dirty="0" smtClean="0">
                <a:solidFill>
                  <a:schemeClr val="tx1"/>
                </a:solidFill>
                <a:latin typeface="Edwardian Script ITC" pitchFamily="66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latin typeface="Edwardian Script ITC" pitchFamily="66" charset="0"/>
              </a:rPr>
              <a:t>Eldin</a:t>
            </a:r>
            <a:r>
              <a:rPr lang="en-GB" sz="4400" b="1" dirty="0" smtClean="0">
                <a:solidFill>
                  <a:schemeClr val="tx1"/>
                </a:solidFill>
                <a:latin typeface="Edwardian Script ITC" pitchFamily="66" charset="0"/>
              </a:rPr>
              <a:t> Abdel </a:t>
            </a:r>
            <a:r>
              <a:rPr lang="en-GB" sz="4400" b="1" dirty="0" err="1" smtClean="0">
                <a:solidFill>
                  <a:schemeClr val="tx1"/>
                </a:solidFill>
                <a:latin typeface="Edwardian Script ITC" pitchFamily="66" charset="0"/>
              </a:rPr>
              <a:t>Hady</a:t>
            </a:r>
            <a:r>
              <a:rPr lang="en-GB" sz="4400" b="1" dirty="0" smtClean="0">
                <a:solidFill>
                  <a:schemeClr val="tx1"/>
                </a:solidFill>
                <a:latin typeface="Edwardian Script ITC" pitchFamily="66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latin typeface="Edwardian Script ITC" pitchFamily="66" charset="0"/>
              </a:rPr>
              <a:t>Salama</a:t>
            </a:r>
            <a:endParaRPr lang="en-US" sz="4400" b="1" dirty="0">
              <a:solidFill>
                <a:schemeClr val="tx1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Anthony J Greene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3975-9773-4BB0-B2E2-3CB376A33FD5}" type="slidenum">
              <a:rPr lang="en-US"/>
              <a:pPr/>
              <a:t>10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04800"/>
            <a:ext cx="3657600" cy="1447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/>
              </a:rPr>
              <a:t>Central Olfactory Pathways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581400" y="1905000"/>
          <a:ext cx="3994150" cy="3048000"/>
        </p:xfrm>
        <a:graphic>
          <a:graphicData uri="http://schemas.openxmlformats.org/presentationml/2006/ole">
            <p:oleObj spid="_x0000_s2050" name="Document" r:id="rId4" imgW="3993480" imgH="3987720" progId="Word.Document.8">
              <p:embed/>
            </p:oleObj>
          </a:graphicData>
        </a:graphic>
      </p:graphicFrame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5" cstate="print"/>
          <a:srcRect l="3773" t="3773" r="5661" b="5661"/>
          <a:stretch>
            <a:fillRect/>
          </a:stretch>
        </p:blipFill>
        <p:spPr bwMode="auto">
          <a:xfrm>
            <a:off x="381000" y="1295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Anthony J Greene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1EF-140A-4647-92F6-FD9CDD1456FF}" type="slidenum">
              <a:rPr lang="en-US"/>
              <a:pPr/>
              <a:t>11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04800"/>
            <a:ext cx="3657600" cy="1447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/>
              </a:rPr>
              <a:t>Central Olfactory Pathways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3581400" y="1905000"/>
          <a:ext cx="3994150" cy="3276600"/>
        </p:xfrm>
        <a:graphic>
          <a:graphicData uri="http://schemas.openxmlformats.org/presentationml/2006/ole">
            <p:oleObj spid="_x0000_s3074" name="Document" r:id="rId4" imgW="3993480" imgH="3987720" progId="Word.Document.8">
              <p:embed/>
            </p:oleObj>
          </a:graphicData>
        </a:graphic>
      </p:graphicFrame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 cstate="print"/>
          <a:srcRect l="3773" t="3773" r="5661" b="5661"/>
          <a:stretch>
            <a:fillRect/>
          </a:stretch>
        </p:blipFill>
        <p:spPr bwMode="auto">
          <a:xfrm>
            <a:off x="381000" y="1295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2" name="Line 6"/>
          <p:cNvSpPr>
            <a:spLocks noChangeShapeType="1"/>
          </p:cNvSpPr>
          <p:nvPr/>
        </p:nvSpPr>
        <p:spPr bwMode="auto">
          <a:xfrm flipH="1" flipV="1">
            <a:off x="2514600" y="1524000"/>
            <a:ext cx="2438400" cy="350520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Anthony J Greene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AF9-BCA5-4D40-86CC-2A8B05DE7842}" type="slidenum">
              <a:rPr lang="en-US"/>
              <a:pPr/>
              <a:t>12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04800"/>
            <a:ext cx="3657600" cy="1447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/>
              </a:rPr>
              <a:t>Central Olefactory Pathways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581400" y="1905000"/>
          <a:ext cx="3994150" cy="2971800"/>
        </p:xfrm>
        <a:graphic>
          <a:graphicData uri="http://schemas.openxmlformats.org/presentationml/2006/ole">
            <p:oleObj spid="_x0000_s4098" name="Document" r:id="rId4" imgW="3993480" imgH="3987720" progId="Word.Document.8">
              <p:embed/>
            </p:oleObj>
          </a:graphicData>
        </a:graphic>
      </p:graphicFrame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 l="3773" t="3773" r="5661" b="5661"/>
          <a:stretch>
            <a:fillRect/>
          </a:stretch>
        </p:blipFill>
        <p:spPr bwMode="auto">
          <a:xfrm>
            <a:off x="381000" y="1295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5" name="Line 5"/>
          <p:cNvSpPr>
            <a:spLocks noChangeShapeType="1"/>
          </p:cNvSpPr>
          <p:nvPr/>
        </p:nvSpPr>
        <p:spPr bwMode="auto">
          <a:xfrm flipH="1" flipV="1">
            <a:off x="2590800" y="1828800"/>
            <a:ext cx="2514600" cy="259080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Anthony J Greene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45B-B7FF-4849-8399-BE165E667BEB}" type="slidenum">
              <a:rPr lang="en-US"/>
              <a:pPr/>
              <a:t>13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04800"/>
            <a:ext cx="3657600" cy="1447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/>
              </a:rPr>
              <a:t>Central Olefactory Pathways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3581400" y="1905000"/>
          <a:ext cx="3994150" cy="3048000"/>
        </p:xfrm>
        <a:graphic>
          <a:graphicData uri="http://schemas.openxmlformats.org/presentationml/2006/ole">
            <p:oleObj spid="_x0000_s5122" name="Document" r:id="rId4" imgW="3993480" imgH="3987720" progId="Word.Document.8">
              <p:embed/>
            </p:oleObj>
          </a:graphicData>
        </a:graphic>
      </p:graphicFrame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 cstate="print"/>
          <a:srcRect l="3773" t="3773" r="5661" b="5661"/>
          <a:stretch>
            <a:fillRect/>
          </a:stretch>
        </p:blipFill>
        <p:spPr bwMode="auto">
          <a:xfrm>
            <a:off x="381000" y="1295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9" name="Line 5"/>
          <p:cNvSpPr>
            <a:spLocks noChangeShapeType="1"/>
          </p:cNvSpPr>
          <p:nvPr/>
        </p:nvSpPr>
        <p:spPr bwMode="auto">
          <a:xfrm flipH="1">
            <a:off x="3124200" y="3200400"/>
            <a:ext cx="1143000" cy="7620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Anthony J Greene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AD9-360F-480B-8E48-4835CB8E0827}" type="slidenum">
              <a:rPr lang="en-US"/>
              <a:pPr/>
              <a:t>14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04800"/>
            <a:ext cx="3657600" cy="1447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/>
              </a:rPr>
              <a:t>Central Olefactory Pathways</a:t>
            </a: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3581400" y="1905000"/>
          <a:ext cx="3994150" cy="3048000"/>
        </p:xfrm>
        <a:graphic>
          <a:graphicData uri="http://schemas.openxmlformats.org/presentationml/2006/ole">
            <p:oleObj spid="_x0000_s6146" name="Document" r:id="rId4" imgW="3993480" imgH="3987720" progId="Word.Document.8">
              <p:embed/>
            </p:oleObj>
          </a:graphicData>
        </a:graphic>
      </p:graphicFrame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5" cstate="print"/>
          <a:srcRect l="3773" t="3773" r="5661" b="5661"/>
          <a:stretch>
            <a:fillRect/>
          </a:stretch>
        </p:blipFill>
        <p:spPr bwMode="auto">
          <a:xfrm>
            <a:off x="381000" y="1295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7" name="Line 5"/>
          <p:cNvSpPr>
            <a:spLocks noChangeShapeType="1"/>
          </p:cNvSpPr>
          <p:nvPr/>
        </p:nvSpPr>
        <p:spPr bwMode="auto">
          <a:xfrm flipH="1">
            <a:off x="2971800" y="3276600"/>
            <a:ext cx="3581400" cy="68580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Anthony J Greene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CE3B-04DA-48CE-A1A6-1B27AC2B7653}" type="slidenum">
              <a:rPr lang="en-US"/>
              <a:pPr/>
              <a:t>15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04800"/>
            <a:ext cx="3657600" cy="1447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/>
              </a:rPr>
              <a:t>Central Olefactory Pathways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3581400" y="1905000"/>
          <a:ext cx="3994150" cy="3048000"/>
        </p:xfrm>
        <a:graphic>
          <a:graphicData uri="http://schemas.openxmlformats.org/presentationml/2006/ole">
            <p:oleObj spid="_x0000_s7170" name="Document" r:id="rId4" imgW="3993480" imgH="3987720" progId="Word.Document.8">
              <p:embed/>
            </p:oleObj>
          </a:graphicData>
        </a:graphic>
      </p:graphicFrame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5" cstate="print"/>
          <a:srcRect l="3773" t="3773" r="5661" b="5661"/>
          <a:stretch>
            <a:fillRect/>
          </a:stretch>
        </p:blipFill>
        <p:spPr bwMode="auto">
          <a:xfrm>
            <a:off x="381000" y="1295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3" name="Line 5"/>
          <p:cNvSpPr>
            <a:spLocks noChangeShapeType="1"/>
          </p:cNvSpPr>
          <p:nvPr/>
        </p:nvSpPr>
        <p:spPr bwMode="auto">
          <a:xfrm flipH="1">
            <a:off x="3733800" y="2514600"/>
            <a:ext cx="1371600" cy="7620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905000"/>
          </a:xfrm>
        </p:spPr>
        <p:txBody>
          <a:bodyPr>
            <a:normAutofit/>
          </a:bodyPr>
          <a:lstStyle/>
          <a:p>
            <a:r>
              <a:rPr lang="en-GB" sz="9600" dirty="0" smtClean="0">
                <a:latin typeface="Edwardian Script ITC" pitchFamily="66" charset="0"/>
              </a:rPr>
              <a:t>Thank you</a:t>
            </a:r>
            <a:endParaRPr lang="en-US" sz="9600" dirty="0">
              <a:latin typeface="Edwardian Script ITC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2192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Sense of Smell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39084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olfactory epithelium is the organ of smell.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covers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superior nasal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conchae and roof of the nasal cavity.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Olfactory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receptor cells are bipolar neurons with radiating olfactory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cilia.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Olfactory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422751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the Olfactory System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3080" name="Picture 8" descr="http://www.driesen.com/olfactorysy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0963"/>
            <a:ext cx="8839200" cy="67770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Olfactory Pathway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34" r="16328"/>
          <a:stretch>
            <a:fillRect/>
          </a:stretch>
        </p:blipFill>
        <p:spPr bwMode="auto">
          <a:xfrm>
            <a:off x="2209800" y="905971"/>
            <a:ext cx="4648200" cy="58190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>
          <a:xfrm rot="16200000" flipH="1">
            <a:off x="2337317" y="508516"/>
            <a:ext cx="926067" cy="2933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1143001"/>
            <a:ext cx="16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Olfactory bulb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4876800" y="1600200"/>
            <a:ext cx="2971800" cy="121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1219200"/>
            <a:ext cx="1752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Olfactory tract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447800" y="3276600"/>
            <a:ext cx="2667000" cy="1143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" y="4038600"/>
            <a:ext cx="1905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Lateral olfactory stria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Olfactory cortex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5726" y="1600200"/>
            <a:ext cx="7272548" cy="4525963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Olfactory Pathway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7696200" cy="48768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Stimulated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pass signal on to the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Olfactory Nerves (I)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which run through cribriform plate of ethmoid bone, attach to the olfactory bulbs on the inferior surface of the frontal lobe.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Olfactory information reach the mitral cells in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olfactory bulbs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their axons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olfactory tracts.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Olfactory tracts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 the inferior surface of the frontal lobe deflect laterally,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lateral olfactory stria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Olfactory Pathway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696200" cy="52578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Terminate into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primary olfactory area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temporal lobe (uncus).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Then to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olfactory association cortex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(anterior part of parahippocampal gyrus or entorinal area).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primary olfactory area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olfactory association cortex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referred to as the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pyriform cortex.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responsible for the appreciation of olfactory stimuli.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3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Olfactory Pathway (N.B)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001000" cy="4800600"/>
          </a:xfrm>
        </p:spPr>
        <p:txBody>
          <a:bodyPr>
            <a:noAutofit/>
          </a:bodyPr>
          <a:lstStyle/>
          <a:p>
            <a:pPr marL="0"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Chemicals must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dissolved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mucus for detection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olfactory pathway is consisting of a sequence of only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neurons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There is no synapse in the thalamus for arriving information.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mitral cells send information to the hypothalamus, amygdala, 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limbic system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Olfaction is a link between smell, memory, and emotion.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rodents it 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esponse to sex pheromones.</a:t>
            </a:r>
          </a:p>
          <a:p>
            <a:pPr algn="l">
              <a:buFont typeface="Wingdings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319</Words>
  <Application>Microsoft Office PowerPoint</Application>
  <PresentationFormat>On-screen Show (4:3)</PresentationFormat>
  <Paragraphs>55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Olfactory pathway</vt:lpstr>
      <vt:lpstr>Sense of Smell</vt:lpstr>
      <vt:lpstr>The Olfactory Pathway</vt:lpstr>
      <vt:lpstr>Outline of the Olfactory System</vt:lpstr>
      <vt:lpstr>The Olfactory Pathway</vt:lpstr>
      <vt:lpstr>The Olfactory cortex</vt:lpstr>
      <vt:lpstr>The Olfactory Pathway</vt:lpstr>
      <vt:lpstr>The Olfactory Pathway</vt:lpstr>
      <vt:lpstr>The Olfactory Pathway (N.B)</vt:lpstr>
      <vt:lpstr>Central Olfactory Pathways</vt:lpstr>
      <vt:lpstr>Central Olfactory Pathways</vt:lpstr>
      <vt:lpstr>Central Olefactory Pathways</vt:lpstr>
      <vt:lpstr>Central Olefactory Pathways</vt:lpstr>
      <vt:lpstr>Central Olefactory Pathways</vt:lpstr>
      <vt:lpstr>Central Olefactory Pathways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Olfactory pathway</dc:title>
  <dc:creator/>
  <cp:lastModifiedBy> </cp:lastModifiedBy>
  <cp:revision>12</cp:revision>
  <dcterms:created xsi:type="dcterms:W3CDTF">2006-08-16T00:00:00Z</dcterms:created>
  <dcterms:modified xsi:type="dcterms:W3CDTF">2010-05-22T06:51:46Z</dcterms:modified>
</cp:coreProperties>
</file>